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0"/>
  </p:notesMasterIdLst>
  <p:sldIdLst>
    <p:sldId id="256" r:id="rId2"/>
    <p:sldId id="260" r:id="rId3"/>
    <p:sldId id="261" r:id="rId4"/>
    <p:sldId id="262" r:id="rId5"/>
    <p:sldId id="279" r:id="rId6"/>
    <p:sldId id="280" r:id="rId7"/>
    <p:sldId id="281" r:id="rId8"/>
    <p:sldId id="263" r:id="rId9"/>
    <p:sldId id="264" r:id="rId10"/>
    <p:sldId id="271" r:id="rId11"/>
    <p:sldId id="272" r:id="rId12"/>
    <p:sldId id="278" r:id="rId13"/>
    <p:sldId id="265" r:id="rId14"/>
    <p:sldId id="282" r:id="rId15"/>
    <p:sldId id="283" r:id="rId16"/>
    <p:sldId id="284" r:id="rId17"/>
    <p:sldId id="285" r:id="rId18"/>
    <p:sldId id="268" r:id="rId19"/>
    <p:sldId id="277" r:id="rId20"/>
    <p:sldId id="276" r:id="rId21"/>
    <p:sldId id="257" r:id="rId22"/>
    <p:sldId id="258" r:id="rId23"/>
    <p:sldId id="259" r:id="rId24"/>
    <p:sldId id="274" r:id="rId25"/>
    <p:sldId id="273" r:id="rId26"/>
    <p:sldId id="270" r:id="rId27"/>
    <p:sldId id="266" r:id="rId28"/>
    <p:sldId id="26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0DFF3B"/>
    <a:srgbClr val="800000"/>
    <a:srgbClr val="CFCFCF"/>
    <a:srgbClr val="D5D5D5"/>
    <a:srgbClr val="CDCDCD"/>
    <a:srgbClr val="C0C0C0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64" autoAdjust="0"/>
  </p:normalViewPr>
  <p:slideViewPr>
    <p:cSldViewPr>
      <p:cViewPr>
        <p:scale>
          <a:sx n="100" d="100"/>
          <a:sy n="100" d="100"/>
        </p:scale>
        <p:origin x="-21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hilipe%20Leal\Dropbox\Profissao\Doutorado\3_periodo\Analise%20Espacial\Dados_ENNER\IBI1_Julho16_mod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ilipe%20Leal\Dropbox\Profissao\Doutorado\3_periodo\Analise%20Espacial\Dados_ENNER\IBI1_Julho16_mod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Média</a:t>
            </a:r>
            <a:r>
              <a:rPr lang="en-US" dirty="0"/>
              <a:t> </a:t>
            </a:r>
            <a:r>
              <a:rPr lang="en-US" dirty="0" smtClean="0"/>
              <a:t>espacial (</a:t>
            </a:r>
            <a:r>
              <a:rPr lang="en-US" dirty="0" err="1" smtClean="0"/>
              <a:t>reservatório</a:t>
            </a:r>
            <a:r>
              <a:rPr lang="en-US" dirty="0" smtClean="0"/>
              <a:t>) dos </a:t>
            </a:r>
            <a:r>
              <a:rPr lang="en-US" dirty="0" err="1" smtClean="0"/>
              <a:t>coeficientes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Absorção</a:t>
            </a:r>
            <a:endParaRPr lang="en-US" dirty="0"/>
          </a:p>
        </c:rich>
      </c:tx>
      <c:layout>
        <c:manualLayout>
          <c:xMode val="edge"/>
          <c:yMode val="edge"/>
          <c:x val="0.10482507757535997"/>
          <c:y val="0"/>
        </c:manualLayout>
      </c:layout>
    </c:title>
    <c:plotArea>
      <c:layout>
        <c:manualLayout>
          <c:layoutTarget val="inner"/>
          <c:xMode val="edge"/>
          <c:yMode val="edge"/>
          <c:x val="0.1177336829172365"/>
          <c:y val="0.18098917678674153"/>
          <c:w val="0.76701135274375243"/>
          <c:h val="0.6868068389499048"/>
        </c:manualLayout>
      </c:layout>
      <c:scatterChart>
        <c:scatterStyle val="smoothMarker"/>
        <c:ser>
          <c:idx val="0"/>
          <c:order val="0"/>
          <c:tx>
            <c:v>aphy</c:v>
          </c:tx>
          <c:spPr>
            <a:ln>
              <a:solidFill>
                <a:sysClr val="windowText" lastClr="000000"/>
              </a:solidFill>
              <a:prstDash val="dashDot"/>
            </a:ln>
          </c:spPr>
          <c:marker>
            <c:symbol val="none"/>
          </c:marker>
          <c:xVal>
            <c:numRef>
              <c:f>Absorption_spectra!$A$2:$A$402</c:f>
              <c:numCache>
                <c:formatCode>General</c:formatCode>
                <c:ptCount val="401"/>
                <c:pt idx="0">
                  <c:v>400</c:v>
                </c:pt>
                <c:pt idx="1">
                  <c:v>401</c:v>
                </c:pt>
                <c:pt idx="2">
                  <c:v>402</c:v>
                </c:pt>
                <c:pt idx="3">
                  <c:v>403</c:v>
                </c:pt>
                <c:pt idx="4">
                  <c:v>404</c:v>
                </c:pt>
                <c:pt idx="5">
                  <c:v>405</c:v>
                </c:pt>
                <c:pt idx="6">
                  <c:v>406</c:v>
                </c:pt>
                <c:pt idx="7">
                  <c:v>407</c:v>
                </c:pt>
                <c:pt idx="8">
                  <c:v>408</c:v>
                </c:pt>
                <c:pt idx="9">
                  <c:v>409</c:v>
                </c:pt>
                <c:pt idx="10">
                  <c:v>410</c:v>
                </c:pt>
                <c:pt idx="11">
                  <c:v>411</c:v>
                </c:pt>
                <c:pt idx="12">
                  <c:v>412</c:v>
                </c:pt>
                <c:pt idx="13">
                  <c:v>413</c:v>
                </c:pt>
                <c:pt idx="14">
                  <c:v>414</c:v>
                </c:pt>
                <c:pt idx="15">
                  <c:v>415</c:v>
                </c:pt>
                <c:pt idx="16">
                  <c:v>416</c:v>
                </c:pt>
                <c:pt idx="17">
                  <c:v>417</c:v>
                </c:pt>
                <c:pt idx="18">
                  <c:v>418</c:v>
                </c:pt>
                <c:pt idx="19">
                  <c:v>419</c:v>
                </c:pt>
                <c:pt idx="20">
                  <c:v>420</c:v>
                </c:pt>
                <c:pt idx="21">
                  <c:v>421</c:v>
                </c:pt>
                <c:pt idx="22">
                  <c:v>422</c:v>
                </c:pt>
                <c:pt idx="23">
                  <c:v>423</c:v>
                </c:pt>
                <c:pt idx="24">
                  <c:v>424</c:v>
                </c:pt>
                <c:pt idx="25">
                  <c:v>425</c:v>
                </c:pt>
                <c:pt idx="26">
                  <c:v>426</c:v>
                </c:pt>
                <c:pt idx="27">
                  <c:v>427</c:v>
                </c:pt>
                <c:pt idx="28">
                  <c:v>428</c:v>
                </c:pt>
                <c:pt idx="29">
                  <c:v>429</c:v>
                </c:pt>
                <c:pt idx="30">
                  <c:v>430</c:v>
                </c:pt>
                <c:pt idx="31">
                  <c:v>431</c:v>
                </c:pt>
                <c:pt idx="32">
                  <c:v>432</c:v>
                </c:pt>
                <c:pt idx="33">
                  <c:v>433</c:v>
                </c:pt>
                <c:pt idx="34">
                  <c:v>434</c:v>
                </c:pt>
                <c:pt idx="35">
                  <c:v>435</c:v>
                </c:pt>
                <c:pt idx="36">
                  <c:v>436</c:v>
                </c:pt>
                <c:pt idx="37">
                  <c:v>437</c:v>
                </c:pt>
                <c:pt idx="38">
                  <c:v>438</c:v>
                </c:pt>
                <c:pt idx="39">
                  <c:v>439</c:v>
                </c:pt>
                <c:pt idx="40">
                  <c:v>440</c:v>
                </c:pt>
                <c:pt idx="41">
                  <c:v>441</c:v>
                </c:pt>
                <c:pt idx="42">
                  <c:v>442</c:v>
                </c:pt>
                <c:pt idx="43">
                  <c:v>443</c:v>
                </c:pt>
                <c:pt idx="44">
                  <c:v>444</c:v>
                </c:pt>
                <c:pt idx="45">
                  <c:v>445</c:v>
                </c:pt>
                <c:pt idx="46">
                  <c:v>446</c:v>
                </c:pt>
                <c:pt idx="47">
                  <c:v>447</c:v>
                </c:pt>
                <c:pt idx="48">
                  <c:v>448</c:v>
                </c:pt>
                <c:pt idx="49">
                  <c:v>449</c:v>
                </c:pt>
                <c:pt idx="50">
                  <c:v>450</c:v>
                </c:pt>
                <c:pt idx="51">
                  <c:v>451</c:v>
                </c:pt>
                <c:pt idx="52">
                  <c:v>452</c:v>
                </c:pt>
                <c:pt idx="53">
                  <c:v>453</c:v>
                </c:pt>
                <c:pt idx="54">
                  <c:v>454</c:v>
                </c:pt>
                <c:pt idx="55">
                  <c:v>455</c:v>
                </c:pt>
                <c:pt idx="56">
                  <c:v>456</c:v>
                </c:pt>
                <c:pt idx="57">
                  <c:v>457</c:v>
                </c:pt>
                <c:pt idx="58">
                  <c:v>458</c:v>
                </c:pt>
                <c:pt idx="59">
                  <c:v>459</c:v>
                </c:pt>
                <c:pt idx="60">
                  <c:v>460</c:v>
                </c:pt>
                <c:pt idx="61">
                  <c:v>461</c:v>
                </c:pt>
                <c:pt idx="62">
                  <c:v>462</c:v>
                </c:pt>
                <c:pt idx="63">
                  <c:v>463</c:v>
                </c:pt>
                <c:pt idx="64">
                  <c:v>464</c:v>
                </c:pt>
                <c:pt idx="65">
                  <c:v>465</c:v>
                </c:pt>
                <c:pt idx="66">
                  <c:v>466</c:v>
                </c:pt>
                <c:pt idx="67">
                  <c:v>467</c:v>
                </c:pt>
                <c:pt idx="68">
                  <c:v>468</c:v>
                </c:pt>
                <c:pt idx="69">
                  <c:v>469</c:v>
                </c:pt>
                <c:pt idx="70">
                  <c:v>470</c:v>
                </c:pt>
                <c:pt idx="71">
                  <c:v>471</c:v>
                </c:pt>
                <c:pt idx="72">
                  <c:v>472</c:v>
                </c:pt>
                <c:pt idx="73">
                  <c:v>473</c:v>
                </c:pt>
                <c:pt idx="74">
                  <c:v>474</c:v>
                </c:pt>
                <c:pt idx="75">
                  <c:v>475</c:v>
                </c:pt>
                <c:pt idx="76">
                  <c:v>476</c:v>
                </c:pt>
                <c:pt idx="77">
                  <c:v>477</c:v>
                </c:pt>
                <c:pt idx="78">
                  <c:v>478</c:v>
                </c:pt>
                <c:pt idx="79">
                  <c:v>479</c:v>
                </c:pt>
                <c:pt idx="80">
                  <c:v>480</c:v>
                </c:pt>
                <c:pt idx="81">
                  <c:v>481</c:v>
                </c:pt>
                <c:pt idx="82">
                  <c:v>482</c:v>
                </c:pt>
                <c:pt idx="83">
                  <c:v>483</c:v>
                </c:pt>
                <c:pt idx="84">
                  <c:v>484</c:v>
                </c:pt>
                <c:pt idx="85">
                  <c:v>485</c:v>
                </c:pt>
                <c:pt idx="86">
                  <c:v>486</c:v>
                </c:pt>
                <c:pt idx="87">
                  <c:v>487</c:v>
                </c:pt>
                <c:pt idx="88">
                  <c:v>488</c:v>
                </c:pt>
                <c:pt idx="89">
                  <c:v>489</c:v>
                </c:pt>
                <c:pt idx="90">
                  <c:v>490</c:v>
                </c:pt>
                <c:pt idx="91">
                  <c:v>491</c:v>
                </c:pt>
                <c:pt idx="92">
                  <c:v>492</c:v>
                </c:pt>
                <c:pt idx="93">
                  <c:v>493</c:v>
                </c:pt>
                <c:pt idx="94">
                  <c:v>494</c:v>
                </c:pt>
                <c:pt idx="95">
                  <c:v>495</c:v>
                </c:pt>
                <c:pt idx="96">
                  <c:v>496</c:v>
                </c:pt>
                <c:pt idx="97">
                  <c:v>497</c:v>
                </c:pt>
                <c:pt idx="98">
                  <c:v>498</c:v>
                </c:pt>
                <c:pt idx="99">
                  <c:v>499</c:v>
                </c:pt>
                <c:pt idx="100">
                  <c:v>500</c:v>
                </c:pt>
                <c:pt idx="101">
                  <c:v>501</c:v>
                </c:pt>
                <c:pt idx="102">
                  <c:v>502</c:v>
                </c:pt>
                <c:pt idx="103">
                  <c:v>503</c:v>
                </c:pt>
                <c:pt idx="104">
                  <c:v>504</c:v>
                </c:pt>
                <c:pt idx="105">
                  <c:v>505</c:v>
                </c:pt>
                <c:pt idx="106">
                  <c:v>506</c:v>
                </c:pt>
                <c:pt idx="107">
                  <c:v>507</c:v>
                </c:pt>
                <c:pt idx="108">
                  <c:v>508</c:v>
                </c:pt>
                <c:pt idx="109">
                  <c:v>509</c:v>
                </c:pt>
                <c:pt idx="110">
                  <c:v>510</c:v>
                </c:pt>
                <c:pt idx="111">
                  <c:v>511</c:v>
                </c:pt>
                <c:pt idx="112">
                  <c:v>512</c:v>
                </c:pt>
                <c:pt idx="113">
                  <c:v>513</c:v>
                </c:pt>
                <c:pt idx="114">
                  <c:v>514</c:v>
                </c:pt>
                <c:pt idx="115">
                  <c:v>515</c:v>
                </c:pt>
                <c:pt idx="116">
                  <c:v>516</c:v>
                </c:pt>
                <c:pt idx="117">
                  <c:v>517</c:v>
                </c:pt>
                <c:pt idx="118">
                  <c:v>518</c:v>
                </c:pt>
                <c:pt idx="119">
                  <c:v>519</c:v>
                </c:pt>
                <c:pt idx="120">
                  <c:v>520</c:v>
                </c:pt>
                <c:pt idx="121">
                  <c:v>521</c:v>
                </c:pt>
                <c:pt idx="122">
                  <c:v>522</c:v>
                </c:pt>
                <c:pt idx="123">
                  <c:v>523</c:v>
                </c:pt>
                <c:pt idx="124">
                  <c:v>524</c:v>
                </c:pt>
                <c:pt idx="125">
                  <c:v>525</c:v>
                </c:pt>
                <c:pt idx="126">
                  <c:v>526</c:v>
                </c:pt>
                <c:pt idx="127">
                  <c:v>527</c:v>
                </c:pt>
                <c:pt idx="128">
                  <c:v>528</c:v>
                </c:pt>
                <c:pt idx="129">
                  <c:v>529</c:v>
                </c:pt>
                <c:pt idx="130">
                  <c:v>530</c:v>
                </c:pt>
                <c:pt idx="131">
                  <c:v>531</c:v>
                </c:pt>
                <c:pt idx="132">
                  <c:v>532</c:v>
                </c:pt>
                <c:pt idx="133">
                  <c:v>533</c:v>
                </c:pt>
                <c:pt idx="134">
                  <c:v>534</c:v>
                </c:pt>
                <c:pt idx="135">
                  <c:v>535</c:v>
                </c:pt>
                <c:pt idx="136">
                  <c:v>536</c:v>
                </c:pt>
                <c:pt idx="137">
                  <c:v>537</c:v>
                </c:pt>
                <c:pt idx="138">
                  <c:v>538</c:v>
                </c:pt>
                <c:pt idx="139">
                  <c:v>539</c:v>
                </c:pt>
                <c:pt idx="140">
                  <c:v>540</c:v>
                </c:pt>
                <c:pt idx="141">
                  <c:v>541</c:v>
                </c:pt>
                <c:pt idx="142">
                  <c:v>542</c:v>
                </c:pt>
                <c:pt idx="143">
                  <c:v>543</c:v>
                </c:pt>
                <c:pt idx="144">
                  <c:v>544</c:v>
                </c:pt>
                <c:pt idx="145">
                  <c:v>545</c:v>
                </c:pt>
                <c:pt idx="146">
                  <c:v>546</c:v>
                </c:pt>
                <c:pt idx="147">
                  <c:v>547</c:v>
                </c:pt>
                <c:pt idx="148">
                  <c:v>548</c:v>
                </c:pt>
                <c:pt idx="149">
                  <c:v>549</c:v>
                </c:pt>
                <c:pt idx="150">
                  <c:v>550</c:v>
                </c:pt>
                <c:pt idx="151">
                  <c:v>551</c:v>
                </c:pt>
                <c:pt idx="152">
                  <c:v>552</c:v>
                </c:pt>
                <c:pt idx="153">
                  <c:v>553</c:v>
                </c:pt>
                <c:pt idx="154">
                  <c:v>554</c:v>
                </c:pt>
                <c:pt idx="155">
                  <c:v>555</c:v>
                </c:pt>
                <c:pt idx="156">
                  <c:v>556</c:v>
                </c:pt>
                <c:pt idx="157">
                  <c:v>557</c:v>
                </c:pt>
                <c:pt idx="158">
                  <c:v>558</c:v>
                </c:pt>
                <c:pt idx="159">
                  <c:v>559</c:v>
                </c:pt>
                <c:pt idx="160">
                  <c:v>560</c:v>
                </c:pt>
                <c:pt idx="161">
                  <c:v>561</c:v>
                </c:pt>
                <c:pt idx="162">
                  <c:v>562</c:v>
                </c:pt>
                <c:pt idx="163">
                  <c:v>563</c:v>
                </c:pt>
                <c:pt idx="164">
                  <c:v>564</c:v>
                </c:pt>
                <c:pt idx="165">
                  <c:v>565</c:v>
                </c:pt>
                <c:pt idx="166">
                  <c:v>566</c:v>
                </c:pt>
                <c:pt idx="167">
                  <c:v>567</c:v>
                </c:pt>
                <c:pt idx="168">
                  <c:v>568</c:v>
                </c:pt>
                <c:pt idx="169">
                  <c:v>569</c:v>
                </c:pt>
                <c:pt idx="170">
                  <c:v>570</c:v>
                </c:pt>
                <c:pt idx="171">
                  <c:v>571</c:v>
                </c:pt>
                <c:pt idx="172">
                  <c:v>572</c:v>
                </c:pt>
                <c:pt idx="173">
                  <c:v>573</c:v>
                </c:pt>
                <c:pt idx="174">
                  <c:v>574</c:v>
                </c:pt>
                <c:pt idx="175">
                  <c:v>575</c:v>
                </c:pt>
                <c:pt idx="176">
                  <c:v>576</c:v>
                </c:pt>
                <c:pt idx="177">
                  <c:v>577</c:v>
                </c:pt>
                <c:pt idx="178">
                  <c:v>578</c:v>
                </c:pt>
                <c:pt idx="179">
                  <c:v>579</c:v>
                </c:pt>
                <c:pt idx="180">
                  <c:v>580</c:v>
                </c:pt>
                <c:pt idx="181">
                  <c:v>581</c:v>
                </c:pt>
                <c:pt idx="182">
                  <c:v>582</c:v>
                </c:pt>
                <c:pt idx="183">
                  <c:v>583</c:v>
                </c:pt>
                <c:pt idx="184">
                  <c:v>584</c:v>
                </c:pt>
                <c:pt idx="185">
                  <c:v>585</c:v>
                </c:pt>
                <c:pt idx="186">
                  <c:v>586</c:v>
                </c:pt>
                <c:pt idx="187">
                  <c:v>587</c:v>
                </c:pt>
                <c:pt idx="188">
                  <c:v>588</c:v>
                </c:pt>
                <c:pt idx="189">
                  <c:v>589</c:v>
                </c:pt>
                <c:pt idx="190">
                  <c:v>590</c:v>
                </c:pt>
                <c:pt idx="191">
                  <c:v>591</c:v>
                </c:pt>
                <c:pt idx="192">
                  <c:v>592</c:v>
                </c:pt>
                <c:pt idx="193">
                  <c:v>593</c:v>
                </c:pt>
                <c:pt idx="194">
                  <c:v>594</c:v>
                </c:pt>
                <c:pt idx="195">
                  <c:v>595</c:v>
                </c:pt>
                <c:pt idx="196">
                  <c:v>596</c:v>
                </c:pt>
                <c:pt idx="197">
                  <c:v>597</c:v>
                </c:pt>
                <c:pt idx="198">
                  <c:v>598</c:v>
                </c:pt>
                <c:pt idx="199">
                  <c:v>599</c:v>
                </c:pt>
                <c:pt idx="200">
                  <c:v>600</c:v>
                </c:pt>
                <c:pt idx="201">
                  <c:v>601</c:v>
                </c:pt>
                <c:pt idx="202">
                  <c:v>602</c:v>
                </c:pt>
                <c:pt idx="203">
                  <c:v>603</c:v>
                </c:pt>
                <c:pt idx="204">
                  <c:v>604</c:v>
                </c:pt>
                <c:pt idx="205">
                  <c:v>605</c:v>
                </c:pt>
                <c:pt idx="206">
                  <c:v>606</c:v>
                </c:pt>
                <c:pt idx="207">
                  <c:v>607</c:v>
                </c:pt>
                <c:pt idx="208">
                  <c:v>608</c:v>
                </c:pt>
                <c:pt idx="209">
                  <c:v>609</c:v>
                </c:pt>
                <c:pt idx="210">
                  <c:v>610</c:v>
                </c:pt>
                <c:pt idx="211">
                  <c:v>611</c:v>
                </c:pt>
                <c:pt idx="212">
                  <c:v>612</c:v>
                </c:pt>
                <c:pt idx="213">
                  <c:v>613</c:v>
                </c:pt>
                <c:pt idx="214">
                  <c:v>614</c:v>
                </c:pt>
                <c:pt idx="215">
                  <c:v>615</c:v>
                </c:pt>
                <c:pt idx="216">
                  <c:v>616</c:v>
                </c:pt>
                <c:pt idx="217">
                  <c:v>617</c:v>
                </c:pt>
                <c:pt idx="218">
                  <c:v>618</c:v>
                </c:pt>
                <c:pt idx="219">
                  <c:v>619</c:v>
                </c:pt>
                <c:pt idx="220">
                  <c:v>620</c:v>
                </c:pt>
                <c:pt idx="221">
                  <c:v>621</c:v>
                </c:pt>
                <c:pt idx="222">
                  <c:v>622</c:v>
                </c:pt>
                <c:pt idx="223">
                  <c:v>623</c:v>
                </c:pt>
                <c:pt idx="224">
                  <c:v>624</c:v>
                </c:pt>
                <c:pt idx="225">
                  <c:v>625</c:v>
                </c:pt>
                <c:pt idx="226">
                  <c:v>626</c:v>
                </c:pt>
                <c:pt idx="227">
                  <c:v>627</c:v>
                </c:pt>
                <c:pt idx="228">
                  <c:v>628</c:v>
                </c:pt>
                <c:pt idx="229">
                  <c:v>629</c:v>
                </c:pt>
                <c:pt idx="230">
                  <c:v>630</c:v>
                </c:pt>
                <c:pt idx="231">
                  <c:v>631</c:v>
                </c:pt>
                <c:pt idx="232">
                  <c:v>632</c:v>
                </c:pt>
                <c:pt idx="233">
                  <c:v>633</c:v>
                </c:pt>
                <c:pt idx="234">
                  <c:v>634</c:v>
                </c:pt>
                <c:pt idx="235">
                  <c:v>635</c:v>
                </c:pt>
                <c:pt idx="236">
                  <c:v>636</c:v>
                </c:pt>
                <c:pt idx="237">
                  <c:v>637</c:v>
                </c:pt>
                <c:pt idx="238">
                  <c:v>638</c:v>
                </c:pt>
                <c:pt idx="239">
                  <c:v>639</c:v>
                </c:pt>
                <c:pt idx="240">
                  <c:v>640</c:v>
                </c:pt>
                <c:pt idx="241">
                  <c:v>641</c:v>
                </c:pt>
                <c:pt idx="242">
                  <c:v>642</c:v>
                </c:pt>
                <c:pt idx="243">
                  <c:v>643</c:v>
                </c:pt>
                <c:pt idx="244">
                  <c:v>644</c:v>
                </c:pt>
                <c:pt idx="245">
                  <c:v>645</c:v>
                </c:pt>
                <c:pt idx="246">
                  <c:v>646</c:v>
                </c:pt>
                <c:pt idx="247">
                  <c:v>647</c:v>
                </c:pt>
                <c:pt idx="248">
                  <c:v>648</c:v>
                </c:pt>
                <c:pt idx="249">
                  <c:v>649</c:v>
                </c:pt>
                <c:pt idx="250">
                  <c:v>650</c:v>
                </c:pt>
                <c:pt idx="251">
                  <c:v>651</c:v>
                </c:pt>
                <c:pt idx="252">
                  <c:v>652</c:v>
                </c:pt>
                <c:pt idx="253">
                  <c:v>653</c:v>
                </c:pt>
                <c:pt idx="254">
                  <c:v>654</c:v>
                </c:pt>
                <c:pt idx="255">
                  <c:v>655</c:v>
                </c:pt>
                <c:pt idx="256">
                  <c:v>656</c:v>
                </c:pt>
                <c:pt idx="257">
                  <c:v>657</c:v>
                </c:pt>
                <c:pt idx="258">
                  <c:v>658</c:v>
                </c:pt>
                <c:pt idx="259">
                  <c:v>659</c:v>
                </c:pt>
                <c:pt idx="260">
                  <c:v>660</c:v>
                </c:pt>
                <c:pt idx="261">
                  <c:v>661</c:v>
                </c:pt>
                <c:pt idx="262">
                  <c:v>662</c:v>
                </c:pt>
                <c:pt idx="263">
                  <c:v>663</c:v>
                </c:pt>
                <c:pt idx="264">
                  <c:v>664</c:v>
                </c:pt>
                <c:pt idx="265">
                  <c:v>665</c:v>
                </c:pt>
                <c:pt idx="266">
                  <c:v>666</c:v>
                </c:pt>
                <c:pt idx="267">
                  <c:v>667</c:v>
                </c:pt>
                <c:pt idx="268">
                  <c:v>668</c:v>
                </c:pt>
                <c:pt idx="269">
                  <c:v>669</c:v>
                </c:pt>
                <c:pt idx="270">
                  <c:v>670</c:v>
                </c:pt>
                <c:pt idx="271">
                  <c:v>671</c:v>
                </c:pt>
                <c:pt idx="272">
                  <c:v>672</c:v>
                </c:pt>
                <c:pt idx="273">
                  <c:v>673</c:v>
                </c:pt>
                <c:pt idx="274">
                  <c:v>674</c:v>
                </c:pt>
                <c:pt idx="275">
                  <c:v>675</c:v>
                </c:pt>
                <c:pt idx="276">
                  <c:v>676</c:v>
                </c:pt>
                <c:pt idx="277">
                  <c:v>677</c:v>
                </c:pt>
                <c:pt idx="278">
                  <c:v>678</c:v>
                </c:pt>
                <c:pt idx="279">
                  <c:v>679</c:v>
                </c:pt>
                <c:pt idx="280">
                  <c:v>680</c:v>
                </c:pt>
                <c:pt idx="281">
                  <c:v>681</c:v>
                </c:pt>
                <c:pt idx="282">
                  <c:v>682</c:v>
                </c:pt>
                <c:pt idx="283">
                  <c:v>683</c:v>
                </c:pt>
                <c:pt idx="284">
                  <c:v>684</c:v>
                </c:pt>
                <c:pt idx="285">
                  <c:v>685</c:v>
                </c:pt>
                <c:pt idx="286">
                  <c:v>686</c:v>
                </c:pt>
                <c:pt idx="287">
                  <c:v>687</c:v>
                </c:pt>
                <c:pt idx="288">
                  <c:v>688</c:v>
                </c:pt>
                <c:pt idx="289">
                  <c:v>689</c:v>
                </c:pt>
                <c:pt idx="290">
                  <c:v>690</c:v>
                </c:pt>
                <c:pt idx="291">
                  <c:v>691</c:v>
                </c:pt>
                <c:pt idx="292">
                  <c:v>692</c:v>
                </c:pt>
                <c:pt idx="293">
                  <c:v>693</c:v>
                </c:pt>
                <c:pt idx="294">
                  <c:v>694</c:v>
                </c:pt>
                <c:pt idx="295">
                  <c:v>695</c:v>
                </c:pt>
                <c:pt idx="296">
                  <c:v>696</c:v>
                </c:pt>
                <c:pt idx="297">
                  <c:v>697</c:v>
                </c:pt>
                <c:pt idx="298">
                  <c:v>698</c:v>
                </c:pt>
                <c:pt idx="299">
                  <c:v>699</c:v>
                </c:pt>
                <c:pt idx="300">
                  <c:v>700</c:v>
                </c:pt>
                <c:pt idx="301">
                  <c:v>701</c:v>
                </c:pt>
                <c:pt idx="302">
                  <c:v>702</c:v>
                </c:pt>
                <c:pt idx="303">
                  <c:v>703</c:v>
                </c:pt>
                <c:pt idx="304">
                  <c:v>704</c:v>
                </c:pt>
                <c:pt idx="305">
                  <c:v>705</c:v>
                </c:pt>
                <c:pt idx="306">
                  <c:v>706</c:v>
                </c:pt>
                <c:pt idx="307">
                  <c:v>707</c:v>
                </c:pt>
                <c:pt idx="308">
                  <c:v>708</c:v>
                </c:pt>
                <c:pt idx="309">
                  <c:v>709</c:v>
                </c:pt>
                <c:pt idx="310">
                  <c:v>710</c:v>
                </c:pt>
                <c:pt idx="311">
                  <c:v>711</c:v>
                </c:pt>
                <c:pt idx="312">
                  <c:v>712</c:v>
                </c:pt>
                <c:pt idx="313">
                  <c:v>713</c:v>
                </c:pt>
                <c:pt idx="314">
                  <c:v>714</c:v>
                </c:pt>
                <c:pt idx="315">
                  <c:v>715</c:v>
                </c:pt>
                <c:pt idx="316">
                  <c:v>716</c:v>
                </c:pt>
                <c:pt idx="317">
                  <c:v>717</c:v>
                </c:pt>
                <c:pt idx="318">
                  <c:v>718</c:v>
                </c:pt>
                <c:pt idx="319">
                  <c:v>719</c:v>
                </c:pt>
                <c:pt idx="320">
                  <c:v>720</c:v>
                </c:pt>
                <c:pt idx="321">
                  <c:v>721</c:v>
                </c:pt>
                <c:pt idx="322">
                  <c:v>722</c:v>
                </c:pt>
                <c:pt idx="323">
                  <c:v>723</c:v>
                </c:pt>
                <c:pt idx="324">
                  <c:v>724</c:v>
                </c:pt>
                <c:pt idx="325">
                  <c:v>725</c:v>
                </c:pt>
                <c:pt idx="326">
                  <c:v>726</c:v>
                </c:pt>
                <c:pt idx="327">
                  <c:v>727</c:v>
                </c:pt>
                <c:pt idx="328">
                  <c:v>728</c:v>
                </c:pt>
                <c:pt idx="329">
                  <c:v>729</c:v>
                </c:pt>
                <c:pt idx="330">
                  <c:v>730</c:v>
                </c:pt>
                <c:pt idx="331">
                  <c:v>731</c:v>
                </c:pt>
                <c:pt idx="332">
                  <c:v>732</c:v>
                </c:pt>
                <c:pt idx="333">
                  <c:v>733</c:v>
                </c:pt>
                <c:pt idx="334">
                  <c:v>734</c:v>
                </c:pt>
                <c:pt idx="335">
                  <c:v>735</c:v>
                </c:pt>
                <c:pt idx="336">
                  <c:v>736</c:v>
                </c:pt>
                <c:pt idx="337">
                  <c:v>737</c:v>
                </c:pt>
                <c:pt idx="338">
                  <c:v>738</c:v>
                </c:pt>
                <c:pt idx="339">
                  <c:v>739</c:v>
                </c:pt>
                <c:pt idx="340">
                  <c:v>740</c:v>
                </c:pt>
                <c:pt idx="341">
                  <c:v>741</c:v>
                </c:pt>
                <c:pt idx="342">
                  <c:v>742</c:v>
                </c:pt>
                <c:pt idx="343">
                  <c:v>743</c:v>
                </c:pt>
                <c:pt idx="344">
                  <c:v>744</c:v>
                </c:pt>
                <c:pt idx="345">
                  <c:v>745</c:v>
                </c:pt>
                <c:pt idx="346">
                  <c:v>746</c:v>
                </c:pt>
                <c:pt idx="347">
                  <c:v>747</c:v>
                </c:pt>
                <c:pt idx="348">
                  <c:v>748</c:v>
                </c:pt>
                <c:pt idx="349">
                  <c:v>749</c:v>
                </c:pt>
                <c:pt idx="350">
                  <c:v>750</c:v>
                </c:pt>
                <c:pt idx="351">
                  <c:v>751</c:v>
                </c:pt>
                <c:pt idx="352">
                  <c:v>752</c:v>
                </c:pt>
                <c:pt idx="353">
                  <c:v>753</c:v>
                </c:pt>
                <c:pt idx="354">
                  <c:v>754</c:v>
                </c:pt>
                <c:pt idx="355">
                  <c:v>755</c:v>
                </c:pt>
                <c:pt idx="356">
                  <c:v>756</c:v>
                </c:pt>
                <c:pt idx="357">
                  <c:v>757</c:v>
                </c:pt>
                <c:pt idx="358">
                  <c:v>758</c:v>
                </c:pt>
                <c:pt idx="359">
                  <c:v>759</c:v>
                </c:pt>
                <c:pt idx="360">
                  <c:v>760</c:v>
                </c:pt>
                <c:pt idx="361">
                  <c:v>761</c:v>
                </c:pt>
                <c:pt idx="362">
                  <c:v>762</c:v>
                </c:pt>
                <c:pt idx="363">
                  <c:v>763</c:v>
                </c:pt>
                <c:pt idx="364">
                  <c:v>764</c:v>
                </c:pt>
                <c:pt idx="365">
                  <c:v>765</c:v>
                </c:pt>
                <c:pt idx="366">
                  <c:v>766</c:v>
                </c:pt>
                <c:pt idx="367">
                  <c:v>767</c:v>
                </c:pt>
                <c:pt idx="368">
                  <c:v>768</c:v>
                </c:pt>
                <c:pt idx="369">
                  <c:v>769</c:v>
                </c:pt>
                <c:pt idx="370">
                  <c:v>770</c:v>
                </c:pt>
                <c:pt idx="371">
                  <c:v>771</c:v>
                </c:pt>
                <c:pt idx="372">
                  <c:v>772</c:v>
                </c:pt>
                <c:pt idx="373">
                  <c:v>773</c:v>
                </c:pt>
                <c:pt idx="374">
                  <c:v>774</c:v>
                </c:pt>
                <c:pt idx="375">
                  <c:v>775</c:v>
                </c:pt>
                <c:pt idx="376">
                  <c:v>776</c:v>
                </c:pt>
                <c:pt idx="377">
                  <c:v>777</c:v>
                </c:pt>
                <c:pt idx="378">
                  <c:v>778</c:v>
                </c:pt>
                <c:pt idx="379">
                  <c:v>779</c:v>
                </c:pt>
                <c:pt idx="380">
                  <c:v>780</c:v>
                </c:pt>
                <c:pt idx="381">
                  <c:v>781</c:v>
                </c:pt>
                <c:pt idx="382">
                  <c:v>782</c:v>
                </c:pt>
                <c:pt idx="383">
                  <c:v>783</c:v>
                </c:pt>
                <c:pt idx="384">
                  <c:v>784</c:v>
                </c:pt>
                <c:pt idx="385">
                  <c:v>785</c:v>
                </c:pt>
                <c:pt idx="386">
                  <c:v>786</c:v>
                </c:pt>
                <c:pt idx="387">
                  <c:v>787</c:v>
                </c:pt>
                <c:pt idx="388">
                  <c:v>788</c:v>
                </c:pt>
                <c:pt idx="389">
                  <c:v>789</c:v>
                </c:pt>
                <c:pt idx="390">
                  <c:v>790</c:v>
                </c:pt>
                <c:pt idx="391">
                  <c:v>791</c:v>
                </c:pt>
                <c:pt idx="392">
                  <c:v>792</c:v>
                </c:pt>
                <c:pt idx="393">
                  <c:v>793</c:v>
                </c:pt>
                <c:pt idx="394">
                  <c:v>794</c:v>
                </c:pt>
                <c:pt idx="395">
                  <c:v>795</c:v>
                </c:pt>
                <c:pt idx="396">
                  <c:v>796</c:v>
                </c:pt>
                <c:pt idx="397">
                  <c:v>797</c:v>
                </c:pt>
                <c:pt idx="398">
                  <c:v>798</c:v>
                </c:pt>
                <c:pt idx="399">
                  <c:v>799</c:v>
                </c:pt>
                <c:pt idx="400">
                  <c:v>800</c:v>
                </c:pt>
              </c:numCache>
            </c:numRef>
          </c:xVal>
          <c:yVal>
            <c:numRef>
              <c:f>Absorption_spectra!$B$2:$B$402</c:f>
              <c:numCache>
                <c:formatCode>General</c:formatCode>
                <c:ptCount val="401"/>
                <c:pt idx="0">
                  <c:v>0.31792226814636043</c:v>
                </c:pt>
                <c:pt idx="1">
                  <c:v>0.31833925433789007</c:v>
                </c:pt>
                <c:pt idx="2">
                  <c:v>0.31865442565912361</c:v>
                </c:pt>
                <c:pt idx="3">
                  <c:v>0.31855173564768924</c:v>
                </c:pt>
                <c:pt idx="4">
                  <c:v>0.31853760898873784</c:v>
                </c:pt>
                <c:pt idx="5">
                  <c:v>0.31818166820031862</c:v>
                </c:pt>
                <c:pt idx="6">
                  <c:v>0.3178651655979175</c:v>
                </c:pt>
                <c:pt idx="7">
                  <c:v>0.31842460419900159</c:v>
                </c:pt>
                <c:pt idx="8">
                  <c:v>0.31965617738811186</c:v>
                </c:pt>
                <c:pt idx="9">
                  <c:v>0.32064964973821136</c:v>
                </c:pt>
                <c:pt idx="10">
                  <c:v>0.3221605978876671</c:v>
                </c:pt>
                <c:pt idx="11">
                  <c:v>0.32297917746800148</c:v>
                </c:pt>
                <c:pt idx="12">
                  <c:v>0.32402476021795867</c:v>
                </c:pt>
                <c:pt idx="13">
                  <c:v>0.32362243636013188</c:v>
                </c:pt>
                <c:pt idx="14">
                  <c:v>0.32429915516123925</c:v>
                </c:pt>
                <c:pt idx="15">
                  <c:v>0.32529613203349261</c:v>
                </c:pt>
                <c:pt idx="16">
                  <c:v>0.32586401139028226</c:v>
                </c:pt>
                <c:pt idx="17">
                  <c:v>0.3250431699346541</c:v>
                </c:pt>
                <c:pt idx="18">
                  <c:v>0.32382790127145128</c:v>
                </c:pt>
                <c:pt idx="19">
                  <c:v>0.32275632789220438</c:v>
                </c:pt>
                <c:pt idx="20">
                  <c:v>0.32188544495289573</c:v>
                </c:pt>
                <c:pt idx="21">
                  <c:v>0.3205288559973471</c:v>
                </c:pt>
                <c:pt idx="22">
                  <c:v>0.31918234017397251</c:v>
                </c:pt>
                <c:pt idx="23">
                  <c:v>0.31786242581345708</c:v>
                </c:pt>
                <c:pt idx="24">
                  <c:v>0.31644490403835251</c:v>
                </c:pt>
                <c:pt idx="25">
                  <c:v>0.31466035650990087</c:v>
                </c:pt>
                <c:pt idx="26">
                  <c:v>0.31304698823660743</c:v>
                </c:pt>
                <c:pt idx="27">
                  <c:v>0.31125824784679856</c:v>
                </c:pt>
                <c:pt idx="28">
                  <c:v>0.30959890686958874</c:v>
                </c:pt>
                <c:pt idx="29">
                  <c:v>0.30790917877792734</c:v>
                </c:pt>
                <c:pt idx="30">
                  <c:v>0.30721957502593811</c:v>
                </c:pt>
                <c:pt idx="31">
                  <c:v>0.30617977804635632</c:v>
                </c:pt>
                <c:pt idx="32">
                  <c:v>0.3055840391892708</c:v>
                </c:pt>
                <c:pt idx="33">
                  <c:v>0.30502268009965217</c:v>
                </c:pt>
                <c:pt idx="34">
                  <c:v>0.30527762134769715</c:v>
                </c:pt>
                <c:pt idx="35">
                  <c:v>0.30523471641966798</c:v>
                </c:pt>
                <c:pt idx="36">
                  <c:v>0.30466694664360988</c:v>
                </c:pt>
                <c:pt idx="37">
                  <c:v>0.30380934550922001</c:v>
                </c:pt>
                <c:pt idx="38">
                  <c:v>0.30232501357292457</c:v>
                </c:pt>
                <c:pt idx="39">
                  <c:v>0.30070904252240899</c:v>
                </c:pt>
                <c:pt idx="40">
                  <c:v>0.29857766348717196</c:v>
                </c:pt>
                <c:pt idx="41">
                  <c:v>0.29595014762477384</c:v>
                </c:pt>
                <c:pt idx="42">
                  <c:v>0.29296320941347936</c:v>
                </c:pt>
                <c:pt idx="43">
                  <c:v>0.28929780621424239</c:v>
                </c:pt>
                <c:pt idx="44">
                  <c:v>0.28566821634144557</c:v>
                </c:pt>
                <c:pt idx="45">
                  <c:v>0.28057952347977366</c:v>
                </c:pt>
                <c:pt idx="46">
                  <c:v>0.27472248074099742</c:v>
                </c:pt>
                <c:pt idx="47">
                  <c:v>0.2677534273010535</c:v>
                </c:pt>
                <c:pt idx="48">
                  <c:v>0.26076402089454881</c:v>
                </c:pt>
                <c:pt idx="49">
                  <c:v>0.25391412841471328</c:v>
                </c:pt>
                <c:pt idx="50">
                  <c:v>0.24687716587067071</c:v>
                </c:pt>
                <c:pt idx="51">
                  <c:v>0.24025559282859771</c:v>
                </c:pt>
                <c:pt idx="52">
                  <c:v>0.23373574862742949</c:v>
                </c:pt>
                <c:pt idx="53">
                  <c:v>0.22811725233757632</c:v>
                </c:pt>
                <c:pt idx="54">
                  <c:v>0.22235158134076138</c:v>
                </c:pt>
                <c:pt idx="55">
                  <c:v>0.2167308367312277</c:v>
                </c:pt>
                <c:pt idx="56">
                  <c:v>0.21156455887290257</c:v>
                </c:pt>
                <c:pt idx="57">
                  <c:v>0.20649477475589545</c:v>
                </c:pt>
                <c:pt idx="58">
                  <c:v>0.20228578208462031</c:v>
                </c:pt>
                <c:pt idx="59">
                  <c:v>0.19840143044625597</c:v>
                </c:pt>
                <c:pt idx="60">
                  <c:v>0.19532299574324086</c:v>
                </c:pt>
                <c:pt idx="61">
                  <c:v>0.19249249039987926</c:v>
                </c:pt>
                <c:pt idx="62">
                  <c:v>0.18944931283335814</c:v>
                </c:pt>
                <c:pt idx="63">
                  <c:v>0.18703016783627613</c:v>
                </c:pt>
                <c:pt idx="64">
                  <c:v>0.18480544422748951</c:v>
                </c:pt>
                <c:pt idx="65">
                  <c:v>0.18333690228749969</c:v>
                </c:pt>
                <c:pt idx="66">
                  <c:v>0.18159997244743548</c:v>
                </c:pt>
                <c:pt idx="67">
                  <c:v>0.17945210673493689</c:v>
                </c:pt>
                <c:pt idx="68">
                  <c:v>0.17726563385553695</c:v>
                </c:pt>
                <c:pt idx="69">
                  <c:v>0.17556828572076988</c:v>
                </c:pt>
                <c:pt idx="70">
                  <c:v>0.17478236515592743</c:v>
                </c:pt>
                <c:pt idx="71">
                  <c:v>0.17329399649927993</c:v>
                </c:pt>
                <c:pt idx="72">
                  <c:v>0.17109544134387772</c:v>
                </c:pt>
                <c:pt idx="73">
                  <c:v>0.16911746848491593</c:v>
                </c:pt>
                <c:pt idx="74">
                  <c:v>0.16706706465409549</c:v>
                </c:pt>
                <c:pt idx="75">
                  <c:v>0.16560969858361449</c:v>
                </c:pt>
                <c:pt idx="76">
                  <c:v>0.16320626991306303</c:v>
                </c:pt>
                <c:pt idx="77">
                  <c:v>0.16161260079528042</c:v>
                </c:pt>
                <c:pt idx="78">
                  <c:v>0.16000289841464391</c:v>
                </c:pt>
                <c:pt idx="79">
                  <c:v>0.15868649539910046</c:v>
                </c:pt>
                <c:pt idx="80">
                  <c:v>0.15702410194257821</c:v>
                </c:pt>
                <c:pt idx="81">
                  <c:v>0.15584333721554974</c:v>
                </c:pt>
                <c:pt idx="82">
                  <c:v>0.15414858181227553</c:v>
                </c:pt>
                <c:pt idx="83">
                  <c:v>0.1526696207847234</c:v>
                </c:pt>
                <c:pt idx="84">
                  <c:v>0.15059820852326603</c:v>
                </c:pt>
                <c:pt idx="85">
                  <c:v>0.14975453417664891</c:v>
                </c:pt>
                <c:pt idx="86">
                  <c:v>0.1488013722007922</c:v>
                </c:pt>
                <c:pt idx="87">
                  <c:v>0.1478698599047282</c:v>
                </c:pt>
                <c:pt idx="88">
                  <c:v>0.14616130251713869</c:v>
                </c:pt>
                <c:pt idx="89">
                  <c:v>0.14466455475849901</c:v>
                </c:pt>
                <c:pt idx="90">
                  <c:v>0.14359355002572691</c:v>
                </c:pt>
                <c:pt idx="91">
                  <c:v>0.14281158796845553</c:v>
                </c:pt>
                <c:pt idx="92">
                  <c:v>0.14151165323852638</c:v>
                </c:pt>
                <c:pt idx="93">
                  <c:v>0.13988575434692649</c:v>
                </c:pt>
                <c:pt idx="94">
                  <c:v>0.13840830593149497</c:v>
                </c:pt>
                <c:pt idx="95">
                  <c:v>0.13745418637655449</c:v>
                </c:pt>
                <c:pt idx="96">
                  <c:v>0.13647424611437237</c:v>
                </c:pt>
                <c:pt idx="97">
                  <c:v>0.13576408349137808</c:v>
                </c:pt>
                <c:pt idx="98">
                  <c:v>0.1342764181447354</c:v>
                </c:pt>
                <c:pt idx="99">
                  <c:v>0.13287563154634774</c:v>
                </c:pt>
                <c:pt idx="100">
                  <c:v>0.13119010490236671</c:v>
                </c:pt>
                <c:pt idx="101">
                  <c:v>0.1300411569132037</c:v>
                </c:pt>
                <c:pt idx="102">
                  <c:v>0.12904693766449463</c:v>
                </c:pt>
                <c:pt idx="103">
                  <c:v>0.12719390664851687</c:v>
                </c:pt>
                <c:pt idx="104">
                  <c:v>0.12552502852944586</c:v>
                </c:pt>
                <c:pt idx="105">
                  <c:v>0.12393240217590003</c:v>
                </c:pt>
                <c:pt idx="106">
                  <c:v>0.12259971960511119</c:v>
                </c:pt>
                <c:pt idx="107">
                  <c:v>0.12107829898336064</c:v>
                </c:pt>
                <c:pt idx="108">
                  <c:v>0.11904765087748626</c:v>
                </c:pt>
                <c:pt idx="109">
                  <c:v>0.11717527370797169</c:v>
                </c:pt>
                <c:pt idx="110">
                  <c:v>0.11535915054986558</c:v>
                </c:pt>
                <c:pt idx="111">
                  <c:v>0.1135232096308862</c:v>
                </c:pt>
                <c:pt idx="112">
                  <c:v>0.11127153182670846</c:v>
                </c:pt>
                <c:pt idx="113">
                  <c:v>0.10908758277432865</c:v>
                </c:pt>
                <c:pt idx="114">
                  <c:v>0.10733136950407207</c:v>
                </c:pt>
                <c:pt idx="115">
                  <c:v>0.10593369618854692</c:v>
                </c:pt>
                <c:pt idx="116">
                  <c:v>0.10455136022293036</c:v>
                </c:pt>
                <c:pt idx="117">
                  <c:v>0.10228521250547146</c:v>
                </c:pt>
                <c:pt idx="118">
                  <c:v>0.10022334426300428</c:v>
                </c:pt>
                <c:pt idx="119">
                  <c:v>9.7897479549045555E-2</c:v>
                </c:pt>
                <c:pt idx="120">
                  <c:v>9.6178271301101487E-2</c:v>
                </c:pt>
                <c:pt idx="121">
                  <c:v>9.4265587032663523E-2</c:v>
                </c:pt>
                <c:pt idx="122">
                  <c:v>9.2615130764398201E-2</c:v>
                </c:pt>
                <c:pt idx="123">
                  <c:v>9.068590090982788E-2</c:v>
                </c:pt>
                <c:pt idx="124">
                  <c:v>8.8983072171263125E-2</c:v>
                </c:pt>
                <c:pt idx="125">
                  <c:v>8.7673500505718191E-2</c:v>
                </c:pt>
                <c:pt idx="126">
                  <c:v>8.6360009715799296E-2</c:v>
                </c:pt>
                <c:pt idx="127">
                  <c:v>8.5180675781200532E-2</c:v>
                </c:pt>
                <c:pt idx="128">
                  <c:v>8.3747424822903746E-2</c:v>
                </c:pt>
                <c:pt idx="129">
                  <c:v>8.2539672228469557E-2</c:v>
                </c:pt>
                <c:pt idx="130">
                  <c:v>8.1550679219853761E-2</c:v>
                </c:pt>
                <c:pt idx="131">
                  <c:v>8.0820821582294436E-2</c:v>
                </c:pt>
                <c:pt idx="132">
                  <c:v>7.9912905386843938E-2</c:v>
                </c:pt>
                <c:pt idx="133">
                  <c:v>7.8870482487722784E-2</c:v>
                </c:pt>
                <c:pt idx="134">
                  <c:v>7.7579344173168654E-2</c:v>
                </c:pt>
                <c:pt idx="135">
                  <c:v>7.6416551694467413E-2</c:v>
                </c:pt>
                <c:pt idx="136">
                  <c:v>7.5687321312932349E-2</c:v>
                </c:pt>
                <c:pt idx="137">
                  <c:v>7.4934584324401643E-2</c:v>
                </c:pt>
                <c:pt idx="138">
                  <c:v>7.4535973873870481E-2</c:v>
                </c:pt>
                <c:pt idx="139">
                  <c:v>7.3464719799276823E-2</c:v>
                </c:pt>
                <c:pt idx="140">
                  <c:v>7.2848389286979967E-2</c:v>
                </c:pt>
                <c:pt idx="141">
                  <c:v>7.2038927098042715E-2</c:v>
                </c:pt>
                <c:pt idx="142">
                  <c:v>7.2063937285406318E-2</c:v>
                </c:pt>
                <c:pt idx="143">
                  <c:v>7.1450734377580594E-2</c:v>
                </c:pt>
                <c:pt idx="144">
                  <c:v>7.1131984634991971E-2</c:v>
                </c:pt>
                <c:pt idx="145">
                  <c:v>7.0004768665508532E-2</c:v>
                </c:pt>
                <c:pt idx="146">
                  <c:v>6.9664047359429271E-2</c:v>
                </c:pt>
                <c:pt idx="147">
                  <c:v>6.9097320681809252E-2</c:v>
                </c:pt>
                <c:pt idx="148">
                  <c:v>6.8941271880433419E-2</c:v>
                </c:pt>
                <c:pt idx="149">
                  <c:v>6.8333400816497594E-2</c:v>
                </c:pt>
                <c:pt idx="150">
                  <c:v>6.797362359883298E-2</c:v>
                </c:pt>
                <c:pt idx="151">
                  <c:v>6.7396024589886319E-2</c:v>
                </c:pt>
                <c:pt idx="152">
                  <c:v>6.7227617212502755E-2</c:v>
                </c:pt>
                <c:pt idx="153">
                  <c:v>6.6841202954707399E-2</c:v>
                </c:pt>
                <c:pt idx="154">
                  <c:v>6.6296142756841314E-2</c:v>
                </c:pt>
                <c:pt idx="155">
                  <c:v>6.6010511833349134E-2</c:v>
                </c:pt>
                <c:pt idx="156">
                  <c:v>6.5531086881223652E-2</c:v>
                </c:pt>
                <c:pt idx="157">
                  <c:v>6.5835955483712877E-2</c:v>
                </c:pt>
                <c:pt idx="158">
                  <c:v>6.5730678430864387E-2</c:v>
                </c:pt>
                <c:pt idx="159">
                  <c:v>6.5918433269049934E-2</c:v>
                </c:pt>
                <c:pt idx="160">
                  <c:v>6.5328053285378523E-2</c:v>
                </c:pt>
                <c:pt idx="161">
                  <c:v>6.4836363989019874E-2</c:v>
                </c:pt>
                <c:pt idx="162">
                  <c:v>6.4676719403078523E-2</c:v>
                </c:pt>
                <c:pt idx="163">
                  <c:v>6.5538190208926803E-2</c:v>
                </c:pt>
                <c:pt idx="164">
                  <c:v>6.5949622734088012E-2</c:v>
                </c:pt>
                <c:pt idx="165">
                  <c:v>6.6271333372275476E-2</c:v>
                </c:pt>
                <c:pt idx="166">
                  <c:v>6.5991558109490908E-2</c:v>
                </c:pt>
                <c:pt idx="167">
                  <c:v>6.6657214758219813E-2</c:v>
                </c:pt>
                <c:pt idx="168">
                  <c:v>6.6685717293191935E-2</c:v>
                </c:pt>
                <c:pt idx="169">
                  <c:v>6.7044951967236033E-2</c:v>
                </c:pt>
                <c:pt idx="170">
                  <c:v>6.6828333653922323E-2</c:v>
                </c:pt>
                <c:pt idx="171">
                  <c:v>6.781890532868351E-2</c:v>
                </c:pt>
                <c:pt idx="172">
                  <c:v>6.8581332240378864E-2</c:v>
                </c:pt>
                <c:pt idx="173">
                  <c:v>6.9387086541027043E-2</c:v>
                </c:pt>
                <c:pt idx="174">
                  <c:v>6.9819018791839521E-2</c:v>
                </c:pt>
                <c:pt idx="175">
                  <c:v>7.0080994007163527E-2</c:v>
                </c:pt>
                <c:pt idx="176">
                  <c:v>7.042499553419386E-2</c:v>
                </c:pt>
                <c:pt idx="177">
                  <c:v>7.0835620030220606E-2</c:v>
                </c:pt>
                <c:pt idx="178">
                  <c:v>7.1339728219369403E-2</c:v>
                </c:pt>
                <c:pt idx="179">
                  <c:v>7.2037852933720892E-2</c:v>
                </c:pt>
                <c:pt idx="180">
                  <c:v>7.2958300715100538E-2</c:v>
                </c:pt>
                <c:pt idx="181">
                  <c:v>7.3855101337624574E-2</c:v>
                </c:pt>
                <c:pt idx="182">
                  <c:v>7.4313309969196495E-2</c:v>
                </c:pt>
                <c:pt idx="183">
                  <c:v>7.4622648462719293E-2</c:v>
                </c:pt>
                <c:pt idx="184">
                  <c:v>7.516196775249942E-2</c:v>
                </c:pt>
                <c:pt idx="185">
                  <c:v>7.5593996264162355E-2</c:v>
                </c:pt>
                <c:pt idx="186">
                  <c:v>7.6050530956997583E-2</c:v>
                </c:pt>
                <c:pt idx="187">
                  <c:v>7.6529218935142113E-2</c:v>
                </c:pt>
                <c:pt idx="188">
                  <c:v>7.7149872972069475E-2</c:v>
                </c:pt>
                <c:pt idx="189">
                  <c:v>7.779789053581318E-2</c:v>
                </c:pt>
                <c:pt idx="190">
                  <c:v>7.7791652194702729E-2</c:v>
                </c:pt>
                <c:pt idx="191">
                  <c:v>7.7959961866084823E-2</c:v>
                </c:pt>
                <c:pt idx="192">
                  <c:v>7.7788932051250023E-2</c:v>
                </c:pt>
                <c:pt idx="193">
                  <c:v>7.7877390340524821E-2</c:v>
                </c:pt>
                <c:pt idx="194">
                  <c:v>7.8365128835733544E-2</c:v>
                </c:pt>
                <c:pt idx="195">
                  <c:v>7.8336937735717982E-2</c:v>
                </c:pt>
                <c:pt idx="196">
                  <c:v>7.8743555253915104E-2</c:v>
                </c:pt>
                <c:pt idx="197">
                  <c:v>7.8401196314107732E-2</c:v>
                </c:pt>
                <c:pt idx="198">
                  <c:v>7.8750465693792723E-2</c:v>
                </c:pt>
                <c:pt idx="199">
                  <c:v>7.9071861641524993E-2</c:v>
                </c:pt>
                <c:pt idx="200">
                  <c:v>7.9738931850792838E-2</c:v>
                </c:pt>
                <c:pt idx="201">
                  <c:v>7.9998111456211232E-2</c:v>
                </c:pt>
                <c:pt idx="202">
                  <c:v>8.0044531885249265E-2</c:v>
                </c:pt>
                <c:pt idx="203">
                  <c:v>8.0394755832276302E-2</c:v>
                </c:pt>
                <c:pt idx="204">
                  <c:v>8.0570471968105822E-2</c:v>
                </c:pt>
                <c:pt idx="205">
                  <c:v>8.0958729124329554E-2</c:v>
                </c:pt>
                <c:pt idx="206">
                  <c:v>8.1179953081659983E-2</c:v>
                </c:pt>
                <c:pt idx="207">
                  <c:v>8.2023125707586797E-2</c:v>
                </c:pt>
                <c:pt idx="208">
                  <c:v>8.2661015505230764E-2</c:v>
                </c:pt>
                <c:pt idx="209">
                  <c:v>8.3568868592409154E-2</c:v>
                </c:pt>
                <c:pt idx="210">
                  <c:v>8.3877084341576744E-2</c:v>
                </c:pt>
                <c:pt idx="211">
                  <c:v>8.4776479926866544E-2</c:v>
                </c:pt>
                <c:pt idx="212">
                  <c:v>8.5377673637006504E-2</c:v>
                </c:pt>
                <c:pt idx="213">
                  <c:v>8.6615297453559545E-2</c:v>
                </c:pt>
                <c:pt idx="214">
                  <c:v>8.7306116920586443E-2</c:v>
                </c:pt>
                <c:pt idx="215">
                  <c:v>8.7845180941433065E-2</c:v>
                </c:pt>
                <c:pt idx="216">
                  <c:v>8.8384181934289707E-2</c:v>
                </c:pt>
                <c:pt idx="217">
                  <c:v>8.8609172160644775E-2</c:v>
                </c:pt>
                <c:pt idx="218">
                  <c:v>8.9500373813961018E-2</c:v>
                </c:pt>
                <c:pt idx="219">
                  <c:v>9.0507640545885962E-2</c:v>
                </c:pt>
                <c:pt idx="220">
                  <c:v>9.1679983230927076E-2</c:v>
                </c:pt>
                <c:pt idx="221">
                  <c:v>9.1746155739844668E-2</c:v>
                </c:pt>
                <c:pt idx="222">
                  <c:v>9.1927354639321598E-2</c:v>
                </c:pt>
                <c:pt idx="223">
                  <c:v>9.2129150971634668E-2</c:v>
                </c:pt>
                <c:pt idx="224">
                  <c:v>9.2428533464682563E-2</c:v>
                </c:pt>
                <c:pt idx="225">
                  <c:v>9.2880960025307213E-2</c:v>
                </c:pt>
                <c:pt idx="226">
                  <c:v>9.2951340502340621E-2</c:v>
                </c:pt>
                <c:pt idx="227">
                  <c:v>9.2970867383634789E-2</c:v>
                </c:pt>
                <c:pt idx="228">
                  <c:v>9.2116763255389228E-2</c:v>
                </c:pt>
                <c:pt idx="229">
                  <c:v>9.1552082133343121E-2</c:v>
                </c:pt>
                <c:pt idx="230">
                  <c:v>9.1037777326252109E-2</c:v>
                </c:pt>
                <c:pt idx="231">
                  <c:v>9.0964771635849748E-2</c:v>
                </c:pt>
                <c:pt idx="232">
                  <c:v>9.0881737306839336E-2</c:v>
                </c:pt>
                <c:pt idx="233">
                  <c:v>9.0546857583380311E-2</c:v>
                </c:pt>
                <c:pt idx="234">
                  <c:v>8.9547972314047777E-2</c:v>
                </c:pt>
                <c:pt idx="235">
                  <c:v>8.8284367009324224E-2</c:v>
                </c:pt>
                <c:pt idx="236">
                  <c:v>8.6933351304536527E-2</c:v>
                </c:pt>
                <c:pt idx="237">
                  <c:v>8.6417408132402299E-2</c:v>
                </c:pt>
                <c:pt idx="238">
                  <c:v>8.5413688675181079E-2</c:v>
                </c:pt>
                <c:pt idx="239">
                  <c:v>8.4569827263795763E-2</c:v>
                </c:pt>
                <c:pt idx="240">
                  <c:v>8.3287417329975383E-2</c:v>
                </c:pt>
                <c:pt idx="241">
                  <c:v>8.2550236796683357E-2</c:v>
                </c:pt>
                <c:pt idx="242">
                  <c:v>8.1863126386055529E-2</c:v>
                </c:pt>
                <c:pt idx="243">
                  <c:v>8.0876734263724492E-2</c:v>
                </c:pt>
                <c:pt idx="244">
                  <c:v>7.9611580849542382E-2</c:v>
                </c:pt>
                <c:pt idx="245">
                  <c:v>7.8598141067166324E-2</c:v>
                </c:pt>
                <c:pt idx="246">
                  <c:v>7.7774236040592568E-2</c:v>
                </c:pt>
                <c:pt idx="247">
                  <c:v>7.7738358539093416E-2</c:v>
                </c:pt>
                <c:pt idx="248">
                  <c:v>7.779460149764103E-2</c:v>
                </c:pt>
                <c:pt idx="249">
                  <c:v>7.7487064577487594E-2</c:v>
                </c:pt>
                <c:pt idx="250">
                  <c:v>7.7006727560556723E-2</c:v>
                </c:pt>
                <c:pt idx="251">
                  <c:v>7.6794234673447148E-2</c:v>
                </c:pt>
                <c:pt idx="252">
                  <c:v>7.7484142604118303E-2</c:v>
                </c:pt>
                <c:pt idx="253">
                  <c:v>7.8139951643943911E-2</c:v>
                </c:pt>
                <c:pt idx="254">
                  <c:v>7.8949706314519419E-2</c:v>
                </c:pt>
                <c:pt idx="255">
                  <c:v>8.0172484035786001E-2</c:v>
                </c:pt>
                <c:pt idx="256">
                  <c:v>8.175140439506895E-2</c:v>
                </c:pt>
                <c:pt idx="257">
                  <c:v>8.3731778867434506E-2</c:v>
                </c:pt>
                <c:pt idx="258">
                  <c:v>8.5578463126177604E-2</c:v>
                </c:pt>
                <c:pt idx="259">
                  <c:v>8.8643062271638276E-2</c:v>
                </c:pt>
                <c:pt idx="260">
                  <c:v>9.2121994771206236E-2</c:v>
                </c:pt>
                <c:pt idx="261">
                  <c:v>9.5893360550094314E-2</c:v>
                </c:pt>
                <c:pt idx="262">
                  <c:v>9.9736305000295053E-2</c:v>
                </c:pt>
                <c:pt idx="263">
                  <c:v>0.1036006070872911</c:v>
                </c:pt>
                <c:pt idx="264">
                  <c:v>0.10807927268274117</c:v>
                </c:pt>
                <c:pt idx="265">
                  <c:v>0.11212266409104647</c:v>
                </c:pt>
                <c:pt idx="266">
                  <c:v>0.11713142753710556</c:v>
                </c:pt>
                <c:pt idx="267">
                  <c:v>0.12185496157132221</c:v>
                </c:pt>
                <c:pt idx="268">
                  <c:v>0.12643907494513676</c:v>
                </c:pt>
                <c:pt idx="269">
                  <c:v>0.12985863770486633</c:v>
                </c:pt>
                <c:pt idx="270">
                  <c:v>0.13387215521564552</c:v>
                </c:pt>
                <c:pt idx="271">
                  <c:v>0.13650348701932774</c:v>
                </c:pt>
                <c:pt idx="272">
                  <c:v>0.13919799744454642</c:v>
                </c:pt>
                <c:pt idx="273">
                  <c:v>0.14061638811040386</c:v>
                </c:pt>
                <c:pt idx="274">
                  <c:v>0.14328225288125152</c:v>
                </c:pt>
                <c:pt idx="275">
                  <c:v>0.14507689686077729</c:v>
                </c:pt>
                <c:pt idx="276">
                  <c:v>0.14670363924544041</c:v>
                </c:pt>
                <c:pt idx="277">
                  <c:v>0.14745935589452208</c:v>
                </c:pt>
                <c:pt idx="278">
                  <c:v>0.14747886897028478</c:v>
                </c:pt>
                <c:pt idx="279">
                  <c:v>0.14706541399202819</c:v>
                </c:pt>
                <c:pt idx="280">
                  <c:v>0.14603016052454271</c:v>
                </c:pt>
                <c:pt idx="281">
                  <c:v>0.1444220963730399</c:v>
                </c:pt>
                <c:pt idx="282">
                  <c:v>0.14210867867164825</c:v>
                </c:pt>
                <c:pt idx="283">
                  <c:v>0.13972069320065217</c:v>
                </c:pt>
                <c:pt idx="284">
                  <c:v>0.13707332740171968</c:v>
                </c:pt>
                <c:pt idx="285">
                  <c:v>0.13323038094411024</c:v>
                </c:pt>
                <c:pt idx="286">
                  <c:v>0.12863581032759577</c:v>
                </c:pt>
                <c:pt idx="287">
                  <c:v>0.12334900104036015</c:v>
                </c:pt>
                <c:pt idx="288">
                  <c:v>0.1171628043346533</c:v>
                </c:pt>
                <c:pt idx="289">
                  <c:v>0.1103826556017585</c:v>
                </c:pt>
                <c:pt idx="290">
                  <c:v>0.10376235199183667</c:v>
                </c:pt>
                <c:pt idx="291">
                  <c:v>9.7643409990103763E-2</c:v>
                </c:pt>
                <c:pt idx="292">
                  <c:v>9.2102006287601026E-2</c:v>
                </c:pt>
                <c:pt idx="293">
                  <c:v>8.6005697893603544E-2</c:v>
                </c:pt>
                <c:pt idx="294">
                  <c:v>7.9945407089370923E-2</c:v>
                </c:pt>
                <c:pt idx="295">
                  <c:v>7.4362423831268981E-2</c:v>
                </c:pt>
                <c:pt idx="296">
                  <c:v>6.8979976333907372E-2</c:v>
                </c:pt>
                <c:pt idx="297">
                  <c:v>6.4296922643629129E-2</c:v>
                </c:pt>
                <c:pt idx="298">
                  <c:v>5.9966384019466301E-2</c:v>
                </c:pt>
                <c:pt idx="299">
                  <c:v>5.6039815968585753E-2</c:v>
                </c:pt>
                <c:pt idx="300">
                  <c:v>5.2906928545690686E-2</c:v>
                </c:pt>
                <c:pt idx="301">
                  <c:v>4.9513386222192687E-2</c:v>
                </c:pt>
                <c:pt idx="302">
                  <c:v>4.7133266766493112E-2</c:v>
                </c:pt>
                <c:pt idx="303">
                  <c:v>4.4197920362851424E-2</c:v>
                </c:pt>
                <c:pt idx="304">
                  <c:v>4.2134218785087017E-2</c:v>
                </c:pt>
                <c:pt idx="305">
                  <c:v>4.0515465556298334E-2</c:v>
                </c:pt>
                <c:pt idx="306">
                  <c:v>3.9825294800274309E-2</c:v>
                </c:pt>
                <c:pt idx="307">
                  <c:v>3.8277682765264637E-2</c:v>
                </c:pt>
                <c:pt idx="308">
                  <c:v>3.7242326768795353E-2</c:v>
                </c:pt>
                <c:pt idx="309">
                  <c:v>3.6383595262527442E-2</c:v>
                </c:pt>
                <c:pt idx="310">
                  <c:v>3.5783414435754904E-2</c:v>
                </c:pt>
                <c:pt idx="311">
                  <c:v>3.4534693559879322E-2</c:v>
                </c:pt>
                <c:pt idx="312">
                  <c:v>3.3338491555763093E-2</c:v>
                </c:pt>
                <c:pt idx="313">
                  <c:v>3.2150219881768471E-2</c:v>
                </c:pt>
                <c:pt idx="314">
                  <c:v>3.1511307388464083E-2</c:v>
                </c:pt>
                <c:pt idx="315">
                  <c:v>3.0580982023280252E-2</c:v>
                </c:pt>
                <c:pt idx="316">
                  <c:v>2.9781050036608782E-2</c:v>
                </c:pt>
                <c:pt idx="317">
                  <c:v>2.9131730384709238E-2</c:v>
                </c:pt>
                <c:pt idx="318">
                  <c:v>2.8095600881203022E-2</c:v>
                </c:pt>
                <c:pt idx="319">
                  <c:v>2.7534431319706201E-2</c:v>
                </c:pt>
                <c:pt idx="320">
                  <c:v>2.6294819350643452E-2</c:v>
                </c:pt>
                <c:pt idx="321">
                  <c:v>2.5480632172228401E-2</c:v>
                </c:pt>
                <c:pt idx="322">
                  <c:v>2.4440832532940399E-2</c:v>
                </c:pt>
                <c:pt idx="323">
                  <c:v>2.4623485774142341E-2</c:v>
                </c:pt>
                <c:pt idx="324">
                  <c:v>2.443687543787141E-2</c:v>
                </c:pt>
                <c:pt idx="325">
                  <c:v>2.4345583724125892E-2</c:v>
                </c:pt>
                <c:pt idx="326">
                  <c:v>2.259444421145989E-2</c:v>
                </c:pt>
                <c:pt idx="327">
                  <c:v>2.2177589137097803E-2</c:v>
                </c:pt>
                <c:pt idx="328">
                  <c:v>2.2270642889132507E-2</c:v>
                </c:pt>
                <c:pt idx="329">
                  <c:v>2.3219414997029002E-2</c:v>
                </c:pt>
                <c:pt idx="330">
                  <c:v>2.3231240422663616E-2</c:v>
                </c:pt>
                <c:pt idx="331">
                  <c:v>2.2872633674489169E-2</c:v>
                </c:pt>
                <c:pt idx="332">
                  <c:v>2.1604020720384465E-2</c:v>
                </c:pt>
                <c:pt idx="333">
                  <c:v>2.0791137258703588E-2</c:v>
                </c:pt>
                <c:pt idx="334">
                  <c:v>1.939204198272276E-2</c:v>
                </c:pt>
                <c:pt idx="335">
                  <c:v>1.8882404517005867E-2</c:v>
                </c:pt>
                <c:pt idx="336">
                  <c:v>1.8438488721880215E-2</c:v>
                </c:pt>
                <c:pt idx="337">
                  <c:v>1.9251522042652743E-2</c:v>
                </c:pt>
                <c:pt idx="338">
                  <c:v>1.9165070520857783E-2</c:v>
                </c:pt>
                <c:pt idx="339">
                  <c:v>1.9557098563855582E-2</c:v>
                </c:pt>
                <c:pt idx="340">
                  <c:v>1.8851671676560742E-2</c:v>
                </c:pt>
                <c:pt idx="341">
                  <c:v>1.8798751573960167E-2</c:v>
                </c:pt>
                <c:pt idx="342">
                  <c:v>1.8173011015584949E-2</c:v>
                </c:pt>
                <c:pt idx="343">
                  <c:v>1.8443326126757656E-2</c:v>
                </c:pt>
                <c:pt idx="344">
                  <c:v>1.8144500717438988E-2</c:v>
                </c:pt>
                <c:pt idx="345">
                  <c:v>1.7814168589727914E-2</c:v>
                </c:pt>
                <c:pt idx="346">
                  <c:v>1.6945771127535258E-2</c:v>
                </c:pt>
                <c:pt idx="347">
                  <c:v>1.652523617570854E-2</c:v>
                </c:pt>
                <c:pt idx="348">
                  <c:v>1.6375031430898565E-2</c:v>
                </c:pt>
                <c:pt idx="349">
                  <c:v>1.6541169592216229E-2</c:v>
                </c:pt>
                <c:pt idx="350">
                  <c:v>1.6908564187318165E-2</c:v>
                </c:pt>
                <c:pt idx="351">
                  <c:v>1.7028873894078062E-2</c:v>
                </c:pt>
                <c:pt idx="352">
                  <c:v>1.687172506019426E-2</c:v>
                </c:pt>
                <c:pt idx="353">
                  <c:v>1.6638791327919109E-2</c:v>
                </c:pt>
                <c:pt idx="354">
                  <c:v>1.6038611333274385E-2</c:v>
                </c:pt>
                <c:pt idx="355">
                  <c:v>1.5564327236631606E-2</c:v>
                </c:pt>
                <c:pt idx="356">
                  <c:v>1.6091188641158143E-2</c:v>
                </c:pt>
                <c:pt idx="357">
                  <c:v>1.6579818474365206E-2</c:v>
                </c:pt>
                <c:pt idx="358">
                  <c:v>1.6662554596780347E-2</c:v>
                </c:pt>
                <c:pt idx="359">
                  <c:v>1.5989943004227701E-2</c:v>
                </c:pt>
                <c:pt idx="360">
                  <c:v>1.6144949855488741E-2</c:v>
                </c:pt>
                <c:pt idx="361">
                  <c:v>1.648435800509972E-2</c:v>
                </c:pt>
                <c:pt idx="362">
                  <c:v>1.7233441378476703E-2</c:v>
                </c:pt>
                <c:pt idx="363">
                  <c:v>1.7175975537783234E-2</c:v>
                </c:pt>
                <c:pt idx="364">
                  <c:v>1.6146566976050585E-2</c:v>
                </c:pt>
                <c:pt idx="365">
                  <c:v>1.436764906574972E-2</c:v>
                </c:pt>
                <c:pt idx="366">
                  <c:v>1.4445477276429681E-2</c:v>
                </c:pt>
                <c:pt idx="367">
                  <c:v>1.5130121766571981E-2</c:v>
                </c:pt>
                <c:pt idx="368">
                  <c:v>1.5872332926500369E-2</c:v>
                </c:pt>
                <c:pt idx="369">
                  <c:v>1.4341970885103304E-2</c:v>
                </c:pt>
                <c:pt idx="370">
                  <c:v>1.4512709006306419E-2</c:v>
                </c:pt>
                <c:pt idx="371">
                  <c:v>1.396021131471778E-2</c:v>
                </c:pt>
                <c:pt idx="372">
                  <c:v>1.4365242902862606E-2</c:v>
                </c:pt>
                <c:pt idx="373">
                  <c:v>1.3751523948322733E-2</c:v>
                </c:pt>
                <c:pt idx="374">
                  <c:v>1.3756275085679235E-2</c:v>
                </c:pt>
                <c:pt idx="375">
                  <c:v>1.3999164861514321E-2</c:v>
                </c:pt>
                <c:pt idx="376">
                  <c:v>1.485212378653207E-2</c:v>
                </c:pt>
                <c:pt idx="377">
                  <c:v>1.46483394761399E-2</c:v>
                </c:pt>
                <c:pt idx="378">
                  <c:v>1.4357251537791478E-2</c:v>
                </c:pt>
                <c:pt idx="379">
                  <c:v>1.3078412417127845E-2</c:v>
                </c:pt>
                <c:pt idx="380">
                  <c:v>1.3336119052092863E-2</c:v>
                </c:pt>
                <c:pt idx="381">
                  <c:v>1.3667102376102823E-2</c:v>
                </c:pt>
                <c:pt idx="382">
                  <c:v>1.5386302122194936E-2</c:v>
                </c:pt>
                <c:pt idx="383">
                  <c:v>1.6401084622131867E-2</c:v>
                </c:pt>
                <c:pt idx="384">
                  <c:v>1.5928002697374481E-2</c:v>
                </c:pt>
                <c:pt idx="385">
                  <c:v>1.4883729647134187E-2</c:v>
                </c:pt>
                <c:pt idx="386">
                  <c:v>1.3968459284946199E-2</c:v>
                </c:pt>
                <c:pt idx="387">
                  <c:v>1.4356866747792041E-2</c:v>
                </c:pt>
                <c:pt idx="388">
                  <c:v>1.4906295198343775E-2</c:v>
                </c:pt>
                <c:pt idx="389">
                  <c:v>1.4646853707953249E-2</c:v>
                </c:pt>
                <c:pt idx="390">
                  <c:v>1.4833925863689867E-2</c:v>
                </c:pt>
                <c:pt idx="391">
                  <c:v>1.4629311115030763E-2</c:v>
                </c:pt>
                <c:pt idx="392">
                  <c:v>1.6441681067349428E-2</c:v>
                </c:pt>
                <c:pt idx="393">
                  <c:v>1.6156271304907304E-2</c:v>
                </c:pt>
                <c:pt idx="394">
                  <c:v>1.6502193918465066E-2</c:v>
                </c:pt>
                <c:pt idx="395">
                  <c:v>1.527312184398277E-2</c:v>
                </c:pt>
                <c:pt idx="396">
                  <c:v>1.6055670911233843E-2</c:v>
                </c:pt>
                <c:pt idx="397">
                  <c:v>1.5451620908438863E-2</c:v>
                </c:pt>
                <c:pt idx="398">
                  <c:v>1.5592987846265702E-2</c:v>
                </c:pt>
                <c:pt idx="399">
                  <c:v>1.5646807715063056E-2</c:v>
                </c:pt>
                <c:pt idx="400">
                  <c:v>1.6096362171376576E-2</c:v>
                </c:pt>
              </c:numCache>
            </c:numRef>
          </c:yVal>
          <c:smooth val="1"/>
        </c:ser>
        <c:ser>
          <c:idx val="1"/>
          <c:order val="1"/>
          <c:tx>
            <c:v>aw</c:v>
          </c:tx>
          <c:spPr>
            <a:ln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Absorption_spectra!$A$2:$A$402</c:f>
              <c:numCache>
                <c:formatCode>General</c:formatCode>
                <c:ptCount val="401"/>
                <c:pt idx="0">
                  <c:v>400</c:v>
                </c:pt>
                <c:pt idx="1">
                  <c:v>401</c:v>
                </c:pt>
                <c:pt idx="2">
                  <c:v>402</c:v>
                </c:pt>
                <c:pt idx="3">
                  <c:v>403</c:v>
                </c:pt>
                <c:pt idx="4">
                  <c:v>404</c:v>
                </c:pt>
                <c:pt idx="5">
                  <c:v>405</c:v>
                </c:pt>
                <c:pt idx="6">
                  <c:v>406</c:v>
                </c:pt>
                <c:pt idx="7">
                  <c:v>407</c:v>
                </c:pt>
                <c:pt idx="8">
                  <c:v>408</c:v>
                </c:pt>
                <c:pt idx="9">
                  <c:v>409</c:v>
                </c:pt>
                <c:pt idx="10">
                  <c:v>410</c:v>
                </c:pt>
                <c:pt idx="11">
                  <c:v>411</c:v>
                </c:pt>
                <c:pt idx="12">
                  <c:v>412</c:v>
                </c:pt>
                <c:pt idx="13">
                  <c:v>413</c:v>
                </c:pt>
                <c:pt idx="14">
                  <c:v>414</c:v>
                </c:pt>
                <c:pt idx="15">
                  <c:v>415</c:v>
                </c:pt>
                <c:pt idx="16">
                  <c:v>416</c:v>
                </c:pt>
                <c:pt idx="17">
                  <c:v>417</c:v>
                </c:pt>
                <c:pt idx="18">
                  <c:v>418</c:v>
                </c:pt>
                <c:pt idx="19">
                  <c:v>419</c:v>
                </c:pt>
                <c:pt idx="20">
                  <c:v>420</c:v>
                </c:pt>
                <c:pt idx="21">
                  <c:v>421</c:v>
                </c:pt>
                <c:pt idx="22">
                  <c:v>422</c:v>
                </c:pt>
                <c:pt idx="23">
                  <c:v>423</c:v>
                </c:pt>
                <c:pt idx="24">
                  <c:v>424</c:v>
                </c:pt>
                <c:pt idx="25">
                  <c:v>425</c:v>
                </c:pt>
                <c:pt idx="26">
                  <c:v>426</c:v>
                </c:pt>
                <c:pt idx="27">
                  <c:v>427</c:v>
                </c:pt>
                <c:pt idx="28">
                  <c:v>428</c:v>
                </c:pt>
                <c:pt idx="29">
                  <c:v>429</c:v>
                </c:pt>
                <c:pt idx="30">
                  <c:v>430</c:v>
                </c:pt>
                <c:pt idx="31">
                  <c:v>431</c:v>
                </c:pt>
                <c:pt idx="32">
                  <c:v>432</c:v>
                </c:pt>
                <c:pt idx="33">
                  <c:v>433</c:v>
                </c:pt>
                <c:pt idx="34">
                  <c:v>434</c:v>
                </c:pt>
                <c:pt idx="35">
                  <c:v>435</c:v>
                </c:pt>
                <c:pt idx="36">
                  <c:v>436</c:v>
                </c:pt>
                <c:pt idx="37">
                  <c:v>437</c:v>
                </c:pt>
                <c:pt idx="38">
                  <c:v>438</c:v>
                </c:pt>
                <c:pt idx="39">
                  <c:v>439</c:v>
                </c:pt>
                <c:pt idx="40">
                  <c:v>440</c:v>
                </c:pt>
                <c:pt idx="41">
                  <c:v>441</c:v>
                </c:pt>
                <c:pt idx="42">
                  <c:v>442</c:v>
                </c:pt>
                <c:pt idx="43">
                  <c:v>443</c:v>
                </c:pt>
                <c:pt idx="44">
                  <c:v>444</c:v>
                </c:pt>
                <c:pt idx="45">
                  <c:v>445</c:v>
                </c:pt>
                <c:pt idx="46">
                  <c:v>446</c:v>
                </c:pt>
                <c:pt idx="47">
                  <c:v>447</c:v>
                </c:pt>
                <c:pt idx="48">
                  <c:v>448</c:v>
                </c:pt>
                <c:pt idx="49">
                  <c:v>449</c:v>
                </c:pt>
                <c:pt idx="50">
                  <c:v>450</c:v>
                </c:pt>
                <c:pt idx="51">
                  <c:v>451</c:v>
                </c:pt>
                <c:pt idx="52">
                  <c:v>452</c:v>
                </c:pt>
                <c:pt idx="53">
                  <c:v>453</c:v>
                </c:pt>
                <c:pt idx="54">
                  <c:v>454</c:v>
                </c:pt>
                <c:pt idx="55">
                  <c:v>455</c:v>
                </c:pt>
                <c:pt idx="56">
                  <c:v>456</c:v>
                </c:pt>
                <c:pt idx="57">
                  <c:v>457</c:v>
                </c:pt>
                <c:pt idx="58">
                  <c:v>458</c:v>
                </c:pt>
                <c:pt idx="59">
                  <c:v>459</c:v>
                </c:pt>
                <c:pt idx="60">
                  <c:v>460</c:v>
                </c:pt>
                <c:pt idx="61">
                  <c:v>461</c:v>
                </c:pt>
                <c:pt idx="62">
                  <c:v>462</c:v>
                </c:pt>
                <c:pt idx="63">
                  <c:v>463</c:v>
                </c:pt>
                <c:pt idx="64">
                  <c:v>464</c:v>
                </c:pt>
                <c:pt idx="65">
                  <c:v>465</c:v>
                </c:pt>
                <c:pt idx="66">
                  <c:v>466</c:v>
                </c:pt>
                <c:pt idx="67">
                  <c:v>467</c:v>
                </c:pt>
                <c:pt idx="68">
                  <c:v>468</c:v>
                </c:pt>
                <c:pt idx="69">
                  <c:v>469</c:v>
                </c:pt>
                <c:pt idx="70">
                  <c:v>470</c:v>
                </c:pt>
                <c:pt idx="71">
                  <c:v>471</c:v>
                </c:pt>
                <c:pt idx="72">
                  <c:v>472</c:v>
                </c:pt>
                <c:pt idx="73">
                  <c:v>473</c:v>
                </c:pt>
                <c:pt idx="74">
                  <c:v>474</c:v>
                </c:pt>
                <c:pt idx="75">
                  <c:v>475</c:v>
                </c:pt>
                <c:pt idx="76">
                  <c:v>476</c:v>
                </c:pt>
                <c:pt idx="77">
                  <c:v>477</c:v>
                </c:pt>
                <c:pt idx="78">
                  <c:v>478</c:v>
                </c:pt>
                <c:pt idx="79">
                  <c:v>479</c:v>
                </c:pt>
                <c:pt idx="80">
                  <c:v>480</c:v>
                </c:pt>
                <c:pt idx="81">
                  <c:v>481</c:v>
                </c:pt>
                <c:pt idx="82">
                  <c:v>482</c:v>
                </c:pt>
                <c:pt idx="83">
                  <c:v>483</c:v>
                </c:pt>
                <c:pt idx="84">
                  <c:v>484</c:v>
                </c:pt>
                <c:pt idx="85">
                  <c:v>485</c:v>
                </c:pt>
                <c:pt idx="86">
                  <c:v>486</c:v>
                </c:pt>
                <c:pt idx="87">
                  <c:v>487</c:v>
                </c:pt>
                <c:pt idx="88">
                  <c:v>488</c:v>
                </c:pt>
                <c:pt idx="89">
                  <c:v>489</c:v>
                </c:pt>
                <c:pt idx="90">
                  <c:v>490</c:v>
                </c:pt>
                <c:pt idx="91">
                  <c:v>491</c:v>
                </c:pt>
                <c:pt idx="92">
                  <c:v>492</c:v>
                </c:pt>
                <c:pt idx="93">
                  <c:v>493</c:v>
                </c:pt>
                <c:pt idx="94">
                  <c:v>494</c:v>
                </c:pt>
                <c:pt idx="95">
                  <c:v>495</c:v>
                </c:pt>
                <c:pt idx="96">
                  <c:v>496</c:v>
                </c:pt>
                <c:pt idx="97">
                  <c:v>497</c:v>
                </c:pt>
                <c:pt idx="98">
                  <c:v>498</c:v>
                </c:pt>
                <c:pt idx="99">
                  <c:v>499</c:v>
                </c:pt>
                <c:pt idx="100">
                  <c:v>500</c:v>
                </c:pt>
                <c:pt idx="101">
                  <c:v>501</c:v>
                </c:pt>
                <c:pt idx="102">
                  <c:v>502</c:v>
                </c:pt>
                <c:pt idx="103">
                  <c:v>503</c:v>
                </c:pt>
                <c:pt idx="104">
                  <c:v>504</c:v>
                </c:pt>
                <c:pt idx="105">
                  <c:v>505</c:v>
                </c:pt>
                <c:pt idx="106">
                  <c:v>506</c:v>
                </c:pt>
                <c:pt idx="107">
                  <c:v>507</c:v>
                </c:pt>
                <c:pt idx="108">
                  <c:v>508</c:v>
                </c:pt>
                <c:pt idx="109">
                  <c:v>509</c:v>
                </c:pt>
                <c:pt idx="110">
                  <c:v>510</c:v>
                </c:pt>
                <c:pt idx="111">
                  <c:v>511</c:v>
                </c:pt>
                <c:pt idx="112">
                  <c:v>512</c:v>
                </c:pt>
                <c:pt idx="113">
                  <c:v>513</c:v>
                </c:pt>
                <c:pt idx="114">
                  <c:v>514</c:v>
                </c:pt>
                <c:pt idx="115">
                  <c:v>515</c:v>
                </c:pt>
                <c:pt idx="116">
                  <c:v>516</c:v>
                </c:pt>
                <c:pt idx="117">
                  <c:v>517</c:v>
                </c:pt>
                <c:pt idx="118">
                  <c:v>518</c:v>
                </c:pt>
                <c:pt idx="119">
                  <c:v>519</c:v>
                </c:pt>
                <c:pt idx="120">
                  <c:v>520</c:v>
                </c:pt>
                <c:pt idx="121">
                  <c:v>521</c:v>
                </c:pt>
                <c:pt idx="122">
                  <c:v>522</c:v>
                </c:pt>
                <c:pt idx="123">
                  <c:v>523</c:v>
                </c:pt>
                <c:pt idx="124">
                  <c:v>524</c:v>
                </c:pt>
                <c:pt idx="125">
                  <c:v>525</c:v>
                </c:pt>
                <c:pt idx="126">
                  <c:v>526</c:v>
                </c:pt>
                <c:pt idx="127">
                  <c:v>527</c:v>
                </c:pt>
                <c:pt idx="128">
                  <c:v>528</c:v>
                </c:pt>
                <c:pt idx="129">
                  <c:v>529</c:v>
                </c:pt>
                <c:pt idx="130">
                  <c:v>530</c:v>
                </c:pt>
                <c:pt idx="131">
                  <c:v>531</c:v>
                </c:pt>
                <c:pt idx="132">
                  <c:v>532</c:v>
                </c:pt>
                <c:pt idx="133">
                  <c:v>533</c:v>
                </c:pt>
                <c:pt idx="134">
                  <c:v>534</c:v>
                </c:pt>
                <c:pt idx="135">
                  <c:v>535</c:v>
                </c:pt>
                <c:pt idx="136">
                  <c:v>536</c:v>
                </c:pt>
                <c:pt idx="137">
                  <c:v>537</c:v>
                </c:pt>
                <c:pt idx="138">
                  <c:v>538</c:v>
                </c:pt>
                <c:pt idx="139">
                  <c:v>539</c:v>
                </c:pt>
                <c:pt idx="140">
                  <c:v>540</c:v>
                </c:pt>
                <c:pt idx="141">
                  <c:v>541</c:v>
                </c:pt>
                <c:pt idx="142">
                  <c:v>542</c:v>
                </c:pt>
                <c:pt idx="143">
                  <c:v>543</c:v>
                </c:pt>
                <c:pt idx="144">
                  <c:v>544</c:v>
                </c:pt>
                <c:pt idx="145">
                  <c:v>545</c:v>
                </c:pt>
                <c:pt idx="146">
                  <c:v>546</c:v>
                </c:pt>
                <c:pt idx="147">
                  <c:v>547</c:v>
                </c:pt>
                <c:pt idx="148">
                  <c:v>548</c:v>
                </c:pt>
                <c:pt idx="149">
                  <c:v>549</c:v>
                </c:pt>
                <c:pt idx="150">
                  <c:v>550</c:v>
                </c:pt>
                <c:pt idx="151">
                  <c:v>551</c:v>
                </c:pt>
                <c:pt idx="152">
                  <c:v>552</c:v>
                </c:pt>
                <c:pt idx="153">
                  <c:v>553</c:v>
                </c:pt>
                <c:pt idx="154">
                  <c:v>554</c:v>
                </c:pt>
                <c:pt idx="155">
                  <c:v>555</c:v>
                </c:pt>
                <c:pt idx="156">
                  <c:v>556</c:v>
                </c:pt>
                <c:pt idx="157">
                  <c:v>557</c:v>
                </c:pt>
                <c:pt idx="158">
                  <c:v>558</c:v>
                </c:pt>
                <c:pt idx="159">
                  <c:v>559</c:v>
                </c:pt>
                <c:pt idx="160">
                  <c:v>560</c:v>
                </c:pt>
                <c:pt idx="161">
                  <c:v>561</c:v>
                </c:pt>
                <c:pt idx="162">
                  <c:v>562</c:v>
                </c:pt>
                <c:pt idx="163">
                  <c:v>563</c:v>
                </c:pt>
                <c:pt idx="164">
                  <c:v>564</c:v>
                </c:pt>
                <c:pt idx="165">
                  <c:v>565</c:v>
                </c:pt>
                <c:pt idx="166">
                  <c:v>566</c:v>
                </c:pt>
                <c:pt idx="167">
                  <c:v>567</c:v>
                </c:pt>
                <c:pt idx="168">
                  <c:v>568</c:v>
                </c:pt>
                <c:pt idx="169">
                  <c:v>569</c:v>
                </c:pt>
                <c:pt idx="170">
                  <c:v>570</c:v>
                </c:pt>
                <c:pt idx="171">
                  <c:v>571</c:v>
                </c:pt>
                <c:pt idx="172">
                  <c:v>572</c:v>
                </c:pt>
                <c:pt idx="173">
                  <c:v>573</c:v>
                </c:pt>
                <c:pt idx="174">
                  <c:v>574</c:v>
                </c:pt>
                <c:pt idx="175">
                  <c:v>575</c:v>
                </c:pt>
                <c:pt idx="176">
                  <c:v>576</c:v>
                </c:pt>
                <c:pt idx="177">
                  <c:v>577</c:v>
                </c:pt>
                <c:pt idx="178">
                  <c:v>578</c:v>
                </c:pt>
                <c:pt idx="179">
                  <c:v>579</c:v>
                </c:pt>
                <c:pt idx="180">
                  <c:v>580</c:v>
                </c:pt>
                <c:pt idx="181">
                  <c:v>581</c:v>
                </c:pt>
                <c:pt idx="182">
                  <c:v>582</c:v>
                </c:pt>
                <c:pt idx="183">
                  <c:v>583</c:v>
                </c:pt>
                <c:pt idx="184">
                  <c:v>584</c:v>
                </c:pt>
                <c:pt idx="185">
                  <c:v>585</c:v>
                </c:pt>
                <c:pt idx="186">
                  <c:v>586</c:v>
                </c:pt>
                <c:pt idx="187">
                  <c:v>587</c:v>
                </c:pt>
                <c:pt idx="188">
                  <c:v>588</c:v>
                </c:pt>
                <c:pt idx="189">
                  <c:v>589</c:v>
                </c:pt>
                <c:pt idx="190">
                  <c:v>590</c:v>
                </c:pt>
                <c:pt idx="191">
                  <c:v>591</c:v>
                </c:pt>
                <c:pt idx="192">
                  <c:v>592</c:v>
                </c:pt>
                <c:pt idx="193">
                  <c:v>593</c:v>
                </c:pt>
                <c:pt idx="194">
                  <c:v>594</c:v>
                </c:pt>
                <c:pt idx="195">
                  <c:v>595</c:v>
                </c:pt>
                <c:pt idx="196">
                  <c:v>596</c:v>
                </c:pt>
                <c:pt idx="197">
                  <c:v>597</c:v>
                </c:pt>
                <c:pt idx="198">
                  <c:v>598</c:v>
                </c:pt>
                <c:pt idx="199">
                  <c:v>599</c:v>
                </c:pt>
                <c:pt idx="200">
                  <c:v>600</c:v>
                </c:pt>
                <c:pt idx="201">
                  <c:v>601</c:v>
                </c:pt>
                <c:pt idx="202">
                  <c:v>602</c:v>
                </c:pt>
                <c:pt idx="203">
                  <c:v>603</c:v>
                </c:pt>
                <c:pt idx="204">
                  <c:v>604</c:v>
                </c:pt>
                <c:pt idx="205">
                  <c:v>605</c:v>
                </c:pt>
                <c:pt idx="206">
                  <c:v>606</c:v>
                </c:pt>
                <c:pt idx="207">
                  <c:v>607</c:v>
                </c:pt>
                <c:pt idx="208">
                  <c:v>608</c:v>
                </c:pt>
                <c:pt idx="209">
                  <c:v>609</c:v>
                </c:pt>
                <c:pt idx="210">
                  <c:v>610</c:v>
                </c:pt>
                <c:pt idx="211">
                  <c:v>611</c:v>
                </c:pt>
                <c:pt idx="212">
                  <c:v>612</c:v>
                </c:pt>
                <c:pt idx="213">
                  <c:v>613</c:v>
                </c:pt>
                <c:pt idx="214">
                  <c:v>614</c:v>
                </c:pt>
                <c:pt idx="215">
                  <c:v>615</c:v>
                </c:pt>
                <c:pt idx="216">
                  <c:v>616</c:v>
                </c:pt>
                <c:pt idx="217">
                  <c:v>617</c:v>
                </c:pt>
                <c:pt idx="218">
                  <c:v>618</c:v>
                </c:pt>
                <c:pt idx="219">
                  <c:v>619</c:v>
                </c:pt>
                <c:pt idx="220">
                  <c:v>620</c:v>
                </c:pt>
                <c:pt idx="221">
                  <c:v>621</c:v>
                </c:pt>
                <c:pt idx="222">
                  <c:v>622</c:v>
                </c:pt>
                <c:pt idx="223">
                  <c:v>623</c:v>
                </c:pt>
                <c:pt idx="224">
                  <c:v>624</c:v>
                </c:pt>
                <c:pt idx="225">
                  <c:v>625</c:v>
                </c:pt>
                <c:pt idx="226">
                  <c:v>626</c:v>
                </c:pt>
                <c:pt idx="227">
                  <c:v>627</c:v>
                </c:pt>
                <c:pt idx="228">
                  <c:v>628</c:v>
                </c:pt>
                <c:pt idx="229">
                  <c:v>629</c:v>
                </c:pt>
                <c:pt idx="230">
                  <c:v>630</c:v>
                </c:pt>
                <c:pt idx="231">
                  <c:v>631</c:v>
                </c:pt>
                <c:pt idx="232">
                  <c:v>632</c:v>
                </c:pt>
                <c:pt idx="233">
                  <c:v>633</c:v>
                </c:pt>
                <c:pt idx="234">
                  <c:v>634</c:v>
                </c:pt>
                <c:pt idx="235">
                  <c:v>635</c:v>
                </c:pt>
                <c:pt idx="236">
                  <c:v>636</c:v>
                </c:pt>
                <c:pt idx="237">
                  <c:v>637</c:v>
                </c:pt>
                <c:pt idx="238">
                  <c:v>638</c:v>
                </c:pt>
                <c:pt idx="239">
                  <c:v>639</c:v>
                </c:pt>
                <c:pt idx="240">
                  <c:v>640</c:v>
                </c:pt>
                <c:pt idx="241">
                  <c:v>641</c:v>
                </c:pt>
                <c:pt idx="242">
                  <c:v>642</c:v>
                </c:pt>
                <c:pt idx="243">
                  <c:v>643</c:v>
                </c:pt>
                <c:pt idx="244">
                  <c:v>644</c:v>
                </c:pt>
                <c:pt idx="245">
                  <c:v>645</c:v>
                </c:pt>
                <c:pt idx="246">
                  <c:v>646</c:v>
                </c:pt>
                <c:pt idx="247">
                  <c:v>647</c:v>
                </c:pt>
                <c:pt idx="248">
                  <c:v>648</c:v>
                </c:pt>
                <c:pt idx="249">
                  <c:v>649</c:v>
                </c:pt>
                <c:pt idx="250">
                  <c:v>650</c:v>
                </c:pt>
                <c:pt idx="251">
                  <c:v>651</c:v>
                </c:pt>
                <c:pt idx="252">
                  <c:v>652</c:v>
                </c:pt>
                <c:pt idx="253">
                  <c:v>653</c:v>
                </c:pt>
                <c:pt idx="254">
                  <c:v>654</c:v>
                </c:pt>
                <c:pt idx="255">
                  <c:v>655</c:v>
                </c:pt>
                <c:pt idx="256">
                  <c:v>656</c:v>
                </c:pt>
                <c:pt idx="257">
                  <c:v>657</c:v>
                </c:pt>
                <c:pt idx="258">
                  <c:v>658</c:v>
                </c:pt>
                <c:pt idx="259">
                  <c:v>659</c:v>
                </c:pt>
                <c:pt idx="260">
                  <c:v>660</c:v>
                </c:pt>
                <c:pt idx="261">
                  <c:v>661</c:v>
                </c:pt>
                <c:pt idx="262">
                  <c:v>662</c:v>
                </c:pt>
                <c:pt idx="263">
                  <c:v>663</c:v>
                </c:pt>
                <c:pt idx="264">
                  <c:v>664</c:v>
                </c:pt>
                <c:pt idx="265">
                  <c:v>665</c:v>
                </c:pt>
                <c:pt idx="266">
                  <c:v>666</c:v>
                </c:pt>
                <c:pt idx="267">
                  <c:v>667</c:v>
                </c:pt>
                <c:pt idx="268">
                  <c:v>668</c:v>
                </c:pt>
                <c:pt idx="269">
                  <c:v>669</c:v>
                </c:pt>
                <c:pt idx="270">
                  <c:v>670</c:v>
                </c:pt>
                <c:pt idx="271">
                  <c:v>671</c:v>
                </c:pt>
                <c:pt idx="272">
                  <c:v>672</c:v>
                </c:pt>
                <c:pt idx="273">
                  <c:v>673</c:v>
                </c:pt>
                <c:pt idx="274">
                  <c:v>674</c:v>
                </c:pt>
                <c:pt idx="275">
                  <c:v>675</c:v>
                </c:pt>
                <c:pt idx="276">
                  <c:v>676</c:v>
                </c:pt>
                <c:pt idx="277">
                  <c:v>677</c:v>
                </c:pt>
                <c:pt idx="278">
                  <c:v>678</c:v>
                </c:pt>
                <c:pt idx="279">
                  <c:v>679</c:v>
                </c:pt>
                <c:pt idx="280">
                  <c:v>680</c:v>
                </c:pt>
                <c:pt idx="281">
                  <c:v>681</c:v>
                </c:pt>
                <c:pt idx="282">
                  <c:v>682</c:v>
                </c:pt>
                <c:pt idx="283">
                  <c:v>683</c:v>
                </c:pt>
                <c:pt idx="284">
                  <c:v>684</c:v>
                </c:pt>
                <c:pt idx="285">
                  <c:v>685</c:v>
                </c:pt>
                <c:pt idx="286">
                  <c:v>686</c:v>
                </c:pt>
                <c:pt idx="287">
                  <c:v>687</c:v>
                </c:pt>
                <c:pt idx="288">
                  <c:v>688</c:v>
                </c:pt>
                <c:pt idx="289">
                  <c:v>689</c:v>
                </c:pt>
                <c:pt idx="290">
                  <c:v>690</c:v>
                </c:pt>
                <c:pt idx="291">
                  <c:v>691</c:v>
                </c:pt>
                <c:pt idx="292">
                  <c:v>692</c:v>
                </c:pt>
                <c:pt idx="293">
                  <c:v>693</c:v>
                </c:pt>
                <c:pt idx="294">
                  <c:v>694</c:v>
                </c:pt>
                <c:pt idx="295">
                  <c:v>695</c:v>
                </c:pt>
                <c:pt idx="296">
                  <c:v>696</c:v>
                </c:pt>
                <c:pt idx="297">
                  <c:v>697</c:v>
                </c:pt>
                <c:pt idx="298">
                  <c:v>698</c:v>
                </c:pt>
                <c:pt idx="299">
                  <c:v>699</c:v>
                </c:pt>
                <c:pt idx="300">
                  <c:v>700</c:v>
                </c:pt>
                <c:pt idx="301">
                  <c:v>701</c:v>
                </c:pt>
                <c:pt idx="302">
                  <c:v>702</c:v>
                </c:pt>
                <c:pt idx="303">
                  <c:v>703</c:v>
                </c:pt>
                <c:pt idx="304">
                  <c:v>704</c:v>
                </c:pt>
                <c:pt idx="305">
                  <c:v>705</c:v>
                </c:pt>
                <c:pt idx="306">
                  <c:v>706</c:v>
                </c:pt>
                <c:pt idx="307">
                  <c:v>707</c:v>
                </c:pt>
                <c:pt idx="308">
                  <c:v>708</c:v>
                </c:pt>
                <c:pt idx="309">
                  <c:v>709</c:v>
                </c:pt>
                <c:pt idx="310">
                  <c:v>710</c:v>
                </c:pt>
                <c:pt idx="311">
                  <c:v>711</c:v>
                </c:pt>
                <c:pt idx="312">
                  <c:v>712</c:v>
                </c:pt>
                <c:pt idx="313">
                  <c:v>713</c:v>
                </c:pt>
                <c:pt idx="314">
                  <c:v>714</c:v>
                </c:pt>
                <c:pt idx="315">
                  <c:v>715</c:v>
                </c:pt>
                <c:pt idx="316">
                  <c:v>716</c:v>
                </c:pt>
                <c:pt idx="317">
                  <c:v>717</c:v>
                </c:pt>
                <c:pt idx="318">
                  <c:v>718</c:v>
                </c:pt>
                <c:pt idx="319">
                  <c:v>719</c:v>
                </c:pt>
                <c:pt idx="320">
                  <c:v>720</c:v>
                </c:pt>
                <c:pt idx="321">
                  <c:v>721</c:v>
                </c:pt>
                <c:pt idx="322">
                  <c:v>722</c:v>
                </c:pt>
                <c:pt idx="323">
                  <c:v>723</c:v>
                </c:pt>
                <c:pt idx="324">
                  <c:v>724</c:v>
                </c:pt>
                <c:pt idx="325">
                  <c:v>725</c:v>
                </c:pt>
                <c:pt idx="326">
                  <c:v>726</c:v>
                </c:pt>
                <c:pt idx="327">
                  <c:v>727</c:v>
                </c:pt>
                <c:pt idx="328">
                  <c:v>728</c:v>
                </c:pt>
                <c:pt idx="329">
                  <c:v>729</c:v>
                </c:pt>
                <c:pt idx="330">
                  <c:v>730</c:v>
                </c:pt>
                <c:pt idx="331">
                  <c:v>731</c:v>
                </c:pt>
                <c:pt idx="332">
                  <c:v>732</c:v>
                </c:pt>
                <c:pt idx="333">
                  <c:v>733</c:v>
                </c:pt>
                <c:pt idx="334">
                  <c:v>734</c:v>
                </c:pt>
                <c:pt idx="335">
                  <c:v>735</c:v>
                </c:pt>
                <c:pt idx="336">
                  <c:v>736</c:v>
                </c:pt>
                <c:pt idx="337">
                  <c:v>737</c:v>
                </c:pt>
                <c:pt idx="338">
                  <c:v>738</c:v>
                </c:pt>
                <c:pt idx="339">
                  <c:v>739</c:v>
                </c:pt>
                <c:pt idx="340">
                  <c:v>740</c:v>
                </c:pt>
                <c:pt idx="341">
                  <c:v>741</c:v>
                </c:pt>
                <c:pt idx="342">
                  <c:v>742</c:v>
                </c:pt>
                <c:pt idx="343">
                  <c:v>743</c:v>
                </c:pt>
                <c:pt idx="344">
                  <c:v>744</c:v>
                </c:pt>
                <c:pt idx="345">
                  <c:v>745</c:v>
                </c:pt>
                <c:pt idx="346">
                  <c:v>746</c:v>
                </c:pt>
                <c:pt idx="347">
                  <c:v>747</c:v>
                </c:pt>
                <c:pt idx="348">
                  <c:v>748</c:v>
                </c:pt>
                <c:pt idx="349">
                  <c:v>749</c:v>
                </c:pt>
                <c:pt idx="350">
                  <c:v>750</c:v>
                </c:pt>
                <c:pt idx="351">
                  <c:v>751</c:v>
                </c:pt>
                <c:pt idx="352">
                  <c:v>752</c:v>
                </c:pt>
                <c:pt idx="353">
                  <c:v>753</c:v>
                </c:pt>
                <c:pt idx="354">
                  <c:v>754</c:v>
                </c:pt>
                <c:pt idx="355">
                  <c:v>755</c:v>
                </c:pt>
                <c:pt idx="356">
                  <c:v>756</c:v>
                </c:pt>
                <c:pt idx="357">
                  <c:v>757</c:v>
                </c:pt>
                <c:pt idx="358">
                  <c:v>758</c:v>
                </c:pt>
                <c:pt idx="359">
                  <c:v>759</c:v>
                </c:pt>
                <c:pt idx="360">
                  <c:v>760</c:v>
                </c:pt>
                <c:pt idx="361">
                  <c:v>761</c:v>
                </c:pt>
                <c:pt idx="362">
                  <c:v>762</c:v>
                </c:pt>
                <c:pt idx="363">
                  <c:v>763</c:v>
                </c:pt>
                <c:pt idx="364">
                  <c:v>764</c:v>
                </c:pt>
                <c:pt idx="365">
                  <c:v>765</c:v>
                </c:pt>
                <c:pt idx="366">
                  <c:v>766</c:v>
                </c:pt>
                <c:pt idx="367">
                  <c:v>767</c:v>
                </c:pt>
                <c:pt idx="368">
                  <c:v>768</c:v>
                </c:pt>
                <c:pt idx="369">
                  <c:v>769</c:v>
                </c:pt>
                <c:pt idx="370">
                  <c:v>770</c:v>
                </c:pt>
                <c:pt idx="371">
                  <c:v>771</c:v>
                </c:pt>
                <c:pt idx="372">
                  <c:v>772</c:v>
                </c:pt>
                <c:pt idx="373">
                  <c:v>773</c:v>
                </c:pt>
                <c:pt idx="374">
                  <c:v>774</c:v>
                </c:pt>
                <c:pt idx="375">
                  <c:v>775</c:v>
                </c:pt>
                <c:pt idx="376">
                  <c:v>776</c:v>
                </c:pt>
                <c:pt idx="377">
                  <c:v>777</c:v>
                </c:pt>
                <c:pt idx="378">
                  <c:v>778</c:v>
                </c:pt>
                <c:pt idx="379">
                  <c:v>779</c:v>
                </c:pt>
                <c:pt idx="380">
                  <c:v>780</c:v>
                </c:pt>
                <c:pt idx="381">
                  <c:v>781</c:v>
                </c:pt>
                <c:pt idx="382">
                  <c:v>782</c:v>
                </c:pt>
                <c:pt idx="383">
                  <c:v>783</c:v>
                </c:pt>
                <c:pt idx="384">
                  <c:v>784</c:v>
                </c:pt>
                <c:pt idx="385">
                  <c:v>785</c:v>
                </c:pt>
                <c:pt idx="386">
                  <c:v>786</c:v>
                </c:pt>
                <c:pt idx="387">
                  <c:v>787</c:v>
                </c:pt>
                <c:pt idx="388">
                  <c:v>788</c:v>
                </c:pt>
                <c:pt idx="389">
                  <c:v>789</c:v>
                </c:pt>
                <c:pt idx="390">
                  <c:v>790</c:v>
                </c:pt>
                <c:pt idx="391">
                  <c:v>791</c:v>
                </c:pt>
                <c:pt idx="392">
                  <c:v>792</c:v>
                </c:pt>
                <c:pt idx="393">
                  <c:v>793</c:v>
                </c:pt>
                <c:pt idx="394">
                  <c:v>794</c:v>
                </c:pt>
                <c:pt idx="395">
                  <c:v>795</c:v>
                </c:pt>
                <c:pt idx="396">
                  <c:v>796</c:v>
                </c:pt>
                <c:pt idx="397">
                  <c:v>797</c:v>
                </c:pt>
                <c:pt idx="398">
                  <c:v>798</c:v>
                </c:pt>
                <c:pt idx="399">
                  <c:v>799</c:v>
                </c:pt>
                <c:pt idx="400">
                  <c:v>800</c:v>
                </c:pt>
              </c:numCache>
            </c:numRef>
          </c:xVal>
          <c:yVal>
            <c:numRef>
              <c:f>Absorption_spectra!$C$2:$C$402</c:f>
              <c:numCache>
                <c:formatCode>General</c:formatCode>
                <c:ptCount val="401"/>
                <c:pt idx="0">
                  <c:v>6.6300000000000091E-3</c:v>
                </c:pt>
                <c:pt idx="1">
                  <c:v>6.2388400000000172E-3</c:v>
                </c:pt>
                <c:pt idx="2">
                  <c:v>5.9245599999999997E-3</c:v>
                </c:pt>
                <c:pt idx="3">
                  <c:v>5.6688800000000003E-3</c:v>
                </c:pt>
                <c:pt idx="4">
                  <c:v>5.4620000000000024E-3</c:v>
                </c:pt>
                <c:pt idx="5">
                  <c:v>5.300000000000007E-3</c:v>
                </c:pt>
                <c:pt idx="6">
                  <c:v>5.1817400000000102E-3</c:v>
                </c:pt>
                <c:pt idx="7">
                  <c:v>5.0820000000000101E-3</c:v>
                </c:pt>
                <c:pt idx="8">
                  <c:v>4.9727800000000091E-3</c:v>
                </c:pt>
                <c:pt idx="9">
                  <c:v>4.8495300000000081E-3</c:v>
                </c:pt>
                <c:pt idx="10">
                  <c:v>4.7300000000000102E-3</c:v>
                </c:pt>
                <c:pt idx="11">
                  <c:v>4.6295500000000014E-3</c:v>
                </c:pt>
                <c:pt idx="12">
                  <c:v>4.5505600000000082E-3</c:v>
                </c:pt>
                <c:pt idx="13">
                  <c:v>4.4960700000000091E-3</c:v>
                </c:pt>
                <c:pt idx="14">
                  <c:v>4.4627500000000014E-3</c:v>
                </c:pt>
                <c:pt idx="15">
                  <c:v>4.4400000000000082E-3</c:v>
                </c:pt>
                <c:pt idx="16">
                  <c:v>4.4221300000000024E-3</c:v>
                </c:pt>
                <c:pt idx="17">
                  <c:v>4.415520000000007E-3</c:v>
                </c:pt>
                <c:pt idx="18">
                  <c:v>4.4316000000000182E-3</c:v>
                </c:pt>
                <c:pt idx="19">
                  <c:v>4.474080000000007E-3</c:v>
                </c:pt>
                <c:pt idx="20">
                  <c:v>4.540000000000011E-3</c:v>
                </c:pt>
                <c:pt idx="21">
                  <c:v>4.6258699999999998E-3</c:v>
                </c:pt>
                <c:pt idx="22">
                  <c:v>4.7087600000000132E-3</c:v>
                </c:pt>
                <c:pt idx="23">
                  <c:v>4.760250000000011E-3</c:v>
                </c:pt>
                <c:pt idx="24">
                  <c:v>4.7770300000000024E-3</c:v>
                </c:pt>
                <c:pt idx="25">
                  <c:v>4.7800000000000091E-3</c:v>
                </c:pt>
                <c:pt idx="26">
                  <c:v>4.7858100000000023E-3</c:v>
                </c:pt>
                <c:pt idx="27">
                  <c:v>4.8035899999999999E-3</c:v>
                </c:pt>
                <c:pt idx="28">
                  <c:v>4.8427800000000014E-3</c:v>
                </c:pt>
                <c:pt idx="29">
                  <c:v>4.8984400000000091E-3</c:v>
                </c:pt>
                <c:pt idx="30">
                  <c:v>4.9500000000000091E-3</c:v>
                </c:pt>
                <c:pt idx="31">
                  <c:v>4.9836700000000182E-3</c:v>
                </c:pt>
                <c:pt idx="32">
                  <c:v>5.0163200000000107E-3</c:v>
                </c:pt>
                <c:pt idx="33">
                  <c:v>5.0725000000000024E-3</c:v>
                </c:pt>
                <c:pt idx="34">
                  <c:v>5.1653500000000034E-3</c:v>
                </c:pt>
                <c:pt idx="35">
                  <c:v>5.300000000000007E-3</c:v>
                </c:pt>
                <c:pt idx="36">
                  <c:v>5.4823400000000144E-3</c:v>
                </c:pt>
                <c:pt idx="37">
                  <c:v>5.6920600000000101E-3</c:v>
                </c:pt>
                <c:pt idx="38">
                  <c:v>5.9071900000000101E-3</c:v>
                </c:pt>
                <c:pt idx="39">
                  <c:v>6.1228599999999999E-3</c:v>
                </c:pt>
                <c:pt idx="40">
                  <c:v>6.350000000000011E-3</c:v>
                </c:pt>
                <c:pt idx="41">
                  <c:v>6.5959199999999999E-3</c:v>
                </c:pt>
                <c:pt idx="42">
                  <c:v>6.8432500000000143E-3</c:v>
                </c:pt>
                <c:pt idx="43">
                  <c:v>7.0691400000000102E-3</c:v>
                </c:pt>
                <c:pt idx="44">
                  <c:v>7.279390000000021E-3</c:v>
                </c:pt>
                <c:pt idx="45">
                  <c:v>7.5100000000000132E-3</c:v>
                </c:pt>
                <c:pt idx="46">
                  <c:v>7.7917700000000182E-3</c:v>
                </c:pt>
                <c:pt idx="47">
                  <c:v>8.1201200000000015E-3</c:v>
                </c:pt>
                <c:pt idx="48">
                  <c:v>8.4894400000000338E-3</c:v>
                </c:pt>
                <c:pt idx="49">
                  <c:v>8.8737800000000342E-3</c:v>
                </c:pt>
                <c:pt idx="50">
                  <c:v>9.2200000000000008E-3</c:v>
                </c:pt>
                <c:pt idx="51">
                  <c:v>9.4795500000000327E-3</c:v>
                </c:pt>
                <c:pt idx="52">
                  <c:v>9.6457300000000259E-3</c:v>
                </c:pt>
                <c:pt idx="53">
                  <c:v>9.7056400000000258E-3</c:v>
                </c:pt>
                <c:pt idx="54">
                  <c:v>9.6783700000000004E-3</c:v>
                </c:pt>
                <c:pt idx="55">
                  <c:v>9.620000000000014E-3</c:v>
                </c:pt>
                <c:pt idx="56">
                  <c:v>9.574080000000016E-3</c:v>
                </c:pt>
                <c:pt idx="57">
                  <c:v>9.559560000000026E-3</c:v>
                </c:pt>
                <c:pt idx="58">
                  <c:v>9.5953900000000161E-3</c:v>
                </c:pt>
                <c:pt idx="59">
                  <c:v>9.6798200000000161E-3</c:v>
                </c:pt>
                <c:pt idx="60">
                  <c:v>9.790000000000014E-3</c:v>
                </c:pt>
                <c:pt idx="61">
                  <c:v>9.9073800000000142E-3</c:v>
                </c:pt>
                <c:pt idx="62">
                  <c:v>1.0011000000000001E-2</c:v>
                </c:pt>
                <c:pt idx="63">
                  <c:v>1.0076699999999996E-2</c:v>
                </c:pt>
                <c:pt idx="64">
                  <c:v>1.0102800000000025E-2</c:v>
                </c:pt>
                <c:pt idx="65">
                  <c:v>1.0109999999999999E-2</c:v>
                </c:pt>
                <c:pt idx="66">
                  <c:v>1.0117899999999999E-2</c:v>
                </c:pt>
                <c:pt idx="67">
                  <c:v>1.0156699999999998E-2</c:v>
                </c:pt>
                <c:pt idx="68">
                  <c:v>1.026480000000002E-2</c:v>
                </c:pt>
                <c:pt idx="69">
                  <c:v>1.04326E-2</c:v>
                </c:pt>
                <c:pt idx="70">
                  <c:v>1.0600000000000023E-2</c:v>
                </c:pt>
                <c:pt idx="71">
                  <c:v>1.0724500000000027E-2</c:v>
                </c:pt>
                <c:pt idx="72">
                  <c:v>1.0835400000000005E-2</c:v>
                </c:pt>
                <c:pt idx="73">
                  <c:v>1.0977300000000001E-2</c:v>
                </c:pt>
                <c:pt idx="74">
                  <c:v>1.116740000000002E-2</c:v>
                </c:pt>
                <c:pt idx="75">
                  <c:v>1.140000000000003E-2</c:v>
                </c:pt>
                <c:pt idx="76">
                  <c:v>1.1671800000000027E-2</c:v>
                </c:pt>
                <c:pt idx="77">
                  <c:v>1.1958999999999999E-2</c:v>
                </c:pt>
                <c:pt idx="78">
                  <c:v>1.22352E-2</c:v>
                </c:pt>
                <c:pt idx="79">
                  <c:v>1.2484900000000005E-2</c:v>
                </c:pt>
                <c:pt idx="80">
                  <c:v>1.2699999999999998E-2</c:v>
                </c:pt>
                <c:pt idx="81">
                  <c:v>1.2873300000000001E-2</c:v>
                </c:pt>
                <c:pt idx="82">
                  <c:v>1.3024900000000018E-2</c:v>
                </c:pt>
                <c:pt idx="83">
                  <c:v>1.31786E-2</c:v>
                </c:pt>
                <c:pt idx="84">
                  <c:v>1.3359400000000018E-2</c:v>
                </c:pt>
                <c:pt idx="85">
                  <c:v>1.3599999999999999E-2</c:v>
                </c:pt>
                <c:pt idx="86">
                  <c:v>1.3921700000000037E-2</c:v>
                </c:pt>
                <c:pt idx="87">
                  <c:v>1.42562E-2</c:v>
                </c:pt>
                <c:pt idx="88">
                  <c:v>1.45167E-2</c:v>
                </c:pt>
                <c:pt idx="89">
                  <c:v>1.472180000000003E-2</c:v>
                </c:pt>
                <c:pt idx="90">
                  <c:v>1.4999999999999998E-2</c:v>
                </c:pt>
                <c:pt idx="91">
                  <c:v>1.5446000000000026E-2</c:v>
                </c:pt>
                <c:pt idx="92">
                  <c:v>1.5960500000000037E-2</c:v>
                </c:pt>
                <c:pt idx="93">
                  <c:v>1.641040000000003E-2</c:v>
                </c:pt>
                <c:pt idx="94">
                  <c:v>1.6805200000000027E-2</c:v>
                </c:pt>
                <c:pt idx="95">
                  <c:v>1.7299999999999999E-2</c:v>
                </c:pt>
                <c:pt idx="96">
                  <c:v>1.8004400000000031E-2</c:v>
                </c:pt>
                <c:pt idx="97">
                  <c:v>1.8765200000000027E-2</c:v>
                </c:pt>
                <c:pt idx="98">
                  <c:v>1.9376500000000001E-2</c:v>
                </c:pt>
                <c:pt idx="99">
                  <c:v>1.9846500000000031E-2</c:v>
                </c:pt>
                <c:pt idx="100">
                  <c:v>2.0400000000000012E-2</c:v>
                </c:pt>
                <c:pt idx="101">
                  <c:v>2.1217800000000044E-2</c:v>
                </c:pt>
                <c:pt idx="102">
                  <c:v>2.223980000000008E-2</c:v>
                </c:pt>
                <c:pt idx="103">
                  <c:v>2.3381200000000012E-2</c:v>
                </c:pt>
                <c:pt idx="104">
                  <c:v>2.4545700000000035E-2</c:v>
                </c:pt>
                <c:pt idx="105">
                  <c:v>2.5600000000000039E-2</c:v>
                </c:pt>
                <c:pt idx="106">
                  <c:v>2.6470700000000062E-2</c:v>
                </c:pt>
                <c:pt idx="107">
                  <c:v>2.7403300000000085E-2</c:v>
                </c:pt>
                <c:pt idx="108">
                  <c:v>2.8733800000000049E-2</c:v>
                </c:pt>
                <c:pt idx="109">
                  <c:v>3.0509100000000046E-2</c:v>
                </c:pt>
                <c:pt idx="110">
                  <c:v>3.2500000000000057E-2</c:v>
                </c:pt>
                <c:pt idx="111">
                  <c:v>3.4518300000000002E-2</c:v>
                </c:pt>
                <c:pt idx="112">
                  <c:v>3.6386599999999998E-2</c:v>
                </c:pt>
                <c:pt idx="113">
                  <c:v>3.789810000000006E-2</c:v>
                </c:pt>
                <c:pt idx="114">
                  <c:v>3.8965800000000002E-2</c:v>
                </c:pt>
                <c:pt idx="115">
                  <c:v>3.9600000000000059E-2</c:v>
                </c:pt>
                <c:pt idx="116">
                  <c:v>3.9800800000000053E-2</c:v>
                </c:pt>
                <c:pt idx="117">
                  <c:v>3.9840100000000066E-2</c:v>
                </c:pt>
                <c:pt idx="118">
                  <c:v>4.0030400000000098E-2</c:v>
                </c:pt>
                <c:pt idx="119">
                  <c:v>4.0438000000000071E-2</c:v>
                </c:pt>
                <c:pt idx="120">
                  <c:v>4.0900000000000013E-2</c:v>
                </c:pt>
                <c:pt idx="121">
                  <c:v>4.1282399999999997E-2</c:v>
                </c:pt>
                <c:pt idx="122">
                  <c:v>4.1536800000000013E-2</c:v>
                </c:pt>
                <c:pt idx="123">
                  <c:v>4.16143E-2</c:v>
                </c:pt>
                <c:pt idx="124">
                  <c:v>4.1593400000000079E-2</c:v>
                </c:pt>
                <c:pt idx="125">
                  <c:v>4.1700000000000022E-2</c:v>
                </c:pt>
                <c:pt idx="126">
                  <c:v>4.2096300000000114E-2</c:v>
                </c:pt>
                <c:pt idx="127">
                  <c:v>4.2594700000000103E-2</c:v>
                </c:pt>
                <c:pt idx="128">
                  <c:v>4.2941799999999995E-2</c:v>
                </c:pt>
                <c:pt idx="129">
                  <c:v>4.3131000000000003E-2</c:v>
                </c:pt>
                <c:pt idx="130">
                  <c:v>4.3400000000000022E-2</c:v>
                </c:pt>
                <c:pt idx="131">
                  <c:v>4.3915300000000004E-2</c:v>
                </c:pt>
                <c:pt idx="132">
                  <c:v>4.4483500000000113E-2</c:v>
                </c:pt>
                <c:pt idx="133">
                  <c:v>4.4834500000000103E-2</c:v>
                </c:pt>
                <c:pt idx="134">
                  <c:v>4.4976900000000104E-2</c:v>
                </c:pt>
                <c:pt idx="135">
                  <c:v>4.5200000000000004E-2</c:v>
                </c:pt>
                <c:pt idx="136">
                  <c:v>4.5713300000000123E-2</c:v>
                </c:pt>
                <c:pt idx="137">
                  <c:v>4.6333500000000034E-2</c:v>
                </c:pt>
                <c:pt idx="138">
                  <c:v>4.6801700000000002E-2</c:v>
                </c:pt>
                <c:pt idx="139">
                  <c:v>4.7091200000000104E-2</c:v>
                </c:pt>
                <c:pt idx="140">
                  <c:v>4.7400000000000088E-2</c:v>
                </c:pt>
                <c:pt idx="141">
                  <c:v>4.7887200000000116E-2</c:v>
                </c:pt>
                <c:pt idx="142">
                  <c:v>4.8531400000000023E-2</c:v>
                </c:pt>
                <c:pt idx="143">
                  <c:v>4.9296300000000119E-2</c:v>
                </c:pt>
                <c:pt idx="144">
                  <c:v>5.0158100000000004E-2</c:v>
                </c:pt>
                <c:pt idx="145">
                  <c:v>5.1100000000000013E-2</c:v>
                </c:pt>
                <c:pt idx="146">
                  <c:v>5.2114500000000084E-2</c:v>
                </c:pt>
                <c:pt idx="147">
                  <c:v>5.3168600000000094E-2</c:v>
                </c:pt>
                <c:pt idx="148">
                  <c:v>5.4231000000000071E-2</c:v>
                </c:pt>
                <c:pt idx="149">
                  <c:v>5.5318400000000122E-2</c:v>
                </c:pt>
                <c:pt idx="150">
                  <c:v>5.6500000000000022E-2</c:v>
                </c:pt>
                <c:pt idx="151">
                  <c:v>5.779250000000017E-2</c:v>
                </c:pt>
                <c:pt idx="152">
                  <c:v>5.8919300000000022E-2</c:v>
                </c:pt>
                <c:pt idx="153">
                  <c:v>5.9504100000000081E-2</c:v>
                </c:pt>
                <c:pt idx="154">
                  <c:v>5.9580300000000079E-2</c:v>
                </c:pt>
                <c:pt idx="155">
                  <c:v>5.960000000000009E-2</c:v>
                </c:pt>
                <c:pt idx="156">
                  <c:v>5.9897000000000172E-2</c:v>
                </c:pt>
                <c:pt idx="157">
                  <c:v>6.0363200000000151E-2</c:v>
                </c:pt>
                <c:pt idx="158">
                  <c:v>6.0816600000000158E-2</c:v>
                </c:pt>
                <c:pt idx="159">
                  <c:v>6.1263500000000033E-2</c:v>
                </c:pt>
                <c:pt idx="160">
                  <c:v>6.1900000000000004E-2</c:v>
                </c:pt>
                <c:pt idx="161">
                  <c:v>6.2843000000000024E-2</c:v>
                </c:pt>
                <c:pt idx="162">
                  <c:v>6.3732000000000122E-2</c:v>
                </c:pt>
                <c:pt idx="163">
                  <c:v>6.4085000000000114E-2</c:v>
                </c:pt>
                <c:pt idx="164">
                  <c:v>6.4003700000000135E-2</c:v>
                </c:pt>
                <c:pt idx="165">
                  <c:v>6.4200000000000104E-2</c:v>
                </c:pt>
                <c:pt idx="166">
                  <c:v>6.5200700000000014E-2</c:v>
                </c:pt>
                <c:pt idx="167">
                  <c:v>6.6571099999999994E-2</c:v>
                </c:pt>
                <c:pt idx="168">
                  <c:v>6.7710100000000134E-2</c:v>
                </c:pt>
                <c:pt idx="169">
                  <c:v>6.8542600000000106E-2</c:v>
                </c:pt>
                <c:pt idx="170">
                  <c:v>6.9500000000000117E-2</c:v>
                </c:pt>
                <c:pt idx="171">
                  <c:v>7.0904800000000004E-2</c:v>
                </c:pt>
                <c:pt idx="172">
                  <c:v>7.2520899999999999E-2</c:v>
                </c:pt>
                <c:pt idx="173">
                  <c:v>7.4018300000000134E-2</c:v>
                </c:pt>
                <c:pt idx="174">
                  <c:v>7.5437400000000168E-2</c:v>
                </c:pt>
                <c:pt idx="175">
                  <c:v>7.7200000000000032E-2</c:v>
                </c:pt>
                <c:pt idx="176">
                  <c:v>7.9620399999999994E-2</c:v>
                </c:pt>
                <c:pt idx="177">
                  <c:v>8.2314300000000007E-2</c:v>
                </c:pt>
                <c:pt idx="178">
                  <c:v>8.477900000000016E-2</c:v>
                </c:pt>
                <c:pt idx="179">
                  <c:v>8.7029100000000026E-2</c:v>
                </c:pt>
                <c:pt idx="180">
                  <c:v>8.9600000000000263E-2</c:v>
                </c:pt>
                <c:pt idx="181">
                  <c:v>9.2930600000000002E-2</c:v>
                </c:pt>
                <c:pt idx="182">
                  <c:v>9.682460000000026E-2</c:v>
                </c:pt>
                <c:pt idx="183">
                  <c:v>0.10103100000000002</c:v>
                </c:pt>
                <c:pt idx="184">
                  <c:v>0.10543000000000002</c:v>
                </c:pt>
                <c:pt idx="185">
                  <c:v>0.11000000000000011</c:v>
                </c:pt>
                <c:pt idx="186">
                  <c:v>0.11473999999999999</c:v>
                </c:pt>
                <c:pt idx="187">
                  <c:v>0.11957300000000021</c:v>
                </c:pt>
                <c:pt idx="188">
                  <c:v>0.12443000000000011</c:v>
                </c:pt>
                <c:pt idx="189">
                  <c:v>0.12946500000000022</c:v>
                </c:pt>
                <c:pt idx="190">
                  <c:v>0.1351</c:v>
                </c:pt>
                <c:pt idx="191">
                  <c:v>0.14163100000000001</c:v>
                </c:pt>
                <c:pt idx="192">
                  <c:v>0.14840000000000028</c:v>
                </c:pt>
                <c:pt idx="193">
                  <c:v>0.15457099999999999</c:v>
                </c:pt>
                <c:pt idx="194">
                  <c:v>0.16037999999999999</c:v>
                </c:pt>
                <c:pt idx="195">
                  <c:v>0.16720000000000038</c:v>
                </c:pt>
                <c:pt idx="196">
                  <c:v>0.176172</c:v>
                </c:pt>
                <c:pt idx="197">
                  <c:v>0.18678600000000029</c:v>
                </c:pt>
                <c:pt idx="198">
                  <c:v>0.19840600000000047</c:v>
                </c:pt>
                <c:pt idx="199">
                  <c:v>0.21048100000000025</c:v>
                </c:pt>
                <c:pt idx="200">
                  <c:v>0.22240000000000029</c:v>
                </c:pt>
                <c:pt idx="201">
                  <c:v>0.23352500000000001</c:v>
                </c:pt>
                <c:pt idx="202">
                  <c:v>0.24311199999999999</c:v>
                </c:pt>
                <c:pt idx="203">
                  <c:v>0.250112</c:v>
                </c:pt>
                <c:pt idx="204">
                  <c:v>0.254581</c:v>
                </c:pt>
                <c:pt idx="205">
                  <c:v>0.25769999999999998</c:v>
                </c:pt>
                <c:pt idx="206">
                  <c:v>0.2602270000000001</c:v>
                </c:pt>
                <c:pt idx="207">
                  <c:v>0.26219599999999998</c:v>
                </c:pt>
                <c:pt idx="208">
                  <c:v>0.2633800000000005</c:v>
                </c:pt>
                <c:pt idx="209">
                  <c:v>0.26392600000000038</c:v>
                </c:pt>
                <c:pt idx="210">
                  <c:v>0.26440000000000002</c:v>
                </c:pt>
                <c:pt idx="211">
                  <c:v>0.26520000000000005</c:v>
                </c:pt>
                <c:pt idx="212">
                  <c:v>0.26611200000000002</c:v>
                </c:pt>
                <c:pt idx="213">
                  <c:v>0.26679700000000001</c:v>
                </c:pt>
                <c:pt idx="214">
                  <c:v>0.26725100000000002</c:v>
                </c:pt>
                <c:pt idx="215">
                  <c:v>0.26779999999999998</c:v>
                </c:pt>
                <c:pt idx="216">
                  <c:v>0.26871600000000001</c:v>
                </c:pt>
                <c:pt idx="217">
                  <c:v>0.26996600000000032</c:v>
                </c:pt>
                <c:pt idx="218">
                  <c:v>0.271507</c:v>
                </c:pt>
                <c:pt idx="219">
                  <c:v>0.27333800000000008</c:v>
                </c:pt>
                <c:pt idx="220">
                  <c:v>0.27550000000000002</c:v>
                </c:pt>
                <c:pt idx="221">
                  <c:v>0.27797100000000002</c:v>
                </c:pt>
                <c:pt idx="222">
                  <c:v>0.28020300000000004</c:v>
                </c:pt>
                <c:pt idx="223">
                  <c:v>0.28149000000000002</c:v>
                </c:pt>
                <c:pt idx="224">
                  <c:v>0.282111</c:v>
                </c:pt>
                <c:pt idx="225">
                  <c:v>0.28340000000000032</c:v>
                </c:pt>
                <c:pt idx="226">
                  <c:v>0.2862650000000001</c:v>
                </c:pt>
                <c:pt idx="227">
                  <c:v>0.28936100000000031</c:v>
                </c:pt>
                <c:pt idx="228">
                  <c:v>0.29084900000000002</c:v>
                </c:pt>
                <c:pt idx="229">
                  <c:v>0.29087300000000038</c:v>
                </c:pt>
                <c:pt idx="230">
                  <c:v>0.29160000000000008</c:v>
                </c:pt>
                <c:pt idx="231">
                  <c:v>0.29456500000000002</c:v>
                </c:pt>
                <c:pt idx="232">
                  <c:v>0.29817500000000002</c:v>
                </c:pt>
                <c:pt idx="233">
                  <c:v>0.30019800000000002</c:v>
                </c:pt>
                <c:pt idx="234">
                  <c:v>0.300535</c:v>
                </c:pt>
                <c:pt idx="235">
                  <c:v>0.30120000000000002</c:v>
                </c:pt>
                <c:pt idx="236">
                  <c:v>0.30362700000000031</c:v>
                </c:pt>
                <c:pt idx="237">
                  <c:v>0.30659000000000008</c:v>
                </c:pt>
                <c:pt idx="238">
                  <c:v>0.30832900000000057</c:v>
                </c:pt>
                <c:pt idx="239">
                  <c:v>0.30901600000000051</c:v>
                </c:pt>
                <c:pt idx="240">
                  <c:v>0.31080000000000058</c:v>
                </c:pt>
                <c:pt idx="241">
                  <c:v>0.31518300000000032</c:v>
                </c:pt>
                <c:pt idx="242">
                  <c:v>0.32016700000000031</c:v>
                </c:pt>
                <c:pt idx="243">
                  <c:v>0.32301800000000075</c:v>
                </c:pt>
                <c:pt idx="244">
                  <c:v>0.32372500000000032</c:v>
                </c:pt>
                <c:pt idx="245">
                  <c:v>0.32500000000000051</c:v>
                </c:pt>
                <c:pt idx="246">
                  <c:v>0.32877100000000031</c:v>
                </c:pt>
                <c:pt idx="247">
                  <c:v>0.33328000000000058</c:v>
                </c:pt>
                <c:pt idx="248">
                  <c:v>0.33603100000000002</c:v>
                </c:pt>
                <c:pt idx="249">
                  <c:v>0.33726100000000031</c:v>
                </c:pt>
                <c:pt idx="250">
                  <c:v>0.34000000000000058</c:v>
                </c:pt>
                <c:pt idx="251">
                  <c:v>0.34647300000000075</c:v>
                </c:pt>
                <c:pt idx="252">
                  <c:v>0.35444300000000001</c:v>
                </c:pt>
                <c:pt idx="253">
                  <c:v>0.36086000000000057</c:v>
                </c:pt>
                <c:pt idx="254">
                  <c:v>0.36552000000000051</c:v>
                </c:pt>
                <c:pt idx="255">
                  <c:v>0.37100000000000044</c:v>
                </c:pt>
                <c:pt idx="256">
                  <c:v>0.37920500000000001</c:v>
                </c:pt>
                <c:pt idx="257">
                  <c:v>0.38858000000000076</c:v>
                </c:pt>
                <c:pt idx="258">
                  <c:v>0.39693300000000031</c:v>
                </c:pt>
                <c:pt idx="259">
                  <c:v>0.40373800000000004</c:v>
                </c:pt>
                <c:pt idx="260">
                  <c:v>0.41000000000000031</c:v>
                </c:pt>
                <c:pt idx="261">
                  <c:v>0.41631600000000057</c:v>
                </c:pt>
                <c:pt idx="262">
                  <c:v>0.42189200000000032</c:v>
                </c:pt>
                <c:pt idx="263">
                  <c:v>0.42547300000000032</c:v>
                </c:pt>
                <c:pt idx="264">
                  <c:v>0.42726700000000001</c:v>
                </c:pt>
                <c:pt idx="265">
                  <c:v>0.42900000000000038</c:v>
                </c:pt>
                <c:pt idx="266">
                  <c:v>0.43186000000000058</c:v>
                </c:pt>
                <c:pt idx="267">
                  <c:v>0.43488800000000088</c:v>
                </c:pt>
                <c:pt idx="268">
                  <c:v>0.43665100000000001</c:v>
                </c:pt>
                <c:pt idx="269">
                  <c:v>0.43737400000000087</c:v>
                </c:pt>
                <c:pt idx="270">
                  <c:v>0.43900000000000045</c:v>
                </c:pt>
                <c:pt idx="271">
                  <c:v>0.44283100000000031</c:v>
                </c:pt>
                <c:pt idx="272">
                  <c:v>0.44683600000000051</c:v>
                </c:pt>
                <c:pt idx="273">
                  <c:v>0.44822800000000057</c:v>
                </c:pt>
                <c:pt idx="274">
                  <c:v>0.44739600000000057</c:v>
                </c:pt>
                <c:pt idx="275">
                  <c:v>0.44800000000000051</c:v>
                </c:pt>
                <c:pt idx="276">
                  <c:v>0.45266800000000001</c:v>
                </c:pt>
                <c:pt idx="277">
                  <c:v>0.45869300000000002</c:v>
                </c:pt>
                <c:pt idx="278">
                  <c:v>0.46232300000000032</c:v>
                </c:pt>
                <c:pt idx="279">
                  <c:v>0.46334000000000031</c:v>
                </c:pt>
                <c:pt idx="280">
                  <c:v>0.46500000000000002</c:v>
                </c:pt>
                <c:pt idx="281">
                  <c:v>0.46967100000000001</c:v>
                </c:pt>
                <c:pt idx="282">
                  <c:v>0.47550600000000032</c:v>
                </c:pt>
                <c:pt idx="283">
                  <c:v>0.47985300000000031</c:v>
                </c:pt>
                <c:pt idx="284">
                  <c:v>0.48257300000000031</c:v>
                </c:pt>
                <c:pt idx="285">
                  <c:v>0.48600000000000032</c:v>
                </c:pt>
                <c:pt idx="286">
                  <c:v>0.49185800000000057</c:v>
                </c:pt>
                <c:pt idx="287">
                  <c:v>0.49877300000000002</c:v>
                </c:pt>
                <c:pt idx="288">
                  <c:v>0.5048179999999991</c:v>
                </c:pt>
                <c:pt idx="289">
                  <c:v>0.50995000000000001</c:v>
                </c:pt>
                <c:pt idx="290">
                  <c:v>0.51600000000000001</c:v>
                </c:pt>
                <c:pt idx="291">
                  <c:v>0.52432199999999951</c:v>
                </c:pt>
                <c:pt idx="292">
                  <c:v>0.53359299999999898</c:v>
                </c:pt>
                <c:pt idx="293">
                  <c:v>0.54202399999999951</c:v>
                </c:pt>
                <c:pt idx="294">
                  <c:v>0.54977600000000004</c:v>
                </c:pt>
                <c:pt idx="295">
                  <c:v>0.55900000000000005</c:v>
                </c:pt>
                <c:pt idx="296">
                  <c:v>0.57133199999999951</c:v>
                </c:pt>
                <c:pt idx="297">
                  <c:v>0.58518499999999996</c:v>
                </c:pt>
                <c:pt idx="298">
                  <c:v>0.59846100000000002</c:v>
                </c:pt>
                <c:pt idx="299">
                  <c:v>0.61089800000000116</c:v>
                </c:pt>
                <c:pt idx="300">
                  <c:v>0.62400000000000089</c:v>
                </c:pt>
                <c:pt idx="301">
                  <c:v>0.63893500000000114</c:v>
                </c:pt>
                <c:pt idx="302">
                  <c:v>0.65493800000000102</c:v>
                </c:pt>
                <c:pt idx="303">
                  <c:v>0.67097300000000115</c:v>
                </c:pt>
                <c:pt idx="304">
                  <c:v>0.687006000000001</c:v>
                </c:pt>
                <c:pt idx="305">
                  <c:v>0.70400000000000063</c:v>
                </c:pt>
                <c:pt idx="306">
                  <c:v>0.72294499999999995</c:v>
                </c:pt>
                <c:pt idx="307">
                  <c:v>0.74425100000000088</c:v>
                </c:pt>
                <c:pt idx="308">
                  <c:v>0.76862800000000164</c:v>
                </c:pt>
                <c:pt idx="309">
                  <c:v>0.79628900000000002</c:v>
                </c:pt>
                <c:pt idx="310">
                  <c:v>0.82700000000000062</c:v>
                </c:pt>
                <c:pt idx="311">
                  <c:v>0.86074700000000115</c:v>
                </c:pt>
                <c:pt idx="312">
                  <c:v>0.89614799999999994</c:v>
                </c:pt>
                <c:pt idx="313">
                  <c:v>0.93179400000000101</c:v>
                </c:pt>
                <c:pt idx="314">
                  <c:v>0.96802200000000005</c:v>
                </c:pt>
                <c:pt idx="315">
                  <c:v>1.0069999999999979</c:v>
                </c:pt>
                <c:pt idx="316">
                  <c:v>1.05044</c:v>
                </c:pt>
                <c:pt idx="317">
                  <c:v>1.0961700000000001</c:v>
                </c:pt>
                <c:pt idx="318">
                  <c:v>1.1414500000000001</c:v>
                </c:pt>
                <c:pt idx="319">
                  <c:v>1.1858199999999999</c:v>
                </c:pt>
                <c:pt idx="320">
                  <c:v>1.2309999999999981</c:v>
                </c:pt>
                <c:pt idx="321">
                  <c:v>1.2785899999999999</c:v>
                </c:pt>
                <c:pt idx="322">
                  <c:v>1.32924</c:v>
                </c:pt>
                <c:pt idx="323">
                  <c:v>1.3837899999999999</c:v>
                </c:pt>
                <c:pt idx="324">
                  <c:v>1.4394499999999979</c:v>
                </c:pt>
                <c:pt idx="325">
                  <c:v>1.4889999999999981</c:v>
                </c:pt>
                <c:pt idx="326">
                  <c:v>1.5330899999999998</c:v>
                </c:pt>
                <c:pt idx="327">
                  <c:v>1.6101099999999999</c:v>
                </c:pt>
                <c:pt idx="328">
                  <c:v>1.7606999999999999</c:v>
                </c:pt>
                <c:pt idx="329">
                  <c:v>1.8444</c:v>
                </c:pt>
                <c:pt idx="330">
                  <c:v>1.9623999999999981</c:v>
                </c:pt>
                <c:pt idx="331">
                  <c:v>2.0800999999999998</c:v>
                </c:pt>
                <c:pt idx="332">
                  <c:v>2.1974</c:v>
                </c:pt>
                <c:pt idx="333">
                  <c:v>2.3143999999999987</c:v>
                </c:pt>
                <c:pt idx="334">
                  <c:v>2.4481999999999999</c:v>
                </c:pt>
                <c:pt idx="335">
                  <c:v>2.5303999999999998</c:v>
                </c:pt>
                <c:pt idx="336">
                  <c:v>2.6122999999999967</c:v>
                </c:pt>
                <c:pt idx="337">
                  <c:v>2.6450499999999977</c:v>
                </c:pt>
                <c:pt idx="338">
                  <c:v>2.6732999999999998</c:v>
                </c:pt>
                <c:pt idx="339">
                  <c:v>2.7376999999999998</c:v>
                </c:pt>
                <c:pt idx="340">
                  <c:v>2.7680000000000002</c:v>
                </c:pt>
                <c:pt idx="341">
                  <c:v>2.7982</c:v>
                </c:pt>
                <c:pt idx="342">
                  <c:v>2.8112999999999961</c:v>
                </c:pt>
                <c:pt idx="343">
                  <c:v>2.8245</c:v>
                </c:pt>
                <c:pt idx="344">
                  <c:v>2.8375999999999997</c:v>
                </c:pt>
                <c:pt idx="345">
                  <c:v>2.8337999999999997</c:v>
                </c:pt>
                <c:pt idx="346">
                  <c:v>2.8467999999999987</c:v>
                </c:pt>
                <c:pt idx="347">
                  <c:v>2.843</c:v>
                </c:pt>
                <c:pt idx="348">
                  <c:v>2.8559999999999977</c:v>
                </c:pt>
                <c:pt idx="349">
                  <c:v>2.8522199999999955</c:v>
                </c:pt>
                <c:pt idx="350">
                  <c:v>2.8483999999999998</c:v>
                </c:pt>
                <c:pt idx="351">
                  <c:v>2.8613</c:v>
                </c:pt>
                <c:pt idx="352">
                  <c:v>2.8574999999999977</c:v>
                </c:pt>
                <c:pt idx="353">
                  <c:v>2.8703999999999987</c:v>
                </c:pt>
                <c:pt idx="354">
                  <c:v>2.8665999999999987</c:v>
                </c:pt>
                <c:pt idx="355">
                  <c:v>2.8793999999999977</c:v>
                </c:pt>
                <c:pt idx="356">
                  <c:v>2.8755999999999977</c:v>
                </c:pt>
                <c:pt idx="357">
                  <c:v>2.8704599999999956</c:v>
                </c:pt>
                <c:pt idx="358">
                  <c:v>2.8681000000000001</c:v>
                </c:pt>
                <c:pt idx="359">
                  <c:v>2.8643000000000001</c:v>
                </c:pt>
                <c:pt idx="360">
                  <c:v>2.8605</c:v>
                </c:pt>
                <c:pt idx="361">
                  <c:v>2.8733</c:v>
                </c:pt>
                <c:pt idx="362">
                  <c:v>2.8694999999999977</c:v>
                </c:pt>
                <c:pt idx="363">
                  <c:v>2.8656999999999977</c:v>
                </c:pt>
                <c:pt idx="364">
                  <c:v>2.8611800000000001</c:v>
                </c:pt>
                <c:pt idx="365">
                  <c:v>2.8581999999999987</c:v>
                </c:pt>
                <c:pt idx="366">
                  <c:v>2.8544999999999967</c:v>
                </c:pt>
                <c:pt idx="367">
                  <c:v>2.8343999999999987</c:v>
                </c:pt>
                <c:pt idx="368">
                  <c:v>2.8306999999999967</c:v>
                </c:pt>
                <c:pt idx="369">
                  <c:v>2.827</c:v>
                </c:pt>
                <c:pt idx="370">
                  <c:v>2.8233999999999999</c:v>
                </c:pt>
                <c:pt idx="371">
                  <c:v>2.8157999999999967</c:v>
                </c:pt>
                <c:pt idx="372">
                  <c:v>2.7997999999999998</c:v>
                </c:pt>
                <c:pt idx="373">
                  <c:v>2.7799</c:v>
                </c:pt>
                <c:pt idx="374">
                  <c:v>2.7763</c:v>
                </c:pt>
                <c:pt idx="375">
                  <c:v>2.7565</c:v>
                </c:pt>
                <c:pt idx="376">
                  <c:v>2.7528999999999977</c:v>
                </c:pt>
                <c:pt idx="377">
                  <c:v>2.7456299999999998</c:v>
                </c:pt>
                <c:pt idx="378">
                  <c:v>2.7296999999999998</c:v>
                </c:pt>
                <c:pt idx="379">
                  <c:v>2.7101000000000002</c:v>
                </c:pt>
                <c:pt idx="380">
                  <c:v>2.6905000000000001</c:v>
                </c:pt>
                <c:pt idx="381">
                  <c:v>2.6549</c:v>
                </c:pt>
                <c:pt idx="382">
                  <c:v>2.6397900000000001</c:v>
                </c:pt>
                <c:pt idx="383">
                  <c:v>2.6319999999999997</c:v>
                </c:pt>
                <c:pt idx="384">
                  <c:v>2.6126999999999967</c:v>
                </c:pt>
                <c:pt idx="385">
                  <c:v>2.5933000000000002</c:v>
                </c:pt>
                <c:pt idx="386">
                  <c:v>2.5579999999999998</c:v>
                </c:pt>
                <c:pt idx="387">
                  <c:v>2.5228999999999977</c:v>
                </c:pt>
                <c:pt idx="388">
                  <c:v>2.5129099999999966</c:v>
                </c:pt>
                <c:pt idx="389">
                  <c:v>2.5005000000000002</c:v>
                </c:pt>
                <c:pt idx="390">
                  <c:v>2.4655999999999998</c:v>
                </c:pt>
                <c:pt idx="391">
                  <c:v>2.4464999999999977</c:v>
                </c:pt>
                <c:pt idx="392">
                  <c:v>2.4116999999999966</c:v>
                </c:pt>
                <c:pt idx="393">
                  <c:v>2.38883</c:v>
                </c:pt>
                <c:pt idx="394">
                  <c:v>2.3739999999999997</c:v>
                </c:pt>
                <c:pt idx="395">
                  <c:v>2.3551999999999977</c:v>
                </c:pt>
                <c:pt idx="396">
                  <c:v>2.3364999999999956</c:v>
                </c:pt>
                <c:pt idx="397">
                  <c:v>2.3177999999999988</c:v>
                </c:pt>
                <c:pt idx="398">
                  <c:v>2.3036099999999977</c:v>
                </c:pt>
                <c:pt idx="399">
                  <c:v>2.2805000000000035</c:v>
                </c:pt>
                <c:pt idx="400">
                  <c:v>2.2462</c:v>
                </c:pt>
              </c:numCache>
            </c:numRef>
          </c:yVal>
          <c:smooth val="1"/>
        </c:ser>
        <c:ser>
          <c:idx val="2"/>
          <c:order val="2"/>
          <c:tx>
            <c:v>acdom</c:v>
          </c:tx>
          <c:spPr>
            <a:ln>
              <a:solidFill>
                <a:sysClr val="windowText" lastClr="000000"/>
              </a:solidFill>
              <a:prstDash val="sysDot"/>
            </a:ln>
          </c:spPr>
          <c:marker>
            <c:symbol val="none"/>
          </c:marker>
          <c:xVal>
            <c:numRef>
              <c:f>Absorption_spectra!$A$2:$A$402</c:f>
              <c:numCache>
                <c:formatCode>General</c:formatCode>
                <c:ptCount val="401"/>
                <c:pt idx="0">
                  <c:v>400</c:v>
                </c:pt>
                <c:pt idx="1">
                  <c:v>401</c:v>
                </c:pt>
                <c:pt idx="2">
                  <c:v>402</c:v>
                </c:pt>
                <c:pt idx="3">
                  <c:v>403</c:v>
                </c:pt>
                <c:pt idx="4">
                  <c:v>404</c:v>
                </c:pt>
                <c:pt idx="5">
                  <c:v>405</c:v>
                </c:pt>
                <c:pt idx="6">
                  <c:v>406</c:v>
                </c:pt>
                <c:pt idx="7">
                  <c:v>407</c:v>
                </c:pt>
                <c:pt idx="8">
                  <c:v>408</c:v>
                </c:pt>
                <c:pt idx="9">
                  <c:v>409</c:v>
                </c:pt>
                <c:pt idx="10">
                  <c:v>410</c:v>
                </c:pt>
                <c:pt idx="11">
                  <c:v>411</c:v>
                </c:pt>
                <c:pt idx="12">
                  <c:v>412</c:v>
                </c:pt>
                <c:pt idx="13">
                  <c:v>413</c:v>
                </c:pt>
                <c:pt idx="14">
                  <c:v>414</c:v>
                </c:pt>
                <c:pt idx="15">
                  <c:v>415</c:v>
                </c:pt>
                <c:pt idx="16">
                  <c:v>416</c:v>
                </c:pt>
                <c:pt idx="17">
                  <c:v>417</c:v>
                </c:pt>
                <c:pt idx="18">
                  <c:v>418</c:v>
                </c:pt>
                <c:pt idx="19">
                  <c:v>419</c:v>
                </c:pt>
                <c:pt idx="20">
                  <c:v>420</c:v>
                </c:pt>
                <c:pt idx="21">
                  <c:v>421</c:v>
                </c:pt>
                <c:pt idx="22">
                  <c:v>422</c:v>
                </c:pt>
                <c:pt idx="23">
                  <c:v>423</c:v>
                </c:pt>
                <c:pt idx="24">
                  <c:v>424</c:v>
                </c:pt>
                <c:pt idx="25">
                  <c:v>425</c:v>
                </c:pt>
                <c:pt idx="26">
                  <c:v>426</c:v>
                </c:pt>
                <c:pt idx="27">
                  <c:v>427</c:v>
                </c:pt>
                <c:pt idx="28">
                  <c:v>428</c:v>
                </c:pt>
                <c:pt idx="29">
                  <c:v>429</c:v>
                </c:pt>
                <c:pt idx="30">
                  <c:v>430</c:v>
                </c:pt>
                <c:pt idx="31">
                  <c:v>431</c:v>
                </c:pt>
                <c:pt idx="32">
                  <c:v>432</c:v>
                </c:pt>
                <c:pt idx="33">
                  <c:v>433</c:v>
                </c:pt>
                <c:pt idx="34">
                  <c:v>434</c:v>
                </c:pt>
                <c:pt idx="35">
                  <c:v>435</c:v>
                </c:pt>
                <c:pt idx="36">
                  <c:v>436</c:v>
                </c:pt>
                <c:pt idx="37">
                  <c:v>437</c:v>
                </c:pt>
                <c:pt idx="38">
                  <c:v>438</c:v>
                </c:pt>
                <c:pt idx="39">
                  <c:v>439</c:v>
                </c:pt>
                <c:pt idx="40">
                  <c:v>440</c:v>
                </c:pt>
                <c:pt idx="41">
                  <c:v>441</c:v>
                </c:pt>
                <c:pt idx="42">
                  <c:v>442</c:v>
                </c:pt>
                <c:pt idx="43">
                  <c:v>443</c:v>
                </c:pt>
                <c:pt idx="44">
                  <c:v>444</c:v>
                </c:pt>
                <c:pt idx="45">
                  <c:v>445</c:v>
                </c:pt>
                <c:pt idx="46">
                  <c:v>446</c:v>
                </c:pt>
                <c:pt idx="47">
                  <c:v>447</c:v>
                </c:pt>
                <c:pt idx="48">
                  <c:v>448</c:v>
                </c:pt>
                <c:pt idx="49">
                  <c:v>449</c:v>
                </c:pt>
                <c:pt idx="50">
                  <c:v>450</c:v>
                </c:pt>
                <c:pt idx="51">
                  <c:v>451</c:v>
                </c:pt>
                <c:pt idx="52">
                  <c:v>452</c:v>
                </c:pt>
                <c:pt idx="53">
                  <c:v>453</c:v>
                </c:pt>
                <c:pt idx="54">
                  <c:v>454</c:v>
                </c:pt>
                <c:pt idx="55">
                  <c:v>455</c:v>
                </c:pt>
                <c:pt idx="56">
                  <c:v>456</c:v>
                </c:pt>
                <c:pt idx="57">
                  <c:v>457</c:v>
                </c:pt>
                <c:pt idx="58">
                  <c:v>458</c:v>
                </c:pt>
                <c:pt idx="59">
                  <c:v>459</c:v>
                </c:pt>
                <c:pt idx="60">
                  <c:v>460</c:v>
                </c:pt>
                <c:pt idx="61">
                  <c:v>461</c:v>
                </c:pt>
                <c:pt idx="62">
                  <c:v>462</c:v>
                </c:pt>
                <c:pt idx="63">
                  <c:v>463</c:v>
                </c:pt>
                <c:pt idx="64">
                  <c:v>464</c:v>
                </c:pt>
                <c:pt idx="65">
                  <c:v>465</c:v>
                </c:pt>
                <c:pt idx="66">
                  <c:v>466</c:v>
                </c:pt>
                <c:pt idx="67">
                  <c:v>467</c:v>
                </c:pt>
                <c:pt idx="68">
                  <c:v>468</c:v>
                </c:pt>
                <c:pt idx="69">
                  <c:v>469</c:v>
                </c:pt>
                <c:pt idx="70">
                  <c:v>470</c:v>
                </c:pt>
                <c:pt idx="71">
                  <c:v>471</c:v>
                </c:pt>
                <c:pt idx="72">
                  <c:v>472</c:v>
                </c:pt>
                <c:pt idx="73">
                  <c:v>473</c:v>
                </c:pt>
                <c:pt idx="74">
                  <c:v>474</c:v>
                </c:pt>
                <c:pt idx="75">
                  <c:v>475</c:v>
                </c:pt>
                <c:pt idx="76">
                  <c:v>476</c:v>
                </c:pt>
                <c:pt idx="77">
                  <c:v>477</c:v>
                </c:pt>
                <c:pt idx="78">
                  <c:v>478</c:v>
                </c:pt>
                <c:pt idx="79">
                  <c:v>479</c:v>
                </c:pt>
                <c:pt idx="80">
                  <c:v>480</c:v>
                </c:pt>
                <c:pt idx="81">
                  <c:v>481</c:v>
                </c:pt>
                <c:pt idx="82">
                  <c:v>482</c:v>
                </c:pt>
                <c:pt idx="83">
                  <c:v>483</c:v>
                </c:pt>
                <c:pt idx="84">
                  <c:v>484</c:v>
                </c:pt>
                <c:pt idx="85">
                  <c:v>485</c:v>
                </c:pt>
                <c:pt idx="86">
                  <c:v>486</c:v>
                </c:pt>
                <c:pt idx="87">
                  <c:v>487</c:v>
                </c:pt>
                <c:pt idx="88">
                  <c:v>488</c:v>
                </c:pt>
                <c:pt idx="89">
                  <c:v>489</c:v>
                </c:pt>
                <c:pt idx="90">
                  <c:v>490</c:v>
                </c:pt>
                <c:pt idx="91">
                  <c:v>491</c:v>
                </c:pt>
                <c:pt idx="92">
                  <c:v>492</c:v>
                </c:pt>
                <c:pt idx="93">
                  <c:v>493</c:v>
                </c:pt>
                <c:pt idx="94">
                  <c:v>494</c:v>
                </c:pt>
                <c:pt idx="95">
                  <c:v>495</c:v>
                </c:pt>
                <c:pt idx="96">
                  <c:v>496</c:v>
                </c:pt>
                <c:pt idx="97">
                  <c:v>497</c:v>
                </c:pt>
                <c:pt idx="98">
                  <c:v>498</c:v>
                </c:pt>
                <c:pt idx="99">
                  <c:v>499</c:v>
                </c:pt>
                <c:pt idx="100">
                  <c:v>500</c:v>
                </c:pt>
                <c:pt idx="101">
                  <c:v>501</c:v>
                </c:pt>
                <c:pt idx="102">
                  <c:v>502</c:v>
                </c:pt>
                <c:pt idx="103">
                  <c:v>503</c:v>
                </c:pt>
                <c:pt idx="104">
                  <c:v>504</c:v>
                </c:pt>
                <c:pt idx="105">
                  <c:v>505</c:v>
                </c:pt>
                <c:pt idx="106">
                  <c:v>506</c:v>
                </c:pt>
                <c:pt idx="107">
                  <c:v>507</c:v>
                </c:pt>
                <c:pt idx="108">
                  <c:v>508</c:v>
                </c:pt>
                <c:pt idx="109">
                  <c:v>509</c:v>
                </c:pt>
                <c:pt idx="110">
                  <c:v>510</c:v>
                </c:pt>
                <c:pt idx="111">
                  <c:v>511</c:v>
                </c:pt>
                <c:pt idx="112">
                  <c:v>512</c:v>
                </c:pt>
                <c:pt idx="113">
                  <c:v>513</c:v>
                </c:pt>
                <c:pt idx="114">
                  <c:v>514</c:v>
                </c:pt>
                <c:pt idx="115">
                  <c:v>515</c:v>
                </c:pt>
                <c:pt idx="116">
                  <c:v>516</c:v>
                </c:pt>
                <c:pt idx="117">
                  <c:v>517</c:v>
                </c:pt>
                <c:pt idx="118">
                  <c:v>518</c:v>
                </c:pt>
                <c:pt idx="119">
                  <c:v>519</c:v>
                </c:pt>
                <c:pt idx="120">
                  <c:v>520</c:v>
                </c:pt>
                <c:pt idx="121">
                  <c:v>521</c:v>
                </c:pt>
                <c:pt idx="122">
                  <c:v>522</c:v>
                </c:pt>
                <c:pt idx="123">
                  <c:v>523</c:v>
                </c:pt>
                <c:pt idx="124">
                  <c:v>524</c:v>
                </c:pt>
                <c:pt idx="125">
                  <c:v>525</c:v>
                </c:pt>
                <c:pt idx="126">
                  <c:v>526</c:v>
                </c:pt>
                <c:pt idx="127">
                  <c:v>527</c:v>
                </c:pt>
                <c:pt idx="128">
                  <c:v>528</c:v>
                </c:pt>
                <c:pt idx="129">
                  <c:v>529</c:v>
                </c:pt>
                <c:pt idx="130">
                  <c:v>530</c:v>
                </c:pt>
                <c:pt idx="131">
                  <c:v>531</c:v>
                </c:pt>
                <c:pt idx="132">
                  <c:v>532</c:v>
                </c:pt>
                <c:pt idx="133">
                  <c:v>533</c:v>
                </c:pt>
                <c:pt idx="134">
                  <c:v>534</c:v>
                </c:pt>
                <c:pt idx="135">
                  <c:v>535</c:v>
                </c:pt>
                <c:pt idx="136">
                  <c:v>536</c:v>
                </c:pt>
                <c:pt idx="137">
                  <c:v>537</c:v>
                </c:pt>
                <c:pt idx="138">
                  <c:v>538</c:v>
                </c:pt>
                <c:pt idx="139">
                  <c:v>539</c:v>
                </c:pt>
                <c:pt idx="140">
                  <c:v>540</c:v>
                </c:pt>
                <c:pt idx="141">
                  <c:v>541</c:v>
                </c:pt>
                <c:pt idx="142">
                  <c:v>542</c:v>
                </c:pt>
                <c:pt idx="143">
                  <c:v>543</c:v>
                </c:pt>
                <c:pt idx="144">
                  <c:v>544</c:v>
                </c:pt>
                <c:pt idx="145">
                  <c:v>545</c:v>
                </c:pt>
                <c:pt idx="146">
                  <c:v>546</c:v>
                </c:pt>
                <c:pt idx="147">
                  <c:v>547</c:v>
                </c:pt>
                <c:pt idx="148">
                  <c:v>548</c:v>
                </c:pt>
                <c:pt idx="149">
                  <c:v>549</c:v>
                </c:pt>
                <c:pt idx="150">
                  <c:v>550</c:v>
                </c:pt>
                <c:pt idx="151">
                  <c:v>551</c:v>
                </c:pt>
                <c:pt idx="152">
                  <c:v>552</c:v>
                </c:pt>
                <c:pt idx="153">
                  <c:v>553</c:v>
                </c:pt>
                <c:pt idx="154">
                  <c:v>554</c:v>
                </c:pt>
                <c:pt idx="155">
                  <c:v>555</c:v>
                </c:pt>
                <c:pt idx="156">
                  <c:v>556</c:v>
                </c:pt>
                <c:pt idx="157">
                  <c:v>557</c:v>
                </c:pt>
                <c:pt idx="158">
                  <c:v>558</c:v>
                </c:pt>
                <c:pt idx="159">
                  <c:v>559</c:v>
                </c:pt>
                <c:pt idx="160">
                  <c:v>560</c:v>
                </c:pt>
                <c:pt idx="161">
                  <c:v>561</c:v>
                </c:pt>
                <c:pt idx="162">
                  <c:v>562</c:v>
                </c:pt>
                <c:pt idx="163">
                  <c:v>563</c:v>
                </c:pt>
                <c:pt idx="164">
                  <c:v>564</c:v>
                </c:pt>
                <c:pt idx="165">
                  <c:v>565</c:v>
                </c:pt>
                <c:pt idx="166">
                  <c:v>566</c:v>
                </c:pt>
                <c:pt idx="167">
                  <c:v>567</c:v>
                </c:pt>
                <c:pt idx="168">
                  <c:v>568</c:v>
                </c:pt>
                <c:pt idx="169">
                  <c:v>569</c:v>
                </c:pt>
                <c:pt idx="170">
                  <c:v>570</c:v>
                </c:pt>
                <c:pt idx="171">
                  <c:v>571</c:v>
                </c:pt>
                <c:pt idx="172">
                  <c:v>572</c:v>
                </c:pt>
                <c:pt idx="173">
                  <c:v>573</c:v>
                </c:pt>
                <c:pt idx="174">
                  <c:v>574</c:v>
                </c:pt>
                <c:pt idx="175">
                  <c:v>575</c:v>
                </c:pt>
                <c:pt idx="176">
                  <c:v>576</c:v>
                </c:pt>
                <c:pt idx="177">
                  <c:v>577</c:v>
                </c:pt>
                <c:pt idx="178">
                  <c:v>578</c:v>
                </c:pt>
                <c:pt idx="179">
                  <c:v>579</c:v>
                </c:pt>
                <c:pt idx="180">
                  <c:v>580</c:v>
                </c:pt>
                <c:pt idx="181">
                  <c:v>581</c:v>
                </c:pt>
                <c:pt idx="182">
                  <c:v>582</c:v>
                </c:pt>
                <c:pt idx="183">
                  <c:v>583</c:v>
                </c:pt>
                <c:pt idx="184">
                  <c:v>584</c:v>
                </c:pt>
                <c:pt idx="185">
                  <c:v>585</c:v>
                </c:pt>
                <c:pt idx="186">
                  <c:v>586</c:v>
                </c:pt>
                <c:pt idx="187">
                  <c:v>587</c:v>
                </c:pt>
                <c:pt idx="188">
                  <c:v>588</c:v>
                </c:pt>
                <c:pt idx="189">
                  <c:v>589</c:v>
                </c:pt>
                <c:pt idx="190">
                  <c:v>590</c:v>
                </c:pt>
                <c:pt idx="191">
                  <c:v>591</c:v>
                </c:pt>
                <c:pt idx="192">
                  <c:v>592</c:v>
                </c:pt>
                <c:pt idx="193">
                  <c:v>593</c:v>
                </c:pt>
                <c:pt idx="194">
                  <c:v>594</c:v>
                </c:pt>
                <c:pt idx="195">
                  <c:v>595</c:v>
                </c:pt>
                <c:pt idx="196">
                  <c:v>596</c:v>
                </c:pt>
                <c:pt idx="197">
                  <c:v>597</c:v>
                </c:pt>
                <c:pt idx="198">
                  <c:v>598</c:v>
                </c:pt>
                <c:pt idx="199">
                  <c:v>599</c:v>
                </c:pt>
                <c:pt idx="200">
                  <c:v>600</c:v>
                </c:pt>
                <c:pt idx="201">
                  <c:v>601</c:v>
                </c:pt>
                <c:pt idx="202">
                  <c:v>602</c:v>
                </c:pt>
                <c:pt idx="203">
                  <c:v>603</c:v>
                </c:pt>
                <c:pt idx="204">
                  <c:v>604</c:v>
                </c:pt>
                <c:pt idx="205">
                  <c:v>605</c:v>
                </c:pt>
                <c:pt idx="206">
                  <c:v>606</c:v>
                </c:pt>
                <c:pt idx="207">
                  <c:v>607</c:v>
                </c:pt>
                <c:pt idx="208">
                  <c:v>608</c:v>
                </c:pt>
                <c:pt idx="209">
                  <c:v>609</c:v>
                </c:pt>
                <c:pt idx="210">
                  <c:v>610</c:v>
                </c:pt>
                <c:pt idx="211">
                  <c:v>611</c:v>
                </c:pt>
                <c:pt idx="212">
                  <c:v>612</c:v>
                </c:pt>
                <c:pt idx="213">
                  <c:v>613</c:v>
                </c:pt>
                <c:pt idx="214">
                  <c:v>614</c:v>
                </c:pt>
                <c:pt idx="215">
                  <c:v>615</c:v>
                </c:pt>
                <c:pt idx="216">
                  <c:v>616</c:v>
                </c:pt>
                <c:pt idx="217">
                  <c:v>617</c:v>
                </c:pt>
                <c:pt idx="218">
                  <c:v>618</c:v>
                </c:pt>
                <c:pt idx="219">
                  <c:v>619</c:v>
                </c:pt>
                <c:pt idx="220">
                  <c:v>620</c:v>
                </c:pt>
                <c:pt idx="221">
                  <c:v>621</c:v>
                </c:pt>
                <c:pt idx="222">
                  <c:v>622</c:v>
                </c:pt>
                <c:pt idx="223">
                  <c:v>623</c:v>
                </c:pt>
                <c:pt idx="224">
                  <c:v>624</c:v>
                </c:pt>
                <c:pt idx="225">
                  <c:v>625</c:v>
                </c:pt>
                <c:pt idx="226">
                  <c:v>626</c:v>
                </c:pt>
                <c:pt idx="227">
                  <c:v>627</c:v>
                </c:pt>
                <c:pt idx="228">
                  <c:v>628</c:v>
                </c:pt>
                <c:pt idx="229">
                  <c:v>629</c:v>
                </c:pt>
                <c:pt idx="230">
                  <c:v>630</c:v>
                </c:pt>
                <c:pt idx="231">
                  <c:v>631</c:v>
                </c:pt>
                <c:pt idx="232">
                  <c:v>632</c:v>
                </c:pt>
                <c:pt idx="233">
                  <c:v>633</c:v>
                </c:pt>
                <c:pt idx="234">
                  <c:v>634</c:v>
                </c:pt>
                <c:pt idx="235">
                  <c:v>635</c:v>
                </c:pt>
                <c:pt idx="236">
                  <c:v>636</c:v>
                </c:pt>
                <c:pt idx="237">
                  <c:v>637</c:v>
                </c:pt>
                <c:pt idx="238">
                  <c:v>638</c:v>
                </c:pt>
                <c:pt idx="239">
                  <c:v>639</c:v>
                </c:pt>
                <c:pt idx="240">
                  <c:v>640</c:v>
                </c:pt>
                <c:pt idx="241">
                  <c:v>641</c:v>
                </c:pt>
                <c:pt idx="242">
                  <c:v>642</c:v>
                </c:pt>
                <c:pt idx="243">
                  <c:v>643</c:v>
                </c:pt>
                <c:pt idx="244">
                  <c:v>644</c:v>
                </c:pt>
                <c:pt idx="245">
                  <c:v>645</c:v>
                </c:pt>
                <c:pt idx="246">
                  <c:v>646</c:v>
                </c:pt>
                <c:pt idx="247">
                  <c:v>647</c:v>
                </c:pt>
                <c:pt idx="248">
                  <c:v>648</c:v>
                </c:pt>
                <c:pt idx="249">
                  <c:v>649</c:v>
                </c:pt>
                <c:pt idx="250">
                  <c:v>650</c:v>
                </c:pt>
                <c:pt idx="251">
                  <c:v>651</c:v>
                </c:pt>
                <c:pt idx="252">
                  <c:v>652</c:v>
                </c:pt>
                <c:pt idx="253">
                  <c:v>653</c:v>
                </c:pt>
                <c:pt idx="254">
                  <c:v>654</c:v>
                </c:pt>
                <c:pt idx="255">
                  <c:v>655</c:v>
                </c:pt>
                <c:pt idx="256">
                  <c:v>656</c:v>
                </c:pt>
                <c:pt idx="257">
                  <c:v>657</c:v>
                </c:pt>
                <c:pt idx="258">
                  <c:v>658</c:v>
                </c:pt>
                <c:pt idx="259">
                  <c:v>659</c:v>
                </c:pt>
                <c:pt idx="260">
                  <c:v>660</c:v>
                </c:pt>
                <c:pt idx="261">
                  <c:v>661</c:v>
                </c:pt>
                <c:pt idx="262">
                  <c:v>662</c:v>
                </c:pt>
                <c:pt idx="263">
                  <c:v>663</c:v>
                </c:pt>
                <c:pt idx="264">
                  <c:v>664</c:v>
                </c:pt>
                <c:pt idx="265">
                  <c:v>665</c:v>
                </c:pt>
                <c:pt idx="266">
                  <c:v>666</c:v>
                </c:pt>
                <c:pt idx="267">
                  <c:v>667</c:v>
                </c:pt>
                <c:pt idx="268">
                  <c:v>668</c:v>
                </c:pt>
                <c:pt idx="269">
                  <c:v>669</c:v>
                </c:pt>
                <c:pt idx="270">
                  <c:v>670</c:v>
                </c:pt>
                <c:pt idx="271">
                  <c:v>671</c:v>
                </c:pt>
                <c:pt idx="272">
                  <c:v>672</c:v>
                </c:pt>
                <c:pt idx="273">
                  <c:v>673</c:v>
                </c:pt>
                <c:pt idx="274">
                  <c:v>674</c:v>
                </c:pt>
                <c:pt idx="275">
                  <c:v>675</c:v>
                </c:pt>
                <c:pt idx="276">
                  <c:v>676</c:v>
                </c:pt>
                <c:pt idx="277">
                  <c:v>677</c:v>
                </c:pt>
                <c:pt idx="278">
                  <c:v>678</c:v>
                </c:pt>
                <c:pt idx="279">
                  <c:v>679</c:v>
                </c:pt>
                <c:pt idx="280">
                  <c:v>680</c:v>
                </c:pt>
                <c:pt idx="281">
                  <c:v>681</c:v>
                </c:pt>
                <c:pt idx="282">
                  <c:v>682</c:v>
                </c:pt>
                <c:pt idx="283">
                  <c:v>683</c:v>
                </c:pt>
                <c:pt idx="284">
                  <c:v>684</c:v>
                </c:pt>
                <c:pt idx="285">
                  <c:v>685</c:v>
                </c:pt>
                <c:pt idx="286">
                  <c:v>686</c:v>
                </c:pt>
                <c:pt idx="287">
                  <c:v>687</c:v>
                </c:pt>
                <c:pt idx="288">
                  <c:v>688</c:v>
                </c:pt>
                <c:pt idx="289">
                  <c:v>689</c:v>
                </c:pt>
                <c:pt idx="290">
                  <c:v>690</c:v>
                </c:pt>
                <c:pt idx="291">
                  <c:v>691</c:v>
                </c:pt>
                <c:pt idx="292">
                  <c:v>692</c:v>
                </c:pt>
                <c:pt idx="293">
                  <c:v>693</c:v>
                </c:pt>
                <c:pt idx="294">
                  <c:v>694</c:v>
                </c:pt>
                <c:pt idx="295">
                  <c:v>695</c:v>
                </c:pt>
                <c:pt idx="296">
                  <c:v>696</c:v>
                </c:pt>
                <c:pt idx="297">
                  <c:v>697</c:v>
                </c:pt>
                <c:pt idx="298">
                  <c:v>698</c:v>
                </c:pt>
                <c:pt idx="299">
                  <c:v>699</c:v>
                </c:pt>
                <c:pt idx="300">
                  <c:v>700</c:v>
                </c:pt>
                <c:pt idx="301">
                  <c:v>701</c:v>
                </c:pt>
                <c:pt idx="302">
                  <c:v>702</c:v>
                </c:pt>
                <c:pt idx="303">
                  <c:v>703</c:v>
                </c:pt>
                <c:pt idx="304">
                  <c:v>704</c:v>
                </c:pt>
                <c:pt idx="305">
                  <c:v>705</c:v>
                </c:pt>
                <c:pt idx="306">
                  <c:v>706</c:v>
                </c:pt>
                <c:pt idx="307">
                  <c:v>707</c:v>
                </c:pt>
                <c:pt idx="308">
                  <c:v>708</c:v>
                </c:pt>
                <c:pt idx="309">
                  <c:v>709</c:v>
                </c:pt>
                <c:pt idx="310">
                  <c:v>710</c:v>
                </c:pt>
                <c:pt idx="311">
                  <c:v>711</c:v>
                </c:pt>
                <c:pt idx="312">
                  <c:v>712</c:v>
                </c:pt>
                <c:pt idx="313">
                  <c:v>713</c:v>
                </c:pt>
                <c:pt idx="314">
                  <c:v>714</c:v>
                </c:pt>
                <c:pt idx="315">
                  <c:v>715</c:v>
                </c:pt>
                <c:pt idx="316">
                  <c:v>716</c:v>
                </c:pt>
                <c:pt idx="317">
                  <c:v>717</c:v>
                </c:pt>
                <c:pt idx="318">
                  <c:v>718</c:v>
                </c:pt>
                <c:pt idx="319">
                  <c:v>719</c:v>
                </c:pt>
                <c:pt idx="320">
                  <c:v>720</c:v>
                </c:pt>
                <c:pt idx="321">
                  <c:v>721</c:v>
                </c:pt>
                <c:pt idx="322">
                  <c:v>722</c:v>
                </c:pt>
                <c:pt idx="323">
                  <c:v>723</c:v>
                </c:pt>
                <c:pt idx="324">
                  <c:v>724</c:v>
                </c:pt>
                <c:pt idx="325">
                  <c:v>725</c:v>
                </c:pt>
                <c:pt idx="326">
                  <c:v>726</c:v>
                </c:pt>
                <c:pt idx="327">
                  <c:v>727</c:v>
                </c:pt>
                <c:pt idx="328">
                  <c:v>728</c:v>
                </c:pt>
                <c:pt idx="329">
                  <c:v>729</c:v>
                </c:pt>
                <c:pt idx="330">
                  <c:v>730</c:v>
                </c:pt>
                <c:pt idx="331">
                  <c:v>731</c:v>
                </c:pt>
                <c:pt idx="332">
                  <c:v>732</c:v>
                </c:pt>
                <c:pt idx="333">
                  <c:v>733</c:v>
                </c:pt>
                <c:pt idx="334">
                  <c:v>734</c:v>
                </c:pt>
                <c:pt idx="335">
                  <c:v>735</c:v>
                </c:pt>
                <c:pt idx="336">
                  <c:v>736</c:v>
                </c:pt>
                <c:pt idx="337">
                  <c:v>737</c:v>
                </c:pt>
                <c:pt idx="338">
                  <c:v>738</c:v>
                </c:pt>
                <c:pt idx="339">
                  <c:v>739</c:v>
                </c:pt>
                <c:pt idx="340">
                  <c:v>740</c:v>
                </c:pt>
                <c:pt idx="341">
                  <c:v>741</c:v>
                </c:pt>
                <c:pt idx="342">
                  <c:v>742</c:v>
                </c:pt>
                <c:pt idx="343">
                  <c:v>743</c:v>
                </c:pt>
                <c:pt idx="344">
                  <c:v>744</c:v>
                </c:pt>
                <c:pt idx="345">
                  <c:v>745</c:v>
                </c:pt>
                <c:pt idx="346">
                  <c:v>746</c:v>
                </c:pt>
                <c:pt idx="347">
                  <c:v>747</c:v>
                </c:pt>
                <c:pt idx="348">
                  <c:v>748</c:v>
                </c:pt>
                <c:pt idx="349">
                  <c:v>749</c:v>
                </c:pt>
                <c:pt idx="350">
                  <c:v>750</c:v>
                </c:pt>
                <c:pt idx="351">
                  <c:v>751</c:v>
                </c:pt>
                <c:pt idx="352">
                  <c:v>752</c:v>
                </c:pt>
                <c:pt idx="353">
                  <c:v>753</c:v>
                </c:pt>
                <c:pt idx="354">
                  <c:v>754</c:v>
                </c:pt>
                <c:pt idx="355">
                  <c:v>755</c:v>
                </c:pt>
                <c:pt idx="356">
                  <c:v>756</c:v>
                </c:pt>
                <c:pt idx="357">
                  <c:v>757</c:v>
                </c:pt>
                <c:pt idx="358">
                  <c:v>758</c:v>
                </c:pt>
                <c:pt idx="359">
                  <c:v>759</c:v>
                </c:pt>
                <c:pt idx="360">
                  <c:v>760</c:v>
                </c:pt>
                <c:pt idx="361">
                  <c:v>761</c:v>
                </c:pt>
                <c:pt idx="362">
                  <c:v>762</c:v>
                </c:pt>
                <c:pt idx="363">
                  <c:v>763</c:v>
                </c:pt>
                <c:pt idx="364">
                  <c:v>764</c:v>
                </c:pt>
                <c:pt idx="365">
                  <c:v>765</c:v>
                </c:pt>
                <c:pt idx="366">
                  <c:v>766</c:v>
                </c:pt>
                <c:pt idx="367">
                  <c:v>767</c:v>
                </c:pt>
                <c:pt idx="368">
                  <c:v>768</c:v>
                </c:pt>
                <c:pt idx="369">
                  <c:v>769</c:v>
                </c:pt>
                <c:pt idx="370">
                  <c:v>770</c:v>
                </c:pt>
                <c:pt idx="371">
                  <c:v>771</c:v>
                </c:pt>
                <c:pt idx="372">
                  <c:v>772</c:v>
                </c:pt>
                <c:pt idx="373">
                  <c:v>773</c:v>
                </c:pt>
                <c:pt idx="374">
                  <c:v>774</c:v>
                </c:pt>
                <c:pt idx="375">
                  <c:v>775</c:v>
                </c:pt>
                <c:pt idx="376">
                  <c:v>776</c:v>
                </c:pt>
                <c:pt idx="377">
                  <c:v>777</c:v>
                </c:pt>
                <c:pt idx="378">
                  <c:v>778</c:v>
                </c:pt>
                <c:pt idx="379">
                  <c:v>779</c:v>
                </c:pt>
                <c:pt idx="380">
                  <c:v>780</c:v>
                </c:pt>
                <c:pt idx="381">
                  <c:v>781</c:v>
                </c:pt>
                <c:pt idx="382">
                  <c:v>782</c:v>
                </c:pt>
                <c:pt idx="383">
                  <c:v>783</c:v>
                </c:pt>
                <c:pt idx="384">
                  <c:v>784</c:v>
                </c:pt>
                <c:pt idx="385">
                  <c:v>785</c:v>
                </c:pt>
                <c:pt idx="386">
                  <c:v>786</c:v>
                </c:pt>
                <c:pt idx="387">
                  <c:v>787</c:v>
                </c:pt>
                <c:pt idx="388">
                  <c:v>788</c:v>
                </c:pt>
                <c:pt idx="389">
                  <c:v>789</c:v>
                </c:pt>
                <c:pt idx="390">
                  <c:v>790</c:v>
                </c:pt>
                <c:pt idx="391">
                  <c:v>791</c:v>
                </c:pt>
                <c:pt idx="392">
                  <c:v>792</c:v>
                </c:pt>
                <c:pt idx="393">
                  <c:v>793</c:v>
                </c:pt>
                <c:pt idx="394">
                  <c:v>794</c:v>
                </c:pt>
                <c:pt idx="395">
                  <c:v>795</c:v>
                </c:pt>
                <c:pt idx="396">
                  <c:v>796</c:v>
                </c:pt>
                <c:pt idx="397">
                  <c:v>797</c:v>
                </c:pt>
                <c:pt idx="398">
                  <c:v>798</c:v>
                </c:pt>
                <c:pt idx="399">
                  <c:v>799</c:v>
                </c:pt>
                <c:pt idx="400">
                  <c:v>800</c:v>
                </c:pt>
              </c:numCache>
            </c:numRef>
          </c:xVal>
          <c:yVal>
            <c:numRef>
              <c:f>Absorption_spectra!$D$2:$D$402</c:f>
              <c:numCache>
                <c:formatCode>General</c:formatCode>
                <c:ptCount val="401"/>
                <c:pt idx="0">
                  <c:v>2.6552001724137928</c:v>
                </c:pt>
                <c:pt idx="1">
                  <c:v>2.6234346551724217</c:v>
                </c:pt>
                <c:pt idx="2">
                  <c:v>2.5857925172413831</c:v>
                </c:pt>
                <c:pt idx="3">
                  <c:v>2.5560123448275864</c:v>
                </c:pt>
                <c:pt idx="4">
                  <c:v>2.5215467586206946</c:v>
                </c:pt>
                <c:pt idx="5">
                  <c:v>2.4939107586206957</c:v>
                </c:pt>
                <c:pt idx="6">
                  <c:v>2.4558715517241381</c:v>
                </c:pt>
                <c:pt idx="7">
                  <c:v>2.4252178275862062</c:v>
                </c:pt>
                <c:pt idx="8">
                  <c:v>2.3878933448275892</c:v>
                </c:pt>
                <c:pt idx="9">
                  <c:v>2.3610514827586178</c:v>
                </c:pt>
                <c:pt idx="10">
                  <c:v>2.3369891034482673</c:v>
                </c:pt>
                <c:pt idx="11">
                  <c:v>2.3081618965517241</c:v>
                </c:pt>
                <c:pt idx="12">
                  <c:v>2.2782228965517239</c:v>
                </c:pt>
                <c:pt idx="13">
                  <c:v>2.2434396551724212</c:v>
                </c:pt>
                <c:pt idx="14">
                  <c:v>2.2165183793103447</c:v>
                </c:pt>
                <c:pt idx="15">
                  <c:v>2.1879294137931034</c:v>
                </c:pt>
                <c:pt idx="16">
                  <c:v>2.1595786896551679</c:v>
                </c:pt>
                <c:pt idx="17">
                  <c:v>2.1332927241379349</c:v>
                </c:pt>
                <c:pt idx="18">
                  <c:v>2.1070861724137941</c:v>
                </c:pt>
                <c:pt idx="19">
                  <c:v>2.0825473103448267</c:v>
                </c:pt>
                <c:pt idx="20">
                  <c:v>2.0565789999999966</c:v>
                </c:pt>
                <c:pt idx="21">
                  <c:v>2.0299753793103448</c:v>
                </c:pt>
                <c:pt idx="22">
                  <c:v>2.0013864137930995</c:v>
                </c:pt>
                <c:pt idx="23">
                  <c:v>1.9766093103448257</c:v>
                </c:pt>
                <c:pt idx="24">
                  <c:v>1.951752793103446</c:v>
                </c:pt>
                <c:pt idx="25">
                  <c:v>1.9318199310344804</c:v>
                </c:pt>
                <c:pt idx="26">
                  <c:v>1.909901724137929</c:v>
                </c:pt>
                <c:pt idx="27">
                  <c:v>1.893621896551724</c:v>
                </c:pt>
                <c:pt idx="28">
                  <c:v>1.8699565862068965</c:v>
                </c:pt>
                <c:pt idx="29">
                  <c:v>1.8464501034482785</c:v>
                </c:pt>
                <c:pt idx="30">
                  <c:v>1.821752413793104</c:v>
                </c:pt>
                <c:pt idx="31">
                  <c:v>1.797292965517244</c:v>
                </c:pt>
                <c:pt idx="32">
                  <c:v>1.777995413793104</c:v>
                </c:pt>
                <c:pt idx="33">
                  <c:v>1.7576654827586204</c:v>
                </c:pt>
                <c:pt idx="34">
                  <c:v>1.7403532758620701</c:v>
                </c:pt>
                <c:pt idx="35">
                  <c:v>1.7206586551724135</c:v>
                </c:pt>
                <c:pt idx="36">
                  <c:v>1.7004875517241396</c:v>
                </c:pt>
                <c:pt idx="37">
                  <c:v>1.6833341724137931</c:v>
                </c:pt>
                <c:pt idx="38">
                  <c:v>1.6645131034482785</c:v>
                </c:pt>
                <c:pt idx="39">
                  <c:v>1.6502980344827609</c:v>
                </c:pt>
                <c:pt idx="40">
                  <c:v>1.6339387931034461</c:v>
                </c:pt>
                <c:pt idx="41">
                  <c:v>1.6148000689655195</c:v>
                </c:pt>
                <c:pt idx="42">
                  <c:v>1.5931995172413778</c:v>
                </c:pt>
                <c:pt idx="43">
                  <c:v>1.5717577931034479</c:v>
                </c:pt>
                <c:pt idx="44">
                  <c:v>1.5546044137931032</c:v>
                </c:pt>
                <c:pt idx="45">
                  <c:v>1.5383245862068959</c:v>
                </c:pt>
                <c:pt idx="46">
                  <c:v>1.5227594827586206</c:v>
                </c:pt>
                <c:pt idx="47">
                  <c:v>1.5079885172413794</c:v>
                </c:pt>
                <c:pt idx="48">
                  <c:v>1.4928998965517239</c:v>
                </c:pt>
                <c:pt idx="49">
                  <c:v>1.4808289999999982</c:v>
                </c:pt>
                <c:pt idx="50">
                  <c:v>1.466137448275862</c:v>
                </c:pt>
                <c:pt idx="51">
                  <c:v>1.4510488275862081</c:v>
                </c:pt>
                <c:pt idx="52">
                  <c:v>1.4361984482758618</c:v>
                </c:pt>
                <c:pt idx="53">
                  <c:v>1.4237304827586188</c:v>
                </c:pt>
                <c:pt idx="54">
                  <c:v>1.4105477931034478</c:v>
                </c:pt>
                <c:pt idx="55">
                  <c:v>1.3938708965517261</c:v>
                </c:pt>
                <c:pt idx="56">
                  <c:v>1.3793381724137941</c:v>
                </c:pt>
                <c:pt idx="57">
                  <c:v>1.3664731379310362</c:v>
                </c:pt>
                <c:pt idx="58">
                  <c:v>1.3538463448275857</c:v>
                </c:pt>
                <c:pt idx="59">
                  <c:v>1.3385194827586209</c:v>
                </c:pt>
                <c:pt idx="60">
                  <c:v>1.3204131379310364</c:v>
                </c:pt>
                <c:pt idx="61">
                  <c:v>1.3109628965517262</c:v>
                </c:pt>
                <c:pt idx="62">
                  <c:v>1.2999243793103428</c:v>
                </c:pt>
                <c:pt idx="63">
                  <c:v>1.2926977241379307</c:v>
                </c:pt>
                <c:pt idx="64">
                  <c:v>1.2768149655172421</c:v>
                </c:pt>
                <c:pt idx="65">
                  <c:v>1.2637116896551703</c:v>
                </c:pt>
                <c:pt idx="66">
                  <c:v>1.2512437241379313</c:v>
                </c:pt>
                <c:pt idx="67">
                  <c:v>1.2434611724137918</c:v>
                </c:pt>
                <c:pt idx="68">
                  <c:v>1.2331373793103451</c:v>
                </c:pt>
                <c:pt idx="69">
                  <c:v>1.2197958620689637</c:v>
                </c:pt>
                <c:pt idx="70">
                  <c:v>1.2035954482758602</c:v>
                </c:pt>
                <c:pt idx="71">
                  <c:v>1.1907304137931041</c:v>
                </c:pt>
                <c:pt idx="72">
                  <c:v>1.1818360689655181</c:v>
                </c:pt>
                <c:pt idx="73">
                  <c:v>1.1765153448275882</c:v>
                </c:pt>
                <c:pt idx="74">
                  <c:v>1.1733387931034478</c:v>
                </c:pt>
                <c:pt idx="75">
                  <c:v>1.1628561724137951</c:v>
                </c:pt>
                <c:pt idx="76">
                  <c:v>1.1465763448275863</c:v>
                </c:pt>
                <c:pt idx="77">
                  <c:v>1.1334730689655181</c:v>
                </c:pt>
                <c:pt idx="78">
                  <c:v>1.127040551724138</c:v>
                </c:pt>
                <c:pt idx="79">
                  <c:v>1.1194962413793081</c:v>
                </c:pt>
                <c:pt idx="80">
                  <c:v>1.1104430689655198</c:v>
                </c:pt>
                <c:pt idx="81">
                  <c:v>1.1001192758620688</c:v>
                </c:pt>
                <c:pt idx="82">
                  <c:v>1.0928132068965521</c:v>
                </c:pt>
                <c:pt idx="83">
                  <c:v>1.0820129310344841</c:v>
                </c:pt>
                <c:pt idx="84">
                  <c:v>1.0707361724137929</c:v>
                </c:pt>
                <c:pt idx="85">
                  <c:v>1.0652566206896552</c:v>
                </c:pt>
                <c:pt idx="86">
                  <c:v>1.0612065172413778</c:v>
                </c:pt>
                <c:pt idx="87">
                  <c:v>1.0504856551724138</c:v>
                </c:pt>
                <c:pt idx="88">
                  <c:v>1.039605965517242</c:v>
                </c:pt>
                <c:pt idx="89">
                  <c:v>1.0241202758620678</c:v>
                </c:pt>
                <c:pt idx="90">
                  <c:v>1.0195936896551696</c:v>
                </c:pt>
                <c:pt idx="91">
                  <c:v>1.0095081379310342</c:v>
                </c:pt>
                <c:pt idx="92">
                  <c:v>1.0017255862068966</c:v>
                </c:pt>
                <c:pt idx="93">
                  <c:v>0.99346655172413623</c:v>
                </c:pt>
                <c:pt idx="94">
                  <c:v>0.98886055172413756</c:v>
                </c:pt>
                <c:pt idx="95">
                  <c:v>0.98576341379310362</c:v>
                </c:pt>
                <c:pt idx="96">
                  <c:v>0.98353982758620651</c:v>
                </c:pt>
                <c:pt idx="97">
                  <c:v>0.97297779310344834</c:v>
                </c:pt>
                <c:pt idx="98">
                  <c:v>0.96217751724138001</c:v>
                </c:pt>
                <c:pt idx="99">
                  <c:v>0.95471262068965501</c:v>
                </c:pt>
                <c:pt idx="100">
                  <c:v>0.94907424137931062</c:v>
                </c:pt>
                <c:pt idx="101">
                  <c:v>0.94637417241379462</c:v>
                </c:pt>
                <c:pt idx="102">
                  <c:v>0.93938575862068963</c:v>
                </c:pt>
                <c:pt idx="103">
                  <c:v>0.93406503448275868</c:v>
                </c:pt>
                <c:pt idx="104">
                  <c:v>0.92985610344827574</c:v>
                </c:pt>
                <c:pt idx="105">
                  <c:v>0.92008820689655169</c:v>
                </c:pt>
                <c:pt idx="106">
                  <c:v>0.91254389655172463</c:v>
                </c:pt>
                <c:pt idx="107">
                  <c:v>0.90190244827586208</c:v>
                </c:pt>
                <c:pt idx="108">
                  <c:v>0.89817000000000125</c:v>
                </c:pt>
                <c:pt idx="109">
                  <c:v>0.89221396551724008</c:v>
                </c:pt>
                <c:pt idx="110">
                  <c:v>0.88522555172413864</c:v>
                </c:pt>
                <c:pt idx="111">
                  <c:v>0.87664886206896686</c:v>
                </c:pt>
                <c:pt idx="112">
                  <c:v>0.86823099999999998</c:v>
                </c:pt>
                <c:pt idx="113">
                  <c:v>0.86497503448275981</c:v>
                </c:pt>
                <c:pt idx="114">
                  <c:v>0.86211613793103448</c:v>
                </c:pt>
                <c:pt idx="115">
                  <c:v>0.85814544827586292</c:v>
                </c:pt>
                <c:pt idx="116">
                  <c:v>0.8486157931034497</c:v>
                </c:pt>
                <c:pt idx="117">
                  <c:v>0.8424215172413807</c:v>
                </c:pt>
                <c:pt idx="118">
                  <c:v>0.84027734482758609</c:v>
                </c:pt>
                <c:pt idx="119">
                  <c:v>0.84043617241379365</c:v>
                </c:pt>
                <c:pt idx="120">
                  <c:v>0.8354331034482757</c:v>
                </c:pt>
                <c:pt idx="121">
                  <c:v>0.82804762068965565</c:v>
                </c:pt>
                <c:pt idx="122">
                  <c:v>0.82010624137931032</c:v>
                </c:pt>
                <c:pt idx="123">
                  <c:v>0.80851182758620699</c:v>
                </c:pt>
                <c:pt idx="124">
                  <c:v>0.79858510344827582</c:v>
                </c:pt>
                <c:pt idx="125">
                  <c:v>0.79358203448275755</c:v>
                </c:pt>
                <c:pt idx="126">
                  <c:v>0.79215258620689644</c:v>
                </c:pt>
                <c:pt idx="127">
                  <c:v>0.79239082758620683</c:v>
                </c:pt>
                <c:pt idx="128">
                  <c:v>0.78929368965517333</c:v>
                </c:pt>
                <c:pt idx="129">
                  <c:v>0.78508475862068972</c:v>
                </c:pt>
                <c:pt idx="130">
                  <c:v>0.77873165517241383</c:v>
                </c:pt>
                <c:pt idx="131">
                  <c:v>0.76936082758620694</c:v>
                </c:pt>
                <c:pt idx="132">
                  <c:v>0.76769313793103533</c:v>
                </c:pt>
                <c:pt idx="133">
                  <c:v>0.76705782758620789</c:v>
                </c:pt>
                <c:pt idx="134">
                  <c:v>0.76674017241379577</c:v>
                </c:pt>
                <c:pt idx="135">
                  <c:v>0.75316041379310472</c:v>
                </c:pt>
                <c:pt idx="136">
                  <c:v>0.73934241379310472</c:v>
                </c:pt>
                <c:pt idx="137">
                  <c:v>0.73457758620689662</c:v>
                </c:pt>
                <c:pt idx="138">
                  <c:v>0.73290989655172589</c:v>
                </c:pt>
                <c:pt idx="139">
                  <c:v>0.73259224137931034</c:v>
                </c:pt>
                <c:pt idx="140">
                  <c:v>0.72298317241379428</c:v>
                </c:pt>
                <c:pt idx="141">
                  <c:v>0.72068017241379512</c:v>
                </c:pt>
                <c:pt idx="142">
                  <c:v>0.71829775862069056</c:v>
                </c:pt>
                <c:pt idx="143">
                  <c:v>0.71408882758620695</c:v>
                </c:pt>
                <c:pt idx="144">
                  <c:v>0.70773572413793107</c:v>
                </c:pt>
                <c:pt idx="145">
                  <c:v>0.69963551724138162</c:v>
                </c:pt>
                <c:pt idx="146">
                  <c:v>0.69947668965517373</c:v>
                </c:pt>
                <c:pt idx="147">
                  <c:v>0.69844431034482979</c:v>
                </c:pt>
                <c:pt idx="148">
                  <c:v>0.69288534482758735</c:v>
                </c:pt>
                <c:pt idx="149">
                  <c:v>0.6845468965517254</c:v>
                </c:pt>
                <c:pt idx="150">
                  <c:v>0.68041737931034452</c:v>
                </c:pt>
                <c:pt idx="151">
                  <c:v>0.67970265517241479</c:v>
                </c:pt>
                <c:pt idx="152">
                  <c:v>0.67874968965517535</c:v>
                </c:pt>
                <c:pt idx="153">
                  <c:v>0.67279365517241496</c:v>
                </c:pt>
                <c:pt idx="154">
                  <c:v>0.66771117241379563</c:v>
                </c:pt>
                <c:pt idx="155">
                  <c:v>0.66397872413793069</c:v>
                </c:pt>
                <c:pt idx="156">
                  <c:v>0.66199337931034463</c:v>
                </c:pt>
                <c:pt idx="157">
                  <c:v>0.66040510344827719</c:v>
                </c:pt>
                <c:pt idx="158">
                  <c:v>0.65675206896551763</c:v>
                </c:pt>
                <c:pt idx="159">
                  <c:v>0.64793713793103469</c:v>
                </c:pt>
                <c:pt idx="160">
                  <c:v>0.64142520689655291</c:v>
                </c:pt>
                <c:pt idx="161">
                  <c:v>0.63737510344827708</c:v>
                </c:pt>
                <c:pt idx="162">
                  <c:v>0.64039282758620764</c:v>
                </c:pt>
                <c:pt idx="163">
                  <c:v>0.63808982758620802</c:v>
                </c:pt>
                <c:pt idx="164">
                  <c:v>0.63237203448275869</c:v>
                </c:pt>
                <c:pt idx="165">
                  <c:v>0.62776603448275869</c:v>
                </c:pt>
                <c:pt idx="166">
                  <c:v>0.62165117241379553</c:v>
                </c:pt>
                <c:pt idx="167">
                  <c:v>0.61966582758620803</c:v>
                </c:pt>
                <c:pt idx="168">
                  <c:v>0.61434510344827731</c:v>
                </c:pt>
                <c:pt idx="169">
                  <c:v>0.61490099999999992</c:v>
                </c:pt>
                <c:pt idx="170">
                  <c:v>0.61561572413793098</c:v>
                </c:pt>
                <c:pt idx="171">
                  <c:v>0.61291565517241375</c:v>
                </c:pt>
                <c:pt idx="172">
                  <c:v>0.60918320689655181</c:v>
                </c:pt>
                <c:pt idx="173">
                  <c:v>0.6006065172413807</c:v>
                </c:pt>
                <c:pt idx="174">
                  <c:v>0.59663582758620803</c:v>
                </c:pt>
                <c:pt idx="175">
                  <c:v>0.59639758620689665</c:v>
                </c:pt>
                <c:pt idx="176">
                  <c:v>0.59417399999999987</c:v>
                </c:pt>
                <c:pt idx="177">
                  <c:v>0.5960799310344842</c:v>
                </c:pt>
                <c:pt idx="178">
                  <c:v>0.59060037931034481</c:v>
                </c:pt>
                <c:pt idx="179">
                  <c:v>0.58639144827586265</c:v>
                </c:pt>
                <c:pt idx="180">
                  <c:v>0.58210310344827665</c:v>
                </c:pt>
                <c:pt idx="181">
                  <c:v>0.58067365517241465</c:v>
                </c:pt>
                <c:pt idx="182">
                  <c:v>0.5804354137931047</c:v>
                </c:pt>
                <c:pt idx="183">
                  <c:v>0.58067365517241365</c:v>
                </c:pt>
                <c:pt idx="184">
                  <c:v>0.5776559310344842</c:v>
                </c:pt>
                <c:pt idx="185">
                  <c:v>0.57654413793103432</c:v>
                </c:pt>
                <c:pt idx="186">
                  <c:v>0.57090575862069071</c:v>
                </c:pt>
                <c:pt idx="187">
                  <c:v>0.56622034482758621</c:v>
                </c:pt>
                <c:pt idx="188">
                  <c:v>0.56614093103448371</c:v>
                </c:pt>
                <c:pt idx="189">
                  <c:v>0.56058196551724015</c:v>
                </c:pt>
                <c:pt idx="190">
                  <c:v>0.55661127586206849</c:v>
                </c:pt>
                <c:pt idx="191">
                  <c:v>0.5477169310344826</c:v>
                </c:pt>
                <c:pt idx="192">
                  <c:v>0.54708162068965505</c:v>
                </c:pt>
                <c:pt idx="193">
                  <c:v>0.54382565517241455</c:v>
                </c:pt>
                <c:pt idx="194">
                  <c:v>0.5464463103448276</c:v>
                </c:pt>
                <c:pt idx="195">
                  <c:v>0.54319034482758621</c:v>
                </c:pt>
                <c:pt idx="196">
                  <c:v>0.54152265517241349</c:v>
                </c:pt>
                <c:pt idx="197">
                  <c:v>0.53858434482758533</c:v>
                </c:pt>
                <c:pt idx="198">
                  <c:v>0.53779020689655255</c:v>
                </c:pt>
                <c:pt idx="199">
                  <c:v>0.53620193103448366</c:v>
                </c:pt>
                <c:pt idx="200">
                  <c:v>0.53032531034482844</c:v>
                </c:pt>
                <c:pt idx="201">
                  <c:v>0.5267516896551736</c:v>
                </c:pt>
                <c:pt idx="202">
                  <c:v>0.52548106896551727</c:v>
                </c:pt>
                <c:pt idx="203">
                  <c:v>0.525084</c:v>
                </c:pt>
                <c:pt idx="204">
                  <c:v>0.52349572413793</c:v>
                </c:pt>
                <c:pt idx="205">
                  <c:v>0.52222510344827677</c:v>
                </c:pt>
                <c:pt idx="206">
                  <c:v>0.51674555172413783</c:v>
                </c:pt>
                <c:pt idx="207">
                  <c:v>0.51348958620689666</c:v>
                </c:pt>
                <c:pt idx="208">
                  <c:v>0.51102775862068961</c:v>
                </c:pt>
                <c:pt idx="209">
                  <c:v>0.51206013793103355</c:v>
                </c:pt>
                <c:pt idx="210">
                  <c:v>0.5089629999999985</c:v>
                </c:pt>
                <c:pt idx="211">
                  <c:v>0.50554820689655167</c:v>
                </c:pt>
                <c:pt idx="212">
                  <c:v>0.50070396551724017</c:v>
                </c:pt>
                <c:pt idx="213">
                  <c:v>0.50276872413792995</c:v>
                </c:pt>
                <c:pt idx="214">
                  <c:v>0.49927451724137961</c:v>
                </c:pt>
                <c:pt idx="215">
                  <c:v>0.49871862068965606</c:v>
                </c:pt>
                <c:pt idx="216">
                  <c:v>0.49641562068965611</c:v>
                </c:pt>
                <c:pt idx="217">
                  <c:v>0.49895686206896639</c:v>
                </c:pt>
                <c:pt idx="218">
                  <c:v>0.500306896551724</c:v>
                </c:pt>
                <c:pt idx="219">
                  <c:v>0.49609796551724233</c:v>
                </c:pt>
                <c:pt idx="220">
                  <c:v>0.49347731034482856</c:v>
                </c:pt>
                <c:pt idx="221">
                  <c:v>0.48783893103448361</c:v>
                </c:pt>
                <c:pt idx="222">
                  <c:v>0.48402706896551767</c:v>
                </c:pt>
                <c:pt idx="223">
                  <c:v>0.48426531034482817</c:v>
                </c:pt>
                <c:pt idx="224">
                  <c:v>0.48839482758620745</c:v>
                </c:pt>
                <c:pt idx="225">
                  <c:v>0.49133313793103461</c:v>
                </c:pt>
                <c:pt idx="226">
                  <c:v>0.48871248275862123</c:v>
                </c:pt>
                <c:pt idx="227">
                  <c:v>0.48251820689655223</c:v>
                </c:pt>
                <c:pt idx="228">
                  <c:v>0.47957989655172406</c:v>
                </c:pt>
                <c:pt idx="229">
                  <c:v>0.47465624137931073</c:v>
                </c:pt>
                <c:pt idx="230">
                  <c:v>0.47187675862069023</c:v>
                </c:pt>
                <c:pt idx="231">
                  <c:v>0.46997082758620734</c:v>
                </c:pt>
                <c:pt idx="232">
                  <c:v>0.47489448275862117</c:v>
                </c:pt>
                <c:pt idx="233">
                  <c:v>0.47092379310344923</c:v>
                </c:pt>
                <c:pt idx="234">
                  <c:v>0.4701296551724144</c:v>
                </c:pt>
                <c:pt idx="235">
                  <c:v>0.46218827586206995</c:v>
                </c:pt>
                <c:pt idx="236">
                  <c:v>0.46060000000000001</c:v>
                </c:pt>
                <c:pt idx="237">
                  <c:v>0.4575028620689659</c:v>
                </c:pt>
                <c:pt idx="238">
                  <c:v>0.45647048275862118</c:v>
                </c:pt>
                <c:pt idx="239">
                  <c:v>0.45805875862068968</c:v>
                </c:pt>
                <c:pt idx="240">
                  <c:v>0.45337334482758618</c:v>
                </c:pt>
                <c:pt idx="241">
                  <c:v>0.4515468275862069</c:v>
                </c:pt>
                <c:pt idx="242">
                  <c:v>0.45138800000000057</c:v>
                </c:pt>
                <c:pt idx="243">
                  <c:v>0.4536115862068964</c:v>
                </c:pt>
                <c:pt idx="244">
                  <c:v>0.45043503448275829</c:v>
                </c:pt>
                <c:pt idx="245">
                  <c:v>0.44852910344827635</c:v>
                </c:pt>
                <c:pt idx="246">
                  <c:v>0.44543196551724246</c:v>
                </c:pt>
                <c:pt idx="247">
                  <c:v>0.4482908620689659</c:v>
                </c:pt>
                <c:pt idx="248">
                  <c:v>0.44837027586207051</c:v>
                </c:pt>
                <c:pt idx="249">
                  <c:v>0.44852910344827635</c:v>
                </c:pt>
                <c:pt idx="250">
                  <c:v>0.44384368965517285</c:v>
                </c:pt>
                <c:pt idx="251">
                  <c:v>0.4394759310344839</c:v>
                </c:pt>
                <c:pt idx="252">
                  <c:v>0.44027006896551774</c:v>
                </c:pt>
                <c:pt idx="253">
                  <c:v>0.44177893103448374</c:v>
                </c:pt>
                <c:pt idx="254">
                  <c:v>0.44249365517241435</c:v>
                </c:pt>
                <c:pt idx="255">
                  <c:v>0.43963475862068957</c:v>
                </c:pt>
                <c:pt idx="256">
                  <c:v>0.43717293103448368</c:v>
                </c:pt>
                <c:pt idx="257">
                  <c:v>0.43089924137931074</c:v>
                </c:pt>
                <c:pt idx="258">
                  <c:v>0.43042275862069013</c:v>
                </c:pt>
                <c:pt idx="259">
                  <c:v>0.42939037931034596</c:v>
                </c:pt>
                <c:pt idx="260">
                  <c:v>0.43121689655172407</c:v>
                </c:pt>
                <c:pt idx="261">
                  <c:v>0.42613441379310335</c:v>
                </c:pt>
                <c:pt idx="262">
                  <c:v>0.42573734482758613</c:v>
                </c:pt>
                <c:pt idx="263">
                  <c:v>0.42311668965517302</c:v>
                </c:pt>
                <c:pt idx="264">
                  <c:v>0.42279903448275863</c:v>
                </c:pt>
                <c:pt idx="265">
                  <c:v>0.42105193103448335</c:v>
                </c:pt>
                <c:pt idx="266">
                  <c:v>0.42208431034482863</c:v>
                </c:pt>
                <c:pt idx="267">
                  <c:v>0.42319610344827585</c:v>
                </c:pt>
                <c:pt idx="268">
                  <c:v>0.42383141379310341</c:v>
                </c:pt>
                <c:pt idx="269">
                  <c:v>0.42311668965517296</c:v>
                </c:pt>
                <c:pt idx="270">
                  <c:v>0.41549296551724246</c:v>
                </c:pt>
                <c:pt idx="271">
                  <c:v>0.4081074827586208</c:v>
                </c:pt>
                <c:pt idx="272">
                  <c:v>0.40262793103448341</c:v>
                </c:pt>
                <c:pt idx="273">
                  <c:v>0.4081074827586208</c:v>
                </c:pt>
                <c:pt idx="274">
                  <c:v>0.40882220689655224</c:v>
                </c:pt>
                <c:pt idx="275">
                  <c:v>0.40993400000000002</c:v>
                </c:pt>
                <c:pt idx="276">
                  <c:v>0.40405737931034535</c:v>
                </c:pt>
                <c:pt idx="277">
                  <c:v>0.40342206896551774</c:v>
                </c:pt>
                <c:pt idx="278">
                  <c:v>0.40127789655172375</c:v>
                </c:pt>
                <c:pt idx="279">
                  <c:v>0.39333651724137986</c:v>
                </c:pt>
                <c:pt idx="280">
                  <c:v>0.38936582758620752</c:v>
                </c:pt>
                <c:pt idx="281">
                  <c:v>0.38825403448275847</c:v>
                </c:pt>
                <c:pt idx="282">
                  <c:v>0.39286003448275925</c:v>
                </c:pt>
                <c:pt idx="283">
                  <c:v>0.39468655172413852</c:v>
                </c:pt>
                <c:pt idx="284">
                  <c:v>0.39421006896551791</c:v>
                </c:pt>
                <c:pt idx="285">
                  <c:v>0.39691013793103508</c:v>
                </c:pt>
                <c:pt idx="286">
                  <c:v>0.3950836206896563</c:v>
                </c:pt>
                <c:pt idx="287">
                  <c:v>0.39413065517241441</c:v>
                </c:pt>
                <c:pt idx="288">
                  <c:v>0.38650693103448386</c:v>
                </c:pt>
                <c:pt idx="289">
                  <c:v>0.38396568965517314</c:v>
                </c:pt>
                <c:pt idx="290">
                  <c:v>0.38086855172413842</c:v>
                </c:pt>
                <c:pt idx="291">
                  <c:v>0.38317155172413797</c:v>
                </c:pt>
                <c:pt idx="292">
                  <c:v>0.38190093103448386</c:v>
                </c:pt>
                <c:pt idx="293">
                  <c:v>0.38420393103448336</c:v>
                </c:pt>
                <c:pt idx="294">
                  <c:v>0.3820597586206898</c:v>
                </c:pt>
                <c:pt idx="295">
                  <c:v>0.38340979310344919</c:v>
                </c:pt>
                <c:pt idx="296">
                  <c:v>0.37491251724137992</c:v>
                </c:pt>
                <c:pt idx="297">
                  <c:v>0.37451544827586275</c:v>
                </c:pt>
                <c:pt idx="298">
                  <c:v>0.37157713793103458</c:v>
                </c:pt>
                <c:pt idx="299">
                  <c:v>0.37753317241379303</c:v>
                </c:pt>
                <c:pt idx="300">
                  <c:v>0.37292717241379308</c:v>
                </c:pt>
                <c:pt idx="301">
                  <c:v>0.37292717241379308</c:v>
                </c:pt>
                <c:pt idx="302">
                  <c:v>0.36784468965517325</c:v>
                </c:pt>
                <c:pt idx="303">
                  <c:v>0.36983003448275881</c:v>
                </c:pt>
                <c:pt idx="304">
                  <c:v>0.37062417241379308</c:v>
                </c:pt>
                <c:pt idx="305">
                  <c:v>0.36975062068965592</c:v>
                </c:pt>
                <c:pt idx="306">
                  <c:v>0.37030651724137992</c:v>
                </c:pt>
                <c:pt idx="307">
                  <c:v>0.36315927586206964</c:v>
                </c:pt>
                <c:pt idx="308">
                  <c:v>0.36482696551724286</c:v>
                </c:pt>
                <c:pt idx="309">
                  <c:v>0.36077686206896625</c:v>
                </c:pt>
                <c:pt idx="310">
                  <c:v>0.3653828620689667</c:v>
                </c:pt>
                <c:pt idx="311">
                  <c:v>0.36577993103448342</c:v>
                </c:pt>
                <c:pt idx="312">
                  <c:v>0.36943296551724247</c:v>
                </c:pt>
                <c:pt idx="313">
                  <c:v>0.37284775862068981</c:v>
                </c:pt>
                <c:pt idx="314">
                  <c:v>0.36641524137931086</c:v>
                </c:pt>
                <c:pt idx="315">
                  <c:v>0.36117393103448342</c:v>
                </c:pt>
                <c:pt idx="316">
                  <c:v>0.35132662068965637</c:v>
                </c:pt>
                <c:pt idx="317">
                  <c:v>0.35188251724137992</c:v>
                </c:pt>
                <c:pt idx="318">
                  <c:v>0.34870596551724242</c:v>
                </c:pt>
                <c:pt idx="319">
                  <c:v>0.35474141379310326</c:v>
                </c:pt>
                <c:pt idx="320">
                  <c:v>0.35696500000000031</c:v>
                </c:pt>
                <c:pt idx="321">
                  <c:v>0.35791796551724242</c:v>
                </c:pt>
                <c:pt idx="322">
                  <c:v>0.3491824482758632</c:v>
                </c:pt>
                <c:pt idx="323">
                  <c:v>0.3468794482758632</c:v>
                </c:pt>
                <c:pt idx="324">
                  <c:v>0.34171755172413792</c:v>
                </c:pt>
                <c:pt idx="325">
                  <c:v>0.34044693103448392</c:v>
                </c:pt>
                <c:pt idx="326">
                  <c:v>0.33933513793103448</c:v>
                </c:pt>
                <c:pt idx="327">
                  <c:v>0.33965279310344926</c:v>
                </c:pt>
                <c:pt idx="328">
                  <c:v>0.33695272413793192</c:v>
                </c:pt>
                <c:pt idx="329">
                  <c:v>0.32678775862068982</c:v>
                </c:pt>
                <c:pt idx="330">
                  <c:v>0.32305531034482837</c:v>
                </c:pt>
                <c:pt idx="331">
                  <c:v>0.31455803448275882</c:v>
                </c:pt>
                <c:pt idx="332">
                  <c:v>0.31344624137931126</c:v>
                </c:pt>
                <c:pt idx="333">
                  <c:v>0.3143197931034496</c:v>
                </c:pt>
                <c:pt idx="334">
                  <c:v>0.31813165517241382</c:v>
                </c:pt>
                <c:pt idx="335">
                  <c:v>0.31709927586206976</c:v>
                </c:pt>
                <c:pt idx="336">
                  <c:v>0.31193737931034554</c:v>
                </c:pt>
                <c:pt idx="337">
                  <c:v>0.30995203448275882</c:v>
                </c:pt>
                <c:pt idx="338">
                  <c:v>0.30701372413793132</c:v>
                </c:pt>
                <c:pt idx="339">
                  <c:v>0.30820493103448343</c:v>
                </c:pt>
                <c:pt idx="340">
                  <c:v>0.30876082758620732</c:v>
                </c:pt>
                <c:pt idx="341">
                  <c:v>0.30836375862068982</c:v>
                </c:pt>
                <c:pt idx="342">
                  <c:v>0.3028047931034496</c:v>
                </c:pt>
                <c:pt idx="343">
                  <c:v>0.29780172413793132</c:v>
                </c:pt>
                <c:pt idx="344">
                  <c:v>0.30145475862068982</c:v>
                </c:pt>
                <c:pt idx="345">
                  <c:v>0.30796668965517326</c:v>
                </c:pt>
                <c:pt idx="346">
                  <c:v>0.31122265517241454</c:v>
                </c:pt>
                <c:pt idx="347">
                  <c:v>0.31034910344827582</c:v>
                </c:pt>
                <c:pt idx="348">
                  <c:v>0.30582251724137993</c:v>
                </c:pt>
                <c:pt idx="349">
                  <c:v>0.30399600000000032</c:v>
                </c:pt>
                <c:pt idx="350">
                  <c:v>0.30209006896551732</c:v>
                </c:pt>
                <c:pt idx="351">
                  <c:v>0.30526662068965604</c:v>
                </c:pt>
                <c:pt idx="352">
                  <c:v>0.30431365517241454</c:v>
                </c:pt>
                <c:pt idx="353">
                  <c:v>0.30725196551724204</c:v>
                </c:pt>
                <c:pt idx="354">
                  <c:v>0.30725196551724204</c:v>
                </c:pt>
                <c:pt idx="355">
                  <c:v>0.30923731034482782</c:v>
                </c:pt>
                <c:pt idx="356">
                  <c:v>0.30677548275862082</c:v>
                </c:pt>
                <c:pt idx="357">
                  <c:v>0.30693431034482838</c:v>
                </c:pt>
                <c:pt idx="358">
                  <c:v>0.31058734482758632</c:v>
                </c:pt>
                <c:pt idx="359">
                  <c:v>0.31566982758620682</c:v>
                </c:pt>
                <c:pt idx="360">
                  <c:v>0.31757575862068982</c:v>
                </c:pt>
                <c:pt idx="361">
                  <c:v>0.31932286206896693</c:v>
                </c:pt>
                <c:pt idx="362">
                  <c:v>0.31956110344827582</c:v>
                </c:pt>
                <c:pt idx="363">
                  <c:v>0.32091113793103448</c:v>
                </c:pt>
                <c:pt idx="364">
                  <c:v>0.31352565517241454</c:v>
                </c:pt>
                <c:pt idx="365">
                  <c:v>0.31503451724137932</c:v>
                </c:pt>
                <c:pt idx="366">
                  <c:v>0.31328741379310382</c:v>
                </c:pt>
                <c:pt idx="367">
                  <c:v>0.3174169310344841</c:v>
                </c:pt>
                <c:pt idx="368">
                  <c:v>0.30812551724137932</c:v>
                </c:pt>
                <c:pt idx="369">
                  <c:v>0.31296975862068982</c:v>
                </c:pt>
                <c:pt idx="370">
                  <c:v>0.31289034482758632</c:v>
                </c:pt>
                <c:pt idx="371">
                  <c:v>0.32130820689655254</c:v>
                </c:pt>
                <c:pt idx="372">
                  <c:v>0.31757575862068982</c:v>
                </c:pt>
                <c:pt idx="373">
                  <c:v>0.31932286206896676</c:v>
                </c:pt>
                <c:pt idx="374">
                  <c:v>0.31678162068965593</c:v>
                </c:pt>
                <c:pt idx="375">
                  <c:v>0.30526662068965593</c:v>
                </c:pt>
                <c:pt idx="376">
                  <c:v>0.3074107931034496</c:v>
                </c:pt>
                <c:pt idx="377">
                  <c:v>0.30812551724137932</c:v>
                </c:pt>
                <c:pt idx="378">
                  <c:v>0.31813165517241382</c:v>
                </c:pt>
                <c:pt idx="379">
                  <c:v>0.31042851724138004</c:v>
                </c:pt>
                <c:pt idx="380">
                  <c:v>0.31328741379310382</c:v>
                </c:pt>
                <c:pt idx="381">
                  <c:v>0.31106382758620688</c:v>
                </c:pt>
                <c:pt idx="382">
                  <c:v>0.31678162068965593</c:v>
                </c:pt>
                <c:pt idx="383">
                  <c:v>0.31479627586206976</c:v>
                </c:pt>
                <c:pt idx="384">
                  <c:v>0.32202293103448393</c:v>
                </c:pt>
                <c:pt idx="385">
                  <c:v>0.32797896551724287</c:v>
                </c:pt>
                <c:pt idx="386">
                  <c:v>0.33417324137931104</c:v>
                </c:pt>
                <c:pt idx="387">
                  <c:v>0.33044079310344959</c:v>
                </c:pt>
                <c:pt idx="388">
                  <c:v>0.32988489655172493</c:v>
                </c:pt>
                <c:pt idx="389">
                  <c:v>0.33155258620689737</c:v>
                </c:pt>
                <c:pt idx="390">
                  <c:v>0.33234672413793187</c:v>
                </c:pt>
                <c:pt idx="391">
                  <c:v>0.33536444827586342</c:v>
                </c:pt>
                <c:pt idx="392">
                  <c:v>0.33504679310344943</c:v>
                </c:pt>
                <c:pt idx="393">
                  <c:v>0.33711155172413798</c:v>
                </c:pt>
                <c:pt idx="394">
                  <c:v>0.33083786206896626</c:v>
                </c:pt>
                <c:pt idx="395">
                  <c:v>0.32901134482758632</c:v>
                </c:pt>
                <c:pt idx="396">
                  <c:v>0.33052020689655243</c:v>
                </c:pt>
                <c:pt idx="397">
                  <c:v>0.33488796551724298</c:v>
                </c:pt>
                <c:pt idx="398">
                  <c:v>0.33425265517241465</c:v>
                </c:pt>
                <c:pt idx="399">
                  <c:v>0.33036137931034609</c:v>
                </c:pt>
                <c:pt idx="400">
                  <c:v>0.32559655172413798</c:v>
                </c:pt>
              </c:numCache>
            </c:numRef>
          </c:yVal>
          <c:smooth val="1"/>
        </c:ser>
        <c:ser>
          <c:idx val="3"/>
          <c:order val="3"/>
          <c:tx>
            <c:v>ad</c:v>
          </c:tx>
          <c:spPr>
            <a:ln>
              <a:solidFill>
                <a:sysClr val="windowText" lastClr="000000"/>
              </a:solidFill>
              <a:prstDash val="lgDash"/>
            </a:ln>
          </c:spPr>
          <c:marker>
            <c:symbol val="none"/>
          </c:marker>
          <c:xVal>
            <c:numRef>
              <c:f>Absorption_spectra!$A$2:$A$402</c:f>
              <c:numCache>
                <c:formatCode>General</c:formatCode>
                <c:ptCount val="401"/>
                <c:pt idx="0">
                  <c:v>400</c:v>
                </c:pt>
                <c:pt idx="1">
                  <c:v>401</c:v>
                </c:pt>
                <c:pt idx="2">
                  <c:v>402</c:v>
                </c:pt>
                <c:pt idx="3">
                  <c:v>403</c:v>
                </c:pt>
                <c:pt idx="4">
                  <c:v>404</c:v>
                </c:pt>
                <c:pt idx="5">
                  <c:v>405</c:v>
                </c:pt>
                <c:pt idx="6">
                  <c:v>406</c:v>
                </c:pt>
                <c:pt idx="7">
                  <c:v>407</c:v>
                </c:pt>
                <c:pt idx="8">
                  <c:v>408</c:v>
                </c:pt>
                <c:pt idx="9">
                  <c:v>409</c:v>
                </c:pt>
                <c:pt idx="10">
                  <c:v>410</c:v>
                </c:pt>
                <c:pt idx="11">
                  <c:v>411</c:v>
                </c:pt>
                <c:pt idx="12">
                  <c:v>412</c:v>
                </c:pt>
                <c:pt idx="13">
                  <c:v>413</c:v>
                </c:pt>
                <c:pt idx="14">
                  <c:v>414</c:v>
                </c:pt>
                <c:pt idx="15">
                  <c:v>415</c:v>
                </c:pt>
                <c:pt idx="16">
                  <c:v>416</c:v>
                </c:pt>
                <c:pt idx="17">
                  <c:v>417</c:v>
                </c:pt>
                <c:pt idx="18">
                  <c:v>418</c:v>
                </c:pt>
                <c:pt idx="19">
                  <c:v>419</c:v>
                </c:pt>
                <c:pt idx="20">
                  <c:v>420</c:v>
                </c:pt>
                <c:pt idx="21">
                  <c:v>421</c:v>
                </c:pt>
                <c:pt idx="22">
                  <c:v>422</c:v>
                </c:pt>
                <c:pt idx="23">
                  <c:v>423</c:v>
                </c:pt>
                <c:pt idx="24">
                  <c:v>424</c:v>
                </c:pt>
                <c:pt idx="25">
                  <c:v>425</c:v>
                </c:pt>
                <c:pt idx="26">
                  <c:v>426</c:v>
                </c:pt>
                <c:pt idx="27">
                  <c:v>427</c:v>
                </c:pt>
                <c:pt idx="28">
                  <c:v>428</c:v>
                </c:pt>
                <c:pt idx="29">
                  <c:v>429</c:v>
                </c:pt>
                <c:pt idx="30">
                  <c:v>430</c:v>
                </c:pt>
                <c:pt idx="31">
                  <c:v>431</c:v>
                </c:pt>
                <c:pt idx="32">
                  <c:v>432</c:v>
                </c:pt>
                <c:pt idx="33">
                  <c:v>433</c:v>
                </c:pt>
                <c:pt idx="34">
                  <c:v>434</c:v>
                </c:pt>
                <c:pt idx="35">
                  <c:v>435</c:v>
                </c:pt>
                <c:pt idx="36">
                  <c:v>436</c:v>
                </c:pt>
                <c:pt idx="37">
                  <c:v>437</c:v>
                </c:pt>
                <c:pt idx="38">
                  <c:v>438</c:v>
                </c:pt>
                <c:pt idx="39">
                  <c:v>439</c:v>
                </c:pt>
                <c:pt idx="40">
                  <c:v>440</c:v>
                </c:pt>
                <c:pt idx="41">
                  <c:v>441</c:v>
                </c:pt>
                <c:pt idx="42">
                  <c:v>442</c:v>
                </c:pt>
                <c:pt idx="43">
                  <c:v>443</c:v>
                </c:pt>
                <c:pt idx="44">
                  <c:v>444</c:v>
                </c:pt>
                <c:pt idx="45">
                  <c:v>445</c:v>
                </c:pt>
                <c:pt idx="46">
                  <c:v>446</c:v>
                </c:pt>
                <c:pt idx="47">
                  <c:v>447</c:v>
                </c:pt>
                <c:pt idx="48">
                  <c:v>448</c:v>
                </c:pt>
                <c:pt idx="49">
                  <c:v>449</c:v>
                </c:pt>
                <c:pt idx="50">
                  <c:v>450</c:v>
                </c:pt>
                <c:pt idx="51">
                  <c:v>451</c:v>
                </c:pt>
                <c:pt idx="52">
                  <c:v>452</c:v>
                </c:pt>
                <c:pt idx="53">
                  <c:v>453</c:v>
                </c:pt>
                <c:pt idx="54">
                  <c:v>454</c:v>
                </c:pt>
                <c:pt idx="55">
                  <c:v>455</c:v>
                </c:pt>
                <c:pt idx="56">
                  <c:v>456</c:v>
                </c:pt>
                <c:pt idx="57">
                  <c:v>457</c:v>
                </c:pt>
                <c:pt idx="58">
                  <c:v>458</c:v>
                </c:pt>
                <c:pt idx="59">
                  <c:v>459</c:v>
                </c:pt>
                <c:pt idx="60">
                  <c:v>460</c:v>
                </c:pt>
                <c:pt idx="61">
                  <c:v>461</c:v>
                </c:pt>
                <c:pt idx="62">
                  <c:v>462</c:v>
                </c:pt>
                <c:pt idx="63">
                  <c:v>463</c:v>
                </c:pt>
                <c:pt idx="64">
                  <c:v>464</c:v>
                </c:pt>
                <c:pt idx="65">
                  <c:v>465</c:v>
                </c:pt>
                <c:pt idx="66">
                  <c:v>466</c:v>
                </c:pt>
                <c:pt idx="67">
                  <c:v>467</c:v>
                </c:pt>
                <c:pt idx="68">
                  <c:v>468</c:v>
                </c:pt>
                <c:pt idx="69">
                  <c:v>469</c:v>
                </c:pt>
                <c:pt idx="70">
                  <c:v>470</c:v>
                </c:pt>
                <c:pt idx="71">
                  <c:v>471</c:v>
                </c:pt>
                <c:pt idx="72">
                  <c:v>472</c:v>
                </c:pt>
                <c:pt idx="73">
                  <c:v>473</c:v>
                </c:pt>
                <c:pt idx="74">
                  <c:v>474</c:v>
                </c:pt>
                <c:pt idx="75">
                  <c:v>475</c:v>
                </c:pt>
                <c:pt idx="76">
                  <c:v>476</c:v>
                </c:pt>
                <c:pt idx="77">
                  <c:v>477</c:v>
                </c:pt>
                <c:pt idx="78">
                  <c:v>478</c:v>
                </c:pt>
                <c:pt idx="79">
                  <c:v>479</c:v>
                </c:pt>
                <c:pt idx="80">
                  <c:v>480</c:v>
                </c:pt>
                <c:pt idx="81">
                  <c:v>481</c:v>
                </c:pt>
                <c:pt idx="82">
                  <c:v>482</c:v>
                </c:pt>
                <c:pt idx="83">
                  <c:v>483</c:v>
                </c:pt>
                <c:pt idx="84">
                  <c:v>484</c:v>
                </c:pt>
                <c:pt idx="85">
                  <c:v>485</c:v>
                </c:pt>
                <c:pt idx="86">
                  <c:v>486</c:v>
                </c:pt>
                <c:pt idx="87">
                  <c:v>487</c:v>
                </c:pt>
                <c:pt idx="88">
                  <c:v>488</c:v>
                </c:pt>
                <c:pt idx="89">
                  <c:v>489</c:v>
                </c:pt>
                <c:pt idx="90">
                  <c:v>490</c:v>
                </c:pt>
                <c:pt idx="91">
                  <c:v>491</c:v>
                </c:pt>
                <c:pt idx="92">
                  <c:v>492</c:v>
                </c:pt>
                <c:pt idx="93">
                  <c:v>493</c:v>
                </c:pt>
                <c:pt idx="94">
                  <c:v>494</c:v>
                </c:pt>
                <c:pt idx="95">
                  <c:v>495</c:v>
                </c:pt>
                <c:pt idx="96">
                  <c:v>496</c:v>
                </c:pt>
                <c:pt idx="97">
                  <c:v>497</c:v>
                </c:pt>
                <c:pt idx="98">
                  <c:v>498</c:v>
                </c:pt>
                <c:pt idx="99">
                  <c:v>499</c:v>
                </c:pt>
                <c:pt idx="100">
                  <c:v>500</c:v>
                </c:pt>
                <c:pt idx="101">
                  <c:v>501</c:v>
                </c:pt>
                <c:pt idx="102">
                  <c:v>502</c:v>
                </c:pt>
                <c:pt idx="103">
                  <c:v>503</c:v>
                </c:pt>
                <c:pt idx="104">
                  <c:v>504</c:v>
                </c:pt>
                <c:pt idx="105">
                  <c:v>505</c:v>
                </c:pt>
                <c:pt idx="106">
                  <c:v>506</c:v>
                </c:pt>
                <c:pt idx="107">
                  <c:v>507</c:v>
                </c:pt>
                <c:pt idx="108">
                  <c:v>508</c:v>
                </c:pt>
                <c:pt idx="109">
                  <c:v>509</c:v>
                </c:pt>
                <c:pt idx="110">
                  <c:v>510</c:v>
                </c:pt>
                <c:pt idx="111">
                  <c:v>511</c:v>
                </c:pt>
                <c:pt idx="112">
                  <c:v>512</c:v>
                </c:pt>
                <c:pt idx="113">
                  <c:v>513</c:v>
                </c:pt>
                <c:pt idx="114">
                  <c:v>514</c:v>
                </c:pt>
                <c:pt idx="115">
                  <c:v>515</c:v>
                </c:pt>
                <c:pt idx="116">
                  <c:v>516</c:v>
                </c:pt>
                <c:pt idx="117">
                  <c:v>517</c:v>
                </c:pt>
                <c:pt idx="118">
                  <c:v>518</c:v>
                </c:pt>
                <c:pt idx="119">
                  <c:v>519</c:v>
                </c:pt>
                <c:pt idx="120">
                  <c:v>520</c:v>
                </c:pt>
                <c:pt idx="121">
                  <c:v>521</c:v>
                </c:pt>
                <c:pt idx="122">
                  <c:v>522</c:v>
                </c:pt>
                <c:pt idx="123">
                  <c:v>523</c:v>
                </c:pt>
                <c:pt idx="124">
                  <c:v>524</c:v>
                </c:pt>
                <c:pt idx="125">
                  <c:v>525</c:v>
                </c:pt>
                <c:pt idx="126">
                  <c:v>526</c:v>
                </c:pt>
                <c:pt idx="127">
                  <c:v>527</c:v>
                </c:pt>
                <c:pt idx="128">
                  <c:v>528</c:v>
                </c:pt>
                <c:pt idx="129">
                  <c:v>529</c:v>
                </c:pt>
                <c:pt idx="130">
                  <c:v>530</c:v>
                </c:pt>
                <c:pt idx="131">
                  <c:v>531</c:v>
                </c:pt>
                <c:pt idx="132">
                  <c:v>532</c:v>
                </c:pt>
                <c:pt idx="133">
                  <c:v>533</c:v>
                </c:pt>
                <c:pt idx="134">
                  <c:v>534</c:v>
                </c:pt>
                <c:pt idx="135">
                  <c:v>535</c:v>
                </c:pt>
                <c:pt idx="136">
                  <c:v>536</c:v>
                </c:pt>
                <c:pt idx="137">
                  <c:v>537</c:v>
                </c:pt>
                <c:pt idx="138">
                  <c:v>538</c:v>
                </c:pt>
                <c:pt idx="139">
                  <c:v>539</c:v>
                </c:pt>
                <c:pt idx="140">
                  <c:v>540</c:v>
                </c:pt>
                <c:pt idx="141">
                  <c:v>541</c:v>
                </c:pt>
                <c:pt idx="142">
                  <c:v>542</c:v>
                </c:pt>
                <c:pt idx="143">
                  <c:v>543</c:v>
                </c:pt>
                <c:pt idx="144">
                  <c:v>544</c:v>
                </c:pt>
                <c:pt idx="145">
                  <c:v>545</c:v>
                </c:pt>
                <c:pt idx="146">
                  <c:v>546</c:v>
                </c:pt>
                <c:pt idx="147">
                  <c:v>547</c:v>
                </c:pt>
                <c:pt idx="148">
                  <c:v>548</c:v>
                </c:pt>
                <c:pt idx="149">
                  <c:v>549</c:v>
                </c:pt>
                <c:pt idx="150">
                  <c:v>550</c:v>
                </c:pt>
                <c:pt idx="151">
                  <c:v>551</c:v>
                </c:pt>
                <c:pt idx="152">
                  <c:v>552</c:v>
                </c:pt>
                <c:pt idx="153">
                  <c:v>553</c:v>
                </c:pt>
                <c:pt idx="154">
                  <c:v>554</c:v>
                </c:pt>
                <c:pt idx="155">
                  <c:v>555</c:v>
                </c:pt>
                <c:pt idx="156">
                  <c:v>556</c:v>
                </c:pt>
                <c:pt idx="157">
                  <c:v>557</c:v>
                </c:pt>
                <c:pt idx="158">
                  <c:v>558</c:v>
                </c:pt>
                <c:pt idx="159">
                  <c:v>559</c:v>
                </c:pt>
                <c:pt idx="160">
                  <c:v>560</c:v>
                </c:pt>
                <c:pt idx="161">
                  <c:v>561</c:v>
                </c:pt>
                <c:pt idx="162">
                  <c:v>562</c:v>
                </c:pt>
                <c:pt idx="163">
                  <c:v>563</c:v>
                </c:pt>
                <c:pt idx="164">
                  <c:v>564</c:v>
                </c:pt>
                <c:pt idx="165">
                  <c:v>565</c:v>
                </c:pt>
                <c:pt idx="166">
                  <c:v>566</c:v>
                </c:pt>
                <c:pt idx="167">
                  <c:v>567</c:v>
                </c:pt>
                <c:pt idx="168">
                  <c:v>568</c:v>
                </c:pt>
                <c:pt idx="169">
                  <c:v>569</c:v>
                </c:pt>
                <c:pt idx="170">
                  <c:v>570</c:v>
                </c:pt>
                <c:pt idx="171">
                  <c:v>571</c:v>
                </c:pt>
                <c:pt idx="172">
                  <c:v>572</c:v>
                </c:pt>
                <c:pt idx="173">
                  <c:v>573</c:v>
                </c:pt>
                <c:pt idx="174">
                  <c:v>574</c:v>
                </c:pt>
                <c:pt idx="175">
                  <c:v>575</c:v>
                </c:pt>
                <c:pt idx="176">
                  <c:v>576</c:v>
                </c:pt>
                <c:pt idx="177">
                  <c:v>577</c:v>
                </c:pt>
                <c:pt idx="178">
                  <c:v>578</c:v>
                </c:pt>
                <c:pt idx="179">
                  <c:v>579</c:v>
                </c:pt>
                <c:pt idx="180">
                  <c:v>580</c:v>
                </c:pt>
                <c:pt idx="181">
                  <c:v>581</c:v>
                </c:pt>
                <c:pt idx="182">
                  <c:v>582</c:v>
                </c:pt>
                <c:pt idx="183">
                  <c:v>583</c:v>
                </c:pt>
                <c:pt idx="184">
                  <c:v>584</c:v>
                </c:pt>
                <c:pt idx="185">
                  <c:v>585</c:v>
                </c:pt>
                <c:pt idx="186">
                  <c:v>586</c:v>
                </c:pt>
                <c:pt idx="187">
                  <c:v>587</c:v>
                </c:pt>
                <c:pt idx="188">
                  <c:v>588</c:v>
                </c:pt>
                <c:pt idx="189">
                  <c:v>589</c:v>
                </c:pt>
                <c:pt idx="190">
                  <c:v>590</c:v>
                </c:pt>
                <c:pt idx="191">
                  <c:v>591</c:v>
                </c:pt>
                <c:pt idx="192">
                  <c:v>592</c:v>
                </c:pt>
                <c:pt idx="193">
                  <c:v>593</c:v>
                </c:pt>
                <c:pt idx="194">
                  <c:v>594</c:v>
                </c:pt>
                <c:pt idx="195">
                  <c:v>595</c:v>
                </c:pt>
                <c:pt idx="196">
                  <c:v>596</c:v>
                </c:pt>
                <c:pt idx="197">
                  <c:v>597</c:v>
                </c:pt>
                <c:pt idx="198">
                  <c:v>598</c:v>
                </c:pt>
                <c:pt idx="199">
                  <c:v>599</c:v>
                </c:pt>
                <c:pt idx="200">
                  <c:v>600</c:v>
                </c:pt>
                <c:pt idx="201">
                  <c:v>601</c:v>
                </c:pt>
                <c:pt idx="202">
                  <c:v>602</c:v>
                </c:pt>
                <c:pt idx="203">
                  <c:v>603</c:v>
                </c:pt>
                <c:pt idx="204">
                  <c:v>604</c:v>
                </c:pt>
                <c:pt idx="205">
                  <c:v>605</c:v>
                </c:pt>
                <c:pt idx="206">
                  <c:v>606</c:v>
                </c:pt>
                <c:pt idx="207">
                  <c:v>607</c:v>
                </c:pt>
                <c:pt idx="208">
                  <c:v>608</c:v>
                </c:pt>
                <c:pt idx="209">
                  <c:v>609</c:v>
                </c:pt>
                <c:pt idx="210">
                  <c:v>610</c:v>
                </c:pt>
                <c:pt idx="211">
                  <c:v>611</c:v>
                </c:pt>
                <c:pt idx="212">
                  <c:v>612</c:v>
                </c:pt>
                <c:pt idx="213">
                  <c:v>613</c:v>
                </c:pt>
                <c:pt idx="214">
                  <c:v>614</c:v>
                </c:pt>
                <c:pt idx="215">
                  <c:v>615</c:v>
                </c:pt>
                <c:pt idx="216">
                  <c:v>616</c:v>
                </c:pt>
                <c:pt idx="217">
                  <c:v>617</c:v>
                </c:pt>
                <c:pt idx="218">
                  <c:v>618</c:v>
                </c:pt>
                <c:pt idx="219">
                  <c:v>619</c:v>
                </c:pt>
                <c:pt idx="220">
                  <c:v>620</c:v>
                </c:pt>
                <c:pt idx="221">
                  <c:v>621</c:v>
                </c:pt>
                <c:pt idx="222">
                  <c:v>622</c:v>
                </c:pt>
                <c:pt idx="223">
                  <c:v>623</c:v>
                </c:pt>
                <c:pt idx="224">
                  <c:v>624</c:v>
                </c:pt>
                <c:pt idx="225">
                  <c:v>625</c:v>
                </c:pt>
                <c:pt idx="226">
                  <c:v>626</c:v>
                </c:pt>
                <c:pt idx="227">
                  <c:v>627</c:v>
                </c:pt>
                <c:pt idx="228">
                  <c:v>628</c:v>
                </c:pt>
                <c:pt idx="229">
                  <c:v>629</c:v>
                </c:pt>
                <c:pt idx="230">
                  <c:v>630</c:v>
                </c:pt>
                <c:pt idx="231">
                  <c:v>631</c:v>
                </c:pt>
                <c:pt idx="232">
                  <c:v>632</c:v>
                </c:pt>
                <c:pt idx="233">
                  <c:v>633</c:v>
                </c:pt>
                <c:pt idx="234">
                  <c:v>634</c:v>
                </c:pt>
                <c:pt idx="235">
                  <c:v>635</c:v>
                </c:pt>
                <c:pt idx="236">
                  <c:v>636</c:v>
                </c:pt>
                <c:pt idx="237">
                  <c:v>637</c:v>
                </c:pt>
                <c:pt idx="238">
                  <c:v>638</c:v>
                </c:pt>
                <c:pt idx="239">
                  <c:v>639</c:v>
                </c:pt>
                <c:pt idx="240">
                  <c:v>640</c:v>
                </c:pt>
                <c:pt idx="241">
                  <c:v>641</c:v>
                </c:pt>
                <c:pt idx="242">
                  <c:v>642</c:v>
                </c:pt>
                <c:pt idx="243">
                  <c:v>643</c:v>
                </c:pt>
                <c:pt idx="244">
                  <c:v>644</c:v>
                </c:pt>
                <c:pt idx="245">
                  <c:v>645</c:v>
                </c:pt>
                <c:pt idx="246">
                  <c:v>646</c:v>
                </c:pt>
                <c:pt idx="247">
                  <c:v>647</c:v>
                </c:pt>
                <c:pt idx="248">
                  <c:v>648</c:v>
                </c:pt>
                <c:pt idx="249">
                  <c:v>649</c:v>
                </c:pt>
                <c:pt idx="250">
                  <c:v>650</c:v>
                </c:pt>
                <c:pt idx="251">
                  <c:v>651</c:v>
                </c:pt>
                <c:pt idx="252">
                  <c:v>652</c:v>
                </c:pt>
                <c:pt idx="253">
                  <c:v>653</c:v>
                </c:pt>
                <c:pt idx="254">
                  <c:v>654</c:v>
                </c:pt>
                <c:pt idx="255">
                  <c:v>655</c:v>
                </c:pt>
                <c:pt idx="256">
                  <c:v>656</c:v>
                </c:pt>
                <c:pt idx="257">
                  <c:v>657</c:v>
                </c:pt>
                <c:pt idx="258">
                  <c:v>658</c:v>
                </c:pt>
                <c:pt idx="259">
                  <c:v>659</c:v>
                </c:pt>
                <c:pt idx="260">
                  <c:v>660</c:v>
                </c:pt>
                <c:pt idx="261">
                  <c:v>661</c:v>
                </c:pt>
                <c:pt idx="262">
                  <c:v>662</c:v>
                </c:pt>
                <c:pt idx="263">
                  <c:v>663</c:v>
                </c:pt>
                <c:pt idx="264">
                  <c:v>664</c:v>
                </c:pt>
                <c:pt idx="265">
                  <c:v>665</c:v>
                </c:pt>
                <c:pt idx="266">
                  <c:v>666</c:v>
                </c:pt>
                <c:pt idx="267">
                  <c:v>667</c:v>
                </c:pt>
                <c:pt idx="268">
                  <c:v>668</c:v>
                </c:pt>
                <c:pt idx="269">
                  <c:v>669</c:v>
                </c:pt>
                <c:pt idx="270">
                  <c:v>670</c:v>
                </c:pt>
                <c:pt idx="271">
                  <c:v>671</c:v>
                </c:pt>
                <c:pt idx="272">
                  <c:v>672</c:v>
                </c:pt>
                <c:pt idx="273">
                  <c:v>673</c:v>
                </c:pt>
                <c:pt idx="274">
                  <c:v>674</c:v>
                </c:pt>
                <c:pt idx="275">
                  <c:v>675</c:v>
                </c:pt>
                <c:pt idx="276">
                  <c:v>676</c:v>
                </c:pt>
                <c:pt idx="277">
                  <c:v>677</c:v>
                </c:pt>
                <c:pt idx="278">
                  <c:v>678</c:v>
                </c:pt>
                <c:pt idx="279">
                  <c:v>679</c:v>
                </c:pt>
                <c:pt idx="280">
                  <c:v>680</c:v>
                </c:pt>
                <c:pt idx="281">
                  <c:v>681</c:v>
                </c:pt>
                <c:pt idx="282">
                  <c:v>682</c:v>
                </c:pt>
                <c:pt idx="283">
                  <c:v>683</c:v>
                </c:pt>
                <c:pt idx="284">
                  <c:v>684</c:v>
                </c:pt>
                <c:pt idx="285">
                  <c:v>685</c:v>
                </c:pt>
                <c:pt idx="286">
                  <c:v>686</c:v>
                </c:pt>
                <c:pt idx="287">
                  <c:v>687</c:v>
                </c:pt>
                <c:pt idx="288">
                  <c:v>688</c:v>
                </c:pt>
                <c:pt idx="289">
                  <c:v>689</c:v>
                </c:pt>
                <c:pt idx="290">
                  <c:v>690</c:v>
                </c:pt>
                <c:pt idx="291">
                  <c:v>691</c:v>
                </c:pt>
                <c:pt idx="292">
                  <c:v>692</c:v>
                </c:pt>
                <c:pt idx="293">
                  <c:v>693</c:v>
                </c:pt>
                <c:pt idx="294">
                  <c:v>694</c:v>
                </c:pt>
                <c:pt idx="295">
                  <c:v>695</c:v>
                </c:pt>
                <c:pt idx="296">
                  <c:v>696</c:v>
                </c:pt>
                <c:pt idx="297">
                  <c:v>697</c:v>
                </c:pt>
                <c:pt idx="298">
                  <c:v>698</c:v>
                </c:pt>
                <c:pt idx="299">
                  <c:v>699</c:v>
                </c:pt>
                <c:pt idx="300">
                  <c:v>700</c:v>
                </c:pt>
                <c:pt idx="301">
                  <c:v>701</c:v>
                </c:pt>
                <c:pt idx="302">
                  <c:v>702</c:v>
                </c:pt>
                <c:pt idx="303">
                  <c:v>703</c:v>
                </c:pt>
                <c:pt idx="304">
                  <c:v>704</c:v>
                </c:pt>
                <c:pt idx="305">
                  <c:v>705</c:v>
                </c:pt>
                <c:pt idx="306">
                  <c:v>706</c:v>
                </c:pt>
                <c:pt idx="307">
                  <c:v>707</c:v>
                </c:pt>
                <c:pt idx="308">
                  <c:v>708</c:v>
                </c:pt>
                <c:pt idx="309">
                  <c:v>709</c:v>
                </c:pt>
                <c:pt idx="310">
                  <c:v>710</c:v>
                </c:pt>
                <c:pt idx="311">
                  <c:v>711</c:v>
                </c:pt>
                <c:pt idx="312">
                  <c:v>712</c:v>
                </c:pt>
                <c:pt idx="313">
                  <c:v>713</c:v>
                </c:pt>
                <c:pt idx="314">
                  <c:v>714</c:v>
                </c:pt>
                <c:pt idx="315">
                  <c:v>715</c:v>
                </c:pt>
                <c:pt idx="316">
                  <c:v>716</c:v>
                </c:pt>
                <c:pt idx="317">
                  <c:v>717</c:v>
                </c:pt>
                <c:pt idx="318">
                  <c:v>718</c:v>
                </c:pt>
                <c:pt idx="319">
                  <c:v>719</c:v>
                </c:pt>
                <c:pt idx="320">
                  <c:v>720</c:v>
                </c:pt>
                <c:pt idx="321">
                  <c:v>721</c:v>
                </c:pt>
                <c:pt idx="322">
                  <c:v>722</c:v>
                </c:pt>
                <c:pt idx="323">
                  <c:v>723</c:v>
                </c:pt>
                <c:pt idx="324">
                  <c:v>724</c:v>
                </c:pt>
                <c:pt idx="325">
                  <c:v>725</c:v>
                </c:pt>
                <c:pt idx="326">
                  <c:v>726</c:v>
                </c:pt>
                <c:pt idx="327">
                  <c:v>727</c:v>
                </c:pt>
                <c:pt idx="328">
                  <c:v>728</c:v>
                </c:pt>
                <c:pt idx="329">
                  <c:v>729</c:v>
                </c:pt>
                <c:pt idx="330">
                  <c:v>730</c:v>
                </c:pt>
                <c:pt idx="331">
                  <c:v>731</c:v>
                </c:pt>
                <c:pt idx="332">
                  <c:v>732</c:v>
                </c:pt>
                <c:pt idx="333">
                  <c:v>733</c:v>
                </c:pt>
                <c:pt idx="334">
                  <c:v>734</c:v>
                </c:pt>
                <c:pt idx="335">
                  <c:v>735</c:v>
                </c:pt>
                <c:pt idx="336">
                  <c:v>736</c:v>
                </c:pt>
                <c:pt idx="337">
                  <c:v>737</c:v>
                </c:pt>
                <c:pt idx="338">
                  <c:v>738</c:v>
                </c:pt>
                <c:pt idx="339">
                  <c:v>739</c:v>
                </c:pt>
                <c:pt idx="340">
                  <c:v>740</c:v>
                </c:pt>
                <c:pt idx="341">
                  <c:v>741</c:v>
                </c:pt>
                <c:pt idx="342">
                  <c:v>742</c:v>
                </c:pt>
                <c:pt idx="343">
                  <c:v>743</c:v>
                </c:pt>
                <c:pt idx="344">
                  <c:v>744</c:v>
                </c:pt>
                <c:pt idx="345">
                  <c:v>745</c:v>
                </c:pt>
                <c:pt idx="346">
                  <c:v>746</c:v>
                </c:pt>
                <c:pt idx="347">
                  <c:v>747</c:v>
                </c:pt>
                <c:pt idx="348">
                  <c:v>748</c:v>
                </c:pt>
                <c:pt idx="349">
                  <c:v>749</c:v>
                </c:pt>
                <c:pt idx="350">
                  <c:v>750</c:v>
                </c:pt>
                <c:pt idx="351">
                  <c:v>751</c:v>
                </c:pt>
                <c:pt idx="352">
                  <c:v>752</c:v>
                </c:pt>
                <c:pt idx="353">
                  <c:v>753</c:v>
                </c:pt>
                <c:pt idx="354">
                  <c:v>754</c:v>
                </c:pt>
                <c:pt idx="355">
                  <c:v>755</c:v>
                </c:pt>
                <c:pt idx="356">
                  <c:v>756</c:v>
                </c:pt>
                <c:pt idx="357">
                  <c:v>757</c:v>
                </c:pt>
                <c:pt idx="358">
                  <c:v>758</c:v>
                </c:pt>
                <c:pt idx="359">
                  <c:v>759</c:v>
                </c:pt>
                <c:pt idx="360">
                  <c:v>760</c:v>
                </c:pt>
                <c:pt idx="361">
                  <c:v>761</c:v>
                </c:pt>
                <c:pt idx="362">
                  <c:v>762</c:v>
                </c:pt>
                <c:pt idx="363">
                  <c:v>763</c:v>
                </c:pt>
                <c:pt idx="364">
                  <c:v>764</c:v>
                </c:pt>
                <c:pt idx="365">
                  <c:v>765</c:v>
                </c:pt>
                <c:pt idx="366">
                  <c:v>766</c:v>
                </c:pt>
                <c:pt idx="367">
                  <c:v>767</c:v>
                </c:pt>
                <c:pt idx="368">
                  <c:v>768</c:v>
                </c:pt>
                <c:pt idx="369">
                  <c:v>769</c:v>
                </c:pt>
                <c:pt idx="370">
                  <c:v>770</c:v>
                </c:pt>
                <c:pt idx="371">
                  <c:v>771</c:v>
                </c:pt>
                <c:pt idx="372">
                  <c:v>772</c:v>
                </c:pt>
                <c:pt idx="373">
                  <c:v>773</c:v>
                </c:pt>
                <c:pt idx="374">
                  <c:v>774</c:v>
                </c:pt>
                <c:pt idx="375">
                  <c:v>775</c:v>
                </c:pt>
                <c:pt idx="376">
                  <c:v>776</c:v>
                </c:pt>
                <c:pt idx="377">
                  <c:v>777</c:v>
                </c:pt>
                <c:pt idx="378">
                  <c:v>778</c:v>
                </c:pt>
                <c:pt idx="379">
                  <c:v>779</c:v>
                </c:pt>
                <c:pt idx="380">
                  <c:v>780</c:v>
                </c:pt>
                <c:pt idx="381">
                  <c:v>781</c:v>
                </c:pt>
                <c:pt idx="382">
                  <c:v>782</c:v>
                </c:pt>
                <c:pt idx="383">
                  <c:v>783</c:v>
                </c:pt>
                <c:pt idx="384">
                  <c:v>784</c:v>
                </c:pt>
                <c:pt idx="385">
                  <c:v>785</c:v>
                </c:pt>
                <c:pt idx="386">
                  <c:v>786</c:v>
                </c:pt>
                <c:pt idx="387">
                  <c:v>787</c:v>
                </c:pt>
                <c:pt idx="388">
                  <c:v>788</c:v>
                </c:pt>
                <c:pt idx="389">
                  <c:v>789</c:v>
                </c:pt>
                <c:pt idx="390">
                  <c:v>790</c:v>
                </c:pt>
                <c:pt idx="391">
                  <c:v>791</c:v>
                </c:pt>
                <c:pt idx="392">
                  <c:v>792</c:v>
                </c:pt>
                <c:pt idx="393">
                  <c:v>793</c:v>
                </c:pt>
                <c:pt idx="394">
                  <c:v>794</c:v>
                </c:pt>
                <c:pt idx="395">
                  <c:v>795</c:v>
                </c:pt>
                <c:pt idx="396">
                  <c:v>796</c:v>
                </c:pt>
                <c:pt idx="397">
                  <c:v>797</c:v>
                </c:pt>
                <c:pt idx="398">
                  <c:v>798</c:v>
                </c:pt>
                <c:pt idx="399">
                  <c:v>799</c:v>
                </c:pt>
                <c:pt idx="400">
                  <c:v>800</c:v>
                </c:pt>
              </c:numCache>
            </c:numRef>
          </c:xVal>
          <c:yVal>
            <c:numRef>
              <c:f>Absorption_spectra!$E$2:$E$402</c:f>
              <c:numCache>
                <c:formatCode>General</c:formatCode>
                <c:ptCount val="401"/>
                <c:pt idx="0">
                  <c:v>0.60869796548344279</c:v>
                </c:pt>
                <c:pt idx="1">
                  <c:v>0.60350297605691838</c:v>
                </c:pt>
                <c:pt idx="2">
                  <c:v>0.59885853480732953</c:v>
                </c:pt>
                <c:pt idx="3">
                  <c:v>0.59418715967875135</c:v>
                </c:pt>
                <c:pt idx="4">
                  <c:v>0.58981772375081054</c:v>
                </c:pt>
                <c:pt idx="5">
                  <c:v>0.58569553784273964</c:v>
                </c:pt>
                <c:pt idx="6">
                  <c:v>0.58161041670010694</c:v>
                </c:pt>
                <c:pt idx="7">
                  <c:v>0.57731569904793556</c:v>
                </c:pt>
                <c:pt idx="8">
                  <c:v>0.57263306603226849</c:v>
                </c:pt>
                <c:pt idx="9">
                  <c:v>0.56793200233700714</c:v>
                </c:pt>
                <c:pt idx="10">
                  <c:v>0.56353245124975859</c:v>
                </c:pt>
                <c:pt idx="11">
                  <c:v>0.55952175839081963</c:v>
                </c:pt>
                <c:pt idx="12">
                  <c:v>0.55576413204567565</c:v>
                </c:pt>
                <c:pt idx="13">
                  <c:v>0.55142841108792851</c:v>
                </c:pt>
                <c:pt idx="14">
                  <c:v>0.54743167175727059</c:v>
                </c:pt>
                <c:pt idx="15">
                  <c:v>0.54283254864165165</c:v>
                </c:pt>
                <c:pt idx="16">
                  <c:v>0.53811937185135605</c:v>
                </c:pt>
                <c:pt idx="17">
                  <c:v>0.5333213837407621</c:v>
                </c:pt>
                <c:pt idx="18">
                  <c:v>0.52890402141870263</c:v>
                </c:pt>
                <c:pt idx="19">
                  <c:v>0.52454521189255299</c:v>
                </c:pt>
                <c:pt idx="20">
                  <c:v>0.52022231569782407</c:v>
                </c:pt>
                <c:pt idx="21">
                  <c:v>0.516056751657063</c:v>
                </c:pt>
                <c:pt idx="22">
                  <c:v>0.51214269414514768</c:v>
                </c:pt>
                <c:pt idx="23">
                  <c:v>0.50789748364223408</c:v>
                </c:pt>
                <c:pt idx="24">
                  <c:v>0.50326427196476009</c:v>
                </c:pt>
                <c:pt idx="25">
                  <c:v>0.4985376076195594</c:v>
                </c:pt>
                <c:pt idx="26">
                  <c:v>0.49389515468148626</c:v>
                </c:pt>
                <c:pt idx="27">
                  <c:v>0.48942497881406383</c:v>
                </c:pt>
                <c:pt idx="28">
                  <c:v>0.48500165577022192</c:v>
                </c:pt>
                <c:pt idx="29">
                  <c:v>0.48050478461550478</c:v>
                </c:pt>
                <c:pt idx="30">
                  <c:v>0.47578925457374821</c:v>
                </c:pt>
                <c:pt idx="31">
                  <c:v>0.47167126017275246</c:v>
                </c:pt>
                <c:pt idx="32">
                  <c:v>0.46685655263472731</c:v>
                </c:pt>
                <c:pt idx="33">
                  <c:v>0.46271738178537647</c:v>
                </c:pt>
                <c:pt idx="34">
                  <c:v>0.45819461985437632</c:v>
                </c:pt>
                <c:pt idx="35">
                  <c:v>0.45443972908806918</c:v>
                </c:pt>
                <c:pt idx="36">
                  <c:v>0.45054880779613965</c:v>
                </c:pt>
                <c:pt idx="37">
                  <c:v>0.44639822490022196</c:v>
                </c:pt>
                <c:pt idx="38">
                  <c:v>0.44243907195030596</c:v>
                </c:pt>
                <c:pt idx="39">
                  <c:v>0.43800589053219835</c:v>
                </c:pt>
                <c:pt idx="40">
                  <c:v>0.43414057194924216</c:v>
                </c:pt>
                <c:pt idx="41">
                  <c:v>0.42962199593564293</c:v>
                </c:pt>
                <c:pt idx="42">
                  <c:v>0.42561308364769584</c:v>
                </c:pt>
                <c:pt idx="43">
                  <c:v>0.42099292892094542</c:v>
                </c:pt>
                <c:pt idx="44">
                  <c:v>0.41620771324186356</c:v>
                </c:pt>
                <c:pt idx="45">
                  <c:v>0.41121949389434104</c:v>
                </c:pt>
                <c:pt idx="46">
                  <c:v>0.40641874265293831</c:v>
                </c:pt>
                <c:pt idx="47">
                  <c:v>0.40205117560995263</c:v>
                </c:pt>
                <c:pt idx="48">
                  <c:v>0.39749027420600624</c:v>
                </c:pt>
                <c:pt idx="49">
                  <c:v>0.39294847456877124</c:v>
                </c:pt>
                <c:pt idx="50">
                  <c:v>0.38885652020246075</c:v>
                </c:pt>
                <c:pt idx="51">
                  <c:v>0.38465865021821338</c:v>
                </c:pt>
                <c:pt idx="52">
                  <c:v>0.38028824611935386</c:v>
                </c:pt>
                <c:pt idx="53">
                  <c:v>0.37545722790882374</c:v>
                </c:pt>
                <c:pt idx="54">
                  <c:v>0.37120641256084225</c:v>
                </c:pt>
                <c:pt idx="55">
                  <c:v>0.36758192670922507</c:v>
                </c:pt>
                <c:pt idx="56">
                  <c:v>0.36402854207939744</c:v>
                </c:pt>
                <c:pt idx="57">
                  <c:v>0.36057790726150124</c:v>
                </c:pt>
                <c:pt idx="58">
                  <c:v>0.35657750974533298</c:v>
                </c:pt>
                <c:pt idx="59">
                  <c:v>0.35313824050640619</c:v>
                </c:pt>
                <c:pt idx="60">
                  <c:v>0.34960980562857175</c:v>
                </c:pt>
                <c:pt idx="61">
                  <c:v>0.3468217986634819</c:v>
                </c:pt>
                <c:pt idx="62">
                  <c:v>0.34400264812773212</c:v>
                </c:pt>
                <c:pt idx="63">
                  <c:v>0.34100677684870773</c:v>
                </c:pt>
                <c:pt idx="64">
                  <c:v>0.33807549716187829</c:v>
                </c:pt>
                <c:pt idx="65">
                  <c:v>0.33486074943489713</c:v>
                </c:pt>
                <c:pt idx="66">
                  <c:v>0.33199113290318566</c:v>
                </c:pt>
                <c:pt idx="67">
                  <c:v>0.32927030925228573</c:v>
                </c:pt>
                <c:pt idx="68">
                  <c:v>0.32684726308402617</c:v>
                </c:pt>
                <c:pt idx="69">
                  <c:v>0.32446808553109197</c:v>
                </c:pt>
                <c:pt idx="70">
                  <c:v>0.32182650140236546</c:v>
                </c:pt>
                <c:pt idx="71">
                  <c:v>0.31916393855629205</c:v>
                </c:pt>
                <c:pt idx="72">
                  <c:v>0.31656405467856336</c:v>
                </c:pt>
                <c:pt idx="73">
                  <c:v>0.31413458388723497</c:v>
                </c:pt>
                <c:pt idx="74">
                  <c:v>0.31165236514810457</c:v>
                </c:pt>
                <c:pt idx="75">
                  <c:v>0.30937521677402635</c:v>
                </c:pt>
                <c:pt idx="76">
                  <c:v>0.30700456077234373</c:v>
                </c:pt>
                <c:pt idx="77">
                  <c:v>0.30481381348685016</c:v>
                </c:pt>
                <c:pt idx="78">
                  <c:v>0.30198057177123588</c:v>
                </c:pt>
                <c:pt idx="79">
                  <c:v>0.29932001908737493</c:v>
                </c:pt>
                <c:pt idx="80">
                  <c:v>0.29675480667810555</c:v>
                </c:pt>
                <c:pt idx="81">
                  <c:v>0.29429932936346681</c:v>
                </c:pt>
                <c:pt idx="82">
                  <c:v>0.29212981785387293</c:v>
                </c:pt>
                <c:pt idx="83">
                  <c:v>0.2897126739918105</c:v>
                </c:pt>
                <c:pt idx="84">
                  <c:v>0.28749082794871461</c:v>
                </c:pt>
                <c:pt idx="85">
                  <c:v>0.2844506579233293</c:v>
                </c:pt>
                <c:pt idx="86">
                  <c:v>0.28172421110586404</c:v>
                </c:pt>
                <c:pt idx="87">
                  <c:v>0.27913002461073444</c:v>
                </c:pt>
                <c:pt idx="88">
                  <c:v>0.27722969323913482</c:v>
                </c:pt>
                <c:pt idx="89">
                  <c:v>0.27482709284253681</c:v>
                </c:pt>
                <c:pt idx="90">
                  <c:v>0.27275007014698527</c:v>
                </c:pt>
                <c:pt idx="91">
                  <c:v>0.27035262564734075</c:v>
                </c:pt>
                <c:pt idx="92">
                  <c:v>0.26847441644594988</c:v>
                </c:pt>
                <c:pt idx="93">
                  <c:v>0.26608238414144891</c:v>
                </c:pt>
                <c:pt idx="94">
                  <c:v>0.26363867745841985</c:v>
                </c:pt>
                <c:pt idx="95">
                  <c:v>0.26089807163208201</c:v>
                </c:pt>
                <c:pt idx="96">
                  <c:v>0.25839176922101487</c:v>
                </c:pt>
                <c:pt idx="97">
                  <c:v>0.25595547258941082</c:v>
                </c:pt>
                <c:pt idx="98">
                  <c:v>0.25391766327628135</c:v>
                </c:pt>
                <c:pt idx="99">
                  <c:v>0.25159040732960142</c:v>
                </c:pt>
                <c:pt idx="100">
                  <c:v>0.2491896570213519</c:v>
                </c:pt>
                <c:pt idx="101">
                  <c:v>0.24639180798004021</c:v>
                </c:pt>
                <c:pt idx="102">
                  <c:v>0.2438337064217834</c:v>
                </c:pt>
                <c:pt idx="103">
                  <c:v>0.24163279315921171</c:v>
                </c:pt>
                <c:pt idx="104">
                  <c:v>0.23922125628786892</c:v>
                </c:pt>
                <c:pt idx="105">
                  <c:v>0.23673786848794354</c:v>
                </c:pt>
                <c:pt idx="106">
                  <c:v>0.23458920316726481</c:v>
                </c:pt>
                <c:pt idx="107">
                  <c:v>0.23261646506988248</c:v>
                </c:pt>
                <c:pt idx="108">
                  <c:v>0.23031185686779576</c:v>
                </c:pt>
                <c:pt idx="109">
                  <c:v>0.22757020462403021</c:v>
                </c:pt>
                <c:pt idx="110">
                  <c:v>0.22497722321887276</c:v>
                </c:pt>
                <c:pt idx="111">
                  <c:v>0.22255183362224823</c:v>
                </c:pt>
                <c:pt idx="112">
                  <c:v>0.22032979723587889</c:v>
                </c:pt>
                <c:pt idx="113">
                  <c:v>0.21800778847665142</c:v>
                </c:pt>
                <c:pt idx="114">
                  <c:v>0.21590373849664188</c:v>
                </c:pt>
                <c:pt idx="115">
                  <c:v>0.2134736984439618</c:v>
                </c:pt>
                <c:pt idx="116">
                  <c:v>0.21110182271033551</c:v>
                </c:pt>
                <c:pt idx="117">
                  <c:v>0.20894712390334574</c:v>
                </c:pt>
                <c:pt idx="118">
                  <c:v>0.2068086990417552</c:v>
                </c:pt>
                <c:pt idx="119">
                  <c:v>0.20471498779088798</c:v>
                </c:pt>
                <c:pt idx="120">
                  <c:v>0.2026702890995592</c:v>
                </c:pt>
                <c:pt idx="121">
                  <c:v>0.20062951413286773</c:v>
                </c:pt>
                <c:pt idx="122">
                  <c:v>0.19845672731270048</c:v>
                </c:pt>
                <c:pt idx="123">
                  <c:v>0.19616266290596626</c:v>
                </c:pt>
                <c:pt idx="124">
                  <c:v>0.19402024611379592</c:v>
                </c:pt>
                <c:pt idx="125">
                  <c:v>0.19213304514346458</c:v>
                </c:pt>
                <c:pt idx="126">
                  <c:v>0.19005437550355989</c:v>
                </c:pt>
                <c:pt idx="127">
                  <c:v>0.18785012783905897</c:v>
                </c:pt>
                <c:pt idx="128">
                  <c:v>0.18572158007854769</c:v>
                </c:pt>
                <c:pt idx="129">
                  <c:v>0.18351357365059934</c:v>
                </c:pt>
                <c:pt idx="130">
                  <c:v>0.18118224484462789</c:v>
                </c:pt>
                <c:pt idx="131">
                  <c:v>0.17869028350703345</c:v>
                </c:pt>
                <c:pt idx="132">
                  <c:v>0.1765063029688349</c:v>
                </c:pt>
                <c:pt idx="133">
                  <c:v>0.17470892983102063</c:v>
                </c:pt>
                <c:pt idx="134">
                  <c:v>0.17307315881150059</c:v>
                </c:pt>
                <c:pt idx="135">
                  <c:v>0.17158582900917632</c:v>
                </c:pt>
                <c:pt idx="136">
                  <c:v>0.16955346812833702</c:v>
                </c:pt>
                <c:pt idx="137">
                  <c:v>0.1674522900701734</c:v>
                </c:pt>
                <c:pt idx="138">
                  <c:v>0.16532305601597799</c:v>
                </c:pt>
                <c:pt idx="139">
                  <c:v>0.16405407156930546</c:v>
                </c:pt>
                <c:pt idx="140">
                  <c:v>0.16242909848591203</c:v>
                </c:pt>
                <c:pt idx="141">
                  <c:v>0.16069803508075683</c:v>
                </c:pt>
                <c:pt idx="142">
                  <c:v>0.15814975653201482</c:v>
                </c:pt>
                <c:pt idx="143">
                  <c:v>0.15629588314195619</c:v>
                </c:pt>
                <c:pt idx="144">
                  <c:v>0.15444217777806474</c:v>
                </c:pt>
                <c:pt idx="145">
                  <c:v>0.15288689562996324</c:v>
                </c:pt>
                <c:pt idx="146">
                  <c:v>0.15098612074355242</c:v>
                </c:pt>
                <c:pt idx="147">
                  <c:v>0.14920315278183827</c:v>
                </c:pt>
                <c:pt idx="148">
                  <c:v>0.14743939388598601</c:v>
                </c:pt>
                <c:pt idx="149">
                  <c:v>0.14577742887628531</c:v>
                </c:pt>
                <c:pt idx="150">
                  <c:v>0.14403585525737392</c:v>
                </c:pt>
                <c:pt idx="151">
                  <c:v>0.14226279458907817</c:v>
                </c:pt>
                <c:pt idx="152">
                  <c:v>0.14055920377935874</c:v>
                </c:pt>
                <c:pt idx="153">
                  <c:v>0.13889398307809941</c:v>
                </c:pt>
                <c:pt idx="154">
                  <c:v>0.13728670088258671</c:v>
                </c:pt>
                <c:pt idx="155">
                  <c:v>0.13554515091198971</c:v>
                </c:pt>
                <c:pt idx="156">
                  <c:v>0.13384129579895299</c:v>
                </c:pt>
                <c:pt idx="157">
                  <c:v>0.13230278212643412</c:v>
                </c:pt>
                <c:pt idx="158">
                  <c:v>0.13050493583480921</c:v>
                </c:pt>
                <c:pt idx="159">
                  <c:v>0.12884338149153399</c:v>
                </c:pt>
                <c:pt idx="160">
                  <c:v>0.12733016487301013</c:v>
                </c:pt>
                <c:pt idx="161">
                  <c:v>0.12607338117082034</c:v>
                </c:pt>
                <c:pt idx="162">
                  <c:v>0.12480998201808199</c:v>
                </c:pt>
                <c:pt idx="163">
                  <c:v>0.12302494117828115</c:v>
                </c:pt>
                <c:pt idx="164">
                  <c:v>0.12148442624871769</c:v>
                </c:pt>
                <c:pt idx="165">
                  <c:v>0.11992812041024195</c:v>
                </c:pt>
                <c:pt idx="166">
                  <c:v>0.118588070373153</c:v>
                </c:pt>
                <c:pt idx="167">
                  <c:v>0.11732587109313992</c:v>
                </c:pt>
                <c:pt idx="168">
                  <c:v>0.11615434385271008</c:v>
                </c:pt>
                <c:pt idx="169">
                  <c:v>0.11497797379675564</c:v>
                </c:pt>
                <c:pt idx="170">
                  <c:v>0.11378524083239611</c:v>
                </c:pt>
                <c:pt idx="171">
                  <c:v>0.11217967191930459</c:v>
                </c:pt>
                <c:pt idx="172">
                  <c:v>0.11104345464782912</c:v>
                </c:pt>
                <c:pt idx="173">
                  <c:v>0.10994665937444718</c:v>
                </c:pt>
                <c:pt idx="174">
                  <c:v>0.10916137197265785</c:v>
                </c:pt>
                <c:pt idx="175">
                  <c:v>0.10817606445537509</c:v>
                </c:pt>
                <c:pt idx="176">
                  <c:v>0.10721526918892553</c:v>
                </c:pt>
                <c:pt idx="177">
                  <c:v>0.10612849306871662</c:v>
                </c:pt>
                <c:pt idx="178">
                  <c:v>0.10513038518589024</c:v>
                </c:pt>
                <c:pt idx="179">
                  <c:v>0.1037206776326481</c:v>
                </c:pt>
                <c:pt idx="180">
                  <c:v>0.10263166473613874</c:v>
                </c:pt>
                <c:pt idx="181">
                  <c:v>0.10143692271219351</c:v>
                </c:pt>
                <c:pt idx="182">
                  <c:v>0.10075913876523579</c:v>
                </c:pt>
                <c:pt idx="183">
                  <c:v>9.9862723134723205E-2</c:v>
                </c:pt>
                <c:pt idx="184">
                  <c:v>9.9004656230764265E-2</c:v>
                </c:pt>
                <c:pt idx="185">
                  <c:v>9.816380516726439E-2</c:v>
                </c:pt>
                <c:pt idx="186">
                  <c:v>9.7534035947712691E-2</c:v>
                </c:pt>
                <c:pt idx="187">
                  <c:v>9.6795835345996242E-2</c:v>
                </c:pt>
                <c:pt idx="188">
                  <c:v>9.6001394446298266E-2</c:v>
                </c:pt>
                <c:pt idx="189">
                  <c:v>9.4885460262089646E-2</c:v>
                </c:pt>
                <c:pt idx="190">
                  <c:v>9.3985013101536619E-2</c:v>
                </c:pt>
                <c:pt idx="191">
                  <c:v>9.3069547336481373E-2</c:v>
                </c:pt>
                <c:pt idx="192">
                  <c:v>9.2387159491351609E-2</c:v>
                </c:pt>
                <c:pt idx="193">
                  <c:v>9.169292354016377E-2</c:v>
                </c:pt>
                <c:pt idx="194">
                  <c:v>9.0840475078465474E-2</c:v>
                </c:pt>
                <c:pt idx="195">
                  <c:v>9.02796458825815E-2</c:v>
                </c:pt>
                <c:pt idx="196">
                  <c:v>8.9822710012421231E-2</c:v>
                </c:pt>
                <c:pt idx="197">
                  <c:v>8.9465627850833729E-2</c:v>
                </c:pt>
                <c:pt idx="198">
                  <c:v>8.8838326495475642E-2</c:v>
                </c:pt>
                <c:pt idx="199">
                  <c:v>8.7822188529489684E-2</c:v>
                </c:pt>
                <c:pt idx="200">
                  <c:v>8.7094089984925571E-2</c:v>
                </c:pt>
                <c:pt idx="201">
                  <c:v>8.6262317878224803E-2</c:v>
                </c:pt>
                <c:pt idx="202">
                  <c:v>8.5640304816493748E-2</c:v>
                </c:pt>
                <c:pt idx="203">
                  <c:v>8.4907105200088512E-2</c:v>
                </c:pt>
                <c:pt idx="204">
                  <c:v>8.4420250035297226E-2</c:v>
                </c:pt>
                <c:pt idx="205">
                  <c:v>8.4005309933670863E-2</c:v>
                </c:pt>
                <c:pt idx="206">
                  <c:v>8.3500150328664799E-2</c:v>
                </c:pt>
                <c:pt idx="207">
                  <c:v>8.2910258773278525E-2</c:v>
                </c:pt>
                <c:pt idx="208">
                  <c:v>8.2484790933479241E-2</c:v>
                </c:pt>
                <c:pt idx="209">
                  <c:v>8.1834043646427532E-2</c:v>
                </c:pt>
                <c:pt idx="210">
                  <c:v>8.1741176112216707E-2</c:v>
                </c:pt>
                <c:pt idx="211">
                  <c:v>8.1307512157803727E-2</c:v>
                </c:pt>
                <c:pt idx="212">
                  <c:v>8.0999026520651718E-2</c:v>
                </c:pt>
                <c:pt idx="213">
                  <c:v>8.0381092097932066E-2</c:v>
                </c:pt>
                <c:pt idx="214">
                  <c:v>8.0096028328133714E-2</c:v>
                </c:pt>
                <c:pt idx="215">
                  <c:v>7.9867999386516328E-2</c:v>
                </c:pt>
                <c:pt idx="216">
                  <c:v>7.9456064568717344E-2</c:v>
                </c:pt>
                <c:pt idx="217">
                  <c:v>7.9020967207009185E-2</c:v>
                </c:pt>
                <c:pt idx="218">
                  <c:v>7.8508226199665104E-2</c:v>
                </c:pt>
                <c:pt idx="219">
                  <c:v>7.8103625855869538E-2</c:v>
                </c:pt>
                <c:pt idx="220">
                  <c:v>7.7661503472114535E-2</c:v>
                </c:pt>
                <c:pt idx="221">
                  <c:v>7.7492563777205398E-2</c:v>
                </c:pt>
                <c:pt idx="222">
                  <c:v>7.7157001152590637E-2</c:v>
                </c:pt>
                <c:pt idx="223">
                  <c:v>7.6741764831293441E-2</c:v>
                </c:pt>
                <c:pt idx="224">
                  <c:v>7.6335118499502308E-2</c:v>
                </c:pt>
                <c:pt idx="225">
                  <c:v>7.5801481591517686E-2</c:v>
                </c:pt>
                <c:pt idx="226">
                  <c:v>7.531425749345913E-2</c:v>
                </c:pt>
                <c:pt idx="227">
                  <c:v>7.4931256224325712E-2</c:v>
                </c:pt>
                <c:pt idx="228">
                  <c:v>7.4602719298099293E-2</c:v>
                </c:pt>
                <c:pt idx="229">
                  <c:v>7.4184089674898313E-2</c:v>
                </c:pt>
                <c:pt idx="230">
                  <c:v>7.3568018161838514E-2</c:v>
                </c:pt>
                <c:pt idx="231">
                  <c:v>7.313150918898767E-2</c:v>
                </c:pt>
                <c:pt idx="232">
                  <c:v>7.2767798698259084E-2</c:v>
                </c:pt>
                <c:pt idx="233">
                  <c:v>7.2124725348417323E-2</c:v>
                </c:pt>
                <c:pt idx="234">
                  <c:v>7.1710993098026754E-2</c:v>
                </c:pt>
                <c:pt idx="235">
                  <c:v>7.1274012708704995E-2</c:v>
                </c:pt>
                <c:pt idx="236">
                  <c:v>7.1005184978102223E-2</c:v>
                </c:pt>
                <c:pt idx="237">
                  <c:v>7.0025276632194738E-2</c:v>
                </c:pt>
                <c:pt idx="238">
                  <c:v>6.9497280264374905E-2</c:v>
                </c:pt>
                <c:pt idx="239">
                  <c:v>6.8763623260167994E-2</c:v>
                </c:pt>
                <c:pt idx="240">
                  <c:v>6.8387028343605882E-2</c:v>
                </c:pt>
                <c:pt idx="241">
                  <c:v>6.7511159586182048E-2</c:v>
                </c:pt>
                <c:pt idx="242">
                  <c:v>6.6971142762283428E-2</c:v>
                </c:pt>
                <c:pt idx="243">
                  <c:v>6.6436286932109498E-2</c:v>
                </c:pt>
                <c:pt idx="244">
                  <c:v>6.6194656740180713E-2</c:v>
                </c:pt>
                <c:pt idx="245">
                  <c:v>6.5774995741735134E-2</c:v>
                </c:pt>
                <c:pt idx="246">
                  <c:v>6.5574304698637301E-2</c:v>
                </c:pt>
                <c:pt idx="247">
                  <c:v>6.4960784751080469E-2</c:v>
                </c:pt>
                <c:pt idx="248">
                  <c:v>6.4545354792680448E-2</c:v>
                </c:pt>
                <c:pt idx="249">
                  <c:v>6.3975201689896774E-2</c:v>
                </c:pt>
                <c:pt idx="250">
                  <c:v>6.3888977025395741E-2</c:v>
                </c:pt>
                <c:pt idx="251">
                  <c:v>6.3963373628093678E-2</c:v>
                </c:pt>
                <c:pt idx="252">
                  <c:v>6.3891955560534716E-2</c:v>
                </c:pt>
                <c:pt idx="253">
                  <c:v>6.3716999805596738E-2</c:v>
                </c:pt>
                <c:pt idx="254">
                  <c:v>6.3362776530374393E-2</c:v>
                </c:pt>
                <c:pt idx="255">
                  <c:v>6.3265650562367479E-2</c:v>
                </c:pt>
                <c:pt idx="256">
                  <c:v>6.3228660582819507E-2</c:v>
                </c:pt>
                <c:pt idx="257">
                  <c:v>6.3651437061071972E-2</c:v>
                </c:pt>
                <c:pt idx="258">
                  <c:v>6.4078177571382219E-2</c:v>
                </c:pt>
                <c:pt idx="259">
                  <c:v>6.4585487937589156E-2</c:v>
                </c:pt>
                <c:pt idx="260">
                  <c:v>6.4934017012672249E-2</c:v>
                </c:pt>
                <c:pt idx="261">
                  <c:v>6.5269335182580906E-2</c:v>
                </c:pt>
                <c:pt idx="262">
                  <c:v>6.5609400313205321E-2</c:v>
                </c:pt>
                <c:pt idx="263">
                  <c:v>6.611369746631883E-2</c:v>
                </c:pt>
                <c:pt idx="264">
                  <c:v>6.7356543106163985E-2</c:v>
                </c:pt>
                <c:pt idx="265">
                  <c:v>6.8565018050378124E-2</c:v>
                </c:pt>
                <c:pt idx="266">
                  <c:v>6.9364712622797101E-2</c:v>
                </c:pt>
                <c:pt idx="267">
                  <c:v>6.9891752933510853E-2</c:v>
                </c:pt>
                <c:pt idx="268">
                  <c:v>7.0730125290989196E-2</c:v>
                </c:pt>
                <c:pt idx="269">
                  <c:v>7.1507215867101584E-2</c:v>
                </c:pt>
                <c:pt idx="270">
                  <c:v>7.1660117968949083E-2</c:v>
                </c:pt>
                <c:pt idx="271">
                  <c:v>7.1686681479887895E-2</c:v>
                </c:pt>
                <c:pt idx="272">
                  <c:v>7.2002304997403163E-2</c:v>
                </c:pt>
                <c:pt idx="273">
                  <c:v>7.2351010535046681E-2</c:v>
                </c:pt>
                <c:pt idx="274">
                  <c:v>7.2442834214362303E-2</c:v>
                </c:pt>
                <c:pt idx="275">
                  <c:v>7.2593956615689001E-2</c:v>
                </c:pt>
                <c:pt idx="276">
                  <c:v>7.2780120376680787E-2</c:v>
                </c:pt>
                <c:pt idx="277">
                  <c:v>7.2964909612920126E-2</c:v>
                </c:pt>
                <c:pt idx="278">
                  <c:v>7.2479100239925501E-2</c:v>
                </c:pt>
                <c:pt idx="279">
                  <c:v>7.2322278662114103E-2</c:v>
                </c:pt>
                <c:pt idx="280">
                  <c:v>7.2307978149014449E-2</c:v>
                </c:pt>
                <c:pt idx="281">
                  <c:v>7.2088294218551507E-2</c:v>
                </c:pt>
                <c:pt idx="282">
                  <c:v>7.1510646735358979E-2</c:v>
                </c:pt>
                <c:pt idx="283">
                  <c:v>7.0390417625405308E-2</c:v>
                </c:pt>
                <c:pt idx="284">
                  <c:v>6.9440652634877489E-2</c:v>
                </c:pt>
                <c:pt idx="285">
                  <c:v>6.83927048309073E-2</c:v>
                </c:pt>
                <c:pt idx="286">
                  <c:v>6.7055500876747318E-2</c:v>
                </c:pt>
                <c:pt idx="287">
                  <c:v>6.5449756700990777E-2</c:v>
                </c:pt>
                <c:pt idx="288">
                  <c:v>6.420886157316695E-2</c:v>
                </c:pt>
                <c:pt idx="289">
                  <c:v>6.2831062402531834E-2</c:v>
                </c:pt>
                <c:pt idx="290">
                  <c:v>6.1588956576604167E-2</c:v>
                </c:pt>
                <c:pt idx="291">
                  <c:v>5.979111233045889E-2</c:v>
                </c:pt>
                <c:pt idx="292">
                  <c:v>5.8185860572264478E-2</c:v>
                </c:pt>
                <c:pt idx="293">
                  <c:v>5.6552678367534623E-2</c:v>
                </c:pt>
                <c:pt idx="294">
                  <c:v>5.5683425928169376E-2</c:v>
                </c:pt>
                <c:pt idx="295">
                  <c:v>5.4541575023095444E-2</c:v>
                </c:pt>
                <c:pt idx="296">
                  <c:v>5.3142989048205476E-2</c:v>
                </c:pt>
                <c:pt idx="297">
                  <c:v>5.1667520163332224E-2</c:v>
                </c:pt>
                <c:pt idx="298">
                  <c:v>5.0088636268773731E-2</c:v>
                </c:pt>
                <c:pt idx="299">
                  <c:v>4.9440563795004853E-2</c:v>
                </c:pt>
                <c:pt idx="300">
                  <c:v>4.861639986003774E-2</c:v>
                </c:pt>
                <c:pt idx="301">
                  <c:v>4.83764295532342E-2</c:v>
                </c:pt>
                <c:pt idx="302">
                  <c:v>4.7747519913186244E-2</c:v>
                </c:pt>
                <c:pt idx="303">
                  <c:v>4.6939974939081634E-2</c:v>
                </c:pt>
                <c:pt idx="304">
                  <c:v>4.6313933185964433E-2</c:v>
                </c:pt>
                <c:pt idx="305">
                  <c:v>4.5533697491745996E-2</c:v>
                </c:pt>
                <c:pt idx="306">
                  <c:v>4.4516040976779393E-2</c:v>
                </c:pt>
                <c:pt idx="307">
                  <c:v>4.3818734310582863E-2</c:v>
                </c:pt>
                <c:pt idx="308">
                  <c:v>4.3310996218009351E-2</c:v>
                </c:pt>
                <c:pt idx="309">
                  <c:v>4.3070314723865202E-2</c:v>
                </c:pt>
                <c:pt idx="310">
                  <c:v>4.2524527272562007E-2</c:v>
                </c:pt>
                <c:pt idx="311">
                  <c:v>4.1990354741795313E-2</c:v>
                </c:pt>
                <c:pt idx="312">
                  <c:v>4.1353470409207733E-2</c:v>
                </c:pt>
                <c:pt idx="313">
                  <c:v>4.1291353776226496E-2</c:v>
                </c:pt>
                <c:pt idx="314">
                  <c:v>4.1111092806670593E-2</c:v>
                </c:pt>
                <c:pt idx="315">
                  <c:v>4.0803963042855662E-2</c:v>
                </c:pt>
                <c:pt idx="316">
                  <c:v>4.0352978899577133E-2</c:v>
                </c:pt>
                <c:pt idx="317">
                  <c:v>3.9808476052092208E-2</c:v>
                </c:pt>
                <c:pt idx="318">
                  <c:v>3.9749266363888876E-2</c:v>
                </c:pt>
                <c:pt idx="319">
                  <c:v>3.9385461779516052E-2</c:v>
                </c:pt>
                <c:pt idx="320">
                  <c:v>3.9260196746795685E-2</c:v>
                </c:pt>
                <c:pt idx="321">
                  <c:v>3.9591757926364553E-2</c:v>
                </c:pt>
                <c:pt idx="322">
                  <c:v>3.9360830172092791E-2</c:v>
                </c:pt>
                <c:pt idx="323">
                  <c:v>3.8925266583337163E-2</c:v>
                </c:pt>
                <c:pt idx="324">
                  <c:v>3.8080705563929146E-2</c:v>
                </c:pt>
                <c:pt idx="325">
                  <c:v>3.7299610813187098E-2</c:v>
                </c:pt>
                <c:pt idx="326">
                  <c:v>3.7320554793703234E-2</c:v>
                </c:pt>
                <c:pt idx="327">
                  <c:v>3.7104579658773673E-2</c:v>
                </c:pt>
                <c:pt idx="328">
                  <c:v>3.745071283353623E-2</c:v>
                </c:pt>
                <c:pt idx="329">
                  <c:v>3.7146541600261186E-2</c:v>
                </c:pt>
                <c:pt idx="330">
                  <c:v>3.6530603222990891E-2</c:v>
                </c:pt>
                <c:pt idx="331">
                  <c:v>3.6022603488353337E-2</c:v>
                </c:pt>
                <c:pt idx="332">
                  <c:v>3.5351793133605799E-2</c:v>
                </c:pt>
                <c:pt idx="333">
                  <c:v>3.5058096890945432E-2</c:v>
                </c:pt>
                <c:pt idx="334">
                  <c:v>3.5391289007842879E-2</c:v>
                </c:pt>
                <c:pt idx="335">
                  <c:v>3.5562507148959685E-2</c:v>
                </c:pt>
                <c:pt idx="336">
                  <c:v>3.5937825128398194E-2</c:v>
                </c:pt>
                <c:pt idx="337">
                  <c:v>3.4856395970884295E-2</c:v>
                </c:pt>
                <c:pt idx="338">
                  <c:v>3.4603753197348611E-2</c:v>
                </c:pt>
                <c:pt idx="339">
                  <c:v>3.4260998379660491E-2</c:v>
                </c:pt>
                <c:pt idx="340">
                  <c:v>3.4233768439014385E-2</c:v>
                </c:pt>
                <c:pt idx="341">
                  <c:v>3.4411107121691056E-2</c:v>
                </c:pt>
                <c:pt idx="342">
                  <c:v>3.4222797850382888E-2</c:v>
                </c:pt>
                <c:pt idx="343">
                  <c:v>3.4143683760562142E-2</c:v>
                </c:pt>
                <c:pt idx="344">
                  <c:v>3.3824375600367947E-2</c:v>
                </c:pt>
                <c:pt idx="345">
                  <c:v>3.3462588165454873E-2</c:v>
                </c:pt>
                <c:pt idx="346">
                  <c:v>3.3062273815168831E-2</c:v>
                </c:pt>
                <c:pt idx="347">
                  <c:v>3.2636399244225893E-2</c:v>
                </c:pt>
                <c:pt idx="348">
                  <c:v>3.2454892984448432E-2</c:v>
                </c:pt>
                <c:pt idx="349">
                  <c:v>3.2548793304693242E-2</c:v>
                </c:pt>
                <c:pt idx="350">
                  <c:v>3.2140890454349348E-2</c:v>
                </c:pt>
                <c:pt idx="351">
                  <c:v>3.2472108221110844E-2</c:v>
                </c:pt>
                <c:pt idx="352">
                  <c:v>3.2773085587684776E-2</c:v>
                </c:pt>
                <c:pt idx="353">
                  <c:v>3.280214579300781E-2</c:v>
                </c:pt>
                <c:pt idx="354">
                  <c:v>3.231344568469522E-2</c:v>
                </c:pt>
                <c:pt idx="355">
                  <c:v>3.1720270248797741E-2</c:v>
                </c:pt>
                <c:pt idx="356">
                  <c:v>3.2414344249789416E-2</c:v>
                </c:pt>
                <c:pt idx="357">
                  <c:v>3.2005197315092916E-2</c:v>
                </c:pt>
                <c:pt idx="358">
                  <c:v>3.1994287641633291E-2</c:v>
                </c:pt>
                <c:pt idx="359">
                  <c:v>3.0841083405755448E-2</c:v>
                </c:pt>
                <c:pt idx="360">
                  <c:v>3.0245555998667406E-2</c:v>
                </c:pt>
                <c:pt idx="361">
                  <c:v>2.9795555833601349E-2</c:v>
                </c:pt>
                <c:pt idx="362">
                  <c:v>2.9932727609381492E-2</c:v>
                </c:pt>
                <c:pt idx="363">
                  <c:v>2.9819481570262991E-2</c:v>
                </c:pt>
                <c:pt idx="364">
                  <c:v>3.0222457548084149E-2</c:v>
                </c:pt>
                <c:pt idx="365">
                  <c:v>3.0582524031081103E-2</c:v>
                </c:pt>
                <c:pt idx="366">
                  <c:v>3.0633880427172785E-2</c:v>
                </c:pt>
                <c:pt idx="367">
                  <c:v>2.9599405110477556E-2</c:v>
                </c:pt>
                <c:pt idx="368">
                  <c:v>2.8932688138928461E-2</c:v>
                </c:pt>
                <c:pt idx="369">
                  <c:v>2.8797480547039043E-2</c:v>
                </c:pt>
                <c:pt idx="370">
                  <c:v>2.9098132203630854E-2</c:v>
                </c:pt>
                <c:pt idx="371">
                  <c:v>2.9289898880650693E-2</c:v>
                </c:pt>
                <c:pt idx="372">
                  <c:v>2.988310657840372E-2</c:v>
                </c:pt>
                <c:pt idx="373">
                  <c:v>2.9775828580938996E-2</c:v>
                </c:pt>
                <c:pt idx="374">
                  <c:v>2.9428427218861151E-2</c:v>
                </c:pt>
                <c:pt idx="375">
                  <c:v>2.8582923343636862E-2</c:v>
                </c:pt>
                <c:pt idx="376">
                  <c:v>2.8383712153000219E-2</c:v>
                </c:pt>
                <c:pt idx="377">
                  <c:v>2.8326168526774203E-2</c:v>
                </c:pt>
                <c:pt idx="378">
                  <c:v>2.8563067308240996E-2</c:v>
                </c:pt>
                <c:pt idx="379">
                  <c:v>2.8769593969718878E-2</c:v>
                </c:pt>
                <c:pt idx="380">
                  <c:v>2.873535462052244E-2</c:v>
                </c:pt>
                <c:pt idx="381">
                  <c:v>2.8657645727308743E-2</c:v>
                </c:pt>
                <c:pt idx="382">
                  <c:v>2.7897964888823942E-2</c:v>
                </c:pt>
                <c:pt idx="383">
                  <c:v>2.7908487860742272E-2</c:v>
                </c:pt>
                <c:pt idx="384">
                  <c:v>2.7709016733383204E-2</c:v>
                </c:pt>
                <c:pt idx="385">
                  <c:v>2.8733318674607468E-2</c:v>
                </c:pt>
                <c:pt idx="386">
                  <c:v>2.7852351509243495E-2</c:v>
                </c:pt>
                <c:pt idx="387">
                  <c:v>2.7313518804312733E-2</c:v>
                </c:pt>
                <c:pt idx="388">
                  <c:v>2.5618368364829225E-2</c:v>
                </c:pt>
                <c:pt idx="389">
                  <c:v>2.6341355574625875E-2</c:v>
                </c:pt>
                <c:pt idx="390">
                  <c:v>2.6549793192218712E-2</c:v>
                </c:pt>
                <c:pt idx="391">
                  <c:v>2.717328361607578E-2</c:v>
                </c:pt>
                <c:pt idx="392">
                  <c:v>2.6380045513256678E-2</c:v>
                </c:pt>
                <c:pt idx="393">
                  <c:v>2.6711803811367459E-2</c:v>
                </c:pt>
                <c:pt idx="394">
                  <c:v>2.6498777001329736E-2</c:v>
                </c:pt>
                <c:pt idx="395">
                  <c:v>2.6470256722283664E-2</c:v>
                </c:pt>
                <c:pt idx="396">
                  <c:v>2.5641648088084043E-2</c:v>
                </c:pt>
                <c:pt idx="397">
                  <c:v>2.5705162465385248E-2</c:v>
                </c:pt>
                <c:pt idx="398">
                  <c:v>2.5814045411561577E-2</c:v>
                </c:pt>
                <c:pt idx="399">
                  <c:v>2.544043466193905E-2</c:v>
                </c:pt>
                <c:pt idx="400">
                  <c:v>2.4785877935363874E-2</c:v>
                </c:pt>
              </c:numCache>
            </c:numRef>
          </c:yVal>
          <c:smooth val="1"/>
        </c:ser>
        <c:axId val="127818752"/>
        <c:axId val="129512576"/>
      </c:scatterChart>
      <c:valAx>
        <c:axId val="127818752"/>
        <c:scaling>
          <c:orientation val="minMax"/>
          <c:max val="700"/>
          <c:min val="400"/>
        </c:scaling>
        <c:axPos val="b"/>
        <c:title>
          <c:tx>
            <c:rich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Wavelength (nm)</a:t>
                </a:r>
              </a:p>
            </c:rich>
          </c:tx>
          <c:layout>
            <c:manualLayout>
              <c:xMode val="edge"/>
              <c:yMode val="edge"/>
              <c:x val="0.36749848927310114"/>
              <c:y val="0.94186550976138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29512576"/>
        <c:crosses val="autoZero"/>
        <c:crossBetween val="midCat"/>
        <c:majorUnit val="100"/>
      </c:valAx>
      <c:valAx>
        <c:axId val="129512576"/>
        <c:scaling>
          <c:orientation val="minMax"/>
          <c:max val="3"/>
        </c:scaling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r>
                  <a:rPr lang="pt-BR" sz="1400" b="1" i="0" baseline="0">
                    <a:effectLst/>
                    <a:latin typeface="Times New Roman" pitchFamily="18" charset="0"/>
                    <a:cs typeface="Times New Roman" pitchFamily="18" charset="0"/>
                  </a:rPr>
                  <a:t>(m-¹)</a:t>
                </a:r>
                <a:r>
                  <a:rPr lang="pt-BR" sz="1400" b="1" i="0" baseline="-2500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pt-BR" sz="1400" b="1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pt-BR" sz="1200" b="1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27818752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  <c:dispBlanksAs val="gap"/>
  </c:chart>
  <c:spPr>
    <a:ln>
      <a:noFill/>
    </a:ln>
  </c:sp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1"/>
          <c:order val="3"/>
          <c:tx>
            <c:strRef>
              <c:f>Plan1!$B$1</c:f>
              <c:strCache>
                <c:ptCount val="1"/>
                <c:pt idx="0">
                  <c:v>Clo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numRef>
              <c:f>Plan1!$A$2:$A$8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15</c:v>
                </c:pt>
              </c:numCache>
            </c:numRef>
          </c:cat>
          <c:val>
            <c:numRef>
              <c:f>Plan1!$B$2:$B$8</c:f>
              <c:numCache>
                <c:formatCode>General</c:formatCode>
                <c:ptCount val="7"/>
                <c:pt idx="0">
                  <c:v>0.53610000000000002</c:v>
                </c:pt>
                <c:pt idx="1">
                  <c:v>0.45524800000000004</c:v>
                </c:pt>
                <c:pt idx="2">
                  <c:v>0.43280500000000038</c:v>
                </c:pt>
                <c:pt idx="3">
                  <c:v>0.4271390000000001</c:v>
                </c:pt>
                <c:pt idx="4">
                  <c:v>0.30017600000000061</c:v>
                </c:pt>
                <c:pt idx="5">
                  <c:v>0.21110300000000001</c:v>
                </c:pt>
                <c:pt idx="6">
                  <c:v>0.11572900000000012</c:v>
                </c:pt>
              </c:numCache>
            </c:numRef>
          </c:val>
        </c:ser>
        <c:ser>
          <c:idx val="5"/>
          <c:order val="4"/>
          <c:tx>
            <c:strRef>
              <c:f>Plan1!$C$1</c:f>
              <c:strCache>
                <c:ptCount val="1"/>
                <c:pt idx="0">
                  <c:v>TSS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numRef>
              <c:f>Plan1!$A$2:$A$8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15</c:v>
                </c:pt>
              </c:numCache>
            </c:numRef>
          </c:cat>
          <c:val>
            <c:numRef>
              <c:f>Plan1!$C$2:$C$8</c:f>
              <c:numCache>
                <c:formatCode>General</c:formatCode>
                <c:ptCount val="7"/>
                <c:pt idx="0">
                  <c:v>0.35182000000000085</c:v>
                </c:pt>
                <c:pt idx="1">
                  <c:v>0.33920800000000068</c:v>
                </c:pt>
                <c:pt idx="2">
                  <c:v>0.41640500000000008</c:v>
                </c:pt>
                <c:pt idx="3">
                  <c:v>0.42188600000000104</c:v>
                </c:pt>
                <c:pt idx="4">
                  <c:v>0.32257500000000061</c:v>
                </c:pt>
                <c:pt idx="5">
                  <c:v>0.23825199999999999</c:v>
                </c:pt>
                <c:pt idx="6">
                  <c:v>9.6707300000000065E-2</c:v>
                </c:pt>
              </c:numCache>
            </c:numRef>
          </c:val>
        </c:ser>
        <c:ser>
          <c:idx val="6"/>
          <c:order val="5"/>
          <c:tx>
            <c:strRef>
              <c:f>Plan1!$D$1</c:f>
              <c:strCache>
                <c:ptCount val="1"/>
                <c:pt idx="0">
                  <c:v>MIS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pPr>
              <a:ln>
                <a:solidFill>
                  <a:sysClr val="windowText" lastClr="000000"/>
                </a:solidFill>
              </a:ln>
            </c:spPr>
          </c:marker>
          <c:cat>
            <c:numRef>
              <c:f>Plan1!$A$2:$A$8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15</c:v>
                </c:pt>
              </c:numCache>
            </c:numRef>
          </c:cat>
          <c:val>
            <c:numRef>
              <c:f>Plan1!$D$2:$D$8</c:f>
              <c:numCache>
                <c:formatCode>General</c:formatCode>
                <c:ptCount val="7"/>
                <c:pt idx="0">
                  <c:v>-2.8974900000000001E-2</c:v>
                </c:pt>
                <c:pt idx="1">
                  <c:v>3.2142799999999999E-2</c:v>
                </c:pt>
                <c:pt idx="2">
                  <c:v>0.241671</c:v>
                </c:pt>
                <c:pt idx="3">
                  <c:v>9.8359900000000208E-2</c:v>
                </c:pt>
                <c:pt idx="4">
                  <c:v>2.87275E-2</c:v>
                </c:pt>
                <c:pt idx="5">
                  <c:v>-6.0337400000000175E-3</c:v>
                </c:pt>
                <c:pt idx="6">
                  <c:v>-3.2405700000000086E-2</c:v>
                </c:pt>
              </c:numCache>
            </c:numRef>
          </c:val>
        </c:ser>
        <c:ser>
          <c:idx val="7"/>
          <c:order val="6"/>
          <c:tx>
            <c:strRef>
              <c:f>Plan1!$E$1</c:f>
              <c:strCache>
                <c:ptCount val="1"/>
                <c:pt idx="0">
                  <c:v>MOS</c:v>
                </c:pt>
              </c:strCache>
            </c:strRef>
          </c:tx>
          <c:spPr>
            <a:ln>
              <a:solidFill>
                <a:srgbClr val="2200EE"/>
              </a:solidFill>
            </a:ln>
          </c:spPr>
          <c:marker>
            <c:spPr>
              <a:solidFill>
                <a:srgbClr val="2200EE"/>
              </a:solidFill>
              <a:ln>
                <a:solidFill>
                  <a:srgbClr val="2200EE"/>
                </a:solidFill>
              </a:ln>
            </c:spPr>
          </c:marker>
          <c:cat>
            <c:numRef>
              <c:f>Plan1!$A$2:$A$8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15</c:v>
                </c:pt>
              </c:numCache>
            </c:numRef>
          </c:cat>
          <c:val>
            <c:numRef>
              <c:f>Plan1!$E$2:$E$8</c:f>
              <c:numCache>
                <c:formatCode>General</c:formatCode>
                <c:ptCount val="7"/>
                <c:pt idx="0">
                  <c:v>0.54239899999999996</c:v>
                </c:pt>
                <c:pt idx="1">
                  <c:v>0.52845999999999949</c:v>
                </c:pt>
                <c:pt idx="2">
                  <c:v>0.47640700000000002</c:v>
                </c:pt>
                <c:pt idx="3">
                  <c:v>0.48095800000000061</c:v>
                </c:pt>
                <c:pt idx="4">
                  <c:v>0.39243100000000031</c:v>
                </c:pt>
                <c:pt idx="5">
                  <c:v>0.23942700000000033</c:v>
                </c:pt>
                <c:pt idx="6">
                  <c:v>9.2141199999999993E-2</c:v>
                </c:pt>
              </c:numCache>
            </c:numRef>
          </c:val>
        </c:ser>
        <c:ser>
          <c:idx val="2"/>
          <c:order val="0"/>
          <c:tx>
            <c:strRef>
              <c:f>Plan1!$B$1</c:f>
              <c:strCache>
                <c:ptCount val="1"/>
                <c:pt idx="0">
                  <c:v>Clo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numRef>
              <c:f>Plan1!$A$2:$A$8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15</c:v>
                </c:pt>
              </c:numCache>
            </c:numRef>
          </c:cat>
          <c:val>
            <c:numRef>
              <c:f>Plan1!$B$2:$B$8</c:f>
              <c:numCache>
                <c:formatCode>General</c:formatCode>
                <c:ptCount val="7"/>
                <c:pt idx="0">
                  <c:v>0.53610000000000002</c:v>
                </c:pt>
                <c:pt idx="1">
                  <c:v>0.45524800000000004</c:v>
                </c:pt>
                <c:pt idx="2">
                  <c:v>0.43280500000000038</c:v>
                </c:pt>
                <c:pt idx="3">
                  <c:v>0.4271390000000001</c:v>
                </c:pt>
                <c:pt idx="4">
                  <c:v>0.30017600000000061</c:v>
                </c:pt>
                <c:pt idx="5">
                  <c:v>0.21110300000000001</c:v>
                </c:pt>
                <c:pt idx="6">
                  <c:v>0.11572900000000012</c:v>
                </c:pt>
              </c:numCache>
            </c:numRef>
          </c:val>
        </c:ser>
        <c:ser>
          <c:idx val="3"/>
          <c:order val="1"/>
          <c:tx>
            <c:strRef>
              <c:f>Plan1!$C$1</c:f>
              <c:strCache>
                <c:ptCount val="1"/>
                <c:pt idx="0">
                  <c:v>TSS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numRef>
              <c:f>Plan1!$A$2:$A$8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15</c:v>
                </c:pt>
              </c:numCache>
            </c:numRef>
          </c:cat>
          <c:val>
            <c:numRef>
              <c:f>Plan1!$C$2:$C$8</c:f>
              <c:numCache>
                <c:formatCode>General</c:formatCode>
                <c:ptCount val="7"/>
                <c:pt idx="0">
                  <c:v>0.35182000000000085</c:v>
                </c:pt>
                <c:pt idx="1">
                  <c:v>0.33920800000000068</c:v>
                </c:pt>
                <c:pt idx="2">
                  <c:v>0.41640500000000008</c:v>
                </c:pt>
                <c:pt idx="3">
                  <c:v>0.42188600000000104</c:v>
                </c:pt>
                <c:pt idx="4">
                  <c:v>0.32257500000000061</c:v>
                </c:pt>
                <c:pt idx="5">
                  <c:v>0.23825199999999999</c:v>
                </c:pt>
                <c:pt idx="6">
                  <c:v>9.6707300000000065E-2</c:v>
                </c:pt>
              </c:numCache>
            </c:numRef>
          </c:val>
        </c:ser>
        <c:ser>
          <c:idx val="0"/>
          <c:order val="2"/>
          <c:tx>
            <c:strRef>
              <c:f>Plan1!$E$1</c:f>
              <c:strCache>
                <c:ptCount val="1"/>
                <c:pt idx="0">
                  <c:v>MOS</c:v>
                </c:pt>
              </c:strCache>
            </c:strRef>
          </c:tx>
          <c:spPr>
            <a:ln>
              <a:solidFill>
                <a:srgbClr val="2200EE"/>
              </a:solidFill>
            </a:ln>
          </c:spPr>
          <c:marker>
            <c:spPr>
              <a:ln>
                <a:solidFill>
                  <a:srgbClr val="2200EE"/>
                </a:solidFill>
              </a:ln>
            </c:spPr>
          </c:marker>
          <c:cat>
            <c:numRef>
              <c:f>Plan1!$A$2:$A$8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15</c:v>
                </c:pt>
              </c:numCache>
            </c:numRef>
          </c:cat>
          <c:val>
            <c:numRef>
              <c:f>Plan1!$E$2:$E$8</c:f>
              <c:numCache>
                <c:formatCode>General</c:formatCode>
                <c:ptCount val="7"/>
                <c:pt idx="0">
                  <c:v>0.54239899999999996</c:v>
                </c:pt>
                <c:pt idx="1">
                  <c:v>0.52845999999999949</c:v>
                </c:pt>
                <c:pt idx="2">
                  <c:v>0.47640700000000002</c:v>
                </c:pt>
                <c:pt idx="3">
                  <c:v>0.48095800000000061</c:v>
                </c:pt>
                <c:pt idx="4">
                  <c:v>0.39243100000000031</c:v>
                </c:pt>
                <c:pt idx="5">
                  <c:v>0.23942700000000033</c:v>
                </c:pt>
                <c:pt idx="6">
                  <c:v>9.2141199999999993E-2</c:v>
                </c:pt>
              </c:numCache>
            </c:numRef>
          </c:val>
        </c:ser>
        <c:marker val="1"/>
        <c:axId val="131662208"/>
        <c:axId val="131664128"/>
      </c:lineChart>
      <c:catAx>
        <c:axId val="1316622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KNN</a:t>
                </a:r>
              </a:p>
            </c:rich>
          </c:tx>
          <c:layout>
            <c:manualLayout>
              <c:xMode val="edge"/>
              <c:yMode val="edge"/>
              <c:x val="0.45982131021501138"/>
              <c:y val="0.90645815106445027"/>
            </c:manualLayout>
          </c:layout>
        </c:title>
        <c:numFmt formatCode="General" sourceLinked="1"/>
        <c:tickLblPos val="nextTo"/>
        <c:crossAx val="131664128"/>
        <c:crosses val="autoZero"/>
        <c:auto val="1"/>
        <c:lblAlgn val="ctr"/>
        <c:lblOffset val="100"/>
      </c:catAx>
      <c:valAx>
        <c:axId val="1316641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Moran's Index</a:t>
                </a:r>
              </a:p>
            </c:rich>
          </c:tx>
          <c:layout/>
        </c:title>
        <c:numFmt formatCode="General" sourceLinked="1"/>
        <c:tickLblPos val="nextTo"/>
        <c:crossAx val="131662208"/>
        <c:crosses val="autoZero"/>
        <c:crossBetween val="between"/>
      </c:valAx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85439946269343015"/>
          <c:y val="0.31867672790901347"/>
          <c:w val="0.1253985171045533"/>
          <c:h val="0.43672061825605252"/>
        </c:manualLayout>
      </c:layout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2"/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Concentração média </a:t>
            </a:r>
            <a:r>
              <a:rPr lang="en-US"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MIS</a:t>
            </a:r>
            <a:endParaRPr lang="en-US" sz="110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LIMNO!$F$1</c:f>
              <c:strCache>
                <c:ptCount val="1"/>
                <c:pt idx="0">
                  <c:v>TSS Valores médios (mg/L)</c:v>
                </c:pt>
              </c:strCache>
            </c:strRef>
          </c:tx>
          <c:spPr>
            <a:ln w="31750">
              <a:noFill/>
            </a:ln>
          </c:spPr>
          <c:xVal>
            <c:strRef>
              <c:f>LIMNO!$A$2:$A$31</c:f>
              <c:strCache>
                <c:ptCount val="30"/>
                <c:pt idx="0">
                  <c:v>P01</c:v>
                </c:pt>
                <c:pt idx="1">
                  <c:v>P02</c:v>
                </c:pt>
                <c:pt idx="2">
                  <c:v>P03</c:v>
                </c:pt>
                <c:pt idx="3">
                  <c:v>P04</c:v>
                </c:pt>
                <c:pt idx="4">
                  <c:v>P05</c:v>
                </c:pt>
                <c:pt idx="5">
                  <c:v>P06</c:v>
                </c:pt>
                <c:pt idx="6">
                  <c:v>P07</c:v>
                </c:pt>
                <c:pt idx="7">
                  <c:v>P08</c:v>
                </c:pt>
                <c:pt idx="8">
                  <c:v>P09</c:v>
                </c:pt>
                <c:pt idx="9">
                  <c:v>P10</c:v>
                </c:pt>
                <c:pt idx="10">
                  <c:v>P11</c:v>
                </c:pt>
                <c:pt idx="11">
                  <c:v>P12</c:v>
                </c:pt>
                <c:pt idx="12">
                  <c:v>P13</c:v>
                </c:pt>
                <c:pt idx="13">
                  <c:v>P14</c:v>
                </c:pt>
                <c:pt idx="14">
                  <c:v>P15</c:v>
                </c:pt>
                <c:pt idx="15">
                  <c:v>P16</c:v>
                </c:pt>
                <c:pt idx="16">
                  <c:v>P17</c:v>
                </c:pt>
                <c:pt idx="17">
                  <c:v>P18</c:v>
                </c:pt>
                <c:pt idx="18">
                  <c:v>P19</c:v>
                </c:pt>
                <c:pt idx="19">
                  <c:v>P20</c:v>
                </c:pt>
                <c:pt idx="20">
                  <c:v>P21</c:v>
                </c:pt>
                <c:pt idx="21">
                  <c:v>P22</c:v>
                </c:pt>
                <c:pt idx="22">
                  <c:v>P23</c:v>
                </c:pt>
                <c:pt idx="23">
                  <c:v>P24</c:v>
                </c:pt>
                <c:pt idx="24">
                  <c:v>P25</c:v>
                </c:pt>
                <c:pt idx="25">
                  <c:v>P26</c:v>
                </c:pt>
                <c:pt idx="26">
                  <c:v>P27</c:v>
                </c:pt>
                <c:pt idx="27">
                  <c:v>P28</c:v>
                </c:pt>
                <c:pt idx="28">
                  <c:v>P29</c:v>
                </c:pt>
                <c:pt idx="29">
                  <c:v>P30</c:v>
                </c:pt>
              </c:strCache>
            </c:strRef>
          </c:xVal>
          <c:yVal>
            <c:numRef>
              <c:f>LIMNO!$G$2:$G$31</c:f>
              <c:numCache>
                <c:formatCode>General</c:formatCode>
                <c:ptCount val="30"/>
                <c:pt idx="0">
                  <c:v>0.50000000000000044</c:v>
                </c:pt>
                <c:pt idx="1">
                  <c:v>0.9000000000000119</c:v>
                </c:pt>
                <c:pt idx="2">
                  <c:v>1.0500000000000091</c:v>
                </c:pt>
                <c:pt idx="3">
                  <c:v>0.29999999999999727</c:v>
                </c:pt>
                <c:pt idx="4">
                  <c:v>0.59999999999998954</c:v>
                </c:pt>
                <c:pt idx="5">
                  <c:v>0.9000000000000119</c:v>
                </c:pt>
                <c:pt idx="6">
                  <c:v>0.99999999999997313</c:v>
                </c:pt>
                <c:pt idx="8">
                  <c:v>2.5999999999999628</c:v>
                </c:pt>
                <c:pt idx="9">
                  <c:v>0.9000000000000119</c:v>
                </c:pt>
                <c:pt idx="10">
                  <c:v>2.1999999999999797</c:v>
                </c:pt>
                <c:pt idx="11">
                  <c:v>0.69999999999997875</c:v>
                </c:pt>
                <c:pt idx="12">
                  <c:v>0.80000000000002292</c:v>
                </c:pt>
                <c:pt idx="13">
                  <c:v>0.9000000000000119</c:v>
                </c:pt>
                <c:pt idx="14">
                  <c:v>0.70000000000000662</c:v>
                </c:pt>
                <c:pt idx="15">
                  <c:v>0.70000000000000662</c:v>
                </c:pt>
                <c:pt idx="16">
                  <c:v>0.7999999999999956</c:v>
                </c:pt>
                <c:pt idx="17">
                  <c:v>0.70000000000000662</c:v>
                </c:pt>
                <c:pt idx="18">
                  <c:v>0.40000000000001146</c:v>
                </c:pt>
                <c:pt idx="19">
                  <c:v>0.70000000000000662</c:v>
                </c:pt>
                <c:pt idx="20">
                  <c:v>1.2000000000000066</c:v>
                </c:pt>
                <c:pt idx="21">
                  <c:v>0.60000000000001763</c:v>
                </c:pt>
                <c:pt idx="22">
                  <c:v>0.7999999999999956</c:v>
                </c:pt>
                <c:pt idx="23">
                  <c:v>0.8999999999999565</c:v>
                </c:pt>
                <c:pt idx="24">
                  <c:v>0.49999999999997585</c:v>
                </c:pt>
                <c:pt idx="25">
                  <c:v>1.099999999999983</c:v>
                </c:pt>
                <c:pt idx="26">
                  <c:v>0.50000000000000044</c:v>
                </c:pt>
                <c:pt idx="27">
                  <c:v>1.099999999999983</c:v>
                </c:pt>
                <c:pt idx="28">
                  <c:v>0.29999999999999727</c:v>
                </c:pt>
                <c:pt idx="29">
                  <c:v>0.39999999999998725</c:v>
                </c:pt>
              </c:numCache>
            </c:numRef>
          </c:yVal>
        </c:ser>
        <c:axId val="129540864"/>
        <c:axId val="129542784"/>
      </c:scatterChart>
      <c:valAx>
        <c:axId val="12954086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ID pontos</a:t>
                </a:r>
              </a:p>
            </c:rich>
          </c:tx>
          <c:layout/>
        </c:title>
        <c:numFmt formatCode="General" sourceLinked="1"/>
        <c:tickLblPos val="nextTo"/>
        <c:crossAx val="129542784"/>
        <c:crosses val="autoZero"/>
        <c:crossBetween val="midCat"/>
        <c:majorUnit val="2"/>
      </c:valAx>
      <c:valAx>
        <c:axId val="1295427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mg/L</a:t>
                </a:r>
              </a:p>
            </c:rich>
          </c:tx>
          <c:layout>
            <c:manualLayout>
              <c:xMode val="edge"/>
              <c:yMode val="edge"/>
              <c:x val="1.5851393807128789E-2"/>
              <c:y val="0.37723088024300266"/>
            </c:manualLayout>
          </c:layout>
        </c:title>
        <c:numFmt formatCode="General" sourceLinked="1"/>
        <c:tickLblPos val="nextTo"/>
        <c:crossAx val="129540864"/>
        <c:crosses val="autoZero"/>
        <c:crossBetween val="midCat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2"/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Concentração média </a:t>
            </a:r>
            <a:r>
              <a:rPr lang="en-US"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MOS</a:t>
            </a:r>
            <a:endParaRPr lang="en-US" sz="110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LIMNO!$F$1</c:f>
              <c:strCache>
                <c:ptCount val="1"/>
                <c:pt idx="0">
                  <c:v>TSS Valores médios (mg/L)</c:v>
                </c:pt>
              </c:strCache>
            </c:strRef>
          </c:tx>
          <c:spPr>
            <a:ln w="31750">
              <a:noFill/>
            </a:ln>
          </c:spPr>
          <c:xVal>
            <c:strRef>
              <c:f>LIMNO!$A$2:$A$31</c:f>
              <c:strCache>
                <c:ptCount val="30"/>
                <c:pt idx="0">
                  <c:v>P01</c:v>
                </c:pt>
                <c:pt idx="1">
                  <c:v>P02</c:v>
                </c:pt>
                <c:pt idx="2">
                  <c:v>P03</c:v>
                </c:pt>
                <c:pt idx="3">
                  <c:v>P04</c:v>
                </c:pt>
                <c:pt idx="4">
                  <c:v>P05</c:v>
                </c:pt>
                <c:pt idx="5">
                  <c:v>P06</c:v>
                </c:pt>
                <c:pt idx="6">
                  <c:v>P07</c:v>
                </c:pt>
                <c:pt idx="7">
                  <c:v>P08</c:v>
                </c:pt>
                <c:pt idx="8">
                  <c:v>P09</c:v>
                </c:pt>
                <c:pt idx="9">
                  <c:v>P10</c:v>
                </c:pt>
                <c:pt idx="10">
                  <c:v>P11</c:v>
                </c:pt>
                <c:pt idx="11">
                  <c:v>P12</c:v>
                </c:pt>
                <c:pt idx="12">
                  <c:v>P13</c:v>
                </c:pt>
                <c:pt idx="13">
                  <c:v>P14</c:v>
                </c:pt>
                <c:pt idx="14">
                  <c:v>P15</c:v>
                </c:pt>
                <c:pt idx="15">
                  <c:v>P16</c:v>
                </c:pt>
                <c:pt idx="16">
                  <c:v>P17</c:v>
                </c:pt>
                <c:pt idx="17">
                  <c:v>P18</c:v>
                </c:pt>
                <c:pt idx="18">
                  <c:v>P19</c:v>
                </c:pt>
                <c:pt idx="19">
                  <c:v>P20</c:v>
                </c:pt>
                <c:pt idx="20">
                  <c:v>P21</c:v>
                </c:pt>
                <c:pt idx="21">
                  <c:v>P22</c:v>
                </c:pt>
                <c:pt idx="22">
                  <c:v>P23</c:v>
                </c:pt>
                <c:pt idx="23">
                  <c:v>P24</c:v>
                </c:pt>
                <c:pt idx="24">
                  <c:v>P25</c:v>
                </c:pt>
                <c:pt idx="25">
                  <c:v>P26</c:v>
                </c:pt>
                <c:pt idx="26">
                  <c:v>P27</c:v>
                </c:pt>
                <c:pt idx="27">
                  <c:v>P28</c:v>
                </c:pt>
                <c:pt idx="28">
                  <c:v>P29</c:v>
                </c:pt>
                <c:pt idx="29">
                  <c:v>P30</c:v>
                </c:pt>
              </c:strCache>
            </c:strRef>
          </c:xVal>
          <c:yVal>
            <c:numRef>
              <c:f>LIMNO!$H$2:$H$31</c:f>
              <c:numCache>
                <c:formatCode>General</c:formatCode>
                <c:ptCount val="30"/>
                <c:pt idx="0">
                  <c:v>2.0000000000000018</c:v>
                </c:pt>
                <c:pt idx="1">
                  <c:v>1.4600000000000168</c:v>
                </c:pt>
                <c:pt idx="2">
                  <c:v>2.5600000000000072</c:v>
                </c:pt>
                <c:pt idx="3">
                  <c:v>2.1999999999999797</c:v>
                </c:pt>
                <c:pt idx="4">
                  <c:v>4.2000000000000091</c:v>
                </c:pt>
                <c:pt idx="5">
                  <c:v>2.2000000000000082</c:v>
                </c:pt>
                <c:pt idx="6">
                  <c:v>3.2000000000000082</c:v>
                </c:pt>
                <c:pt idx="8">
                  <c:v>5.500000000000032</c:v>
                </c:pt>
                <c:pt idx="9">
                  <c:v>1.7000000000000071</c:v>
                </c:pt>
                <c:pt idx="10">
                  <c:v>1.5999999999999832</c:v>
                </c:pt>
                <c:pt idx="11">
                  <c:v>0.9000000000000119</c:v>
                </c:pt>
                <c:pt idx="12">
                  <c:v>1.2999999999999874</c:v>
                </c:pt>
                <c:pt idx="13">
                  <c:v>0.59999999999996156</c:v>
                </c:pt>
                <c:pt idx="14">
                  <c:v>1.2999999999999874</c:v>
                </c:pt>
                <c:pt idx="15">
                  <c:v>1.1999999999999778</c:v>
                </c:pt>
                <c:pt idx="16">
                  <c:v>1.5000000000000013</c:v>
                </c:pt>
                <c:pt idx="17">
                  <c:v>1.800000000000024</c:v>
                </c:pt>
                <c:pt idx="18">
                  <c:v>1.6000000000000181</c:v>
                </c:pt>
                <c:pt idx="19">
                  <c:v>0.89999999999998415</c:v>
                </c:pt>
                <c:pt idx="20">
                  <c:v>0.49999999999997585</c:v>
                </c:pt>
                <c:pt idx="21">
                  <c:v>0.89999999999998415</c:v>
                </c:pt>
                <c:pt idx="22">
                  <c:v>1.1999999999999778</c:v>
                </c:pt>
                <c:pt idx="23">
                  <c:v>1.0000000000000286</c:v>
                </c:pt>
                <c:pt idx="24">
                  <c:v>1.2999999999999874</c:v>
                </c:pt>
                <c:pt idx="25">
                  <c:v>1.5000000000000291</c:v>
                </c:pt>
                <c:pt idx="26">
                  <c:v>1.3999999999999784</c:v>
                </c:pt>
                <c:pt idx="27">
                  <c:v>0.50000000000000044</c:v>
                </c:pt>
                <c:pt idx="28">
                  <c:v>0.9000000000000119</c:v>
                </c:pt>
                <c:pt idx="29">
                  <c:v>0.60000000000001763</c:v>
                </c:pt>
              </c:numCache>
            </c:numRef>
          </c:yVal>
        </c:ser>
        <c:axId val="131385600"/>
        <c:axId val="131387776"/>
      </c:scatterChart>
      <c:valAx>
        <c:axId val="13138560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ID pontos</a:t>
                </a:r>
              </a:p>
            </c:rich>
          </c:tx>
          <c:layout/>
        </c:title>
        <c:numFmt formatCode="General" sourceLinked="1"/>
        <c:tickLblPos val="nextTo"/>
        <c:crossAx val="131387776"/>
        <c:crosses val="autoZero"/>
        <c:crossBetween val="midCat"/>
        <c:majorUnit val="2"/>
      </c:valAx>
      <c:valAx>
        <c:axId val="1313877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mg/L</a:t>
                </a:r>
              </a:p>
            </c:rich>
          </c:tx>
          <c:layout>
            <c:manualLayout>
              <c:xMode val="edge"/>
              <c:yMode val="edge"/>
              <c:x val="1.5851393807128789E-2"/>
              <c:y val="0.37723088024300278"/>
            </c:manualLayout>
          </c:layout>
        </c:title>
        <c:numFmt formatCode="General" sourceLinked="1"/>
        <c:tickLblPos val="nextTo"/>
        <c:crossAx val="131385600"/>
        <c:crosses val="autoZero"/>
        <c:crossBetween val="midCat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2"/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Concentração TSS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LIMNO!$F$1</c:f>
              <c:strCache>
                <c:ptCount val="1"/>
                <c:pt idx="0">
                  <c:v>TSS Valores médios (mg/L)</c:v>
                </c:pt>
              </c:strCache>
            </c:strRef>
          </c:tx>
          <c:spPr>
            <a:ln w="31750">
              <a:noFill/>
            </a:ln>
          </c:spPr>
          <c:xVal>
            <c:strRef>
              <c:f>LIMNO!$A$2:$A$31</c:f>
              <c:strCache>
                <c:ptCount val="30"/>
                <c:pt idx="0">
                  <c:v>P01</c:v>
                </c:pt>
                <c:pt idx="1">
                  <c:v>P02</c:v>
                </c:pt>
                <c:pt idx="2">
                  <c:v>P03</c:v>
                </c:pt>
                <c:pt idx="3">
                  <c:v>P04</c:v>
                </c:pt>
                <c:pt idx="4">
                  <c:v>P05</c:v>
                </c:pt>
                <c:pt idx="5">
                  <c:v>P06</c:v>
                </c:pt>
                <c:pt idx="6">
                  <c:v>P07</c:v>
                </c:pt>
                <c:pt idx="7">
                  <c:v>P08</c:v>
                </c:pt>
                <c:pt idx="8">
                  <c:v>P09</c:v>
                </c:pt>
                <c:pt idx="9">
                  <c:v>P10</c:v>
                </c:pt>
                <c:pt idx="10">
                  <c:v>P11</c:v>
                </c:pt>
                <c:pt idx="11">
                  <c:v>P12</c:v>
                </c:pt>
                <c:pt idx="12">
                  <c:v>P13</c:v>
                </c:pt>
                <c:pt idx="13">
                  <c:v>P14</c:v>
                </c:pt>
                <c:pt idx="14">
                  <c:v>P15</c:v>
                </c:pt>
                <c:pt idx="15">
                  <c:v>P16</c:v>
                </c:pt>
                <c:pt idx="16">
                  <c:v>P17</c:v>
                </c:pt>
                <c:pt idx="17">
                  <c:v>P18</c:v>
                </c:pt>
                <c:pt idx="18">
                  <c:v>P19</c:v>
                </c:pt>
                <c:pt idx="19">
                  <c:v>P20</c:v>
                </c:pt>
                <c:pt idx="20">
                  <c:v>P21</c:v>
                </c:pt>
                <c:pt idx="21">
                  <c:v>P22</c:v>
                </c:pt>
                <c:pt idx="22">
                  <c:v>P23</c:v>
                </c:pt>
                <c:pt idx="23">
                  <c:v>P24</c:v>
                </c:pt>
                <c:pt idx="24">
                  <c:v>P25</c:v>
                </c:pt>
                <c:pt idx="25">
                  <c:v>P26</c:v>
                </c:pt>
                <c:pt idx="26">
                  <c:v>P27</c:v>
                </c:pt>
                <c:pt idx="27">
                  <c:v>P28</c:v>
                </c:pt>
                <c:pt idx="28">
                  <c:v>P29</c:v>
                </c:pt>
                <c:pt idx="29">
                  <c:v>P30</c:v>
                </c:pt>
              </c:strCache>
            </c:strRef>
          </c:xVal>
          <c:yVal>
            <c:numRef>
              <c:f>LIMNO!$F$2:$F$31</c:f>
              <c:numCache>
                <c:formatCode>General</c:formatCode>
                <c:ptCount val="30"/>
                <c:pt idx="0">
                  <c:v>2.5000000000000022</c:v>
                </c:pt>
                <c:pt idx="1">
                  <c:v>2.3600000000000287</c:v>
                </c:pt>
                <c:pt idx="2">
                  <c:v>3.6100000000000159</c:v>
                </c:pt>
                <c:pt idx="3">
                  <c:v>2.4999999999999738</c:v>
                </c:pt>
                <c:pt idx="4">
                  <c:v>4.7999999999999989</c:v>
                </c:pt>
                <c:pt idx="5">
                  <c:v>3.1000000000000192</c:v>
                </c:pt>
                <c:pt idx="6">
                  <c:v>4.1999999999999815</c:v>
                </c:pt>
                <c:pt idx="8">
                  <c:v>8.1</c:v>
                </c:pt>
                <c:pt idx="9">
                  <c:v>2.6000000000000192</c:v>
                </c:pt>
                <c:pt idx="10">
                  <c:v>3.7999999999999701</c:v>
                </c:pt>
                <c:pt idx="11">
                  <c:v>1.5999999999999832</c:v>
                </c:pt>
                <c:pt idx="12">
                  <c:v>2.1000000000000192</c:v>
                </c:pt>
                <c:pt idx="13">
                  <c:v>1.4999999999999654</c:v>
                </c:pt>
                <c:pt idx="14">
                  <c:v>2.0000000000000018</c:v>
                </c:pt>
                <c:pt idx="15">
                  <c:v>1.8999999999999788</c:v>
                </c:pt>
                <c:pt idx="16">
                  <c:v>2.2999999999999972</c:v>
                </c:pt>
                <c:pt idx="17">
                  <c:v>2.5000000000000302</c:v>
                </c:pt>
                <c:pt idx="18">
                  <c:v>2.0000000000000293</c:v>
                </c:pt>
                <c:pt idx="19">
                  <c:v>1.5999999999999832</c:v>
                </c:pt>
                <c:pt idx="20">
                  <c:v>1.6999999999999778</c:v>
                </c:pt>
                <c:pt idx="21">
                  <c:v>1.5000000000000013</c:v>
                </c:pt>
                <c:pt idx="22">
                  <c:v>1.9999999999999738</c:v>
                </c:pt>
                <c:pt idx="23">
                  <c:v>1.8999999999999788</c:v>
                </c:pt>
                <c:pt idx="24">
                  <c:v>1.7999999999999612</c:v>
                </c:pt>
                <c:pt idx="25">
                  <c:v>2.6000000000000192</c:v>
                </c:pt>
                <c:pt idx="26">
                  <c:v>1.8999999999999788</c:v>
                </c:pt>
                <c:pt idx="27">
                  <c:v>1.5999999999999832</c:v>
                </c:pt>
                <c:pt idx="28">
                  <c:v>1.2000000000000066</c:v>
                </c:pt>
                <c:pt idx="29">
                  <c:v>1.0000000000000009</c:v>
                </c:pt>
              </c:numCache>
            </c:numRef>
          </c:yVal>
        </c:ser>
        <c:axId val="131104768"/>
        <c:axId val="131106688"/>
      </c:scatterChart>
      <c:valAx>
        <c:axId val="131104768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ID pontos</a:t>
                </a:r>
              </a:p>
            </c:rich>
          </c:tx>
          <c:layout/>
        </c:title>
        <c:numFmt formatCode="General" sourceLinked="1"/>
        <c:tickLblPos val="nextTo"/>
        <c:crossAx val="131106688"/>
        <c:crosses val="autoZero"/>
        <c:crossBetween val="midCat"/>
        <c:majorUnit val="2"/>
      </c:valAx>
      <c:valAx>
        <c:axId val="1311066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mg/L</a:t>
                </a:r>
              </a:p>
            </c:rich>
          </c:tx>
          <c:layout>
            <c:manualLayout>
              <c:xMode val="edge"/>
              <c:yMode val="edge"/>
              <c:x val="1.5851393807128789E-2"/>
              <c:y val="0.37723088024300255"/>
            </c:manualLayout>
          </c:layout>
        </c:title>
        <c:numFmt formatCode="General" sourceLinked="1"/>
        <c:tickLblPos val="nextTo"/>
        <c:crossAx val="131104768"/>
        <c:crosses val="autoZero"/>
        <c:crossBetween val="midCat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2"/>
  <c:chart>
    <c:title>
      <c:tx>
        <c:rich>
          <a:bodyPr/>
          <a:lstStyle/>
          <a:p>
            <a:pPr>
              <a:defRPr sz="1800"/>
            </a:pPr>
            <a:r>
              <a:rPr lang="en-US" sz="1800" dirty="0" err="1"/>
              <a:t>Concentração</a:t>
            </a:r>
            <a:r>
              <a:rPr lang="en-US" sz="1800" dirty="0"/>
              <a:t> de </a:t>
            </a:r>
            <a:r>
              <a:rPr lang="en-US" sz="1800" dirty="0" err="1" smtClean="0"/>
              <a:t>Clo</a:t>
            </a:r>
            <a:r>
              <a:rPr lang="en-US" sz="1800" dirty="0" smtClean="0"/>
              <a:t>-a </a:t>
            </a:r>
            <a:endParaRPr lang="en-US" sz="1800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LIMNO!$E$1</c:f>
              <c:strCache>
                <c:ptCount val="1"/>
                <c:pt idx="0">
                  <c:v>[Chl-a] mg/m³</c:v>
                </c:pt>
              </c:strCache>
            </c:strRef>
          </c:tx>
          <c:spPr>
            <a:ln w="31750">
              <a:noFill/>
            </a:ln>
          </c:spPr>
          <c:xVal>
            <c:strRef>
              <c:f>LIMNO!$A$2:$A$31</c:f>
              <c:strCache>
                <c:ptCount val="30"/>
                <c:pt idx="0">
                  <c:v>P01</c:v>
                </c:pt>
                <c:pt idx="1">
                  <c:v>P02</c:v>
                </c:pt>
                <c:pt idx="2">
                  <c:v>P03</c:v>
                </c:pt>
                <c:pt idx="3">
                  <c:v>P04</c:v>
                </c:pt>
                <c:pt idx="4">
                  <c:v>P05</c:v>
                </c:pt>
                <c:pt idx="5">
                  <c:v>P06</c:v>
                </c:pt>
                <c:pt idx="6">
                  <c:v>P07</c:v>
                </c:pt>
                <c:pt idx="7">
                  <c:v>P08</c:v>
                </c:pt>
                <c:pt idx="8">
                  <c:v>P09</c:v>
                </c:pt>
                <c:pt idx="9">
                  <c:v>P10</c:v>
                </c:pt>
                <c:pt idx="10">
                  <c:v>P11</c:v>
                </c:pt>
                <c:pt idx="11">
                  <c:v>P12</c:v>
                </c:pt>
                <c:pt idx="12">
                  <c:v>P13</c:v>
                </c:pt>
                <c:pt idx="13">
                  <c:v>P14</c:v>
                </c:pt>
                <c:pt idx="14">
                  <c:v>P15</c:v>
                </c:pt>
                <c:pt idx="15">
                  <c:v>P16</c:v>
                </c:pt>
                <c:pt idx="16">
                  <c:v>P17</c:v>
                </c:pt>
                <c:pt idx="17">
                  <c:v>P18</c:v>
                </c:pt>
                <c:pt idx="18">
                  <c:v>P19</c:v>
                </c:pt>
                <c:pt idx="19">
                  <c:v>P20</c:v>
                </c:pt>
                <c:pt idx="20">
                  <c:v>P21</c:v>
                </c:pt>
                <c:pt idx="21">
                  <c:v>P22</c:v>
                </c:pt>
                <c:pt idx="22">
                  <c:v>P23</c:v>
                </c:pt>
                <c:pt idx="23">
                  <c:v>P24</c:v>
                </c:pt>
                <c:pt idx="24">
                  <c:v>P25</c:v>
                </c:pt>
                <c:pt idx="25">
                  <c:v>P26</c:v>
                </c:pt>
                <c:pt idx="26">
                  <c:v>P27</c:v>
                </c:pt>
                <c:pt idx="27">
                  <c:v>P28</c:v>
                </c:pt>
                <c:pt idx="28">
                  <c:v>P29</c:v>
                </c:pt>
                <c:pt idx="29">
                  <c:v>P30</c:v>
                </c:pt>
              </c:strCache>
            </c:strRef>
          </c:xVal>
          <c:yVal>
            <c:numRef>
              <c:f>LIMNO!$E$2:$E$31</c:f>
              <c:numCache>
                <c:formatCode>General</c:formatCode>
                <c:ptCount val="30"/>
                <c:pt idx="0">
                  <c:v>15.01685393258427</c:v>
                </c:pt>
                <c:pt idx="1">
                  <c:v>16.108988764045076</c:v>
                </c:pt>
                <c:pt idx="2">
                  <c:v>17.747191011235952</c:v>
                </c:pt>
                <c:pt idx="3">
                  <c:v>22.934831460674264</c:v>
                </c:pt>
                <c:pt idx="4">
                  <c:v>57.883146067415467</c:v>
                </c:pt>
                <c:pt idx="5">
                  <c:v>37.13258426966275</c:v>
                </c:pt>
                <c:pt idx="6">
                  <c:v>69.350561797752789</c:v>
                </c:pt>
                <c:pt idx="8" formatCode="0.00">
                  <c:v>119.04269662921408</c:v>
                </c:pt>
                <c:pt idx="9" formatCode="0.00">
                  <c:v>27.030337078651687</c:v>
                </c:pt>
                <c:pt idx="10" formatCode="0.00">
                  <c:v>15.289887640449436</c:v>
                </c:pt>
                <c:pt idx="11" formatCode="0.00">
                  <c:v>11.467415730337082</c:v>
                </c:pt>
                <c:pt idx="12" formatCode="0.00">
                  <c:v>17.201123595505589</c:v>
                </c:pt>
                <c:pt idx="13" formatCode="0.00">
                  <c:v>18.293258426966293</c:v>
                </c:pt>
                <c:pt idx="14" formatCode="0.00">
                  <c:v>11.19438202247191</c:v>
                </c:pt>
                <c:pt idx="15" formatCode="0.00">
                  <c:v>14.197752808988772</c:v>
                </c:pt>
                <c:pt idx="16" formatCode="0.00">
                  <c:v>18.020224719101126</c:v>
                </c:pt>
                <c:pt idx="17" formatCode="0.00">
                  <c:v>10.102247191011235</c:v>
                </c:pt>
                <c:pt idx="18" formatCode="0.00">
                  <c:v>8.7370786516853443</c:v>
                </c:pt>
                <c:pt idx="19" formatCode="0.00">
                  <c:v>3.5494382022472002</c:v>
                </c:pt>
                <c:pt idx="20" formatCode="0.00">
                  <c:v>9.5561797752808992</c:v>
                </c:pt>
                <c:pt idx="21" formatCode="0.00">
                  <c:v>7.9179775280898745</c:v>
                </c:pt>
                <c:pt idx="22" formatCode="0.00">
                  <c:v>1.9112359550561799</c:v>
                </c:pt>
                <c:pt idx="23" formatCode="0.00">
                  <c:v>4.368539325842697</c:v>
                </c:pt>
                <c:pt idx="24" formatCode="0.00">
                  <c:v>8.7370786516853425</c:v>
                </c:pt>
                <c:pt idx="25" formatCode="0.00">
                  <c:v>6.0067415730337084</c:v>
                </c:pt>
                <c:pt idx="26" formatCode="0.00">
                  <c:v>6.2797752808988934</c:v>
                </c:pt>
                <c:pt idx="27" formatCode="0.00">
                  <c:v>2.7303370786517069</c:v>
                </c:pt>
                <c:pt idx="28" formatCode="0.00">
                  <c:v>1.3651685393258441</c:v>
                </c:pt>
                <c:pt idx="29" formatCode="0.00">
                  <c:v>1.638202247191012</c:v>
                </c:pt>
              </c:numCache>
            </c:numRef>
          </c:yVal>
        </c:ser>
        <c:axId val="105589376"/>
        <c:axId val="105591552"/>
      </c:scatterChart>
      <c:valAx>
        <c:axId val="105589376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ID pontos</a:t>
                </a:r>
              </a:p>
            </c:rich>
          </c:tx>
          <c:layout/>
        </c:title>
        <c:numFmt formatCode="General" sourceLinked="1"/>
        <c:tickLblPos val="nextTo"/>
        <c:crossAx val="105591552"/>
        <c:crosses val="autoZero"/>
        <c:crossBetween val="midCat"/>
        <c:majorUnit val="2"/>
      </c:valAx>
      <c:valAx>
        <c:axId val="1055915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mg/m³</a:t>
                </a:r>
              </a:p>
            </c:rich>
          </c:tx>
          <c:layout/>
        </c:title>
        <c:numFmt formatCode="General" sourceLinked="1"/>
        <c:tickLblPos val="nextTo"/>
        <c:crossAx val="105589376"/>
        <c:crosses val="autoZero"/>
        <c:crossBetween val="midCat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Coeficiente de Absorção do</a:t>
            </a:r>
            <a:r>
              <a:rPr lang="en-US" sz="1400" baseline="0"/>
              <a:t> Particulado Total</a:t>
            </a:r>
            <a:endParaRPr lang="en-US" sz="1400"/>
          </a:p>
        </c:rich>
      </c:tx>
      <c:layout>
        <c:manualLayout>
          <c:xMode val="edge"/>
          <c:yMode val="edge"/>
          <c:x val="0.13779013578358884"/>
          <c:y val="0"/>
        </c:manualLayout>
      </c:layout>
    </c:title>
    <c:plotArea>
      <c:layout/>
      <c:lineChart>
        <c:grouping val="standard"/>
        <c:ser>
          <c:idx val="1"/>
          <c:order val="0"/>
          <c:tx>
            <c:strRef>
              <c:f>AP_t!$F$2</c:f>
              <c:strCache>
                <c:ptCount val="1"/>
                <c:pt idx="0">
                  <c:v>P01</c:v>
                </c:pt>
              </c:strCache>
            </c:strRef>
          </c:tx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AP_t!$G$2:$TG$2</c:f>
              <c:numCache>
                <c:formatCode>General</c:formatCode>
                <c:ptCount val="521"/>
                <c:pt idx="0">
                  <c:v>1.7180808007694894</c:v>
                </c:pt>
                <c:pt idx="1">
                  <c:v>1.7086086895545174</c:v>
                </c:pt>
                <c:pt idx="2">
                  <c:v>1.7040897241474224</c:v>
                </c:pt>
                <c:pt idx="3">
                  <c:v>1.6944862408920369</c:v>
                </c:pt>
                <c:pt idx="4">
                  <c:v>1.6908979913647391</c:v>
                </c:pt>
                <c:pt idx="5">
                  <c:v>1.6885525467830775</c:v>
                </c:pt>
                <c:pt idx="6">
                  <c:v>1.6826751216645204</c:v>
                </c:pt>
                <c:pt idx="7">
                  <c:v>1.673809636383498</c:v>
                </c:pt>
                <c:pt idx="8">
                  <c:v>1.6649146308138798</c:v>
                </c:pt>
                <c:pt idx="9">
                  <c:v>1.6558243428344923</c:v>
                </c:pt>
                <c:pt idx="10">
                  <c:v>1.6464306121864742</c:v>
                </c:pt>
                <c:pt idx="11">
                  <c:v>1.6349106702563772</c:v>
                </c:pt>
                <c:pt idx="12">
                  <c:v>1.6239909238855978</c:v>
                </c:pt>
                <c:pt idx="13">
                  <c:v>1.6140761280449831</c:v>
                </c:pt>
                <c:pt idx="14">
                  <c:v>1.6011215590736034</c:v>
                </c:pt>
                <c:pt idx="15">
                  <c:v>1.5900883580883045</c:v>
                </c:pt>
                <c:pt idx="16">
                  <c:v>1.5826361670063973</c:v>
                </c:pt>
                <c:pt idx="17">
                  <c:v>1.5684914792979761</c:v>
                </c:pt>
                <c:pt idx="18">
                  <c:v>1.5573609917445894</c:v>
                </c:pt>
                <c:pt idx="19">
                  <c:v>1.5503827717507588</c:v>
                </c:pt>
                <c:pt idx="20">
                  <c:v>1.5479403252966386</c:v>
                </c:pt>
                <c:pt idx="21">
                  <c:v>1.5444801483148507</c:v>
                </c:pt>
                <c:pt idx="22">
                  <c:v>1.5316432897700403</c:v>
                </c:pt>
                <c:pt idx="23">
                  <c:v>1.527801901354189</c:v>
                </c:pt>
                <c:pt idx="24">
                  <c:v>1.5170334035675823</c:v>
                </c:pt>
                <c:pt idx="25">
                  <c:v>1.5144137740788242</c:v>
                </c:pt>
                <c:pt idx="26">
                  <c:v>1.4986444801165124</c:v>
                </c:pt>
                <c:pt idx="27">
                  <c:v>1.4924274915097488</c:v>
                </c:pt>
                <c:pt idx="28">
                  <c:v>1.4829095613253518</c:v>
                </c:pt>
                <c:pt idx="29">
                  <c:v>1.4824149242333151</c:v>
                </c:pt>
                <c:pt idx="30">
                  <c:v>1.4812575641899872</c:v>
                </c:pt>
                <c:pt idx="31">
                  <c:v>1.4860661935242458</c:v>
                </c:pt>
                <c:pt idx="32">
                  <c:v>1.4793209638199349</c:v>
                </c:pt>
                <c:pt idx="33">
                  <c:v>1.4721339183612867</c:v>
                </c:pt>
                <c:pt idx="34">
                  <c:v>1.4608383439123573</c:v>
                </c:pt>
                <c:pt idx="35">
                  <c:v>1.4541957871097291</c:v>
                </c:pt>
                <c:pt idx="36">
                  <c:v>1.4453321395108938</c:v>
                </c:pt>
                <c:pt idx="37">
                  <c:v>1.4356877033151132</c:v>
                </c:pt>
                <c:pt idx="38">
                  <c:v>1.4332225849852998</c:v>
                </c:pt>
                <c:pt idx="39">
                  <c:v>1.4290325412052647</c:v>
                </c:pt>
                <c:pt idx="40">
                  <c:v>1.4219386022204132</c:v>
                </c:pt>
                <c:pt idx="41">
                  <c:v>1.4136954418021603</c:v>
                </c:pt>
                <c:pt idx="42">
                  <c:v>1.4042788028323863</c:v>
                </c:pt>
                <c:pt idx="43">
                  <c:v>1.4016972371716316</c:v>
                </c:pt>
                <c:pt idx="44">
                  <c:v>1.3990214576858162</c:v>
                </c:pt>
                <c:pt idx="45">
                  <c:v>1.3946142584342176</c:v>
                </c:pt>
                <c:pt idx="46">
                  <c:v>1.3844130355011535</c:v>
                </c:pt>
                <c:pt idx="47">
                  <c:v>1.3740379132036964</c:v>
                </c:pt>
                <c:pt idx="48">
                  <c:v>1.3666239798293478</c:v>
                </c:pt>
                <c:pt idx="49">
                  <c:v>1.361958297707244</c:v>
                </c:pt>
                <c:pt idx="50">
                  <c:v>1.3600340566700155</c:v>
                </c:pt>
                <c:pt idx="51">
                  <c:v>1.356442774443031</c:v>
                </c:pt>
                <c:pt idx="52">
                  <c:v>1.3482014452633042</c:v>
                </c:pt>
                <c:pt idx="53">
                  <c:v>1.3395648597227907</c:v>
                </c:pt>
                <c:pt idx="54">
                  <c:v>1.333245721454267</c:v>
                </c:pt>
                <c:pt idx="55">
                  <c:v>1.3278038520913118</c:v>
                </c:pt>
                <c:pt idx="56">
                  <c:v>1.3197514113820892</c:v>
                </c:pt>
                <c:pt idx="57">
                  <c:v>1.3098371711382659</c:v>
                </c:pt>
                <c:pt idx="58">
                  <c:v>1.3072409638109435</c:v>
                </c:pt>
                <c:pt idx="59">
                  <c:v>1.302804452887222</c:v>
                </c:pt>
                <c:pt idx="60">
                  <c:v>1.3007145711451615</c:v>
                </c:pt>
                <c:pt idx="61">
                  <c:v>1.2942941617769586</c:v>
                </c:pt>
                <c:pt idx="62">
                  <c:v>1.2851405676971477</c:v>
                </c:pt>
                <c:pt idx="63">
                  <c:v>1.282605846905466</c:v>
                </c:pt>
                <c:pt idx="64">
                  <c:v>1.2750415780997417</c:v>
                </c:pt>
                <c:pt idx="65">
                  <c:v>1.2754191981539944</c:v>
                </c:pt>
                <c:pt idx="66">
                  <c:v>1.2667556917721294</c:v>
                </c:pt>
                <c:pt idx="67">
                  <c:v>1.2587366504595605</c:v>
                </c:pt>
                <c:pt idx="68">
                  <c:v>1.2541651272287635</c:v>
                </c:pt>
                <c:pt idx="69">
                  <c:v>1.2509903865854526</c:v>
                </c:pt>
                <c:pt idx="70">
                  <c:v>1.2456837346806335</c:v>
                </c:pt>
                <c:pt idx="71">
                  <c:v>1.2334283094476275</c:v>
                </c:pt>
                <c:pt idx="72">
                  <c:v>1.2239649103451797</c:v>
                </c:pt>
                <c:pt idx="73">
                  <c:v>1.2196033265556361</c:v>
                </c:pt>
                <c:pt idx="74">
                  <c:v>1.2104995126203661</c:v>
                </c:pt>
                <c:pt idx="75">
                  <c:v>1.2013013581047229</c:v>
                </c:pt>
                <c:pt idx="76">
                  <c:v>1.1911287445136203</c:v>
                </c:pt>
                <c:pt idx="77">
                  <c:v>1.1868128444237482</c:v>
                </c:pt>
                <c:pt idx="78">
                  <c:v>1.1791094050369084</c:v>
                </c:pt>
                <c:pt idx="79">
                  <c:v>1.1738256570561643</c:v>
                </c:pt>
                <c:pt idx="80">
                  <c:v>1.1643582910192871</c:v>
                </c:pt>
                <c:pt idx="81">
                  <c:v>1.1585345219496594</c:v>
                </c:pt>
                <c:pt idx="82">
                  <c:v>1.1509871415727626</c:v>
                </c:pt>
                <c:pt idx="83">
                  <c:v>1.1500463152773439</c:v>
                </c:pt>
                <c:pt idx="84">
                  <c:v>1.1427820105836621</c:v>
                </c:pt>
                <c:pt idx="85">
                  <c:v>1.1366840483803666</c:v>
                </c:pt>
                <c:pt idx="86">
                  <c:v>1.1226817382134708</c:v>
                </c:pt>
                <c:pt idx="87">
                  <c:v>1.1209337702077253</c:v>
                </c:pt>
                <c:pt idx="88">
                  <c:v>1.1216966950281315</c:v>
                </c:pt>
                <c:pt idx="89">
                  <c:v>1.1230060180229986</c:v>
                </c:pt>
                <c:pt idx="90">
                  <c:v>1.1153154539257117</c:v>
                </c:pt>
                <c:pt idx="91">
                  <c:v>1.1015025450181131</c:v>
                </c:pt>
                <c:pt idx="92">
                  <c:v>1.0908950106271882</c:v>
                </c:pt>
                <c:pt idx="93">
                  <c:v>1.0787964991949239</c:v>
                </c:pt>
                <c:pt idx="94">
                  <c:v>1.0716912461584778</c:v>
                </c:pt>
                <c:pt idx="95">
                  <c:v>1.0636057437949142</c:v>
                </c:pt>
                <c:pt idx="96">
                  <c:v>1.0603809486307438</c:v>
                </c:pt>
                <c:pt idx="97">
                  <c:v>1.0517819301415399</c:v>
                </c:pt>
                <c:pt idx="98">
                  <c:v>1.0425800052098708</c:v>
                </c:pt>
                <c:pt idx="99">
                  <c:v>1.0325861101560727</c:v>
                </c:pt>
                <c:pt idx="100">
                  <c:v>1.0271548028349742</c:v>
                </c:pt>
                <c:pt idx="101">
                  <c:v>1.0211826285158829</c:v>
                </c:pt>
                <c:pt idx="102">
                  <c:v>1.0135546385557257</c:v>
                </c:pt>
                <c:pt idx="103">
                  <c:v>1.0064571378373324</c:v>
                </c:pt>
                <c:pt idx="104">
                  <c:v>1.0010707829368621</c:v>
                </c:pt>
                <c:pt idx="105">
                  <c:v>0.9964970035929227</c:v>
                </c:pt>
                <c:pt idx="106">
                  <c:v>0.98846960204768541</c:v>
                </c:pt>
                <c:pt idx="107">
                  <c:v>0.98163553299888096</c:v>
                </c:pt>
                <c:pt idx="108">
                  <c:v>0.97285014770466205</c:v>
                </c:pt>
                <c:pt idx="109">
                  <c:v>0.96645738568754547</c:v>
                </c:pt>
                <c:pt idx="110">
                  <c:v>0.95990460143392398</c:v>
                </c:pt>
                <c:pt idx="111">
                  <c:v>0.95384044560236947</c:v>
                </c:pt>
                <c:pt idx="112">
                  <c:v>0.94658767019818335</c:v>
                </c:pt>
                <c:pt idx="113">
                  <c:v>0.9386550158050847</c:v>
                </c:pt>
                <c:pt idx="114">
                  <c:v>0.93178823219066653</c:v>
                </c:pt>
                <c:pt idx="115">
                  <c:v>0.92566087671155006</c:v>
                </c:pt>
                <c:pt idx="116">
                  <c:v>0.9177913778966722</c:v>
                </c:pt>
                <c:pt idx="117">
                  <c:v>0.9105928876974283</c:v>
                </c:pt>
                <c:pt idx="118">
                  <c:v>0.90364356367117538</c:v>
                </c:pt>
                <c:pt idx="119">
                  <c:v>0.89852233228791911</c:v>
                </c:pt>
                <c:pt idx="120">
                  <c:v>0.89472234805342754</c:v>
                </c:pt>
                <c:pt idx="121">
                  <c:v>0.889790777773529</c:v>
                </c:pt>
                <c:pt idx="122">
                  <c:v>0.88401026925722737</c:v>
                </c:pt>
                <c:pt idx="123">
                  <c:v>0.87590655692609409</c:v>
                </c:pt>
                <c:pt idx="124">
                  <c:v>0.87010372232784139</c:v>
                </c:pt>
                <c:pt idx="125">
                  <c:v>0.86548025248252713</c:v>
                </c:pt>
                <c:pt idx="126">
                  <c:v>0.85997679182761366</c:v>
                </c:pt>
                <c:pt idx="127">
                  <c:v>0.85610698395938434</c:v>
                </c:pt>
                <c:pt idx="128">
                  <c:v>0.85099308433680576</c:v>
                </c:pt>
                <c:pt idx="129">
                  <c:v>0.84539865277329496</c:v>
                </c:pt>
                <c:pt idx="130">
                  <c:v>0.837855748939759</c:v>
                </c:pt>
                <c:pt idx="131">
                  <c:v>0.83245890150930157</c:v>
                </c:pt>
                <c:pt idx="132">
                  <c:v>0.82867035390009114</c:v>
                </c:pt>
                <c:pt idx="133">
                  <c:v>0.82335112089217888</c:v>
                </c:pt>
                <c:pt idx="134">
                  <c:v>0.819398678242658</c:v>
                </c:pt>
                <c:pt idx="135">
                  <c:v>0.8145806457620649</c:v>
                </c:pt>
                <c:pt idx="136">
                  <c:v>0.80859957317275055</c:v>
                </c:pt>
                <c:pt idx="137">
                  <c:v>0.80089062353727558</c:v>
                </c:pt>
                <c:pt idx="138">
                  <c:v>0.79332673219884864</c:v>
                </c:pt>
                <c:pt idx="139">
                  <c:v>0.7881738258162081</c:v>
                </c:pt>
                <c:pt idx="140">
                  <c:v>0.78369086429925017</c:v>
                </c:pt>
                <c:pt idx="141">
                  <c:v>0.77952908478428395</c:v>
                </c:pt>
                <c:pt idx="142">
                  <c:v>0.77361414104897275</c:v>
                </c:pt>
                <c:pt idx="143">
                  <c:v>0.76809364982310913</c:v>
                </c:pt>
                <c:pt idx="144">
                  <c:v>0.76289088855697818</c:v>
                </c:pt>
                <c:pt idx="145">
                  <c:v>0.75783372489935752</c:v>
                </c:pt>
                <c:pt idx="146">
                  <c:v>0.7509793338352404</c:v>
                </c:pt>
                <c:pt idx="147">
                  <c:v>0.74319093905977696</c:v>
                </c:pt>
                <c:pt idx="148">
                  <c:v>0.73623186781118</c:v>
                </c:pt>
                <c:pt idx="149">
                  <c:v>0.72853224786675475</c:v>
                </c:pt>
                <c:pt idx="150">
                  <c:v>0.72283586011822132</c:v>
                </c:pt>
                <c:pt idx="151">
                  <c:v>0.71742766743317099</c:v>
                </c:pt>
                <c:pt idx="152">
                  <c:v>0.71247625265429815</c:v>
                </c:pt>
                <c:pt idx="153">
                  <c:v>0.70632003120669118</c:v>
                </c:pt>
                <c:pt idx="154">
                  <c:v>0.70141131510792232</c:v>
                </c:pt>
                <c:pt idx="155">
                  <c:v>0.69566534027559312</c:v>
                </c:pt>
                <c:pt idx="156">
                  <c:v>0.69012603118827354</c:v>
                </c:pt>
                <c:pt idx="157">
                  <c:v>0.68295851441376432</c:v>
                </c:pt>
                <c:pt idx="158">
                  <c:v>0.67646076848887848</c:v>
                </c:pt>
                <c:pt idx="159">
                  <c:v>0.67016543837398912</c:v>
                </c:pt>
                <c:pt idx="160">
                  <c:v>0.66440414923516677</c:v>
                </c:pt>
                <c:pt idx="161">
                  <c:v>0.65939355599942095</c:v>
                </c:pt>
                <c:pt idx="162">
                  <c:v>0.65334907456307822</c:v>
                </c:pt>
                <c:pt idx="163">
                  <c:v>0.64655591617022812</c:v>
                </c:pt>
                <c:pt idx="164">
                  <c:v>0.63910715502585369</c:v>
                </c:pt>
                <c:pt idx="165">
                  <c:v>0.63299548010746642</c:v>
                </c:pt>
                <c:pt idx="166">
                  <c:v>0.62657012866280803</c:v>
                </c:pt>
                <c:pt idx="167">
                  <c:v>0.61963366980431533</c:v>
                </c:pt>
                <c:pt idx="168">
                  <c:v>0.61228585048637185</c:v>
                </c:pt>
                <c:pt idx="169">
                  <c:v>0.6058925258557506</c:v>
                </c:pt>
                <c:pt idx="170">
                  <c:v>0.60078673110608694</c:v>
                </c:pt>
                <c:pt idx="171">
                  <c:v>0.59568178750983025</c:v>
                </c:pt>
                <c:pt idx="172">
                  <c:v>0.58934905376097779</c:v>
                </c:pt>
                <c:pt idx="173">
                  <c:v>0.58330966689484331</c:v>
                </c:pt>
                <c:pt idx="174">
                  <c:v>0.57639753473927446</c:v>
                </c:pt>
                <c:pt idx="175">
                  <c:v>0.57137074144172706</c:v>
                </c:pt>
                <c:pt idx="176">
                  <c:v>0.56580867477219265</c:v>
                </c:pt>
                <c:pt idx="177">
                  <c:v>0.56060396680121105</c:v>
                </c:pt>
                <c:pt idx="178">
                  <c:v>0.55376951370885308</c:v>
                </c:pt>
                <c:pt idx="179">
                  <c:v>0.54807776564157362</c:v>
                </c:pt>
                <c:pt idx="180">
                  <c:v>0.54248936351827393</c:v>
                </c:pt>
                <c:pt idx="181">
                  <c:v>0.53902393228073109</c:v>
                </c:pt>
                <c:pt idx="182">
                  <c:v>0.53398923369115547</c:v>
                </c:pt>
                <c:pt idx="183">
                  <c:v>0.52938673828856631</c:v>
                </c:pt>
                <c:pt idx="184">
                  <c:v>0.52522101804543919</c:v>
                </c:pt>
                <c:pt idx="185">
                  <c:v>0.52180288635820737</c:v>
                </c:pt>
                <c:pt idx="186">
                  <c:v>0.5176438060527857</c:v>
                </c:pt>
                <c:pt idx="187">
                  <c:v>0.51271135957965075</c:v>
                </c:pt>
                <c:pt idx="188">
                  <c:v>0.50782184012033083</c:v>
                </c:pt>
                <c:pt idx="189">
                  <c:v>0.50420246652884715</c:v>
                </c:pt>
                <c:pt idx="190">
                  <c:v>0.50033002147201089</c:v>
                </c:pt>
                <c:pt idx="191">
                  <c:v>0.49666329993962582</c:v>
                </c:pt>
                <c:pt idx="192">
                  <c:v>0.49178722180871831</c:v>
                </c:pt>
                <c:pt idx="193">
                  <c:v>0.48742583053755917</c:v>
                </c:pt>
                <c:pt idx="194">
                  <c:v>0.48217566888804414</c:v>
                </c:pt>
                <c:pt idx="195">
                  <c:v>0.47870638716076375</c:v>
                </c:pt>
                <c:pt idx="196">
                  <c:v>0.47431499938237059</c:v>
                </c:pt>
                <c:pt idx="197">
                  <c:v>0.47107571990687785</c:v>
                </c:pt>
                <c:pt idx="198">
                  <c:v>0.46645659567100645</c:v>
                </c:pt>
                <c:pt idx="199">
                  <c:v>0.46220801141745615</c:v>
                </c:pt>
                <c:pt idx="200">
                  <c:v>0.45873741883427094</c:v>
                </c:pt>
                <c:pt idx="201">
                  <c:v>0.45594288386384396</c:v>
                </c:pt>
                <c:pt idx="202">
                  <c:v>0.45315108333908449</c:v>
                </c:pt>
                <c:pt idx="203">
                  <c:v>0.44939315256158729</c:v>
                </c:pt>
                <c:pt idx="204">
                  <c:v>0.44488621459375177</c:v>
                </c:pt>
                <c:pt idx="205">
                  <c:v>0.44086271915901065</c:v>
                </c:pt>
                <c:pt idx="206">
                  <c:v>0.43692235297079662</c:v>
                </c:pt>
                <c:pt idx="207">
                  <c:v>0.4333954145450129</c:v>
                </c:pt>
                <c:pt idx="208">
                  <c:v>0.42945835129401361</c:v>
                </c:pt>
                <c:pt idx="209">
                  <c:v>0.42518524921037454</c:v>
                </c:pt>
                <c:pt idx="210">
                  <c:v>0.42210494377186158</c:v>
                </c:pt>
                <c:pt idx="211">
                  <c:v>0.4192261902328081</c:v>
                </c:pt>
                <c:pt idx="212">
                  <c:v>0.41507149517228192</c:v>
                </c:pt>
                <c:pt idx="213">
                  <c:v>0.41070152479181304</c:v>
                </c:pt>
                <c:pt idx="214">
                  <c:v>0.40680096432545232</c:v>
                </c:pt>
                <c:pt idx="215">
                  <c:v>0.40405901033114522</c:v>
                </c:pt>
                <c:pt idx="216">
                  <c:v>0.40067248367270064</c:v>
                </c:pt>
                <c:pt idx="217">
                  <c:v>0.39686364699136123</c:v>
                </c:pt>
                <c:pt idx="218">
                  <c:v>0.39362648986613658</c:v>
                </c:pt>
                <c:pt idx="219">
                  <c:v>0.38981986585323258</c:v>
                </c:pt>
                <c:pt idx="220">
                  <c:v>0.38635071545059407</c:v>
                </c:pt>
                <c:pt idx="221">
                  <c:v>0.38262401285672298</c:v>
                </c:pt>
                <c:pt idx="222">
                  <c:v>0.37991353400674349</c:v>
                </c:pt>
                <c:pt idx="223">
                  <c:v>0.37674131090306867</c:v>
                </c:pt>
                <c:pt idx="224">
                  <c:v>0.37191169048669975</c:v>
                </c:pt>
                <c:pt idx="225">
                  <c:v>0.368262664214485</c:v>
                </c:pt>
                <c:pt idx="226">
                  <c:v>0.36462413037959224</c:v>
                </c:pt>
                <c:pt idx="227">
                  <c:v>0.36263041340373348</c:v>
                </c:pt>
                <c:pt idx="228">
                  <c:v>0.35891680406996945</c:v>
                </c:pt>
                <c:pt idx="229">
                  <c:v>0.35450733827472758</c:v>
                </c:pt>
                <c:pt idx="230">
                  <c:v>0.3503234700713117</c:v>
                </c:pt>
                <c:pt idx="231">
                  <c:v>0.34614016605327497</c:v>
                </c:pt>
                <c:pt idx="232">
                  <c:v>0.34257795675388281</c:v>
                </c:pt>
                <c:pt idx="233">
                  <c:v>0.33908577663070477</c:v>
                </c:pt>
                <c:pt idx="234">
                  <c:v>0.33669370408867272</c:v>
                </c:pt>
                <c:pt idx="235">
                  <c:v>0.33348363347749099</c:v>
                </c:pt>
                <c:pt idx="236">
                  <c:v>0.33061329906288545</c:v>
                </c:pt>
                <c:pt idx="237">
                  <c:v>0.32608113700244856</c:v>
                </c:pt>
                <c:pt idx="238">
                  <c:v>0.32237057613072623</c:v>
                </c:pt>
                <c:pt idx="239">
                  <c:v>0.31836432305178358</c:v>
                </c:pt>
                <c:pt idx="240">
                  <c:v>0.31548534192722555</c:v>
                </c:pt>
                <c:pt idx="241">
                  <c:v>0.31274215315890003</c:v>
                </c:pt>
                <c:pt idx="242">
                  <c:v>0.3092520387863536</c:v>
                </c:pt>
                <c:pt idx="243">
                  <c:v>0.30517186178318978</c:v>
                </c:pt>
                <c:pt idx="244">
                  <c:v>0.30194504826978286</c:v>
                </c:pt>
                <c:pt idx="245">
                  <c:v>0.29910188985791664</c:v>
                </c:pt>
                <c:pt idx="246">
                  <c:v>0.29598530790688271</c:v>
                </c:pt>
                <c:pt idx="247">
                  <c:v>0.2923875250919033</c:v>
                </c:pt>
                <c:pt idx="248">
                  <c:v>0.28872486297183009</c:v>
                </c:pt>
                <c:pt idx="249">
                  <c:v>0.28554181461844885</c:v>
                </c:pt>
                <c:pt idx="250">
                  <c:v>0.28197943877279036</c:v>
                </c:pt>
                <c:pt idx="251">
                  <c:v>0.27940465003266457</c:v>
                </c:pt>
                <c:pt idx="252">
                  <c:v>0.27620310062679665</c:v>
                </c:pt>
                <c:pt idx="253">
                  <c:v>0.27313435906631511</c:v>
                </c:pt>
                <c:pt idx="254">
                  <c:v>0.27057967178416126</c:v>
                </c:pt>
                <c:pt idx="255">
                  <c:v>0.26790515952058536</c:v>
                </c:pt>
                <c:pt idx="256">
                  <c:v>0.26493989389059669</c:v>
                </c:pt>
                <c:pt idx="257">
                  <c:v>0.26157310137805023</c:v>
                </c:pt>
                <c:pt idx="258">
                  <c:v>0.25926977456523043</c:v>
                </c:pt>
                <c:pt idx="259">
                  <c:v>0.2580056877024885</c:v>
                </c:pt>
                <c:pt idx="260">
                  <c:v>0.25585193401743694</c:v>
                </c:pt>
                <c:pt idx="261">
                  <c:v>0.25282742379100198</c:v>
                </c:pt>
                <c:pt idx="262">
                  <c:v>0.24927278275567738</c:v>
                </c:pt>
                <c:pt idx="263">
                  <c:v>0.24710581913656063</c:v>
                </c:pt>
                <c:pt idx="264">
                  <c:v>0.24548669814033233</c:v>
                </c:pt>
                <c:pt idx="265">
                  <c:v>0.24311284476041198</c:v>
                </c:pt>
                <c:pt idx="266">
                  <c:v>0.24002659908445853</c:v>
                </c:pt>
                <c:pt idx="267">
                  <c:v>0.23683858474521777</c:v>
                </c:pt>
                <c:pt idx="268">
                  <c:v>0.2344010452725723</c:v>
                </c:pt>
                <c:pt idx="269">
                  <c:v>0.23139801122203571</c:v>
                </c:pt>
                <c:pt idx="270">
                  <c:v>0.22903018563864783</c:v>
                </c:pt>
                <c:pt idx="271">
                  <c:v>0.226192716970819</c:v>
                </c:pt>
                <c:pt idx="272">
                  <c:v>0.22414092574664451</c:v>
                </c:pt>
                <c:pt idx="273">
                  <c:v>0.22191078463975808</c:v>
                </c:pt>
                <c:pt idx="274">
                  <c:v>0.21987490407224411</c:v>
                </c:pt>
                <c:pt idx="275">
                  <c:v>0.21804537733142704</c:v>
                </c:pt>
                <c:pt idx="276">
                  <c:v>0.21597089473764816</c:v>
                </c:pt>
                <c:pt idx="277">
                  <c:v>0.21474997208535368</c:v>
                </c:pt>
                <c:pt idx="278">
                  <c:v>0.21226500490188885</c:v>
                </c:pt>
                <c:pt idx="279">
                  <c:v>0.20956082378081789</c:v>
                </c:pt>
                <c:pt idx="280">
                  <c:v>0.20638611923501909</c:v>
                </c:pt>
                <c:pt idx="281">
                  <c:v>0.20392814823982341</c:v>
                </c:pt>
                <c:pt idx="282">
                  <c:v>0.20234266449348876</c:v>
                </c:pt>
                <c:pt idx="283">
                  <c:v>0.20104284675711712</c:v>
                </c:pt>
                <c:pt idx="284">
                  <c:v>0.19885401063882932</c:v>
                </c:pt>
                <c:pt idx="285">
                  <c:v>0.19633893485313253</c:v>
                </c:pt>
                <c:pt idx="286">
                  <c:v>0.19303441799136678</c:v>
                </c:pt>
                <c:pt idx="287">
                  <c:v>0.19186550798882604</c:v>
                </c:pt>
                <c:pt idx="288">
                  <c:v>0.19010176173609161</c:v>
                </c:pt>
                <c:pt idx="289">
                  <c:v>0.18867332377553239</c:v>
                </c:pt>
                <c:pt idx="290">
                  <c:v>0.18578527364564973</c:v>
                </c:pt>
                <c:pt idx="291">
                  <c:v>0.18381954298801068</c:v>
                </c:pt>
                <c:pt idx="292">
                  <c:v>0.18261595293113922</c:v>
                </c:pt>
                <c:pt idx="293">
                  <c:v>0.18223191563489757</c:v>
                </c:pt>
                <c:pt idx="294">
                  <c:v>0.18064739554775627</c:v>
                </c:pt>
                <c:pt idx="295">
                  <c:v>0.1792037945020134</c:v>
                </c:pt>
                <c:pt idx="296">
                  <c:v>0.17730834320512423</c:v>
                </c:pt>
                <c:pt idx="297">
                  <c:v>0.17619615746612449</c:v>
                </c:pt>
                <c:pt idx="298">
                  <c:v>0.17439563123930224</c:v>
                </c:pt>
                <c:pt idx="299">
                  <c:v>0.17259655444957459</c:v>
                </c:pt>
                <c:pt idx="300">
                  <c:v>0.17146444449688816</c:v>
                </c:pt>
                <c:pt idx="301">
                  <c:v>0.1698775816294488</c:v>
                </c:pt>
                <c:pt idx="302">
                  <c:v>0.16899472888699274</c:v>
                </c:pt>
                <c:pt idx="303">
                  <c:v>0.16783058205762447</c:v>
                </c:pt>
                <c:pt idx="304">
                  <c:v>0.16695999507034434</c:v>
                </c:pt>
                <c:pt idx="305">
                  <c:v>0.16554104396897348</c:v>
                </c:pt>
                <c:pt idx="306">
                  <c:v>0.16400990999275911</c:v>
                </c:pt>
                <c:pt idx="307">
                  <c:v>0.1628965023457542</c:v>
                </c:pt>
                <c:pt idx="308">
                  <c:v>0.1614420649648092</c:v>
                </c:pt>
                <c:pt idx="309">
                  <c:v>0.16050893011363584</c:v>
                </c:pt>
                <c:pt idx="310">
                  <c:v>0.1591124793508181</c:v>
                </c:pt>
                <c:pt idx="311">
                  <c:v>0.15810022981943067</c:v>
                </c:pt>
                <c:pt idx="312">
                  <c:v>0.15696474551086784</c:v>
                </c:pt>
                <c:pt idx="313">
                  <c:v>0.15558778579470836</c:v>
                </c:pt>
                <c:pt idx="314">
                  <c:v>0.1546899251055637</c:v>
                </c:pt>
                <c:pt idx="315">
                  <c:v>0.15350263747932433</c:v>
                </c:pt>
                <c:pt idx="316">
                  <c:v>0.15409446745738065</c:v>
                </c:pt>
                <c:pt idx="317">
                  <c:v>0.15312563801083792</c:v>
                </c:pt>
                <c:pt idx="318">
                  <c:v>0.15230022217057132</c:v>
                </c:pt>
                <c:pt idx="319">
                  <c:v>0.15024366474317424</c:v>
                </c:pt>
                <c:pt idx="320">
                  <c:v>0.14937192668603641</c:v>
                </c:pt>
                <c:pt idx="321">
                  <c:v>0.14819545571317835</c:v>
                </c:pt>
                <c:pt idx="322">
                  <c:v>0.14713570032583406</c:v>
                </c:pt>
                <c:pt idx="323">
                  <c:v>0.14632255530230912</c:v>
                </c:pt>
                <c:pt idx="324">
                  <c:v>0.14523031963009261</c:v>
                </c:pt>
                <c:pt idx="325">
                  <c:v>0.14400033611415974</c:v>
                </c:pt>
                <c:pt idx="326">
                  <c:v>0.14304028059749935</c:v>
                </c:pt>
                <c:pt idx="327">
                  <c:v>0.14211340502907777</c:v>
                </c:pt>
                <c:pt idx="328">
                  <c:v>0.14231351724290739</c:v>
                </c:pt>
                <c:pt idx="329">
                  <c:v>0.1416208881579806</c:v>
                </c:pt>
                <c:pt idx="330">
                  <c:v>0.14186264190763531</c:v>
                </c:pt>
                <c:pt idx="331">
                  <c:v>0.14072846568900232</c:v>
                </c:pt>
                <c:pt idx="332">
                  <c:v>0.14011671251286528</c:v>
                </c:pt>
                <c:pt idx="333">
                  <c:v>0.13916361531392127</c:v>
                </c:pt>
                <c:pt idx="334">
                  <c:v>0.13828285873673229</c:v>
                </c:pt>
                <c:pt idx="335">
                  <c:v>0.13710081715030276</c:v>
                </c:pt>
                <c:pt idx="336">
                  <c:v>0.13642342599016402</c:v>
                </c:pt>
                <c:pt idx="337">
                  <c:v>0.13562245482025811</c:v>
                </c:pt>
                <c:pt idx="338">
                  <c:v>0.13507280409048489</c:v>
                </c:pt>
                <c:pt idx="339">
                  <c:v>0.13425359305810644</c:v>
                </c:pt>
                <c:pt idx="340">
                  <c:v>0.13406048943159152</c:v>
                </c:pt>
                <c:pt idx="341">
                  <c:v>0.13341941846370262</c:v>
                </c:pt>
                <c:pt idx="342">
                  <c:v>0.13292502707814985</c:v>
                </c:pt>
                <c:pt idx="343">
                  <c:v>0.13231525175427561</c:v>
                </c:pt>
                <c:pt idx="344">
                  <c:v>0.13214004094418713</c:v>
                </c:pt>
                <c:pt idx="345">
                  <c:v>0.13172474191535813</c:v>
                </c:pt>
                <c:pt idx="346">
                  <c:v>0.1309295638227943</c:v>
                </c:pt>
                <c:pt idx="347">
                  <c:v>0.12985891204416081</c:v>
                </c:pt>
                <c:pt idx="348">
                  <c:v>0.12853197845047049</c:v>
                </c:pt>
                <c:pt idx="349">
                  <c:v>0.12824784541967235</c:v>
                </c:pt>
                <c:pt idx="350">
                  <c:v>0.12763383517148133</c:v>
                </c:pt>
                <c:pt idx="351">
                  <c:v>0.12746142549734021</c:v>
                </c:pt>
                <c:pt idx="352">
                  <c:v>0.12649538801425914</c:v>
                </c:pt>
                <c:pt idx="353">
                  <c:v>0.1252264896047823</c:v>
                </c:pt>
                <c:pt idx="354">
                  <c:v>0.12396309207459821</c:v>
                </c:pt>
                <c:pt idx="355">
                  <c:v>0.12266635127931488</c:v>
                </c:pt>
                <c:pt idx="356">
                  <c:v>0.12203658955377632</c:v>
                </c:pt>
                <c:pt idx="357">
                  <c:v>0.12101293105596353</c:v>
                </c:pt>
                <c:pt idx="358">
                  <c:v>0.12027085640150233</c:v>
                </c:pt>
                <c:pt idx="359">
                  <c:v>0.11948197657978669</c:v>
                </c:pt>
                <c:pt idx="360">
                  <c:v>0.11894929646833313</c:v>
                </c:pt>
                <c:pt idx="361">
                  <c:v>0.11773774468199545</c:v>
                </c:pt>
                <c:pt idx="362">
                  <c:v>0.11680833118290401</c:v>
                </c:pt>
                <c:pt idx="363">
                  <c:v>0.11571181919896648</c:v>
                </c:pt>
                <c:pt idx="364">
                  <c:v>0.11541072657217258</c:v>
                </c:pt>
                <c:pt idx="365">
                  <c:v>0.11498293648385828</c:v>
                </c:pt>
                <c:pt idx="366">
                  <c:v>0.11481257695713391</c:v>
                </c:pt>
                <c:pt idx="367">
                  <c:v>0.11470401574648971</c:v>
                </c:pt>
                <c:pt idx="368">
                  <c:v>0.11443528629442114</c:v>
                </c:pt>
                <c:pt idx="369">
                  <c:v>0.11345594113035812</c:v>
                </c:pt>
                <c:pt idx="370">
                  <c:v>0.11284339054309564</c:v>
                </c:pt>
                <c:pt idx="371">
                  <c:v>0.11268508750407462</c:v>
                </c:pt>
                <c:pt idx="372">
                  <c:v>0.11295791030133111</c:v>
                </c:pt>
                <c:pt idx="373">
                  <c:v>0.11244337822573419</c:v>
                </c:pt>
                <c:pt idx="374">
                  <c:v>0.11184124536550891</c:v>
                </c:pt>
                <c:pt idx="375">
                  <c:v>0.11115351043793227</c:v>
                </c:pt>
                <c:pt idx="376">
                  <c:v>0.11103828131627326</c:v>
                </c:pt>
                <c:pt idx="377">
                  <c:v>0.11094380279558302</c:v>
                </c:pt>
                <c:pt idx="378">
                  <c:v>0.11155629527398622</c:v>
                </c:pt>
                <c:pt idx="379">
                  <c:v>0.1126423629123412</c:v>
                </c:pt>
                <c:pt idx="380">
                  <c:v>0.11431444020703445</c:v>
                </c:pt>
                <c:pt idx="381">
                  <c:v>0.11427659889493307</c:v>
                </c:pt>
                <c:pt idx="382">
                  <c:v>0.11372708687936445</c:v>
                </c:pt>
                <c:pt idx="383">
                  <c:v>0.11309062204176903</c:v>
                </c:pt>
                <c:pt idx="384">
                  <c:v>0.11478612132906534</c:v>
                </c:pt>
                <c:pt idx="385">
                  <c:v>0.11579623827594415</c:v>
                </c:pt>
                <c:pt idx="386">
                  <c:v>0.11723175660493812</c:v>
                </c:pt>
                <c:pt idx="387">
                  <c:v>0.1184794754799902</c:v>
                </c:pt>
                <c:pt idx="388">
                  <c:v>0.12013313966043521</c:v>
                </c:pt>
                <c:pt idx="389">
                  <c:v>0.12157527712419509</c:v>
                </c:pt>
                <c:pt idx="390">
                  <c:v>0.12094887777895476</c:v>
                </c:pt>
                <c:pt idx="391">
                  <c:v>0.12028524959780093</c:v>
                </c:pt>
                <c:pt idx="392">
                  <c:v>0.1195711909890856</c:v>
                </c:pt>
                <c:pt idx="393">
                  <c:v>0.11915829396519101</c:v>
                </c:pt>
                <c:pt idx="394">
                  <c:v>0.11992050255559594</c:v>
                </c:pt>
                <c:pt idx="395">
                  <c:v>0.12049802334542398</c:v>
                </c:pt>
                <c:pt idx="396">
                  <c:v>0.12123748155500211</c:v>
                </c:pt>
                <c:pt idx="397">
                  <c:v>0.12125424169300207</c:v>
                </c:pt>
                <c:pt idx="398">
                  <c:v>0.12009232827064979</c:v>
                </c:pt>
                <c:pt idx="399">
                  <c:v>0.11918647552114695</c:v>
                </c:pt>
                <c:pt idx="400">
                  <c:v>0.11841541022696728</c:v>
                </c:pt>
                <c:pt idx="401">
                  <c:v>0.1171589980363342</c:v>
                </c:pt>
                <c:pt idx="402">
                  <c:v>0.11732571578753608</c:v>
                </c:pt>
                <c:pt idx="403">
                  <c:v>0.1168278956522876</c:v>
                </c:pt>
                <c:pt idx="404">
                  <c:v>0.11618047240005744</c:v>
                </c:pt>
                <c:pt idx="405">
                  <c:v>0.11375043031520225</c:v>
                </c:pt>
                <c:pt idx="406">
                  <c:v>0.11137433714726019</c:v>
                </c:pt>
                <c:pt idx="407">
                  <c:v>0.10836435882469442</c:v>
                </c:pt>
                <c:pt idx="408">
                  <c:v>0.10604497203358709</c:v>
                </c:pt>
                <c:pt idx="409">
                  <c:v>0.10185427701437159</c:v>
                </c:pt>
                <c:pt idx="410">
                  <c:v>0.10015313185289913</c:v>
                </c:pt>
                <c:pt idx="411">
                  <c:v>9.7050113138281699E-2</c:v>
                </c:pt>
                <c:pt idx="412">
                  <c:v>9.5981252954187427E-2</c:v>
                </c:pt>
                <c:pt idx="413">
                  <c:v>9.2272136278521155E-2</c:v>
                </c:pt>
                <c:pt idx="414">
                  <c:v>9.0419449267835045E-2</c:v>
                </c:pt>
                <c:pt idx="415">
                  <c:v>8.794705894528429E-2</c:v>
                </c:pt>
                <c:pt idx="416">
                  <c:v>8.6435018234127303E-2</c:v>
                </c:pt>
                <c:pt idx="417">
                  <c:v>8.3736282007976476E-2</c:v>
                </c:pt>
                <c:pt idx="418">
                  <c:v>8.1568208955191804E-2</c:v>
                </c:pt>
                <c:pt idx="419">
                  <c:v>8.0210967750745779E-2</c:v>
                </c:pt>
                <c:pt idx="420">
                  <c:v>7.9936161286935439E-2</c:v>
                </c:pt>
                <c:pt idx="421">
                  <c:v>7.904930527093533E-2</c:v>
                </c:pt>
                <c:pt idx="422">
                  <c:v>7.8077949412008393E-2</c:v>
                </c:pt>
                <c:pt idx="423">
                  <c:v>7.6572233048510227E-2</c:v>
                </c:pt>
                <c:pt idx="424">
                  <c:v>7.6610493517190889E-2</c:v>
                </c:pt>
                <c:pt idx="425">
                  <c:v>7.6507336788615363E-2</c:v>
                </c:pt>
                <c:pt idx="426">
                  <c:v>7.5774561610538485E-2</c:v>
                </c:pt>
                <c:pt idx="427">
                  <c:v>7.377482513429022E-2</c:v>
                </c:pt>
                <c:pt idx="428">
                  <c:v>7.2110935801709228E-2</c:v>
                </c:pt>
                <c:pt idx="429">
                  <c:v>7.1440999230814081E-2</c:v>
                </c:pt>
                <c:pt idx="430">
                  <c:v>7.0869557401604666E-2</c:v>
                </c:pt>
                <c:pt idx="431">
                  <c:v>6.965903377457501E-2</c:v>
                </c:pt>
                <c:pt idx="432">
                  <c:v>6.8872408339713392E-2</c:v>
                </c:pt>
                <c:pt idx="433">
                  <c:v>6.8372788967511033E-2</c:v>
                </c:pt>
                <c:pt idx="434">
                  <c:v>6.8387185258561245E-2</c:v>
                </c:pt>
                <c:pt idx="435">
                  <c:v>6.7975401124445681E-2</c:v>
                </c:pt>
                <c:pt idx="436">
                  <c:v>6.6980931285638395E-2</c:v>
                </c:pt>
                <c:pt idx="437">
                  <c:v>6.6390947076479911E-2</c:v>
                </c:pt>
                <c:pt idx="438">
                  <c:v>6.6215303730825112E-2</c:v>
                </c:pt>
                <c:pt idx="439">
                  <c:v>6.5204923572487875E-2</c:v>
                </c:pt>
                <c:pt idx="440">
                  <c:v>6.4709744294099217E-2</c:v>
                </c:pt>
                <c:pt idx="441">
                  <c:v>6.4501401919125262E-2</c:v>
                </c:pt>
                <c:pt idx="442">
                  <c:v>6.5538096793633704E-2</c:v>
                </c:pt>
                <c:pt idx="443">
                  <c:v>6.443286892213998E-2</c:v>
                </c:pt>
                <c:pt idx="444">
                  <c:v>6.3301091552329256E-2</c:v>
                </c:pt>
                <c:pt idx="445">
                  <c:v>6.2543714622715421E-2</c:v>
                </c:pt>
                <c:pt idx="446">
                  <c:v>6.2407150150553994E-2</c:v>
                </c:pt>
                <c:pt idx="447">
                  <c:v>6.2039431058090164E-2</c:v>
                </c:pt>
                <c:pt idx="448">
                  <c:v>6.2616317565717589E-2</c:v>
                </c:pt>
                <c:pt idx="449">
                  <c:v>6.3047213861109508E-2</c:v>
                </c:pt>
                <c:pt idx="450">
                  <c:v>6.1925050302238896E-2</c:v>
                </c:pt>
                <c:pt idx="451">
                  <c:v>6.1568011235803487E-2</c:v>
                </c:pt>
                <c:pt idx="452">
                  <c:v>6.039904960231935E-2</c:v>
                </c:pt>
                <c:pt idx="453">
                  <c:v>5.9710700307606501E-2</c:v>
                </c:pt>
                <c:pt idx="454">
                  <c:v>5.7131480555239381E-2</c:v>
                </c:pt>
                <c:pt idx="455">
                  <c:v>5.69471551948173E-2</c:v>
                </c:pt>
                <c:pt idx="456">
                  <c:v>5.8150124787711963E-2</c:v>
                </c:pt>
                <c:pt idx="457">
                  <c:v>5.9429368150767423E-2</c:v>
                </c:pt>
                <c:pt idx="458">
                  <c:v>5.8419678607109747E-2</c:v>
                </c:pt>
                <c:pt idx="459">
                  <c:v>5.7551315262365337E-2</c:v>
                </c:pt>
                <c:pt idx="460">
                  <c:v>5.6516754690427468E-2</c:v>
                </c:pt>
                <c:pt idx="461">
                  <c:v>5.7219356668903161E-2</c:v>
                </c:pt>
                <c:pt idx="462">
                  <c:v>5.6616314852115872E-2</c:v>
                </c:pt>
                <c:pt idx="463">
                  <c:v>5.6241520129683593E-2</c:v>
                </c:pt>
                <c:pt idx="464">
                  <c:v>5.5357508840286881E-2</c:v>
                </c:pt>
                <c:pt idx="465">
                  <c:v>5.4189243582547397E-2</c:v>
                </c:pt>
                <c:pt idx="466">
                  <c:v>5.2899034732906969E-2</c:v>
                </c:pt>
                <c:pt idx="467">
                  <c:v>5.2797908957419773E-2</c:v>
                </c:pt>
                <c:pt idx="468">
                  <c:v>5.408417979309884E-2</c:v>
                </c:pt>
                <c:pt idx="469">
                  <c:v>5.469672072717785E-2</c:v>
                </c:pt>
                <c:pt idx="470">
                  <c:v>5.4421003251907407E-2</c:v>
                </c:pt>
                <c:pt idx="471">
                  <c:v>5.4049256699364868E-2</c:v>
                </c:pt>
                <c:pt idx="472">
                  <c:v>5.3862162288555566E-2</c:v>
                </c:pt>
                <c:pt idx="473">
                  <c:v>5.3126655868208597E-2</c:v>
                </c:pt>
                <c:pt idx="474">
                  <c:v>5.1851655705138958E-2</c:v>
                </c:pt>
                <c:pt idx="475">
                  <c:v>5.183083745734076E-2</c:v>
                </c:pt>
                <c:pt idx="476">
                  <c:v>5.2308210902590226E-2</c:v>
                </c:pt>
                <c:pt idx="477">
                  <c:v>5.180662974673074E-2</c:v>
                </c:pt>
                <c:pt idx="478">
                  <c:v>5.1169456817458714E-2</c:v>
                </c:pt>
                <c:pt idx="479">
                  <c:v>5.089371887787833E-2</c:v>
                </c:pt>
                <c:pt idx="480">
                  <c:v>5.0494102541180849E-2</c:v>
                </c:pt>
                <c:pt idx="481">
                  <c:v>4.9535647527016377E-2</c:v>
                </c:pt>
                <c:pt idx="482">
                  <c:v>5.0310085661384951E-2</c:v>
                </c:pt>
                <c:pt idx="483">
                  <c:v>5.0865974003165032E-2</c:v>
                </c:pt>
                <c:pt idx="484">
                  <c:v>5.138782856912992E-2</c:v>
                </c:pt>
                <c:pt idx="485">
                  <c:v>4.9781642808140278E-2</c:v>
                </c:pt>
                <c:pt idx="486">
                  <c:v>4.9843020751837885E-2</c:v>
                </c:pt>
                <c:pt idx="487">
                  <c:v>4.9084697070814046E-2</c:v>
                </c:pt>
                <c:pt idx="488">
                  <c:v>4.8266593096501664E-2</c:v>
                </c:pt>
                <c:pt idx="489">
                  <c:v>4.7286919997707837E-2</c:v>
                </c:pt>
                <c:pt idx="490">
                  <c:v>4.8748135057328293E-2</c:v>
                </c:pt>
                <c:pt idx="491">
                  <c:v>4.7778174258253078E-2</c:v>
                </c:pt>
                <c:pt idx="492">
                  <c:v>4.714489356924581E-2</c:v>
                </c:pt>
                <c:pt idx="493">
                  <c:v>4.666049863939481E-2</c:v>
                </c:pt>
                <c:pt idx="494">
                  <c:v>4.7171458150679545E-2</c:v>
                </c:pt>
                <c:pt idx="495">
                  <c:v>4.6436966440184822E-2</c:v>
                </c:pt>
                <c:pt idx="496">
                  <c:v>4.4776915063777095E-2</c:v>
                </c:pt>
                <c:pt idx="497">
                  <c:v>4.4791085013968994E-2</c:v>
                </c:pt>
                <c:pt idx="498">
                  <c:v>4.5679374428497573E-2</c:v>
                </c:pt>
                <c:pt idx="499">
                  <c:v>4.565791787327611E-2</c:v>
                </c:pt>
                <c:pt idx="500">
                  <c:v>4.5773206612817252E-2</c:v>
                </c:pt>
                <c:pt idx="501">
                  <c:v>4.4662811404455931E-2</c:v>
                </c:pt>
                <c:pt idx="502">
                  <c:v>4.5761074266789811E-2</c:v>
                </c:pt>
                <c:pt idx="503">
                  <c:v>4.556338275451053E-2</c:v>
                </c:pt>
                <c:pt idx="504">
                  <c:v>4.5511377356485527E-2</c:v>
                </c:pt>
                <c:pt idx="505">
                  <c:v>4.5749647876023897E-2</c:v>
                </c:pt>
                <c:pt idx="506">
                  <c:v>4.4354010512300375E-2</c:v>
                </c:pt>
                <c:pt idx="507">
                  <c:v>4.4226903129191419E-2</c:v>
                </c:pt>
                <c:pt idx="508">
                  <c:v>4.184035158762052E-2</c:v>
                </c:pt>
                <c:pt idx="509">
                  <c:v>4.3457364336356157E-2</c:v>
                </c:pt>
                <c:pt idx="510">
                  <c:v>4.3943857563476338E-2</c:v>
                </c:pt>
                <c:pt idx="511">
                  <c:v>4.2972602031278562E-2</c:v>
                </c:pt>
                <c:pt idx="512">
                  <c:v>4.4078800211928844E-2</c:v>
                </c:pt>
                <c:pt idx="513">
                  <c:v>4.4125868681500625E-2</c:v>
                </c:pt>
                <c:pt idx="514">
                  <c:v>4.5841853036547094E-2</c:v>
                </c:pt>
                <c:pt idx="515">
                  <c:v>4.3280259043029123E-2</c:v>
                </c:pt>
                <c:pt idx="516">
                  <c:v>4.3746232088139575E-2</c:v>
                </c:pt>
                <c:pt idx="517">
                  <c:v>4.1971713102867653E-2</c:v>
                </c:pt>
                <c:pt idx="518">
                  <c:v>4.1471335592311462E-2</c:v>
                </c:pt>
                <c:pt idx="519">
                  <c:v>3.9602161085972712E-2</c:v>
                </c:pt>
                <c:pt idx="520">
                  <c:v>3.9609004441392717E-2</c:v>
                </c:pt>
              </c:numCache>
            </c:numRef>
          </c:val>
        </c:ser>
        <c:ser>
          <c:idx val="2"/>
          <c:order val="1"/>
          <c:tx>
            <c:strRef>
              <c:f>AP_t!$F$3</c:f>
              <c:strCache>
                <c:ptCount val="1"/>
                <c:pt idx="0">
                  <c:v>P02</c:v>
                </c:pt>
              </c:strCache>
            </c:strRef>
          </c:tx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AP_t!$G$3:$TG$3</c:f>
              <c:numCache>
                <c:formatCode>General</c:formatCode>
                <c:ptCount val="521"/>
                <c:pt idx="0">
                  <c:v>1.1152678053567844</c:v>
                </c:pt>
                <c:pt idx="1">
                  <c:v>1.1019404875266094</c:v>
                </c:pt>
                <c:pt idx="2">
                  <c:v>1.0929843206730414</c:v>
                </c:pt>
                <c:pt idx="3">
                  <c:v>1.0772043189443565</c:v>
                </c:pt>
                <c:pt idx="4">
                  <c:v>1.0658313699584654</c:v>
                </c:pt>
                <c:pt idx="5">
                  <c:v>1.0557053983488305</c:v>
                </c:pt>
                <c:pt idx="6">
                  <c:v>1.0400981732360211</c:v>
                </c:pt>
                <c:pt idx="7">
                  <c:v>1.0273117904468674</c:v>
                </c:pt>
                <c:pt idx="8">
                  <c:v>1.014473842548212</c:v>
                </c:pt>
                <c:pt idx="9">
                  <c:v>1.0037066765852962</c:v>
                </c:pt>
                <c:pt idx="10">
                  <c:v>0.98831195270314443</c:v>
                </c:pt>
                <c:pt idx="11">
                  <c:v>0.97183668153177705</c:v>
                </c:pt>
                <c:pt idx="12">
                  <c:v>0.95905424585952992</c:v>
                </c:pt>
                <c:pt idx="13">
                  <c:v>0.94363975047454007</c:v>
                </c:pt>
                <c:pt idx="14">
                  <c:v>0.9333319630732626</c:v>
                </c:pt>
                <c:pt idx="15">
                  <c:v>0.918387917259187</c:v>
                </c:pt>
                <c:pt idx="16">
                  <c:v>0.90667662280109718</c:v>
                </c:pt>
                <c:pt idx="17">
                  <c:v>0.89193553333576314</c:v>
                </c:pt>
                <c:pt idx="18">
                  <c:v>0.88198058352281261</c:v>
                </c:pt>
                <c:pt idx="19">
                  <c:v>0.87139575544155878</c:v>
                </c:pt>
                <c:pt idx="20">
                  <c:v>0.85952731311950514</c:v>
                </c:pt>
                <c:pt idx="21">
                  <c:v>0.8511874281338967</c:v>
                </c:pt>
                <c:pt idx="22">
                  <c:v>0.84252352469721048</c:v>
                </c:pt>
                <c:pt idx="23">
                  <c:v>0.83374810737894067</c:v>
                </c:pt>
                <c:pt idx="24">
                  <c:v>0.82350521281721178</c:v>
                </c:pt>
                <c:pt idx="25">
                  <c:v>0.81880526153245381</c:v>
                </c:pt>
                <c:pt idx="26">
                  <c:v>0.81318465219961356</c:v>
                </c:pt>
                <c:pt idx="27">
                  <c:v>0.80910423475591753</c:v>
                </c:pt>
                <c:pt idx="28">
                  <c:v>0.79926562498997056</c:v>
                </c:pt>
                <c:pt idx="29">
                  <c:v>0.79453684993566509</c:v>
                </c:pt>
                <c:pt idx="30">
                  <c:v>0.79012539889195665</c:v>
                </c:pt>
                <c:pt idx="31">
                  <c:v>0.78868970474995126</c:v>
                </c:pt>
                <c:pt idx="32">
                  <c:v>0.78483524905173807</c:v>
                </c:pt>
                <c:pt idx="33">
                  <c:v>0.77646918114942409</c:v>
                </c:pt>
                <c:pt idx="34">
                  <c:v>0.77026459760546073</c:v>
                </c:pt>
                <c:pt idx="35">
                  <c:v>0.76435662965111162</c:v>
                </c:pt>
                <c:pt idx="36">
                  <c:v>0.7625563366613084</c:v>
                </c:pt>
                <c:pt idx="37">
                  <c:v>0.75885170674986757</c:v>
                </c:pt>
                <c:pt idx="38">
                  <c:v>0.75484061161765004</c:v>
                </c:pt>
                <c:pt idx="39">
                  <c:v>0.75133298779805069</c:v>
                </c:pt>
                <c:pt idx="40">
                  <c:v>0.75035439448708274</c:v>
                </c:pt>
                <c:pt idx="41">
                  <c:v>0.74811245578738772</c:v>
                </c:pt>
                <c:pt idx="42">
                  <c:v>0.74310461842365483</c:v>
                </c:pt>
                <c:pt idx="43">
                  <c:v>0.73739596871940527</c:v>
                </c:pt>
                <c:pt idx="44">
                  <c:v>0.73497900305951969</c:v>
                </c:pt>
                <c:pt idx="45">
                  <c:v>0.73310662877667987</c:v>
                </c:pt>
                <c:pt idx="46">
                  <c:v>0.72743135111284662</c:v>
                </c:pt>
                <c:pt idx="47">
                  <c:v>0.72126533525134473</c:v>
                </c:pt>
                <c:pt idx="48">
                  <c:v>0.71561595660998967</c:v>
                </c:pt>
                <c:pt idx="49">
                  <c:v>0.71759216453478458</c:v>
                </c:pt>
                <c:pt idx="50">
                  <c:v>0.7194425026886877</c:v>
                </c:pt>
                <c:pt idx="51">
                  <c:v>0.71505600609938524</c:v>
                </c:pt>
                <c:pt idx="52">
                  <c:v>0.70850994811638635</c:v>
                </c:pt>
                <c:pt idx="53">
                  <c:v>0.70296707385332424</c:v>
                </c:pt>
                <c:pt idx="54">
                  <c:v>0.70230371386671853</c:v>
                </c:pt>
                <c:pt idx="55">
                  <c:v>0.69844883619301923</c:v>
                </c:pt>
                <c:pt idx="56">
                  <c:v>0.69536016077796448</c:v>
                </c:pt>
                <c:pt idx="57">
                  <c:v>0.69148756425449531</c:v>
                </c:pt>
                <c:pt idx="58">
                  <c:v>0.69274757736347892</c:v>
                </c:pt>
                <c:pt idx="59">
                  <c:v>0.69034385117768049</c:v>
                </c:pt>
                <c:pt idx="60">
                  <c:v>0.68883775731871277</c:v>
                </c:pt>
                <c:pt idx="61">
                  <c:v>0.68432396006842522</c:v>
                </c:pt>
                <c:pt idx="62">
                  <c:v>0.67919410508476386</c:v>
                </c:pt>
                <c:pt idx="63">
                  <c:v>0.68065233903011624</c:v>
                </c:pt>
                <c:pt idx="64">
                  <c:v>0.67652292650242074</c:v>
                </c:pt>
                <c:pt idx="65">
                  <c:v>0.67540220502435655</c:v>
                </c:pt>
                <c:pt idx="66">
                  <c:v>0.66949070404784983</c:v>
                </c:pt>
                <c:pt idx="67">
                  <c:v>0.66690057677413461</c:v>
                </c:pt>
                <c:pt idx="68">
                  <c:v>0.66686881333187265</c:v>
                </c:pt>
                <c:pt idx="69">
                  <c:v>0.66138854907709599</c:v>
                </c:pt>
                <c:pt idx="70">
                  <c:v>0.65569887942969274</c:v>
                </c:pt>
                <c:pt idx="71">
                  <c:v>0.64854221625037844</c:v>
                </c:pt>
                <c:pt idx="72">
                  <c:v>0.64530050572034581</c:v>
                </c:pt>
                <c:pt idx="73">
                  <c:v>0.64353560034925383</c:v>
                </c:pt>
                <c:pt idx="74">
                  <c:v>0.63894990409975227</c:v>
                </c:pt>
                <c:pt idx="75">
                  <c:v>0.63408719769086785</c:v>
                </c:pt>
                <c:pt idx="76">
                  <c:v>0.62993578149411023</c:v>
                </c:pt>
                <c:pt idx="77">
                  <c:v>0.62810708117621272</c:v>
                </c:pt>
                <c:pt idx="78">
                  <c:v>0.62655320168235029</c:v>
                </c:pt>
                <c:pt idx="79">
                  <c:v>0.62452949119177659</c:v>
                </c:pt>
                <c:pt idx="80">
                  <c:v>0.6178509391044682</c:v>
                </c:pt>
                <c:pt idx="81">
                  <c:v>0.61787852560642031</c:v>
                </c:pt>
                <c:pt idx="82">
                  <c:v>0.6119481028145819</c:v>
                </c:pt>
                <c:pt idx="83">
                  <c:v>0.61240631848131721</c:v>
                </c:pt>
                <c:pt idx="84">
                  <c:v>0.60748736232927203</c:v>
                </c:pt>
                <c:pt idx="85">
                  <c:v>0.60451418306092097</c:v>
                </c:pt>
                <c:pt idx="86">
                  <c:v>0.59992184139034066</c:v>
                </c:pt>
                <c:pt idx="87">
                  <c:v>0.59045111267188355</c:v>
                </c:pt>
                <c:pt idx="88">
                  <c:v>0.59507077519662988</c:v>
                </c:pt>
                <c:pt idx="89">
                  <c:v>0.59393658863862231</c:v>
                </c:pt>
                <c:pt idx="90">
                  <c:v>0.59923128010134696</c:v>
                </c:pt>
                <c:pt idx="91">
                  <c:v>0.59291076625446359</c:v>
                </c:pt>
                <c:pt idx="92">
                  <c:v>0.58921971406787832</c:v>
                </c:pt>
                <c:pt idx="93">
                  <c:v>0.58324566873622763</c:v>
                </c:pt>
                <c:pt idx="94">
                  <c:v>0.57846627523480265</c:v>
                </c:pt>
                <c:pt idx="95">
                  <c:v>0.57703412924188513</c:v>
                </c:pt>
                <c:pt idx="96">
                  <c:v>0.57437258482127151</c:v>
                </c:pt>
                <c:pt idx="97">
                  <c:v>0.57183918510334542</c:v>
                </c:pt>
                <c:pt idx="98">
                  <c:v>0.56596886228754562</c:v>
                </c:pt>
                <c:pt idx="99">
                  <c:v>0.56318875031683746</c:v>
                </c:pt>
                <c:pt idx="100">
                  <c:v>0.55983971844083591</c:v>
                </c:pt>
                <c:pt idx="101">
                  <c:v>0.55847070549846933</c:v>
                </c:pt>
                <c:pt idx="102">
                  <c:v>0.55487590333152159</c:v>
                </c:pt>
                <c:pt idx="103">
                  <c:v>0.55046456438121316</c:v>
                </c:pt>
                <c:pt idx="104">
                  <c:v>0.54739128941660053</c:v>
                </c:pt>
                <c:pt idx="105">
                  <c:v>0.54368406463195218</c:v>
                </c:pt>
                <c:pt idx="106">
                  <c:v>0.5426878598496081</c:v>
                </c:pt>
                <c:pt idx="107">
                  <c:v>0.53909456393545019</c:v>
                </c:pt>
                <c:pt idx="108">
                  <c:v>0.53614584708041058</c:v>
                </c:pt>
                <c:pt idx="109">
                  <c:v>0.53099834840712223</c:v>
                </c:pt>
                <c:pt idx="110">
                  <c:v>0.52729342522938216</c:v>
                </c:pt>
                <c:pt idx="111">
                  <c:v>0.52302964221295956</c:v>
                </c:pt>
                <c:pt idx="112">
                  <c:v>0.51876957510480171</c:v>
                </c:pt>
                <c:pt idx="113">
                  <c:v>0.51454511568441264</c:v>
                </c:pt>
                <c:pt idx="114">
                  <c:v>0.51162673350916898</c:v>
                </c:pt>
                <c:pt idx="115">
                  <c:v>0.50951013364310549</c:v>
                </c:pt>
                <c:pt idx="116">
                  <c:v>0.50632528395549747</c:v>
                </c:pt>
                <c:pt idx="117">
                  <c:v>0.50261283746514385</c:v>
                </c:pt>
                <c:pt idx="118">
                  <c:v>0.49911035013346444</c:v>
                </c:pt>
                <c:pt idx="119">
                  <c:v>0.49650574001464864</c:v>
                </c:pt>
                <c:pt idx="120">
                  <c:v>0.49522204357255445</c:v>
                </c:pt>
                <c:pt idx="121">
                  <c:v>0.49310283341387301</c:v>
                </c:pt>
                <c:pt idx="122">
                  <c:v>0.4920628254061572</c:v>
                </c:pt>
                <c:pt idx="123">
                  <c:v>0.48928213834960599</c:v>
                </c:pt>
                <c:pt idx="124">
                  <c:v>0.48732920885955811</c:v>
                </c:pt>
                <c:pt idx="125">
                  <c:v>0.4846885871923835</c:v>
                </c:pt>
                <c:pt idx="126">
                  <c:v>0.4822968448749092</c:v>
                </c:pt>
                <c:pt idx="127">
                  <c:v>0.48101422185239373</c:v>
                </c:pt>
                <c:pt idx="128">
                  <c:v>0.47824503911264604</c:v>
                </c:pt>
                <c:pt idx="129">
                  <c:v>0.47549258485615115</c:v>
                </c:pt>
                <c:pt idx="130">
                  <c:v>0.47387427725820491</c:v>
                </c:pt>
                <c:pt idx="131">
                  <c:v>0.47207672769925829</c:v>
                </c:pt>
                <c:pt idx="132">
                  <c:v>0.47138248424113827</c:v>
                </c:pt>
                <c:pt idx="133">
                  <c:v>0.46784981398471259</c:v>
                </c:pt>
                <c:pt idx="134">
                  <c:v>0.46667209841590557</c:v>
                </c:pt>
                <c:pt idx="135">
                  <c:v>0.46434361955050713</c:v>
                </c:pt>
                <c:pt idx="136">
                  <c:v>0.46234893356642931</c:v>
                </c:pt>
                <c:pt idx="137">
                  <c:v>0.45988278599840687</c:v>
                </c:pt>
                <c:pt idx="138">
                  <c:v>0.45740968934950488</c:v>
                </c:pt>
                <c:pt idx="139">
                  <c:v>0.4548958260205897</c:v>
                </c:pt>
                <c:pt idx="140">
                  <c:v>0.45211641499850769</c:v>
                </c:pt>
                <c:pt idx="141">
                  <c:v>0.44962095719329576</c:v>
                </c:pt>
                <c:pt idx="142">
                  <c:v>0.44635901384158277</c:v>
                </c:pt>
                <c:pt idx="143">
                  <c:v>0.44396880717231119</c:v>
                </c:pt>
                <c:pt idx="144">
                  <c:v>0.44010411361217922</c:v>
                </c:pt>
                <c:pt idx="145">
                  <c:v>0.43760597095908738</c:v>
                </c:pt>
                <c:pt idx="146">
                  <c:v>0.43340833295771697</c:v>
                </c:pt>
                <c:pt idx="147">
                  <c:v>0.431182477589727</c:v>
                </c:pt>
                <c:pt idx="148">
                  <c:v>0.42830406660699438</c:v>
                </c:pt>
                <c:pt idx="149">
                  <c:v>0.42557004863885289</c:v>
                </c:pt>
                <c:pt idx="150">
                  <c:v>0.42201138214620965</c:v>
                </c:pt>
                <c:pt idx="151">
                  <c:v>0.41853410243900441</c:v>
                </c:pt>
                <c:pt idx="152">
                  <c:v>0.41515831324434554</c:v>
                </c:pt>
                <c:pt idx="153">
                  <c:v>0.41239654494533262</c:v>
                </c:pt>
                <c:pt idx="154">
                  <c:v>0.41032640155903122</c:v>
                </c:pt>
                <c:pt idx="155">
                  <c:v>0.40790209114924497</c:v>
                </c:pt>
                <c:pt idx="156">
                  <c:v>0.40619122280406122</c:v>
                </c:pt>
                <c:pt idx="157">
                  <c:v>0.4033615090442495</c:v>
                </c:pt>
                <c:pt idx="158">
                  <c:v>0.40170567925731276</c:v>
                </c:pt>
                <c:pt idx="159">
                  <c:v>0.39812989395381226</c:v>
                </c:pt>
                <c:pt idx="160">
                  <c:v>0.39622206727766207</c:v>
                </c:pt>
                <c:pt idx="161">
                  <c:v>0.39225478797708829</c:v>
                </c:pt>
                <c:pt idx="162">
                  <c:v>0.38940144520271047</c:v>
                </c:pt>
                <c:pt idx="163">
                  <c:v>0.3844024027679761</c:v>
                </c:pt>
                <c:pt idx="164">
                  <c:v>0.37935709037205068</c:v>
                </c:pt>
                <c:pt idx="165">
                  <c:v>0.37408497524685458</c:v>
                </c:pt>
                <c:pt idx="166">
                  <c:v>0.36943648750268732</c:v>
                </c:pt>
                <c:pt idx="167">
                  <c:v>0.36448184869504352</c:v>
                </c:pt>
                <c:pt idx="168">
                  <c:v>0.35899364455579147</c:v>
                </c:pt>
                <c:pt idx="169">
                  <c:v>0.3536369638908039</c:v>
                </c:pt>
                <c:pt idx="170">
                  <c:v>0.3478230026326688</c:v>
                </c:pt>
                <c:pt idx="171">
                  <c:v>0.34205518268945895</c:v>
                </c:pt>
                <c:pt idx="172">
                  <c:v>0.33566617165529172</c:v>
                </c:pt>
                <c:pt idx="173">
                  <c:v>0.33086384858580292</c:v>
                </c:pt>
                <c:pt idx="174">
                  <c:v>0.32635809042245589</c:v>
                </c:pt>
                <c:pt idx="175">
                  <c:v>0.32169109314198052</c:v>
                </c:pt>
                <c:pt idx="176">
                  <c:v>0.31764722316990596</c:v>
                </c:pt>
                <c:pt idx="177">
                  <c:v>0.31259505923085984</c:v>
                </c:pt>
                <c:pt idx="178">
                  <c:v>0.30796313217515564</c:v>
                </c:pt>
                <c:pt idx="179">
                  <c:v>0.30349265074263032</c:v>
                </c:pt>
                <c:pt idx="180">
                  <c:v>0.29937835412283825</c:v>
                </c:pt>
                <c:pt idx="181">
                  <c:v>0.29639740247544544</c:v>
                </c:pt>
                <c:pt idx="182">
                  <c:v>0.29281837688962847</c:v>
                </c:pt>
                <c:pt idx="183">
                  <c:v>0.28992295477203911</c:v>
                </c:pt>
                <c:pt idx="184">
                  <c:v>0.28655706403499698</c:v>
                </c:pt>
                <c:pt idx="185">
                  <c:v>0.28349140111839238</c:v>
                </c:pt>
                <c:pt idx="186">
                  <c:v>0.28042481173824851</c:v>
                </c:pt>
                <c:pt idx="187">
                  <c:v>0.27764852751683111</c:v>
                </c:pt>
                <c:pt idx="188">
                  <c:v>0.27527586083851546</c:v>
                </c:pt>
                <c:pt idx="189">
                  <c:v>0.27341589707254149</c:v>
                </c:pt>
                <c:pt idx="190">
                  <c:v>0.27161362318397053</c:v>
                </c:pt>
                <c:pt idx="191">
                  <c:v>0.26887747700554304</c:v>
                </c:pt>
                <c:pt idx="192">
                  <c:v>0.2660563737531586</c:v>
                </c:pt>
                <c:pt idx="193">
                  <c:v>0.26385153916791809</c:v>
                </c:pt>
                <c:pt idx="194">
                  <c:v>0.26091207010999745</c:v>
                </c:pt>
                <c:pt idx="195">
                  <c:v>0.25847175121772392</c:v>
                </c:pt>
                <c:pt idx="196">
                  <c:v>0.25527444831411567</c:v>
                </c:pt>
                <c:pt idx="197">
                  <c:v>0.25352017363119067</c:v>
                </c:pt>
                <c:pt idx="198">
                  <c:v>0.25045179126459</c:v>
                </c:pt>
                <c:pt idx="199">
                  <c:v>0.24827632663870153</c:v>
                </c:pt>
                <c:pt idx="200">
                  <c:v>0.24600344316856271</c:v>
                </c:pt>
                <c:pt idx="201">
                  <c:v>0.24479367691166207</c:v>
                </c:pt>
                <c:pt idx="202">
                  <c:v>0.24286011100217841</c:v>
                </c:pt>
                <c:pt idx="203">
                  <c:v>0.24072714996737282</c:v>
                </c:pt>
                <c:pt idx="204">
                  <c:v>0.2387721885917686</c:v>
                </c:pt>
                <c:pt idx="205">
                  <c:v>0.23654190823560775</c:v>
                </c:pt>
                <c:pt idx="206">
                  <c:v>0.23421100523818705</c:v>
                </c:pt>
                <c:pt idx="207">
                  <c:v>0.23186203514420742</c:v>
                </c:pt>
                <c:pt idx="208">
                  <c:v>0.22993397790235778</c:v>
                </c:pt>
                <c:pt idx="209">
                  <c:v>0.22817995446423575</c:v>
                </c:pt>
                <c:pt idx="210">
                  <c:v>0.22701702953431113</c:v>
                </c:pt>
                <c:pt idx="211">
                  <c:v>0.22570705072576916</c:v>
                </c:pt>
                <c:pt idx="212">
                  <c:v>0.22432891236792912</c:v>
                </c:pt>
                <c:pt idx="213">
                  <c:v>0.2222214910538044</c:v>
                </c:pt>
                <c:pt idx="214">
                  <c:v>0.21909020482198602</c:v>
                </c:pt>
                <c:pt idx="215">
                  <c:v>0.21650474174138634</c:v>
                </c:pt>
                <c:pt idx="216">
                  <c:v>0.21377789488199492</c:v>
                </c:pt>
                <c:pt idx="217">
                  <c:v>0.21286902499215538</c:v>
                </c:pt>
                <c:pt idx="218">
                  <c:v>0.21116366141339338</c:v>
                </c:pt>
                <c:pt idx="219">
                  <c:v>0.20914710423657246</c:v>
                </c:pt>
                <c:pt idx="220">
                  <c:v>0.20682184132418399</c:v>
                </c:pt>
                <c:pt idx="221">
                  <c:v>0.20510147602022086</c:v>
                </c:pt>
                <c:pt idx="222">
                  <c:v>0.20282941494852216</c:v>
                </c:pt>
                <c:pt idx="223">
                  <c:v>0.20082637227295347</c:v>
                </c:pt>
                <c:pt idx="224">
                  <c:v>0.19789661686934845</c:v>
                </c:pt>
                <c:pt idx="225">
                  <c:v>0.19633880005520918</c:v>
                </c:pt>
                <c:pt idx="226">
                  <c:v>0.19491913909534236</c:v>
                </c:pt>
                <c:pt idx="227">
                  <c:v>0.19357971683379532</c:v>
                </c:pt>
                <c:pt idx="228">
                  <c:v>0.19152736351311567</c:v>
                </c:pt>
                <c:pt idx="229">
                  <c:v>0.18827354527369475</c:v>
                </c:pt>
                <c:pt idx="230">
                  <c:v>0.18584682583709727</c:v>
                </c:pt>
                <c:pt idx="231">
                  <c:v>0.18305929493429182</c:v>
                </c:pt>
                <c:pt idx="232">
                  <c:v>0.18051456695718476</c:v>
                </c:pt>
                <c:pt idx="233">
                  <c:v>0.1785282319373338</c:v>
                </c:pt>
                <c:pt idx="234">
                  <c:v>0.17708275093087675</c:v>
                </c:pt>
                <c:pt idx="235">
                  <c:v>0.17517389780283454</c:v>
                </c:pt>
                <c:pt idx="236">
                  <c:v>0.17328000030219284</c:v>
                </c:pt>
                <c:pt idx="237">
                  <c:v>0.17079037578889408</c:v>
                </c:pt>
                <c:pt idx="238">
                  <c:v>0.16893738622982227</c:v>
                </c:pt>
                <c:pt idx="239">
                  <c:v>0.16618595418163695</c:v>
                </c:pt>
                <c:pt idx="240">
                  <c:v>0.1645818039303005</c:v>
                </c:pt>
                <c:pt idx="241">
                  <c:v>0.16222149049336762</c:v>
                </c:pt>
                <c:pt idx="242">
                  <c:v>0.16044580430198196</c:v>
                </c:pt>
                <c:pt idx="243">
                  <c:v>0.15773949883793284</c:v>
                </c:pt>
                <c:pt idx="244">
                  <c:v>0.1558207914979898</c:v>
                </c:pt>
                <c:pt idx="245">
                  <c:v>0.15388471813537322</c:v>
                </c:pt>
                <c:pt idx="246">
                  <c:v>0.15172517195351098</c:v>
                </c:pt>
                <c:pt idx="247">
                  <c:v>0.14936856561663833</c:v>
                </c:pt>
                <c:pt idx="248">
                  <c:v>0.14730933335735955</c:v>
                </c:pt>
                <c:pt idx="249">
                  <c:v>0.14555560117204069</c:v>
                </c:pt>
                <c:pt idx="250">
                  <c:v>0.14311830587564861</c:v>
                </c:pt>
                <c:pt idx="251">
                  <c:v>0.14118568820136257</c:v>
                </c:pt>
                <c:pt idx="252">
                  <c:v>0.13907460458148604</c:v>
                </c:pt>
                <c:pt idx="253">
                  <c:v>0.13821653414642865</c:v>
                </c:pt>
                <c:pt idx="254">
                  <c:v>0.13648640143845406</c:v>
                </c:pt>
                <c:pt idx="255">
                  <c:v>0.13508917176771654</c:v>
                </c:pt>
                <c:pt idx="256">
                  <c:v>0.13323611427136156</c:v>
                </c:pt>
                <c:pt idx="257">
                  <c:v>0.13163047093455826</c:v>
                </c:pt>
                <c:pt idx="258">
                  <c:v>0.13046854629093585</c:v>
                </c:pt>
                <c:pt idx="259">
                  <c:v>0.13001303908783612</c:v>
                </c:pt>
                <c:pt idx="260">
                  <c:v>0.12868286032110862</c:v>
                </c:pt>
                <c:pt idx="261">
                  <c:v>0.12721781188891712</c:v>
                </c:pt>
                <c:pt idx="262">
                  <c:v>0.12501973241458489</c:v>
                </c:pt>
                <c:pt idx="263">
                  <c:v>0.12366789917819347</c:v>
                </c:pt>
                <c:pt idx="264">
                  <c:v>0.1224309144298481</c:v>
                </c:pt>
                <c:pt idx="265">
                  <c:v>0.12080644885392135</c:v>
                </c:pt>
                <c:pt idx="266">
                  <c:v>0.11917586829052926</c:v>
                </c:pt>
                <c:pt idx="267">
                  <c:v>0.11728465478084135</c:v>
                </c:pt>
                <c:pt idx="268">
                  <c:v>0.11637739282845266</c:v>
                </c:pt>
                <c:pt idx="269">
                  <c:v>0.11508989007863117</c:v>
                </c:pt>
                <c:pt idx="270">
                  <c:v>0.11431691394035917</c:v>
                </c:pt>
                <c:pt idx="271">
                  <c:v>0.11243432509153758</c:v>
                </c:pt>
                <c:pt idx="272">
                  <c:v>0.11126418907176583</c:v>
                </c:pt>
                <c:pt idx="273">
                  <c:v>0.10984311973809456</c:v>
                </c:pt>
                <c:pt idx="274">
                  <c:v>0.10794379576207602</c:v>
                </c:pt>
                <c:pt idx="275">
                  <c:v>0.10691472174660505</c:v>
                </c:pt>
                <c:pt idx="276">
                  <c:v>0.10520216982416834</c:v>
                </c:pt>
                <c:pt idx="277">
                  <c:v>0.10538751500338024</c:v>
                </c:pt>
                <c:pt idx="278">
                  <c:v>0.10374896327662436</c:v>
                </c:pt>
                <c:pt idx="279">
                  <c:v>0.10318227504617815</c:v>
                </c:pt>
                <c:pt idx="280">
                  <c:v>0.10171691373425974</c:v>
                </c:pt>
                <c:pt idx="281">
                  <c:v>0.10054883323792352</c:v>
                </c:pt>
                <c:pt idx="282">
                  <c:v>9.9538081424469529E-2</c:v>
                </c:pt>
                <c:pt idx="283">
                  <c:v>9.9085469294243889E-2</c:v>
                </c:pt>
                <c:pt idx="284">
                  <c:v>9.8286662712953596E-2</c:v>
                </c:pt>
                <c:pt idx="285">
                  <c:v>9.762422811648197E-2</c:v>
                </c:pt>
                <c:pt idx="286">
                  <c:v>9.624882030107873E-2</c:v>
                </c:pt>
                <c:pt idx="287">
                  <c:v>9.6745563632090192E-2</c:v>
                </c:pt>
                <c:pt idx="288">
                  <c:v>9.5758478059876959E-2</c:v>
                </c:pt>
                <c:pt idx="289">
                  <c:v>9.5156989051316768E-2</c:v>
                </c:pt>
                <c:pt idx="290">
                  <c:v>9.365526059079457E-2</c:v>
                </c:pt>
                <c:pt idx="291">
                  <c:v>9.3099687408953635E-2</c:v>
                </c:pt>
                <c:pt idx="292">
                  <c:v>9.3282978251208459E-2</c:v>
                </c:pt>
                <c:pt idx="293">
                  <c:v>9.3061320311420323E-2</c:v>
                </c:pt>
                <c:pt idx="294">
                  <c:v>9.2557897324310412E-2</c:v>
                </c:pt>
                <c:pt idx="295">
                  <c:v>9.181870638883205E-2</c:v>
                </c:pt>
                <c:pt idx="296">
                  <c:v>9.1429995989221732E-2</c:v>
                </c:pt>
                <c:pt idx="297">
                  <c:v>9.1752787676420255E-2</c:v>
                </c:pt>
                <c:pt idx="298">
                  <c:v>9.1139599327840229E-2</c:v>
                </c:pt>
                <c:pt idx="299">
                  <c:v>9.0510528655000672E-2</c:v>
                </c:pt>
                <c:pt idx="300">
                  <c:v>8.9867943387520688E-2</c:v>
                </c:pt>
                <c:pt idx="301">
                  <c:v>8.9766914168852963E-2</c:v>
                </c:pt>
                <c:pt idx="302">
                  <c:v>8.9684440798945345E-2</c:v>
                </c:pt>
                <c:pt idx="303">
                  <c:v>8.9816469325130752E-2</c:v>
                </c:pt>
                <c:pt idx="304">
                  <c:v>8.9936920965397446E-2</c:v>
                </c:pt>
                <c:pt idx="305">
                  <c:v>8.9487292366541044E-2</c:v>
                </c:pt>
                <c:pt idx="306">
                  <c:v>8.8844213071144693E-2</c:v>
                </c:pt>
                <c:pt idx="307">
                  <c:v>8.8157285731296733E-2</c:v>
                </c:pt>
                <c:pt idx="308">
                  <c:v>8.7973448543891983E-2</c:v>
                </c:pt>
                <c:pt idx="309">
                  <c:v>8.7504241652686721E-2</c:v>
                </c:pt>
                <c:pt idx="310">
                  <c:v>8.6712214226021142E-2</c:v>
                </c:pt>
                <c:pt idx="311">
                  <c:v>8.6390017603449248E-2</c:v>
                </c:pt>
                <c:pt idx="312">
                  <c:v>8.5749122982471435E-2</c:v>
                </c:pt>
                <c:pt idx="313">
                  <c:v>8.5586498623302282E-2</c:v>
                </c:pt>
                <c:pt idx="314">
                  <c:v>8.5111082086283901E-2</c:v>
                </c:pt>
                <c:pt idx="315">
                  <c:v>8.4963546922073821E-2</c:v>
                </c:pt>
                <c:pt idx="316">
                  <c:v>8.5636066270720596E-2</c:v>
                </c:pt>
                <c:pt idx="317">
                  <c:v>8.5666671199808336E-2</c:v>
                </c:pt>
                <c:pt idx="318">
                  <c:v>8.584344977303747E-2</c:v>
                </c:pt>
                <c:pt idx="319">
                  <c:v>8.4766629200238072E-2</c:v>
                </c:pt>
                <c:pt idx="320">
                  <c:v>8.3994523517691183E-2</c:v>
                </c:pt>
                <c:pt idx="321">
                  <c:v>8.2726542126674407E-2</c:v>
                </c:pt>
                <c:pt idx="322">
                  <c:v>8.2236641284508472E-2</c:v>
                </c:pt>
                <c:pt idx="323">
                  <c:v>8.2124982587281084E-2</c:v>
                </c:pt>
                <c:pt idx="324">
                  <c:v>8.2109458354663337E-2</c:v>
                </c:pt>
                <c:pt idx="325">
                  <c:v>8.1701634713156043E-2</c:v>
                </c:pt>
                <c:pt idx="326">
                  <c:v>8.1653183285892716E-2</c:v>
                </c:pt>
                <c:pt idx="327">
                  <c:v>8.1923602974520698E-2</c:v>
                </c:pt>
                <c:pt idx="328">
                  <c:v>8.2853159180638375E-2</c:v>
                </c:pt>
                <c:pt idx="329">
                  <c:v>8.2458768822008796E-2</c:v>
                </c:pt>
                <c:pt idx="330">
                  <c:v>8.2477962001906935E-2</c:v>
                </c:pt>
                <c:pt idx="331">
                  <c:v>8.1609488314704742E-2</c:v>
                </c:pt>
                <c:pt idx="332">
                  <c:v>8.1804420997955193E-2</c:v>
                </c:pt>
                <c:pt idx="333">
                  <c:v>8.2049788558021045E-2</c:v>
                </c:pt>
                <c:pt idx="334">
                  <c:v>8.2526515105077608E-2</c:v>
                </c:pt>
                <c:pt idx="335">
                  <c:v>8.2837817382932583E-2</c:v>
                </c:pt>
                <c:pt idx="336">
                  <c:v>8.2316860048604543E-2</c:v>
                </c:pt>
                <c:pt idx="337">
                  <c:v>8.1982109662635569E-2</c:v>
                </c:pt>
                <c:pt idx="338">
                  <c:v>8.2068085047548187E-2</c:v>
                </c:pt>
                <c:pt idx="339">
                  <c:v>8.2556015737658653E-2</c:v>
                </c:pt>
                <c:pt idx="340">
                  <c:v>8.2555772022021301E-2</c:v>
                </c:pt>
                <c:pt idx="341">
                  <c:v>8.2710789226615428E-2</c:v>
                </c:pt>
                <c:pt idx="342">
                  <c:v>8.2438033901545499E-2</c:v>
                </c:pt>
                <c:pt idx="343">
                  <c:v>8.289231913017539E-2</c:v>
                </c:pt>
                <c:pt idx="344">
                  <c:v>8.2203499339055602E-2</c:v>
                </c:pt>
                <c:pt idx="345">
                  <c:v>8.2370986095588697E-2</c:v>
                </c:pt>
                <c:pt idx="346">
                  <c:v>8.2290296621461478E-2</c:v>
                </c:pt>
                <c:pt idx="347">
                  <c:v>8.2369653511505062E-2</c:v>
                </c:pt>
                <c:pt idx="348">
                  <c:v>8.2297491895686734E-2</c:v>
                </c:pt>
                <c:pt idx="349">
                  <c:v>8.192365899085971E-2</c:v>
                </c:pt>
                <c:pt idx="350">
                  <c:v>8.2138371055419768E-2</c:v>
                </c:pt>
                <c:pt idx="351">
                  <c:v>8.2094641169080426E-2</c:v>
                </c:pt>
                <c:pt idx="352">
                  <c:v>8.2486091878915813E-2</c:v>
                </c:pt>
                <c:pt idx="353">
                  <c:v>8.1670285164967563E-2</c:v>
                </c:pt>
                <c:pt idx="354">
                  <c:v>8.1340066189936791E-2</c:v>
                </c:pt>
                <c:pt idx="355">
                  <c:v>8.0405290683720113E-2</c:v>
                </c:pt>
                <c:pt idx="356">
                  <c:v>8.0018702197926506E-2</c:v>
                </c:pt>
                <c:pt idx="357">
                  <c:v>7.927503175668392E-2</c:v>
                </c:pt>
                <c:pt idx="358">
                  <c:v>7.7929273136385036E-2</c:v>
                </c:pt>
                <c:pt idx="359">
                  <c:v>7.7178807324566057E-2</c:v>
                </c:pt>
                <c:pt idx="360">
                  <c:v>7.6698477634207077E-2</c:v>
                </c:pt>
                <c:pt idx="361">
                  <c:v>7.6353475731308282E-2</c:v>
                </c:pt>
                <c:pt idx="362">
                  <c:v>7.6126108452022986E-2</c:v>
                </c:pt>
                <c:pt idx="363">
                  <c:v>7.5187242815730415E-2</c:v>
                </c:pt>
                <c:pt idx="364">
                  <c:v>7.502907399764687E-2</c:v>
                </c:pt>
                <c:pt idx="365">
                  <c:v>7.4442735888176445E-2</c:v>
                </c:pt>
                <c:pt idx="366">
                  <c:v>7.4007453189549918E-2</c:v>
                </c:pt>
                <c:pt idx="367">
                  <c:v>7.3537821710336695E-2</c:v>
                </c:pt>
                <c:pt idx="368">
                  <c:v>7.3537441579118581E-2</c:v>
                </c:pt>
                <c:pt idx="369">
                  <c:v>7.3935333907222248E-2</c:v>
                </c:pt>
                <c:pt idx="370">
                  <c:v>7.434791997522941E-2</c:v>
                </c:pt>
                <c:pt idx="371">
                  <c:v>7.4471031047752503E-2</c:v>
                </c:pt>
                <c:pt idx="372">
                  <c:v>7.4945081228508029E-2</c:v>
                </c:pt>
                <c:pt idx="373">
                  <c:v>7.4633406172918554E-2</c:v>
                </c:pt>
                <c:pt idx="374">
                  <c:v>7.4515671022289426E-2</c:v>
                </c:pt>
                <c:pt idx="375">
                  <c:v>7.4887895742189542E-2</c:v>
                </c:pt>
                <c:pt idx="376">
                  <c:v>7.6355343257294803E-2</c:v>
                </c:pt>
                <c:pt idx="377">
                  <c:v>7.786684261287069E-2</c:v>
                </c:pt>
                <c:pt idx="378">
                  <c:v>7.8791343393608215E-2</c:v>
                </c:pt>
                <c:pt idx="379">
                  <c:v>8.0567405093593419E-2</c:v>
                </c:pt>
                <c:pt idx="380">
                  <c:v>8.3104600458641223E-2</c:v>
                </c:pt>
                <c:pt idx="381">
                  <c:v>8.481925736897096E-2</c:v>
                </c:pt>
                <c:pt idx="382">
                  <c:v>8.6108517306694235E-2</c:v>
                </c:pt>
                <c:pt idx="383">
                  <c:v>8.793256794839352E-2</c:v>
                </c:pt>
                <c:pt idx="384">
                  <c:v>9.1555423476623626E-2</c:v>
                </c:pt>
                <c:pt idx="385">
                  <c:v>9.4965455096661683E-2</c:v>
                </c:pt>
                <c:pt idx="386">
                  <c:v>9.7593425414478269E-2</c:v>
                </c:pt>
                <c:pt idx="387">
                  <c:v>9.9399043376099769E-2</c:v>
                </c:pt>
                <c:pt idx="388">
                  <c:v>0.10192981915969607</c:v>
                </c:pt>
                <c:pt idx="389">
                  <c:v>0.10351426426455829</c:v>
                </c:pt>
                <c:pt idx="390">
                  <c:v>0.1048390492152432</c:v>
                </c:pt>
                <c:pt idx="391">
                  <c:v>0.10576175852720017</c:v>
                </c:pt>
                <c:pt idx="392">
                  <c:v>0.10769127273389748</c:v>
                </c:pt>
                <c:pt idx="393">
                  <c:v>0.10884226629989657</c:v>
                </c:pt>
                <c:pt idx="394">
                  <c:v>0.1089089003741799</c:v>
                </c:pt>
                <c:pt idx="395">
                  <c:v>0.10968257732641339</c:v>
                </c:pt>
                <c:pt idx="396">
                  <c:v>0.11023101020634742</c:v>
                </c:pt>
                <c:pt idx="397">
                  <c:v>0.11196382512850507</c:v>
                </c:pt>
                <c:pt idx="398">
                  <c:v>0.11106232543782006</c:v>
                </c:pt>
                <c:pt idx="399">
                  <c:v>0.11181567896912263</c:v>
                </c:pt>
                <c:pt idx="400">
                  <c:v>0.11134566452903369</c:v>
                </c:pt>
                <c:pt idx="401">
                  <c:v>0.11147397006026805</c:v>
                </c:pt>
                <c:pt idx="402">
                  <c:v>0.11078016558110255</c:v>
                </c:pt>
                <c:pt idx="403">
                  <c:v>0.1098689872863083</c:v>
                </c:pt>
                <c:pt idx="404">
                  <c:v>0.10808411905317324</c:v>
                </c:pt>
                <c:pt idx="405">
                  <c:v>0.10524812383003523</c:v>
                </c:pt>
                <c:pt idx="406">
                  <c:v>0.10203957841961714</c:v>
                </c:pt>
                <c:pt idx="407">
                  <c:v>9.8414575873433649E-2</c:v>
                </c:pt>
                <c:pt idx="408">
                  <c:v>9.4816027154018975E-2</c:v>
                </c:pt>
                <c:pt idx="409">
                  <c:v>9.2340707417943924E-2</c:v>
                </c:pt>
                <c:pt idx="410">
                  <c:v>8.946129078029548E-2</c:v>
                </c:pt>
                <c:pt idx="411">
                  <c:v>8.6338939593806813E-2</c:v>
                </c:pt>
                <c:pt idx="412">
                  <c:v>8.1635685727757937E-2</c:v>
                </c:pt>
                <c:pt idx="413">
                  <c:v>7.7424791505585691E-2</c:v>
                </c:pt>
                <c:pt idx="414">
                  <c:v>7.3182017501989285E-2</c:v>
                </c:pt>
                <c:pt idx="415">
                  <c:v>7.0141920133361998E-2</c:v>
                </c:pt>
                <c:pt idx="416">
                  <c:v>6.5769305475606582E-2</c:v>
                </c:pt>
                <c:pt idx="417">
                  <c:v>6.2667530036260299E-2</c:v>
                </c:pt>
                <c:pt idx="418">
                  <c:v>5.8877647306705791E-2</c:v>
                </c:pt>
                <c:pt idx="419">
                  <c:v>5.6790067625582225E-2</c:v>
                </c:pt>
                <c:pt idx="420">
                  <c:v>5.434944584803459E-2</c:v>
                </c:pt>
                <c:pt idx="421">
                  <c:v>5.1965939310303626E-2</c:v>
                </c:pt>
                <c:pt idx="422">
                  <c:v>5.0239828254491178E-2</c:v>
                </c:pt>
                <c:pt idx="423">
                  <c:v>4.7505127346817166E-2</c:v>
                </c:pt>
                <c:pt idx="424">
                  <c:v>4.6160217836454041E-2</c:v>
                </c:pt>
                <c:pt idx="425">
                  <c:v>4.4918003576062744E-2</c:v>
                </c:pt>
                <c:pt idx="426">
                  <c:v>4.3534282479186955E-2</c:v>
                </c:pt>
                <c:pt idx="427">
                  <c:v>4.1336500151776416E-2</c:v>
                </c:pt>
                <c:pt idx="428">
                  <c:v>4.0368794697851637E-2</c:v>
                </c:pt>
                <c:pt idx="429">
                  <c:v>3.9365500138065015E-2</c:v>
                </c:pt>
                <c:pt idx="430">
                  <c:v>3.9151176018293168E-2</c:v>
                </c:pt>
                <c:pt idx="431">
                  <c:v>3.7024247286188972E-2</c:v>
                </c:pt>
                <c:pt idx="432">
                  <c:v>3.6418657400606756E-2</c:v>
                </c:pt>
                <c:pt idx="433">
                  <c:v>3.5964310042360031E-2</c:v>
                </c:pt>
                <c:pt idx="434">
                  <c:v>3.6496789472675727E-2</c:v>
                </c:pt>
                <c:pt idx="435">
                  <c:v>3.5493497649082058E-2</c:v>
                </c:pt>
                <c:pt idx="436">
                  <c:v>3.4916981515206787E-2</c:v>
                </c:pt>
                <c:pt idx="437">
                  <c:v>3.3790792874069268E-2</c:v>
                </c:pt>
                <c:pt idx="438">
                  <c:v>3.3277865234952207E-2</c:v>
                </c:pt>
                <c:pt idx="439">
                  <c:v>3.2217232286116615E-2</c:v>
                </c:pt>
                <c:pt idx="440">
                  <c:v>3.0919132409376476E-2</c:v>
                </c:pt>
                <c:pt idx="441">
                  <c:v>3.1968797084520176E-2</c:v>
                </c:pt>
                <c:pt idx="442">
                  <c:v>3.204787447710998E-2</c:v>
                </c:pt>
                <c:pt idx="443">
                  <c:v>3.244855107306055E-2</c:v>
                </c:pt>
                <c:pt idx="444">
                  <c:v>3.0808208620138767E-2</c:v>
                </c:pt>
                <c:pt idx="445">
                  <c:v>2.9410144007966425E-2</c:v>
                </c:pt>
                <c:pt idx="446">
                  <c:v>2.8503990804340556E-2</c:v>
                </c:pt>
                <c:pt idx="447">
                  <c:v>2.7678009217192181E-2</c:v>
                </c:pt>
                <c:pt idx="448">
                  <c:v>2.8690632576444206E-2</c:v>
                </c:pt>
                <c:pt idx="449">
                  <c:v>3.0035973985700307E-2</c:v>
                </c:pt>
                <c:pt idx="450">
                  <c:v>3.0392986628019827E-2</c:v>
                </c:pt>
                <c:pt idx="451">
                  <c:v>2.9548421998594549E-2</c:v>
                </c:pt>
                <c:pt idx="452">
                  <c:v>2.748332480543415E-2</c:v>
                </c:pt>
                <c:pt idx="453">
                  <c:v>2.6405476986421626E-2</c:v>
                </c:pt>
                <c:pt idx="454">
                  <c:v>2.551512309074614E-2</c:v>
                </c:pt>
                <c:pt idx="455">
                  <c:v>2.5280737582758821E-2</c:v>
                </c:pt>
                <c:pt idx="456">
                  <c:v>2.5579215572289465E-2</c:v>
                </c:pt>
                <c:pt idx="457">
                  <c:v>2.5272261174433281E-2</c:v>
                </c:pt>
                <c:pt idx="458">
                  <c:v>2.5620146846137729E-2</c:v>
                </c:pt>
                <c:pt idx="459">
                  <c:v>2.5821920406821901E-2</c:v>
                </c:pt>
                <c:pt idx="460">
                  <c:v>2.5552546758373259E-2</c:v>
                </c:pt>
                <c:pt idx="461">
                  <c:v>2.5165190334419659E-2</c:v>
                </c:pt>
                <c:pt idx="462">
                  <c:v>2.4267956233955737E-2</c:v>
                </c:pt>
                <c:pt idx="463">
                  <c:v>2.4004827191523293E-2</c:v>
                </c:pt>
                <c:pt idx="464">
                  <c:v>2.4832178198723239E-2</c:v>
                </c:pt>
                <c:pt idx="465">
                  <c:v>2.3448984396986818E-2</c:v>
                </c:pt>
                <c:pt idx="466">
                  <c:v>2.2009888209444918E-2</c:v>
                </c:pt>
                <c:pt idx="467">
                  <c:v>2.0285129534416656E-2</c:v>
                </c:pt>
                <c:pt idx="468">
                  <c:v>2.2141703654877411E-2</c:v>
                </c:pt>
                <c:pt idx="469">
                  <c:v>2.341382324009559E-2</c:v>
                </c:pt>
                <c:pt idx="470">
                  <c:v>2.356651716162152E-2</c:v>
                </c:pt>
                <c:pt idx="471">
                  <c:v>2.315612679159551E-2</c:v>
                </c:pt>
                <c:pt idx="472">
                  <c:v>2.3545327207730324E-2</c:v>
                </c:pt>
                <c:pt idx="473">
                  <c:v>2.3640714035431071E-2</c:v>
                </c:pt>
                <c:pt idx="474">
                  <c:v>2.2959000156030852E-2</c:v>
                </c:pt>
                <c:pt idx="475">
                  <c:v>2.1992051962036165E-2</c:v>
                </c:pt>
                <c:pt idx="476">
                  <c:v>2.3606601881101551E-2</c:v>
                </c:pt>
                <c:pt idx="477">
                  <c:v>2.3118980057691536E-2</c:v>
                </c:pt>
                <c:pt idx="478">
                  <c:v>2.3322510793552725E-2</c:v>
                </c:pt>
                <c:pt idx="479">
                  <c:v>2.2377043196185328E-2</c:v>
                </c:pt>
                <c:pt idx="480">
                  <c:v>2.4642160613542331E-2</c:v>
                </c:pt>
                <c:pt idx="481">
                  <c:v>2.3722795012109426E-2</c:v>
                </c:pt>
                <c:pt idx="482">
                  <c:v>2.3872457458905563E-2</c:v>
                </c:pt>
                <c:pt idx="483">
                  <c:v>2.1491929562654426E-2</c:v>
                </c:pt>
                <c:pt idx="484">
                  <c:v>2.2549520058519439E-2</c:v>
                </c:pt>
                <c:pt idx="485">
                  <c:v>2.0618898956688232E-2</c:v>
                </c:pt>
                <c:pt idx="486">
                  <c:v>2.1260304272021229E-2</c:v>
                </c:pt>
                <c:pt idx="487">
                  <c:v>1.9498964632952077E-2</c:v>
                </c:pt>
                <c:pt idx="488">
                  <c:v>1.9345413753028989E-2</c:v>
                </c:pt>
                <c:pt idx="489">
                  <c:v>1.7931749616318944E-2</c:v>
                </c:pt>
                <c:pt idx="490">
                  <c:v>1.9362802649729699E-2</c:v>
                </c:pt>
                <c:pt idx="491">
                  <c:v>1.99527218863511E-2</c:v>
                </c:pt>
                <c:pt idx="492">
                  <c:v>1.9756559755867625E-2</c:v>
                </c:pt>
                <c:pt idx="493">
                  <c:v>1.9384353066466332E-2</c:v>
                </c:pt>
                <c:pt idx="494">
                  <c:v>1.7248741929928479E-2</c:v>
                </c:pt>
                <c:pt idx="495">
                  <c:v>1.7443233324829274E-2</c:v>
                </c:pt>
                <c:pt idx="496">
                  <c:v>1.7273681702151517E-2</c:v>
                </c:pt>
                <c:pt idx="497">
                  <c:v>1.8217844218667512E-2</c:v>
                </c:pt>
                <c:pt idx="498">
                  <c:v>1.8381318913892775E-2</c:v>
                </c:pt>
                <c:pt idx="499">
                  <c:v>1.8655577153806883E-2</c:v>
                </c:pt>
                <c:pt idx="500">
                  <c:v>1.8627376373031076E-2</c:v>
                </c:pt>
                <c:pt idx="501">
                  <c:v>1.887105069356319E-2</c:v>
                </c:pt>
                <c:pt idx="502">
                  <c:v>1.903260704471646E-2</c:v>
                </c:pt>
                <c:pt idx="503">
                  <c:v>1.9964353280164448E-2</c:v>
                </c:pt>
                <c:pt idx="504">
                  <c:v>1.8863876315627651E-2</c:v>
                </c:pt>
                <c:pt idx="505">
                  <c:v>1.9154013984053881E-2</c:v>
                </c:pt>
                <c:pt idx="506">
                  <c:v>1.8455753442333252E-2</c:v>
                </c:pt>
                <c:pt idx="507">
                  <c:v>1.8474741664192371E-2</c:v>
                </c:pt>
                <c:pt idx="508">
                  <c:v>1.6201007694430378E-2</c:v>
                </c:pt>
                <c:pt idx="509">
                  <c:v>1.7222253759591664E-2</c:v>
                </c:pt>
                <c:pt idx="510">
                  <c:v>1.8065679399610249E-2</c:v>
                </c:pt>
                <c:pt idx="511">
                  <c:v>1.8632471183421449E-2</c:v>
                </c:pt>
                <c:pt idx="512">
                  <c:v>1.9407670468098874E-2</c:v>
                </c:pt>
                <c:pt idx="513">
                  <c:v>1.8760884637768534E-2</c:v>
                </c:pt>
                <c:pt idx="514">
                  <c:v>1.9752246662011967E-2</c:v>
                </c:pt>
                <c:pt idx="515">
                  <c:v>1.7152574763128255E-2</c:v>
                </c:pt>
                <c:pt idx="516">
                  <c:v>1.7560052541208605E-2</c:v>
                </c:pt>
                <c:pt idx="517">
                  <c:v>1.7068627063375738E-2</c:v>
                </c:pt>
                <c:pt idx="518">
                  <c:v>1.8361807870542399E-2</c:v>
                </c:pt>
                <c:pt idx="519">
                  <c:v>1.7277795832102965E-2</c:v>
                </c:pt>
                <c:pt idx="520">
                  <c:v>1.5884280719955939E-2</c:v>
                </c:pt>
              </c:numCache>
            </c:numRef>
          </c:val>
        </c:ser>
        <c:ser>
          <c:idx val="3"/>
          <c:order val="2"/>
          <c:tx>
            <c:strRef>
              <c:f>AP_t!$F$4</c:f>
              <c:strCache>
                <c:ptCount val="1"/>
                <c:pt idx="0">
                  <c:v>P03</c:v>
                </c:pt>
              </c:strCache>
            </c:strRef>
          </c:tx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AP_t!$G$4:$TG$4</c:f>
              <c:numCache>
                <c:formatCode>General</c:formatCode>
                <c:ptCount val="521"/>
                <c:pt idx="0">
                  <c:v>2.1631605895600798</c:v>
                </c:pt>
                <c:pt idx="1">
                  <c:v>2.1508284455896018</c:v>
                </c:pt>
                <c:pt idx="2">
                  <c:v>2.1485773347362755</c:v>
                </c:pt>
                <c:pt idx="3">
                  <c:v>2.1378424159564187</c:v>
                </c:pt>
                <c:pt idx="4">
                  <c:v>2.129835441988142</c:v>
                </c:pt>
                <c:pt idx="5">
                  <c:v>2.1083253208306063</c:v>
                </c:pt>
                <c:pt idx="6">
                  <c:v>2.0892810555541614</c:v>
                </c:pt>
                <c:pt idx="7">
                  <c:v>2.0766677646332541</c:v>
                </c:pt>
                <c:pt idx="8">
                  <c:v>2.0707498671425251</c:v>
                </c:pt>
                <c:pt idx="9">
                  <c:v>2.0649414699895203</c:v>
                </c:pt>
                <c:pt idx="10">
                  <c:v>2.0508110137381022</c:v>
                </c:pt>
                <c:pt idx="11">
                  <c:v>2.0328510795416488</c:v>
                </c:pt>
                <c:pt idx="12">
                  <c:v>2.0141488109524346</c:v>
                </c:pt>
                <c:pt idx="13">
                  <c:v>1.9937271149970595</c:v>
                </c:pt>
                <c:pt idx="14">
                  <c:v>1.9765560094275676</c:v>
                </c:pt>
                <c:pt idx="15">
                  <c:v>1.9553970897033246</c:v>
                </c:pt>
                <c:pt idx="16">
                  <c:v>1.941757238166663</c:v>
                </c:pt>
                <c:pt idx="17">
                  <c:v>1.9251982760258488</c:v>
                </c:pt>
                <c:pt idx="18">
                  <c:v>1.9124576112418472</c:v>
                </c:pt>
                <c:pt idx="19">
                  <c:v>1.9011056477977173</c:v>
                </c:pt>
                <c:pt idx="20">
                  <c:v>1.8904408609231174</c:v>
                </c:pt>
                <c:pt idx="21">
                  <c:v>1.8820660239558402</c:v>
                </c:pt>
                <c:pt idx="22">
                  <c:v>1.8679354382351359</c:v>
                </c:pt>
                <c:pt idx="23">
                  <c:v>1.8576943014160641</c:v>
                </c:pt>
                <c:pt idx="24">
                  <c:v>1.8478915499710733</c:v>
                </c:pt>
                <c:pt idx="25">
                  <c:v>1.8400993642061005</c:v>
                </c:pt>
                <c:pt idx="26">
                  <c:v>1.8259301583534235</c:v>
                </c:pt>
                <c:pt idx="27">
                  <c:v>1.8204054811368406</c:v>
                </c:pt>
                <c:pt idx="28">
                  <c:v>1.8034130148428511</c:v>
                </c:pt>
                <c:pt idx="29">
                  <c:v>1.7971315309903901</c:v>
                </c:pt>
                <c:pt idx="30">
                  <c:v>1.7823552992879939</c:v>
                </c:pt>
                <c:pt idx="31">
                  <c:v>1.7867377555757198</c:v>
                </c:pt>
                <c:pt idx="32">
                  <c:v>1.7810941588998559</c:v>
                </c:pt>
                <c:pt idx="33">
                  <c:v>1.7761112244444142</c:v>
                </c:pt>
                <c:pt idx="34">
                  <c:v>1.7611160250349949</c:v>
                </c:pt>
                <c:pt idx="35">
                  <c:v>1.7485386850350866</c:v>
                </c:pt>
                <c:pt idx="36">
                  <c:v>1.74047356914525</c:v>
                </c:pt>
                <c:pt idx="37">
                  <c:v>1.736513921543928</c:v>
                </c:pt>
                <c:pt idx="38">
                  <c:v>1.7349517428708854</c:v>
                </c:pt>
                <c:pt idx="39">
                  <c:v>1.7234063453695438</c:v>
                </c:pt>
                <c:pt idx="40">
                  <c:v>1.7163632825849406</c:v>
                </c:pt>
                <c:pt idx="41">
                  <c:v>1.7052842895226199</c:v>
                </c:pt>
                <c:pt idx="42">
                  <c:v>1.6982537878749209</c:v>
                </c:pt>
                <c:pt idx="43">
                  <c:v>1.6837250252242832</c:v>
                </c:pt>
                <c:pt idx="44">
                  <c:v>1.6798359146983284</c:v>
                </c:pt>
                <c:pt idx="45">
                  <c:v>1.6717948820222079</c:v>
                </c:pt>
                <c:pt idx="46">
                  <c:v>1.6709249210633395</c:v>
                </c:pt>
                <c:pt idx="47">
                  <c:v>1.6629107466095268</c:v>
                </c:pt>
                <c:pt idx="48">
                  <c:v>1.6544232664868919</c:v>
                </c:pt>
                <c:pt idx="49">
                  <c:v>1.6416719480878197</c:v>
                </c:pt>
                <c:pt idx="50">
                  <c:v>1.6351865622435007</c:v>
                </c:pt>
                <c:pt idx="51">
                  <c:v>1.6248780768784821</c:v>
                </c:pt>
                <c:pt idx="52">
                  <c:v>1.6220745560619185</c:v>
                </c:pt>
                <c:pt idx="53">
                  <c:v>1.6106785537362187</c:v>
                </c:pt>
                <c:pt idx="54">
                  <c:v>1.6079680759732569</c:v>
                </c:pt>
                <c:pt idx="55">
                  <c:v>1.6017635149639267</c:v>
                </c:pt>
                <c:pt idx="56">
                  <c:v>1.5960449150710048</c:v>
                </c:pt>
                <c:pt idx="57">
                  <c:v>1.5925953760537761</c:v>
                </c:pt>
                <c:pt idx="58">
                  <c:v>1.5865139193089322</c:v>
                </c:pt>
                <c:pt idx="59">
                  <c:v>1.5810495349537945</c:v>
                </c:pt>
                <c:pt idx="60">
                  <c:v>1.5747001005542911</c:v>
                </c:pt>
                <c:pt idx="61">
                  <c:v>1.570260710291441</c:v>
                </c:pt>
                <c:pt idx="62">
                  <c:v>1.5653613577322145</c:v>
                </c:pt>
                <c:pt idx="63">
                  <c:v>1.5597348983233228</c:v>
                </c:pt>
                <c:pt idx="64">
                  <c:v>1.5465479020260113</c:v>
                </c:pt>
                <c:pt idx="65">
                  <c:v>1.5371528586781338</c:v>
                </c:pt>
                <c:pt idx="66">
                  <c:v>1.5281679914467243</c:v>
                </c:pt>
                <c:pt idx="67">
                  <c:v>1.5230150288377824</c:v>
                </c:pt>
                <c:pt idx="68">
                  <c:v>1.5140414439965337</c:v>
                </c:pt>
                <c:pt idx="69">
                  <c:v>1.5037236952567945</c:v>
                </c:pt>
                <c:pt idx="70">
                  <c:v>1.4949187220037472</c:v>
                </c:pt>
                <c:pt idx="71">
                  <c:v>1.4908608567871382</c:v>
                </c:pt>
                <c:pt idx="72">
                  <c:v>1.4893046661090872</c:v>
                </c:pt>
                <c:pt idx="73">
                  <c:v>1.4797795078384255</c:v>
                </c:pt>
                <c:pt idx="74">
                  <c:v>1.4682276974284867</c:v>
                </c:pt>
                <c:pt idx="75">
                  <c:v>1.4476977821183432</c:v>
                </c:pt>
                <c:pt idx="76">
                  <c:v>1.4434146875345044</c:v>
                </c:pt>
                <c:pt idx="77">
                  <c:v>1.4384295768479092</c:v>
                </c:pt>
                <c:pt idx="78">
                  <c:v>1.4393262197490204</c:v>
                </c:pt>
                <c:pt idx="79">
                  <c:v>1.4252359048745327</c:v>
                </c:pt>
                <c:pt idx="80">
                  <c:v>1.4125138152531034</c:v>
                </c:pt>
                <c:pt idx="81">
                  <c:v>1.4057113803662344</c:v>
                </c:pt>
                <c:pt idx="82">
                  <c:v>1.4017456041869332</c:v>
                </c:pt>
                <c:pt idx="83">
                  <c:v>1.4005766997077032</c:v>
                </c:pt>
                <c:pt idx="84">
                  <c:v>1.3969878010146746</c:v>
                </c:pt>
                <c:pt idx="85">
                  <c:v>1.3894922348540619</c:v>
                </c:pt>
                <c:pt idx="86">
                  <c:v>1.3844832956799342</c:v>
                </c:pt>
                <c:pt idx="87">
                  <c:v>1.3684654682993953</c:v>
                </c:pt>
                <c:pt idx="88">
                  <c:v>1.3594667032674166</c:v>
                </c:pt>
                <c:pt idx="89">
                  <c:v>1.3499770775365447</c:v>
                </c:pt>
                <c:pt idx="90">
                  <c:v>1.3430862548493712</c:v>
                </c:pt>
                <c:pt idx="91">
                  <c:v>1.3400710945824428</c:v>
                </c:pt>
                <c:pt idx="92">
                  <c:v>1.326757929620304</c:v>
                </c:pt>
                <c:pt idx="93">
                  <c:v>1.3192423657600845</c:v>
                </c:pt>
                <c:pt idx="94">
                  <c:v>1.3068601162785922</c:v>
                </c:pt>
                <c:pt idx="95">
                  <c:v>1.2984336371893783</c:v>
                </c:pt>
                <c:pt idx="96">
                  <c:v>1.2880369904067308</c:v>
                </c:pt>
                <c:pt idx="97">
                  <c:v>1.2787710600587459</c:v>
                </c:pt>
                <c:pt idx="98">
                  <c:v>1.2680954273993266</c:v>
                </c:pt>
                <c:pt idx="99">
                  <c:v>1.2611595073849704</c:v>
                </c:pt>
                <c:pt idx="100">
                  <c:v>1.2527725413357982</c:v>
                </c:pt>
                <c:pt idx="101">
                  <c:v>1.2472911499014045</c:v>
                </c:pt>
                <c:pt idx="102">
                  <c:v>1.237488773403143</c:v>
                </c:pt>
                <c:pt idx="103">
                  <c:v>1.2302066599075974</c:v>
                </c:pt>
                <c:pt idx="104">
                  <c:v>1.2221999794971423</c:v>
                </c:pt>
                <c:pt idx="105">
                  <c:v>1.2151140089096988</c:v>
                </c:pt>
                <c:pt idx="106">
                  <c:v>1.2066156350957653</c:v>
                </c:pt>
                <c:pt idx="107">
                  <c:v>1.1968111260962688</c:v>
                </c:pt>
                <c:pt idx="108">
                  <c:v>1.1879932949256351</c:v>
                </c:pt>
                <c:pt idx="109">
                  <c:v>1.1799646024377068</c:v>
                </c:pt>
                <c:pt idx="110">
                  <c:v>1.172499673487849</c:v>
                </c:pt>
                <c:pt idx="111">
                  <c:v>1.1640735348633213</c:v>
                </c:pt>
                <c:pt idx="112">
                  <c:v>1.1548642914867533</c:v>
                </c:pt>
                <c:pt idx="113">
                  <c:v>1.1455752697356205</c:v>
                </c:pt>
                <c:pt idx="114">
                  <c:v>1.1401151704948889</c:v>
                </c:pt>
                <c:pt idx="115">
                  <c:v>1.1339122716181316</c:v>
                </c:pt>
                <c:pt idx="116">
                  <c:v>1.126606510704353</c:v>
                </c:pt>
                <c:pt idx="117">
                  <c:v>1.1165787862371719</c:v>
                </c:pt>
                <c:pt idx="118">
                  <c:v>1.1085930329018068</c:v>
                </c:pt>
                <c:pt idx="119">
                  <c:v>1.1025942302312408</c:v>
                </c:pt>
                <c:pt idx="120">
                  <c:v>1.0971170778285473</c:v>
                </c:pt>
                <c:pt idx="121">
                  <c:v>1.090478082286773</c:v>
                </c:pt>
                <c:pt idx="122">
                  <c:v>1.0834823032369807</c:v>
                </c:pt>
                <c:pt idx="123">
                  <c:v>1.0760890919640009</c:v>
                </c:pt>
                <c:pt idx="124">
                  <c:v>1.0704702003287552</c:v>
                </c:pt>
                <c:pt idx="125">
                  <c:v>1.0648697996632266</c:v>
                </c:pt>
                <c:pt idx="126">
                  <c:v>1.0596914497348731</c:v>
                </c:pt>
                <c:pt idx="127">
                  <c:v>1.0540757367233051</c:v>
                </c:pt>
                <c:pt idx="128">
                  <c:v>1.0491808241249376</c:v>
                </c:pt>
                <c:pt idx="129">
                  <c:v>1.0428625678655949</c:v>
                </c:pt>
                <c:pt idx="130">
                  <c:v>1.0378608035273604</c:v>
                </c:pt>
                <c:pt idx="131">
                  <c:v>1.0313108078829194</c:v>
                </c:pt>
                <c:pt idx="132">
                  <c:v>1.0269815951058068</c:v>
                </c:pt>
                <c:pt idx="133">
                  <c:v>1.0191604008131134</c:v>
                </c:pt>
                <c:pt idx="134">
                  <c:v>1.0133090031501737</c:v>
                </c:pt>
                <c:pt idx="135">
                  <c:v>1.007199465411768</c:v>
                </c:pt>
                <c:pt idx="136">
                  <c:v>1.0013699771672948</c:v>
                </c:pt>
                <c:pt idx="137">
                  <c:v>0.99467181398718052</c:v>
                </c:pt>
                <c:pt idx="138">
                  <c:v>0.98620097582313848</c:v>
                </c:pt>
                <c:pt idx="139">
                  <c:v>0.97952856729960691</c:v>
                </c:pt>
                <c:pt idx="140">
                  <c:v>0.97400851819824674</c:v>
                </c:pt>
                <c:pt idx="141">
                  <c:v>0.96839229852194575</c:v>
                </c:pt>
                <c:pt idx="142">
                  <c:v>0.96300393796949202</c:v>
                </c:pt>
                <c:pt idx="143">
                  <c:v>0.9561069188776351</c:v>
                </c:pt>
                <c:pt idx="144">
                  <c:v>0.94884303941825854</c:v>
                </c:pt>
                <c:pt idx="145">
                  <c:v>0.94144377955302005</c:v>
                </c:pt>
                <c:pt idx="146">
                  <c:v>0.93390530057398435</c:v>
                </c:pt>
                <c:pt idx="147">
                  <c:v>0.92632523550321644</c:v>
                </c:pt>
                <c:pt idx="148">
                  <c:v>0.91838201239908324</c:v>
                </c:pt>
                <c:pt idx="149">
                  <c:v>0.91094309973770338</c:v>
                </c:pt>
                <c:pt idx="150">
                  <c:v>0.90461772550896979</c:v>
                </c:pt>
                <c:pt idx="151">
                  <c:v>0.89781086841682411</c:v>
                </c:pt>
                <c:pt idx="152">
                  <c:v>0.8900350981328361</c:v>
                </c:pt>
                <c:pt idx="153">
                  <c:v>0.88291143639539571</c:v>
                </c:pt>
                <c:pt idx="154">
                  <c:v>0.87718756085286143</c:v>
                </c:pt>
                <c:pt idx="155">
                  <c:v>0.87233190337780764</c:v>
                </c:pt>
                <c:pt idx="156">
                  <c:v>0.86615338013240473</c:v>
                </c:pt>
                <c:pt idx="157">
                  <c:v>0.85737937565107591</c:v>
                </c:pt>
                <c:pt idx="158">
                  <c:v>0.84969770880236162</c:v>
                </c:pt>
                <c:pt idx="159">
                  <c:v>0.8416601246166121</c:v>
                </c:pt>
                <c:pt idx="160">
                  <c:v>0.83533350405533147</c:v>
                </c:pt>
                <c:pt idx="161">
                  <c:v>0.82651857664441009</c:v>
                </c:pt>
                <c:pt idx="162">
                  <c:v>0.82009427447315797</c:v>
                </c:pt>
                <c:pt idx="163">
                  <c:v>0.8127045459326252</c:v>
                </c:pt>
                <c:pt idx="164">
                  <c:v>0.80506257124963543</c:v>
                </c:pt>
                <c:pt idx="165">
                  <c:v>0.7953245800042148</c:v>
                </c:pt>
                <c:pt idx="166">
                  <c:v>0.78498721021552142</c:v>
                </c:pt>
                <c:pt idx="167">
                  <c:v>0.77630028097293868</c:v>
                </c:pt>
                <c:pt idx="168">
                  <c:v>0.76757466869385127</c:v>
                </c:pt>
                <c:pt idx="169">
                  <c:v>0.75972324148195447</c:v>
                </c:pt>
                <c:pt idx="170">
                  <c:v>0.75104723518047622</c:v>
                </c:pt>
                <c:pt idx="171">
                  <c:v>0.74239584845170092</c:v>
                </c:pt>
                <c:pt idx="172">
                  <c:v>0.7333956365917379</c:v>
                </c:pt>
                <c:pt idx="173">
                  <c:v>0.72509756776688938</c:v>
                </c:pt>
                <c:pt idx="174">
                  <c:v>0.71728001810359188</c:v>
                </c:pt>
                <c:pt idx="175">
                  <c:v>0.71022081239332469</c:v>
                </c:pt>
                <c:pt idx="176">
                  <c:v>0.70257217738658195</c:v>
                </c:pt>
                <c:pt idx="177">
                  <c:v>0.69524404311052412</c:v>
                </c:pt>
                <c:pt idx="178">
                  <c:v>0.68610466033068762</c:v>
                </c:pt>
                <c:pt idx="179">
                  <c:v>0.67841896991315176</c:v>
                </c:pt>
                <c:pt idx="180">
                  <c:v>0.67063489371318685</c:v>
                </c:pt>
                <c:pt idx="181">
                  <c:v>0.66524574479332854</c:v>
                </c:pt>
                <c:pt idx="182">
                  <c:v>0.65958405693640576</c:v>
                </c:pt>
                <c:pt idx="183">
                  <c:v>0.65452572191916392</c:v>
                </c:pt>
                <c:pt idx="184">
                  <c:v>0.65110628421785255</c:v>
                </c:pt>
                <c:pt idx="185">
                  <c:v>0.64627036443095942</c:v>
                </c:pt>
                <c:pt idx="186">
                  <c:v>0.64010348830649932</c:v>
                </c:pt>
                <c:pt idx="187">
                  <c:v>0.63288127284001916</c:v>
                </c:pt>
                <c:pt idx="188">
                  <c:v>0.62665837627326149</c:v>
                </c:pt>
                <c:pt idx="189">
                  <c:v>0.62234949203191869</c:v>
                </c:pt>
                <c:pt idx="190">
                  <c:v>0.61724746951332921</c:v>
                </c:pt>
                <c:pt idx="191">
                  <c:v>0.6119707158416412</c:v>
                </c:pt>
                <c:pt idx="192">
                  <c:v>0.60645211093308216</c:v>
                </c:pt>
                <c:pt idx="193">
                  <c:v>0.60172325189701259</c:v>
                </c:pt>
                <c:pt idx="194">
                  <c:v>0.59688540328870854</c:v>
                </c:pt>
                <c:pt idx="195">
                  <c:v>0.59213476301841572</c:v>
                </c:pt>
                <c:pt idx="196">
                  <c:v>0.58674072184776771</c:v>
                </c:pt>
                <c:pt idx="197">
                  <c:v>0.58188672564172905</c:v>
                </c:pt>
                <c:pt idx="198">
                  <c:v>0.57617207737505993</c:v>
                </c:pt>
                <c:pt idx="199">
                  <c:v>0.57175286948482817</c:v>
                </c:pt>
                <c:pt idx="200">
                  <c:v>0.56775613649507262</c:v>
                </c:pt>
                <c:pt idx="201">
                  <c:v>0.56432090471607899</c:v>
                </c:pt>
                <c:pt idx="202">
                  <c:v>0.56007793560951424</c:v>
                </c:pt>
                <c:pt idx="203">
                  <c:v>0.5551101155410687</c:v>
                </c:pt>
                <c:pt idx="204">
                  <c:v>0.55010460799402983</c:v>
                </c:pt>
                <c:pt idx="205">
                  <c:v>0.54496615805460735</c:v>
                </c:pt>
                <c:pt idx="206">
                  <c:v>0.54049222288209553</c:v>
                </c:pt>
                <c:pt idx="207">
                  <c:v>0.5359689761084242</c:v>
                </c:pt>
                <c:pt idx="208">
                  <c:v>0.5324562496482379</c:v>
                </c:pt>
                <c:pt idx="209">
                  <c:v>0.52825185814990416</c:v>
                </c:pt>
                <c:pt idx="210">
                  <c:v>0.52512387984229059</c:v>
                </c:pt>
                <c:pt idx="211">
                  <c:v>0.52052292225495933</c:v>
                </c:pt>
                <c:pt idx="212">
                  <c:v>0.51570243064639709</c:v>
                </c:pt>
                <c:pt idx="213">
                  <c:v>0.51032338745077455</c:v>
                </c:pt>
                <c:pt idx="214">
                  <c:v>0.50535568274410936</c:v>
                </c:pt>
                <c:pt idx="215">
                  <c:v>0.50140231593843898</c:v>
                </c:pt>
                <c:pt idx="216">
                  <c:v>0.49730870838453356</c:v>
                </c:pt>
                <c:pt idx="217">
                  <c:v>0.49371893163926711</c:v>
                </c:pt>
                <c:pt idx="218">
                  <c:v>0.49046945367010819</c:v>
                </c:pt>
                <c:pt idx="219">
                  <c:v>0.48586613981636628</c:v>
                </c:pt>
                <c:pt idx="220">
                  <c:v>0.48175621187620266</c:v>
                </c:pt>
                <c:pt idx="221">
                  <c:v>0.47704486477486469</c:v>
                </c:pt>
                <c:pt idx="222">
                  <c:v>0.47271060588634395</c:v>
                </c:pt>
                <c:pt idx="223">
                  <c:v>0.46724235293374861</c:v>
                </c:pt>
                <c:pt idx="224">
                  <c:v>0.46134133426506346</c:v>
                </c:pt>
                <c:pt idx="225">
                  <c:v>0.4571022625983121</c:v>
                </c:pt>
                <c:pt idx="226">
                  <c:v>0.45282992269591038</c:v>
                </c:pt>
                <c:pt idx="227">
                  <c:v>0.44950170691862235</c:v>
                </c:pt>
                <c:pt idx="228">
                  <c:v>0.4452674152387141</c:v>
                </c:pt>
                <c:pt idx="229">
                  <c:v>0.44072288967207313</c:v>
                </c:pt>
                <c:pt idx="230">
                  <c:v>0.43633298801737436</c:v>
                </c:pt>
                <c:pt idx="231">
                  <c:v>0.43067260462005075</c:v>
                </c:pt>
                <c:pt idx="232">
                  <c:v>0.42607108750115386</c:v>
                </c:pt>
                <c:pt idx="233">
                  <c:v>0.42063243167895931</c:v>
                </c:pt>
                <c:pt idx="234">
                  <c:v>0.41785017210109682</c:v>
                </c:pt>
                <c:pt idx="235">
                  <c:v>0.41404972972673909</c:v>
                </c:pt>
                <c:pt idx="236">
                  <c:v>0.41016544333979538</c:v>
                </c:pt>
                <c:pt idx="237">
                  <c:v>0.40526304695794663</c:v>
                </c:pt>
                <c:pt idx="238">
                  <c:v>0.40062425528171763</c:v>
                </c:pt>
                <c:pt idx="239">
                  <c:v>0.39625433888011058</c:v>
                </c:pt>
                <c:pt idx="240">
                  <c:v>0.3924966763059598</c:v>
                </c:pt>
                <c:pt idx="241">
                  <c:v>0.38902217478275369</c:v>
                </c:pt>
                <c:pt idx="242">
                  <c:v>0.38456591496110043</c:v>
                </c:pt>
                <c:pt idx="243">
                  <c:v>0.37996005821791029</c:v>
                </c:pt>
                <c:pt idx="244">
                  <c:v>0.37538938131106658</c:v>
                </c:pt>
                <c:pt idx="245">
                  <c:v>0.37228964731146963</c:v>
                </c:pt>
                <c:pt idx="246">
                  <c:v>0.36865931521632311</c:v>
                </c:pt>
                <c:pt idx="247">
                  <c:v>0.36439511111535666</c:v>
                </c:pt>
                <c:pt idx="248">
                  <c:v>0.36061138903132628</c:v>
                </c:pt>
                <c:pt idx="249">
                  <c:v>0.35636122464085129</c:v>
                </c:pt>
                <c:pt idx="250">
                  <c:v>0.35301683784539739</c:v>
                </c:pt>
                <c:pt idx="251">
                  <c:v>0.34966855530767715</c:v>
                </c:pt>
                <c:pt idx="252">
                  <c:v>0.34613997893566434</c:v>
                </c:pt>
                <c:pt idx="253">
                  <c:v>0.34308817958389026</c:v>
                </c:pt>
                <c:pt idx="254">
                  <c:v>0.34012646024137949</c:v>
                </c:pt>
                <c:pt idx="255">
                  <c:v>0.3371265325970158</c:v>
                </c:pt>
                <c:pt idx="256">
                  <c:v>0.33268873222251621</c:v>
                </c:pt>
                <c:pt idx="257">
                  <c:v>0.32781154360551601</c:v>
                </c:pt>
                <c:pt idx="258">
                  <c:v>0.32448655474968269</c:v>
                </c:pt>
                <c:pt idx="259">
                  <c:v>0.32211636357361106</c:v>
                </c:pt>
                <c:pt idx="260">
                  <c:v>0.31996153247701214</c:v>
                </c:pt>
                <c:pt idx="261">
                  <c:v>0.31712256767828856</c:v>
                </c:pt>
                <c:pt idx="262">
                  <c:v>0.31387664905173895</c:v>
                </c:pt>
                <c:pt idx="263">
                  <c:v>0.31078249826849924</c:v>
                </c:pt>
                <c:pt idx="264">
                  <c:v>0.30737359934049074</c:v>
                </c:pt>
                <c:pt idx="265">
                  <c:v>0.30436850163240908</c:v>
                </c:pt>
                <c:pt idx="266">
                  <c:v>0.30139743655680207</c:v>
                </c:pt>
                <c:pt idx="267">
                  <c:v>0.29776734189617321</c:v>
                </c:pt>
                <c:pt idx="268">
                  <c:v>0.29474747218365166</c:v>
                </c:pt>
                <c:pt idx="269">
                  <c:v>0.29139609015210294</c:v>
                </c:pt>
                <c:pt idx="270">
                  <c:v>0.28964137105100868</c:v>
                </c:pt>
                <c:pt idx="271">
                  <c:v>0.28631986334672188</c:v>
                </c:pt>
                <c:pt idx="272">
                  <c:v>0.28412298320001761</c:v>
                </c:pt>
                <c:pt idx="273">
                  <c:v>0.2819793753032413</c:v>
                </c:pt>
                <c:pt idx="274">
                  <c:v>0.2794435732085423</c:v>
                </c:pt>
                <c:pt idx="275">
                  <c:v>0.27642452646643462</c:v>
                </c:pt>
                <c:pt idx="276">
                  <c:v>0.2726117855046476</c:v>
                </c:pt>
                <c:pt idx="277">
                  <c:v>0.27083395550363965</c:v>
                </c:pt>
                <c:pt idx="278">
                  <c:v>0.26805024956692586</c:v>
                </c:pt>
                <c:pt idx="279">
                  <c:v>0.26566013926021947</c:v>
                </c:pt>
                <c:pt idx="280">
                  <c:v>0.26252123829252111</c:v>
                </c:pt>
                <c:pt idx="281">
                  <c:v>0.25992547134623617</c:v>
                </c:pt>
                <c:pt idx="282">
                  <c:v>0.25702241392910208</c:v>
                </c:pt>
                <c:pt idx="283">
                  <c:v>0.25484549369156739</c:v>
                </c:pt>
                <c:pt idx="284">
                  <c:v>0.2528322103844271</c:v>
                </c:pt>
                <c:pt idx="285">
                  <c:v>0.25004700725015505</c:v>
                </c:pt>
                <c:pt idx="286">
                  <c:v>0.24752775113311226</c:v>
                </c:pt>
                <c:pt idx="287">
                  <c:v>0.24588154878406634</c:v>
                </c:pt>
                <c:pt idx="288">
                  <c:v>0.24448817884729321</c:v>
                </c:pt>
                <c:pt idx="289">
                  <c:v>0.24327720931181818</c:v>
                </c:pt>
                <c:pt idx="290">
                  <c:v>0.24061849316000955</c:v>
                </c:pt>
                <c:pt idx="291">
                  <c:v>0.23852266582011186</c:v>
                </c:pt>
                <c:pt idx="292">
                  <c:v>0.23631378812624379</c:v>
                </c:pt>
                <c:pt idx="293">
                  <c:v>0.23484874826968799</c:v>
                </c:pt>
                <c:pt idx="294">
                  <c:v>0.23336566778235743</c:v>
                </c:pt>
                <c:pt idx="295">
                  <c:v>0.23115966917851852</c:v>
                </c:pt>
                <c:pt idx="296">
                  <c:v>0.22920469129029625</c:v>
                </c:pt>
                <c:pt idx="297">
                  <c:v>0.22776258254062096</c:v>
                </c:pt>
                <c:pt idx="298">
                  <c:v>0.22602070601006385</c:v>
                </c:pt>
                <c:pt idx="299">
                  <c:v>0.22409108140418518</c:v>
                </c:pt>
                <c:pt idx="300">
                  <c:v>0.22279276826719147</c:v>
                </c:pt>
                <c:pt idx="301">
                  <c:v>0.22160470039397639</c:v>
                </c:pt>
                <c:pt idx="302">
                  <c:v>0.22029060668547601</c:v>
                </c:pt>
                <c:pt idx="303">
                  <c:v>0.21883070963838297</c:v>
                </c:pt>
                <c:pt idx="304">
                  <c:v>0.21738152252943352</c:v>
                </c:pt>
                <c:pt idx="305">
                  <c:v>0.2161678841183042</c:v>
                </c:pt>
                <c:pt idx="306">
                  <c:v>0.21477150990138763</c:v>
                </c:pt>
                <c:pt idx="307">
                  <c:v>0.21348074743772541</c:v>
                </c:pt>
                <c:pt idx="308">
                  <c:v>0.21223580687794621</c:v>
                </c:pt>
                <c:pt idx="309">
                  <c:v>0.21098590842605866</c:v>
                </c:pt>
                <c:pt idx="310">
                  <c:v>0.20991126081902117</c:v>
                </c:pt>
                <c:pt idx="311">
                  <c:v>0.20866427376211938</c:v>
                </c:pt>
                <c:pt idx="312">
                  <c:v>0.2074841228907072</c:v>
                </c:pt>
                <c:pt idx="313">
                  <c:v>0.20563452679099473</c:v>
                </c:pt>
                <c:pt idx="314">
                  <c:v>0.2041562003151241</c:v>
                </c:pt>
                <c:pt idx="315">
                  <c:v>0.20244314767502597</c:v>
                </c:pt>
                <c:pt idx="316">
                  <c:v>0.20236933681212874</c:v>
                </c:pt>
                <c:pt idx="317">
                  <c:v>0.20137857559128489</c:v>
                </c:pt>
                <c:pt idx="318">
                  <c:v>0.20029768195681502</c:v>
                </c:pt>
                <c:pt idx="319">
                  <c:v>0.19852417202769587</c:v>
                </c:pt>
                <c:pt idx="320">
                  <c:v>0.19728511892189254</c:v>
                </c:pt>
                <c:pt idx="321">
                  <c:v>0.19649579963196134</c:v>
                </c:pt>
                <c:pt idx="322">
                  <c:v>0.19564311385503122</c:v>
                </c:pt>
                <c:pt idx="323">
                  <c:v>0.19520847281958104</c:v>
                </c:pt>
                <c:pt idx="324">
                  <c:v>0.19392876122257996</c:v>
                </c:pt>
                <c:pt idx="325">
                  <c:v>0.19209663531239207</c:v>
                </c:pt>
                <c:pt idx="326">
                  <c:v>0.19053635568723068</c:v>
                </c:pt>
                <c:pt idx="327">
                  <c:v>0.18994766983469616</c:v>
                </c:pt>
                <c:pt idx="328">
                  <c:v>0.19007621553596696</c:v>
                </c:pt>
                <c:pt idx="329">
                  <c:v>0.19006702933333938</c:v>
                </c:pt>
                <c:pt idx="330">
                  <c:v>0.18961968877097632</c:v>
                </c:pt>
                <c:pt idx="331">
                  <c:v>0.18922386835312802</c:v>
                </c:pt>
                <c:pt idx="332">
                  <c:v>0.18832211568858562</c:v>
                </c:pt>
                <c:pt idx="333">
                  <c:v>0.18868463070515046</c:v>
                </c:pt>
                <c:pt idx="334">
                  <c:v>0.188613595021736</c:v>
                </c:pt>
                <c:pt idx="335">
                  <c:v>0.18810413198468767</c:v>
                </c:pt>
                <c:pt idx="336">
                  <c:v>0.18649998358101139</c:v>
                </c:pt>
                <c:pt idx="337">
                  <c:v>0.18547670231577384</c:v>
                </c:pt>
                <c:pt idx="338">
                  <c:v>0.18535914260138014</c:v>
                </c:pt>
                <c:pt idx="339">
                  <c:v>0.1856179974745239</c:v>
                </c:pt>
                <c:pt idx="340">
                  <c:v>0.18523803367825351</c:v>
                </c:pt>
                <c:pt idx="341">
                  <c:v>0.18436051376735749</c:v>
                </c:pt>
                <c:pt idx="342">
                  <c:v>0.18332204847988762</c:v>
                </c:pt>
                <c:pt idx="343">
                  <c:v>0.18286945122479326</c:v>
                </c:pt>
                <c:pt idx="344">
                  <c:v>0.1820820526617711</c:v>
                </c:pt>
                <c:pt idx="345">
                  <c:v>0.18163976291979511</c:v>
                </c:pt>
                <c:pt idx="346">
                  <c:v>0.18009565813006898</c:v>
                </c:pt>
                <c:pt idx="347">
                  <c:v>0.17947113496072542</c:v>
                </c:pt>
                <c:pt idx="348">
                  <c:v>0.17815420159276144</c:v>
                </c:pt>
                <c:pt idx="349">
                  <c:v>0.17758367607876469</c:v>
                </c:pt>
                <c:pt idx="350">
                  <c:v>0.17690444710488418</c:v>
                </c:pt>
                <c:pt idx="351">
                  <c:v>0.17621401747090826</c:v>
                </c:pt>
                <c:pt idx="352">
                  <c:v>0.17581307721328426</c:v>
                </c:pt>
                <c:pt idx="353">
                  <c:v>0.1744660983758248</c:v>
                </c:pt>
                <c:pt idx="354">
                  <c:v>0.17352803868720407</c:v>
                </c:pt>
                <c:pt idx="355">
                  <c:v>0.17221134866507029</c:v>
                </c:pt>
                <c:pt idx="356">
                  <c:v>0.17199058953532984</c:v>
                </c:pt>
                <c:pt idx="357">
                  <c:v>0.17077903554731214</c:v>
                </c:pt>
                <c:pt idx="358">
                  <c:v>0.16976660631718407</c:v>
                </c:pt>
                <c:pt idx="359">
                  <c:v>0.16837965972621893</c:v>
                </c:pt>
                <c:pt idx="360">
                  <c:v>0.16727166060270049</c:v>
                </c:pt>
                <c:pt idx="361">
                  <c:v>0.16574939160333066</c:v>
                </c:pt>
                <c:pt idx="362">
                  <c:v>0.16483721750457683</c:v>
                </c:pt>
                <c:pt idx="363">
                  <c:v>0.16385774275001697</c:v>
                </c:pt>
                <c:pt idx="364">
                  <c:v>0.16410621224376865</c:v>
                </c:pt>
                <c:pt idx="365">
                  <c:v>0.16243013015616736</c:v>
                </c:pt>
                <c:pt idx="366">
                  <c:v>0.16211104358723483</c:v>
                </c:pt>
                <c:pt idx="367">
                  <c:v>0.16043716669728084</c:v>
                </c:pt>
                <c:pt idx="368">
                  <c:v>0.16081951245383941</c:v>
                </c:pt>
                <c:pt idx="369">
                  <c:v>0.16015828101517612</c:v>
                </c:pt>
                <c:pt idx="370">
                  <c:v>0.16014455315924236</c:v>
                </c:pt>
                <c:pt idx="371">
                  <c:v>0.16024475655030648</c:v>
                </c:pt>
                <c:pt idx="372">
                  <c:v>0.16036770845416776</c:v>
                </c:pt>
                <c:pt idx="373">
                  <c:v>0.16061296250906451</c:v>
                </c:pt>
                <c:pt idx="374">
                  <c:v>0.16034092238661385</c:v>
                </c:pt>
                <c:pt idx="375">
                  <c:v>0.1605880421512218</c:v>
                </c:pt>
                <c:pt idx="376">
                  <c:v>0.1605239762691377</c:v>
                </c:pt>
                <c:pt idx="377">
                  <c:v>0.16097474572346138</c:v>
                </c:pt>
                <c:pt idx="378">
                  <c:v>0.16116285982857714</c:v>
                </c:pt>
                <c:pt idx="379">
                  <c:v>0.16371682004272495</c:v>
                </c:pt>
                <c:pt idx="380">
                  <c:v>0.16640563492842264</c:v>
                </c:pt>
                <c:pt idx="381">
                  <c:v>0.16920217541257535</c:v>
                </c:pt>
                <c:pt idx="382">
                  <c:v>0.17061628554798747</c:v>
                </c:pt>
                <c:pt idx="383">
                  <c:v>0.17227671883597259</c:v>
                </c:pt>
                <c:pt idx="384">
                  <c:v>0.17525544530103229</c:v>
                </c:pt>
                <c:pt idx="385">
                  <c:v>0.17806721901744063</c:v>
                </c:pt>
                <c:pt idx="386">
                  <c:v>0.18050332400943644</c:v>
                </c:pt>
                <c:pt idx="387">
                  <c:v>0.18305474219261383</c:v>
                </c:pt>
                <c:pt idx="388">
                  <c:v>0.18505211990950862</c:v>
                </c:pt>
                <c:pt idx="389">
                  <c:v>0.1869399065822584</c:v>
                </c:pt>
                <c:pt idx="390">
                  <c:v>0.1882540709281639</c:v>
                </c:pt>
                <c:pt idx="391">
                  <c:v>0.18933748331189248</c:v>
                </c:pt>
                <c:pt idx="392">
                  <c:v>0.19067744974557974</c:v>
                </c:pt>
                <c:pt idx="393">
                  <c:v>0.1910805500133935</c:v>
                </c:pt>
                <c:pt idx="394">
                  <c:v>0.19243155364559469</c:v>
                </c:pt>
                <c:pt idx="395">
                  <c:v>0.19414056140217933</c:v>
                </c:pt>
                <c:pt idx="396">
                  <c:v>0.19497650868794758</c:v>
                </c:pt>
                <c:pt idx="397">
                  <c:v>0.19524503193659232</c:v>
                </c:pt>
                <c:pt idx="398">
                  <c:v>0.19320892480841831</c:v>
                </c:pt>
                <c:pt idx="399">
                  <c:v>0.19278898946410161</c:v>
                </c:pt>
                <c:pt idx="400">
                  <c:v>0.19185151071505352</c:v>
                </c:pt>
                <c:pt idx="401">
                  <c:v>0.19010982520857239</c:v>
                </c:pt>
                <c:pt idx="402">
                  <c:v>0.18760307119056227</c:v>
                </c:pt>
                <c:pt idx="403">
                  <c:v>0.18547322684616277</c:v>
                </c:pt>
                <c:pt idx="404">
                  <c:v>0.18382089433975704</c:v>
                </c:pt>
                <c:pt idx="405">
                  <c:v>0.18083548288978396</c:v>
                </c:pt>
                <c:pt idx="406">
                  <c:v>0.17724563807711471</c:v>
                </c:pt>
                <c:pt idx="407">
                  <c:v>0.17367311572994246</c:v>
                </c:pt>
                <c:pt idx="408">
                  <c:v>0.17007648063688935</c:v>
                </c:pt>
                <c:pt idx="409">
                  <c:v>0.16513478545036203</c:v>
                </c:pt>
                <c:pt idx="410">
                  <c:v>0.16028355818932258</c:v>
                </c:pt>
                <c:pt idx="411">
                  <c:v>0.15566406074150824</c:v>
                </c:pt>
                <c:pt idx="412">
                  <c:v>0.15186546314727897</c:v>
                </c:pt>
                <c:pt idx="413">
                  <c:v>0.14677218955326374</c:v>
                </c:pt>
                <c:pt idx="414">
                  <c:v>0.14327905592344731</c:v>
                </c:pt>
                <c:pt idx="415">
                  <c:v>0.13803233907047616</c:v>
                </c:pt>
                <c:pt idx="416">
                  <c:v>0.13376641468141356</c:v>
                </c:pt>
                <c:pt idx="417">
                  <c:v>0.13000745154189736</c:v>
                </c:pt>
                <c:pt idx="418">
                  <c:v>0.12751731278714978</c:v>
                </c:pt>
                <c:pt idx="419">
                  <c:v>0.12648578439972044</c:v>
                </c:pt>
                <c:pt idx="420">
                  <c:v>0.1236588343910795</c:v>
                </c:pt>
                <c:pt idx="421">
                  <c:v>0.12236478253135188</c:v>
                </c:pt>
                <c:pt idx="422">
                  <c:v>0.12063553856664956</c:v>
                </c:pt>
                <c:pt idx="423">
                  <c:v>0.11816400457524298</c:v>
                </c:pt>
                <c:pt idx="424">
                  <c:v>0.11675290281464817</c:v>
                </c:pt>
                <c:pt idx="425">
                  <c:v>0.11440006052492488</c:v>
                </c:pt>
                <c:pt idx="426">
                  <c:v>0.11376494517437481</c:v>
                </c:pt>
                <c:pt idx="427">
                  <c:v>0.11186779650067033</c:v>
                </c:pt>
                <c:pt idx="428">
                  <c:v>0.11102698247872859</c:v>
                </c:pt>
                <c:pt idx="429">
                  <c:v>0.11004750175542613</c:v>
                </c:pt>
                <c:pt idx="430">
                  <c:v>0.10967724441491905</c:v>
                </c:pt>
                <c:pt idx="431">
                  <c:v>0.1083164841291016</c:v>
                </c:pt>
                <c:pt idx="432">
                  <c:v>0.10636252800647139</c:v>
                </c:pt>
                <c:pt idx="433">
                  <c:v>0.10473238266965941</c:v>
                </c:pt>
                <c:pt idx="434">
                  <c:v>0.10386631047020356</c:v>
                </c:pt>
                <c:pt idx="435">
                  <c:v>0.10368203181278442</c:v>
                </c:pt>
                <c:pt idx="436">
                  <c:v>0.10210619959201953</c:v>
                </c:pt>
                <c:pt idx="437">
                  <c:v>0.10131632440935895</c:v>
                </c:pt>
                <c:pt idx="438">
                  <c:v>0.1005786150571292</c:v>
                </c:pt>
                <c:pt idx="439">
                  <c:v>9.9851673101821053E-2</c:v>
                </c:pt>
                <c:pt idx="440">
                  <c:v>9.9027400406243471E-2</c:v>
                </c:pt>
                <c:pt idx="441">
                  <c:v>9.9228315330597339E-2</c:v>
                </c:pt>
                <c:pt idx="442">
                  <c:v>9.9460850069974335E-2</c:v>
                </c:pt>
                <c:pt idx="443">
                  <c:v>0.10023584831479443</c:v>
                </c:pt>
                <c:pt idx="444">
                  <c:v>9.8917126817973641E-2</c:v>
                </c:pt>
                <c:pt idx="445">
                  <c:v>9.8478610885717327E-2</c:v>
                </c:pt>
                <c:pt idx="446">
                  <c:v>9.4865033213371544E-2</c:v>
                </c:pt>
                <c:pt idx="447">
                  <c:v>9.3978645780827236E-2</c:v>
                </c:pt>
                <c:pt idx="448">
                  <c:v>9.3448787669918446E-2</c:v>
                </c:pt>
                <c:pt idx="449">
                  <c:v>9.6020383498648873E-2</c:v>
                </c:pt>
                <c:pt idx="450">
                  <c:v>9.5365505418574428E-2</c:v>
                </c:pt>
                <c:pt idx="451">
                  <c:v>9.4614632122473757E-2</c:v>
                </c:pt>
                <c:pt idx="452">
                  <c:v>9.2500134909421008E-2</c:v>
                </c:pt>
                <c:pt idx="453">
                  <c:v>9.1242175334593834E-2</c:v>
                </c:pt>
                <c:pt idx="454">
                  <c:v>9.0990551247223661E-2</c:v>
                </c:pt>
                <c:pt idx="455">
                  <c:v>9.0141149101964371E-2</c:v>
                </c:pt>
                <c:pt idx="456">
                  <c:v>9.0278931484211858E-2</c:v>
                </c:pt>
                <c:pt idx="457">
                  <c:v>8.942195570547988E-2</c:v>
                </c:pt>
                <c:pt idx="458">
                  <c:v>8.9380023925670585E-2</c:v>
                </c:pt>
                <c:pt idx="459">
                  <c:v>8.9158459561464676E-2</c:v>
                </c:pt>
                <c:pt idx="460">
                  <c:v>8.8400633079685501E-2</c:v>
                </c:pt>
                <c:pt idx="461">
                  <c:v>8.8626978435280557E-2</c:v>
                </c:pt>
                <c:pt idx="462">
                  <c:v>8.7335096062165121E-2</c:v>
                </c:pt>
                <c:pt idx="463">
                  <c:v>8.6633142588445691E-2</c:v>
                </c:pt>
                <c:pt idx="464">
                  <c:v>8.6064543744121272E-2</c:v>
                </c:pt>
                <c:pt idx="465">
                  <c:v>8.4747375894420759E-2</c:v>
                </c:pt>
                <c:pt idx="466">
                  <c:v>8.3328906232349911E-2</c:v>
                </c:pt>
                <c:pt idx="467">
                  <c:v>8.1859452304865882E-2</c:v>
                </c:pt>
                <c:pt idx="468">
                  <c:v>8.2106312762047912E-2</c:v>
                </c:pt>
                <c:pt idx="469">
                  <c:v>8.1482671856029878E-2</c:v>
                </c:pt>
                <c:pt idx="470">
                  <c:v>8.1096128615917265E-2</c:v>
                </c:pt>
                <c:pt idx="471">
                  <c:v>8.1009608365257821E-2</c:v>
                </c:pt>
                <c:pt idx="472">
                  <c:v>8.277882711682695E-2</c:v>
                </c:pt>
                <c:pt idx="473">
                  <c:v>8.1847891191824645E-2</c:v>
                </c:pt>
                <c:pt idx="474">
                  <c:v>8.1785464035644378E-2</c:v>
                </c:pt>
                <c:pt idx="475">
                  <c:v>7.9558119613930972E-2</c:v>
                </c:pt>
                <c:pt idx="476">
                  <c:v>8.2715611695684615E-2</c:v>
                </c:pt>
                <c:pt idx="477">
                  <c:v>8.1664315031395984E-2</c:v>
                </c:pt>
                <c:pt idx="478">
                  <c:v>8.3329020626868797E-2</c:v>
                </c:pt>
                <c:pt idx="479">
                  <c:v>7.967684006777917E-2</c:v>
                </c:pt>
                <c:pt idx="480">
                  <c:v>7.9282709861994372E-2</c:v>
                </c:pt>
                <c:pt idx="481">
                  <c:v>7.8024646220473948E-2</c:v>
                </c:pt>
                <c:pt idx="482">
                  <c:v>8.0609151078975247E-2</c:v>
                </c:pt>
                <c:pt idx="483">
                  <c:v>8.0320835260098172E-2</c:v>
                </c:pt>
                <c:pt idx="484">
                  <c:v>7.9991796878619154E-2</c:v>
                </c:pt>
                <c:pt idx="485">
                  <c:v>7.6961834194172574E-2</c:v>
                </c:pt>
                <c:pt idx="486">
                  <c:v>7.8347851903325647E-2</c:v>
                </c:pt>
                <c:pt idx="487">
                  <c:v>7.834829757860054E-2</c:v>
                </c:pt>
                <c:pt idx="488">
                  <c:v>7.9757405280827184E-2</c:v>
                </c:pt>
                <c:pt idx="489">
                  <c:v>7.7634932381225569E-2</c:v>
                </c:pt>
                <c:pt idx="490">
                  <c:v>7.6565811339437864E-2</c:v>
                </c:pt>
                <c:pt idx="491">
                  <c:v>7.4768918052642033E-2</c:v>
                </c:pt>
                <c:pt idx="492">
                  <c:v>7.5117908604631481E-2</c:v>
                </c:pt>
                <c:pt idx="493">
                  <c:v>7.4455497987035088E-2</c:v>
                </c:pt>
                <c:pt idx="494">
                  <c:v>7.5148630434991676E-2</c:v>
                </c:pt>
                <c:pt idx="495">
                  <c:v>7.3773503325458067E-2</c:v>
                </c:pt>
                <c:pt idx="496">
                  <c:v>7.4607551490606688E-2</c:v>
                </c:pt>
                <c:pt idx="497">
                  <c:v>7.4295792057859134E-2</c:v>
                </c:pt>
                <c:pt idx="498">
                  <c:v>7.4996002277421342E-2</c:v>
                </c:pt>
                <c:pt idx="499">
                  <c:v>7.4761099131653755E-2</c:v>
                </c:pt>
                <c:pt idx="500">
                  <c:v>7.3458404133891833E-2</c:v>
                </c:pt>
                <c:pt idx="501">
                  <c:v>7.4877928660281437E-2</c:v>
                </c:pt>
                <c:pt idx="502">
                  <c:v>7.4433572415399357E-2</c:v>
                </c:pt>
                <c:pt idx="503">
                  <c:v>7.5829409511678075E-2</c:v>
                </c:pt>
                <c:pt idx="504">
                  <c:v>7.2420418400399381E-2</c:v>
                </c:pt>
                <c:pt idx="505">
                  <c:v>7.3270127184259404E-2</c:v>
                </c:pt>
                <c:pt idx="506">
                  <c:v>7.0654173865621547E-2</c:v>
                </c:pt>
                <c:pt idx="507">
                  <c:v>7.0478097700134676E-2</c:v>
                </c:pt>
                <c:pt idx="508">
                  <c:v>6.789058171901978E-2</c:v>
                </c:pt>
                <c:pt idx="509">
                  <c:v>6.8943360048431004E-2</c:v>
                </c:pt>
                <c:pt idx="510">
                  <c:v>7.0821253008037738E-2</c:v>
                </c:pt>
                <c:pt idx="511">
                  <c:v>7.1655888497471648E-2</c:v>
                </c:pt>
                <c:pt idx="512">
                  <c:v>7.1783858019847616E-2</c:v>
                </c:pt>
                <c:pt idx="513">
                  <c:v>7.2095934677369522E-2</c:v>
                </c:pt>
                <c:pt idx="514">
                  <c:v>7.3927715042231251E-2</c:v>
                </c:pt>
                <c:pt idx="515">
                  <c:v>7.3135417214788598E-2</c:v>
                </c:pt>
                <c:pt idx="516">
                  <c:v>7.219969666742608E-2</c:v>
                </c:pt>
                <c:pt idx="517">
                  <c:v>7.0473907219888429E-2</c:v>
                </c:pt>
                <c:pt idx="518">
                  <c:v>6.8516449703512172E-2</c:v>
                </c:pt>
                <c:pt idx="519">
                  <c:v>6.5399454424436995E-2</c:v>
                </c:pt>
                <c:pt idx="520">
                  <c:v>6.1842200034915307E-2</c:v>
                </c:pt>
              </c:numCache>
            </c:numRef>
          </c:val>
        </c:ser>
        <c:ser>
          <c:idx val="4"/>
          <c:order val="3"/>
          <c:tx>
            <c:strRef>
              <c:f>AP_t!$F$5</c:f>
              <c:strCache>
                <c:ptCount val="1"/>
                <c:pt idx="0">
                  <c:v>P04</c:v>
                </c:pt>
              </c:strCache>
            </c:strRef>
          </c:tx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AP_t!$G$5:$TG$5</c:f>
              <c:numCache>
                <c:formatCode>General</c:formatCode>
                <c:ptCount val="521"/>
                <c:pt idx="0">
                  <c:v>2.5862179322704253</c:v>
                </c:pt>
                <c:pt idx="1">
                  <c:v>2.5693324606597137</c:v>
                </c:pt>
                <c:pt idx="2">
                  <c:v>2.564236201927665</c:v>
                </c:pt>
                <c:pt idx="3">
                  <c:v>2.5432023946626292</c:v>
                </c:pt>
                <c:pt idx="4">
                  <c:v>2.5121696008726215</c:v>
                </c:pt>
                <c:pt idx="5">
                  <c:v>2.4660447833301911</c:v>
                </c:pt>
                <c:pt idx="6">
                  <c:v>2.4298323772073545</c:v>
                </c:pt>
                <c:pt idx="7">
                  <c:v>2.3835465936754967</c:v>
                </c:pt>
                <c:pt idx="8">
                  <c:v>2.3502867007704502</c:v>
                </c:pt>
                <c:pt idx="9">
                  <c:v>2.3122283507228802</c:v>
                </c:pt>
                <c:pt idx="10">
                  <c:v>2.2775849228657883</c:v>
                </c:pt>
                <c:pt idx="11">
                  <c:v>2.2357627503847035</c:v>
                </c:pt>
                <c:pt idx="12">
                  <c:v>2.1915840852327464</c:v>
                </c:pt>
                <c:pt idx="13">
                  <c:v>2.15254297932014</c:v>
                </c:pt>
                <c:pt idx="14">
                  <c:v>2.1114096157647029</c:v>
                </c:pt>
                <c:pt idx="15">
                  <c:v>2.0782732689938732</c:v>
                </c:pt>
                <c:pt idx="16">
                  <c:v>2.0478079383094916</c:v>
                </c:pt>
                <c:pt idx="17">
                  <c:v>2.0132875935920143</c:v>
                </c:pt>
                <c:pt idx="18">
                  <c:v>1.9806699574809299</c:v>
                </c:pt>
                <c:pt idx="19">
                  <c:v>1.9623585285337575</c:v>
                </c:pt>
                <c:pt idx="20">
                  <c:v>1.9368496193576155</c:v>
                </c:pt>
                <c:pt idx="21">
                  <c:v>1.9201579096575776</c:v>
                </c:pt>
                <c:pt idx="22">
                  <c:v>1.8849035097682412</c:v>
                </c:pt>
                <c:pt idx="23">
                  <c:v>1.8695611573528825</c:v>
                </c:pt>
                <c:pt idx="24">
                  <c:v>1.8485538212279025</c:v>
                </c:pt>
                <c:pt idx="25">
                  <c:v>1.8360786570039405</c:v>
                </c:pt>
                <c:pt idx="26">
                  <c:v>1.8154040028633571</c:v>
                </c:pt>
                <c:pt idx="27">
                  <c:v>1.8024132205759436</c:v>
                </c:pt>
                <c:pt idx="28">
                  <c:v>1.7860096164238701</c:v>
                </c:pt>
                <c:pt idx="29">
                  <c:v>1.7807619706492279</c:v>
                </c:pt>
                <c:pt idx="30">
                  <c:v>1.7717510956888747</c:v>
                </c:pt>
                <c:pt idx="31">
                  <c:v>1.7732323402491283</c:v>
                </c:pt>
                <c:pt idx="32">
                  <c:v>1.7675685822981981</c:v>
                </c:pt>
                <c:pt idx="33">
                  <c:v>1.7584875243621398</c:v>
                </c:pt>
                <c:pt idx="34">
                  <c:v>1.7462095487056601</c:v>
                </c:pt>
                <c:pt idx="35">
                  <c:v>1.7379461426114278</c:v>
                </c:pt>
                <c:pt idx="36">
                  <c:v>1.7308026741557536</c:v>
                </c:pt>
                <c:pt idx="37">
                  <c:v>1.7208954901187845</c:v>
                </c:pt>
                <c:pt idx="38">
                  <c:v>1.7141393497438926</c:v>
                </c:pt>
                <c:pt idx="39">
                  <c:v>1.7100988141699625</c:v>
                </c:pt>
                <c:pt idx="40">
                  <c:v>1.7053616948889214</c:v>
                </c:pt>
                <c:pt idx="41">
                  <c:v>1.6970154114491527</c:v>
                </c:pt>
                <c:pt idx="42">
                  <c:v>1.6870401603228844</c:v>
                </c:pt>
                <c:pt idx="43">
                  <c:v>1.680437460032898</c:v>
                </c:pt>
                <c:pt idx="44">
                  <c:v>1.6766028406245403</c:v>
                </c:pt>
                <c:pt idx="45">
                  <c:v>1.6680754720760795</c:v>
                </c:pt>
                <c:pt idx="46">
                  <c:v>1.6557719481175825</c:v>
                </c:pt>
                <c:pt idx="47">
                  <c:v>1.64775343632104</c:v>
                </c:pt>
                <c:pt idx="48">
                  <c:v>1.6462668417143989</c:v>
                </c:pt>
                <c:pt idx="49">
                  <c:v>1.6473716420109821</c:v>
                </c:pt>
                <c:pt idx="50">
                  <c:v>1.6401515383619074</c:v>
                </c:pt>
                <c:pt idx="51">
                  <c:v>1.6275483302229505</c:v>
                </c:pt>
                <c:pt idx="52">
                  <c:v>1.6198280388607953</c:v>
                </c:pt>
                <c:pt idx="53">
                  <c:v>1.6170617249706611</c:v>
                </c:pt>
                <c:pt idx="54">
                  <c:v>1.6161185068820005</c:v>
                </c:pt>
                <c:pt idx="55">
                  <c:v>1.6096259773672916</c:v>
                </c:pt>
                <c:pt idx="56">
                  <c:v>1.6026446658608606</c:v>
                </c:pt>
                <c:pt idx="57">
                  <c:v>1.5944376096206909</c:v>
                </c:pt>
                <c:pt idx="58">
                  <c:v>1.5912577254464655</c:v>
                </c:pt>
                <c:pt idx="59">
                  <c:v>1.5820706295165914</c:v>
                </c:pt>
                <c:pt idx="60">
                  <c:v>1.5786977923433985</c:v>
                </c:pt>
                <c:pt idx="61">
                  <c:v>1.5692183713803791</c:v>
                </c:pt>
                <c:pt idx="62">
                  <c:v>1.559981316345459</c:v>
                </c:pt>
                <c:pt idx="63">
                  <c:v>1.5550847607403189</c:v>
                </c:pt>
                <c:pt idx="64">
                  <c:v>1.5451690117717902</c:v>
                </c:pt>
                <c:pt idx="65">
                  <c:v>1.5369408667845288</c:v>
                </c:pt>
                <c:pt idx="66">
                  <c:v>1.5199553926215412</c:v>
                </c:pt>
                <c:pt idx="67">
                  <c:v>1.5121453991218186</c:v>
                </c:pt>
                <c:pt idx="68">
                  <c:v>1.5042988267906103</c:v>
                </c:pt>
                <c:pt idx="69">
                  <c:v>1.5027430778424911</c:v>
                </c:pt>
                <c:pt idx="70">
                  <c:v>1.4925877334769582</c:v>
                </c:pt>
                <c:pt idx="71">
                  <c:v>1.4818478766929108</c:v>
                </c:pt>
                <c:pt idx="72">
                  <c:v>1.4650897241984056</c:v>
                </c:pt>
                <c:pt idx="73">
                  <c:v>1.4525984502179397</c:v>
                </c:pt>
                <c:pt idx="74">
                  <c:v>1.4431100902386467</c:v>
                </c:pt>
                <c:pt idx="75">
                  <c:v>1.4348288262939737</c:v>
                </c:pt>
                <c:pt idx="76">
                  <c:v>1.427189776606187</c:v>
                </c:pt>
                <c:pt idx="77">
                  <c:v>1.4231747195532092</c:v>
                </c:pt>
                <c:pt idx="78">
                  <c:v>1.4171725759088565</c:v>
                </c:pt>
                <c:pt idx="79">
                  <c:v>1.4102370496601093</c:v>
                </c:pt>
                <c:pt idx="80">
                  <c:v>1.4033639333294636</c:v>
                </c:pt>
                <c:pt idx="81">
                  <c:v>1.3963357595959629</c:v>
                </c:pt>
                <c:pt idx="82">
                  <c:v>1.3946341266050404</c:v>
                </c:pt>
                <c:pt idx="83">
                  <c:v>1.3891016387529849</c:v>
                </c:pt>
                <c:pt idx="84">
                  <c:v>1.3859404565917759</c:v>
                </c:pt>
                <c:pt idx="85">
                  <c:v>1.3730722014090153</c:v>
                </c:pt>
                <c:pt idx="86">
                  <c:v>1.369898541417597</c:v>
                </c:pt>
                <c:pt idx="87">
                  <c:v>1.3640662435765403</c:v>
                </c:pt>
                <c:pt idx="88">
                  <c:v>1.364712377527064</c:v>
                </c:pt>
                <c:pt idx="89">
                  <c:v>1.3593658169543186</c:v>
                </c:pt>
                <c:pt idx="90">
                  <c:v>1.3440549262784489</c:v>
                </c:pt>
                <c:pt idx="91">
                  <c:v>1.3305041553118637</c:v>
                </c:pt>
                <c:pt idx="92">
                  <c:v>1.3110004161843556</c:v>
                </c:pt>
                <c:pt idx="93">
                  <c:v>1.2998877761359842</c:v>
                </c:pt>
                <c:pt idx="94">
                  <c:v>1.2926025049722107</c:v>
                </c:pt>
                <c:pt idx="95">
                  <c:v>1.2860409969107633</c:v>
                </c:pt>
                <c:pt idx="96">
                  <c:v>1.2816151838376804</c:v>
                </c:pt>
                <c:pt idx="97">
                  <c:v>1.2728201737549889</c:v>
                </c:pt>
                <c:pt idx="98">
                  <c:v>1.2659291025504493</c:v>
                </c:pt>
                <c:pt idx="99">
                  <c:v>1.2607917780257722</c:v>
                </c:pt>
                <c:pt idx="100">
                  <c:v>1.2554226203912873</c:v>
                </c:pt>
                <c:pt idx="101">
                  <c:v>1.2493806050150951</c:v>
                </c:pt>
                <c:pt idx="102">
                  <c:v>1.2415012526936071</c:v>
                </c:pt>
                <c:pt idx="103">
                  <c:v>1.2328714753238674</c:v>
                </c:pt>
                <c:pt idx="104">
                  <c:v>1.226699810565776</c:v>
                </c:pt>
                <c:pt idx="105">
                  <c:v>1.2169372429669685</c:v>
                </c:pt>
                <c:pt idx="106">
                  <c:v>1.2113908384129553</c:v>
                </c:pt>
                <c:pt idx="107">
                  <c:v>1.2015497544778309</c:v>
                </c:pt>
                <c:pt idx="108">
                  <c:v>1.1962303619426558</c:v>
                </c:pt>
                <c:pt idx="109">
                  <c:v>1.1878428646154751</c:v>
                </c:pt>
                <c:pt idx="110">
                  <c:v>1.1804176878926611</c:v>
                </c:pt>
                <c:pt idx="111">
                  <c:v>1.174141284288921</c:v>
                </c:pt>
                <c:pt idx="112">
                  <c:v>1.1661741144049924</c:v>
                </c:pt>
                <c:pt idx="113">
                  <c:v>1.1587757378438297</c:v>
                </c:pt>
                <c:pt idx="114">
                  <c:v>1.1492948632387259</c:v>
                </c:pt>
                <c:pt idx="115">
                  <c:v>1.1426373419137192</c:v>
                </c:pt>
                <c:pt idx="116">
                  <c:v>1.1350658248736394</c:v>
                </c:pt>
                <c:pt idx="117">
                  <c:v>1.1280409654478289</c:v>
                </c:pt>
                <c:pt idx="118">
                  <c:v>1.1209592117517135</c:v>
                </c:pt>
                <c:pt idx="119">
                  <c:v>1.1154910587222067</c:v>
                </c:pt>
                <c:pt idx="120">
                  <c:v>1.1104030355204499</c:v>
                </c:pt>
                <c:pt idx="121">
                  <c:v>1.1043452081012186</c:v>
                </c:pt>
                <c:pt idx="122">
                  <c:v>1.099599060026365</c:v>
                </c:pt>
                <c:pt idx="123">
                  <c:v>1.0949138394012625</c:v>
                </c:pt>
                <c:pt idx="124">
                  <c:v>1.0925442435226789</c:v>
                </c:pt>
                <c:pt idx="125">
                  <c:v>1.0881774754844233</c:v>
                </c:pt>
                <c:pt idx="126">
                  <c:v>1.085072705624778</c:v>
                </c:pt>
                <c:pt idx="127">
                  <c:v>1.0826196123005658</c:v>
                </c:pt>
                <c:pt idx="128">
                  <c:v>1.0806684416083994</c:v>
                </c:pt>
                <c:pt idx="129">
                  <c:v>1.0758947144370523</c:v>
                </c:pt>
                <c:pt idx="130">
                  <c:v>1.0722707165138794</c:v>
                </c:pt>
                <c:pt idx="131">
                  <c:v>1.0687519375847192</c:v>
                </c:pt>
                <c:pt idx="132">
                  <c:v>1.0678206165644912</c:v>
                </c:pt>
                <c:pt idx="133">
                  <c:v>1.064382574702802</c:v>
                </c:pt>
                <c:pt idx="134">
                  <c:v>1.0629915749597028</c:v>
                </c:pt>
                <c:pt idx="135">
                  <c:v>1.0607216397756427</c:v>
                </c:pt>
                <c:pt idx="136">
                  <c:v>1.0560542960578518</c:v>
                </c:pt>
                <c:pt idx="137">
                  <c:v>1.0492602895759764</c:v>
                </c:pt>
                <c:pt idx="138">
                  <c:v>1.043384133677002</c:v>
                </c:pt>
                <c:pt idx="139">
                  <c:v>1.0373309362046719</c:v>
                </c:pt>
                <c:pt idx="140">
                  <c:v>1.0321355601469244</c:v>
                </c:pt>
                <c:pt idx="141">
                  <c:v>1.0259695677489962</c:v>
                </c:pt>
                <c:pt idx="142">
                  <c:v>1.0202848980506734</c:v>
                </c:pt>
                <c:pt idx="143">
                  <c:v>1.0142548254229753</c:v>
                </c:pt>
                <c:pt idx="144">
                  <c:v>1.0084531296902022</c:v>
                </c:pt>
                <c:pt idx="145">
                  <c:v>1.0015892679233402</c:v>
                </c:pt>
                <c:pt idx="146">
                  <c:v>0.99520032678582693</c:v>
                </c:pt>
                <c:pt idx="147">
                  <c:v>0.98671202904621957</c:v>
                </c:pt>
                <c:pt idx="148">
                  <c:v>0.97933613606587777</c:v>
                </c:pt>
                <c:pt idx="149">
                  <c:v>0.97245264494068795</c:v>
                </c:pt>
                <c:pt idx="150">
                  <c:v>0.9673536521114724</c:v>
                </c:pt>
                <c:pt idx="151">
                  <c:v>0.96347340751670063</c:v>
                </c:pt>
                <c:pt idx="152">
                  <c:v>0.95794979263359448</c:v>
                </c:pt>
                <c:pt idx="153">
                  <c:v>0.95295404955273977</c:v>
                </c:pt>
                <c:pt idx="154">
                  <c:v>0.94822400606209634</c:v>
                </c:pt>
                <c:pt idx="155">
                  <c:v>0.9430650471826667</c:v>
                </c:pt>
                <c:pt idx="156">
                  <c:v>0.93782273412469397</c:v>
                </c:pt>
                <c:pt idx="157">
                  <c:v>0.93180138601080742</c:v>
                </c:pt>
                <c:pt idx="158">
                  <c:v>0.9257756476032063</c:v>
                </c:pt>
                <c:pt idx="159">
                  <c:v>0.91977526723146641</c:v>
                </c:pt>
                <c:pt idx="160">
                  <c:v>0.91369594020968459</c:v>
                </c:pt>
                <c:pt idx="161">
                  <c:v>0.90719843588151372</c:v>
                </c:pt>
                <c:pt idx="162">
                  <c:v>0.89823687335180524</c:v>
                </c:pt>
                <c:pt idx="163">
                  <c:v>0.88915707462832982</c:v>
                </c:pt>
                <c:pt idx="164">
                  <c:v>0.87822823106542203</c:v>
                </c:pt>
                <c:pt idx="165">
                  <c:v>0.8669988199946963</c:v>
                </c:pt>
                <c:pt idx="166">
                  <c:v>0.85248890148528567</c:v>
                </c:pt>
                <c:pt idx="167">
                  <c:v>0.8384138666355796</c:v>
                </c:pt>
                <c:pt idx="168">
                  <c:v>0.8240820250026778</c:v>
                </c:pt>
                <c:pt idx="169">
                  <c:v>0.80975639014118239</c:v>
                </c:pt>
                <c:pt idx="170">
                  <c:v>0.79606769267969968</c:v>
                </c:pt>
                <c:pt idx="171">
                  <c:v>0.78095788499196817</c:v>
                </c:pt>
                <c:pt idx="172">
                  <c:v>0.76606872397830561</c:v>
                </c:pt>
                <c:pt idx="173">
                  <c:v>0.74985699741736855</c:v>
                </c:pt>
                <c:pt idx="174">
                  <c:v>0.73715085204993425</c:v>
                </c:pt>
                <c:pt idx="175">
                  <c:v>0.72565798848755458</c:v>
                </c:pt>
                <c:pt idx="176">
                  <c:v>0.71615076583454707</c:v>
                </c:pt>
                <c:pt idx="177">
                  <c:v>0.70345260288491651</c:v>
                </c:pt>
                <c:pt idx="178">
                  <c:v>0.6921205079617706</c:v>
                </c:pt>
                <c:pt idx="179">
                  <c:v>0.68240043000976625</c:v>
                </c:pt>
                <c:pt idx="180">
                  <c:v>0.67370379154291926</c:v>
                </c:pt>
                <c:pt idx="181">
                  <c:v>0.66642695719155498</c:v>
                </c:pt>
                <c:pt idx="182">
                  <c:v>0.65787418215123916</c:v>
                </c:pt>
                <c:pt idx="183">
                  <c:v>0.65173816622683078</c:v>
                </c:pt>
                <c:pt idx="184">
                  <c:v>0.64495989878646476</c:v>
                </c:pt>
                <c:pt idx="185">
                  <c:v>0.63921350116204267</c:v>
                </c:pt>
                <c:pt idx="186">
                  <c:v>0.63243447327548219</c:v>
                </c:pt>
                <c:pt idx="187">
                  <c:v>0.62585867064769862</c:v>
                </c:pt>
                <c:pt idx="188">
                  <c:v>0.61963816543664818</c:v>
                </c:pt>
                <c:pt idx="189">
                  <c:v>0.61453690143746376</c:v>
                </c:pt>
                <c:pt idx="190">
                  <c:v>0.61015537275695197</c:v>
                </c:pt>
                <c:pt idx="191">
                  <c:v>0.60491347040232757</c:v>
                </c:pt>
                <c:pt idx="192">
                  <c:v>0.59839806029236875</c:v>
                </c:pt>
                <c:pt idx="193">
                  <c:v>0.5923012139569952</c:v>
                </c:pt>
                <c:pt idx="194">
                  <c:v>0.5862530772554867</c:v>
                </c:pt>
                <c:pt idx="195">
                  <c:v>0.58245176606244786</c:v>
                </c:pt>
                <c:pt idx="196">
                  <c:v>0.57805012997301619</c:v>
                </c:pt>
                <c:pt idx="197">
                  <c:v>0.57445884119887392</c:v>
                </c:pt>
                <c:pt idx="198">
                  <c:v>0.5686400885851961</c:v>
                </c:pt>
                <c:pt idx="199">
                  <c:v>0.56325973181961619</c:v>
                </c:pt>
                <c:pt idx="200">
                  <c:v>0.55795919924563797</c:v>
                </c:pt>
                <c:pt idx="201">
                  <c:v>0.55391696914849731</c:v>
                </c:pt>
                <c:pt idx="202">
                  <c:v>0.54916759064723741</c:v>
                </c:pt>
                <c:pt idx="203">
                  <c:v>0.54395956588373395</c:v>
                </c:pt>
                <c:pt idx="204">
                  <c:v>0.53875514600667807</c:v>
                </c:pt>
                <c:pt idx="205">
                  <c:v>0.53405215845220666</c:v>
                </c:pt>
                <c:pt idx="206">
                  <c:v>0.52855905660894276</c:v>
                </c:pt>
                <c:pt idx="207">
                  <c:v>0.52477246230902641</c:v>
                </c:pt>
                <c:pt idx="208">
                  <c:v>0.52011613947561119</c:v>
                </c:pt>
                <c:pt idx="209">
                  <c:v>0.51645157546024212</c:v>
                </c:pt>
                <c:pt idx="210">
                  <c:v>0.51278243098742282</c:v>
                </c:pt>
                <c:pt idx="211">
                  <c:v>0.50985492699882806</c:v>
                </c:pt>
                <c:pt idx="212">
                  <c:v>0.50647978047091557</c:v>
                </c:pt>
                <c:pt idx="213">
                  <c:v>0.50176025139682645</c:v>
                </c:pt>
                <c:pt idx="214">
                  <c:v>0.49668924143654514</c:v>
                </c:pt>
                <c:pt idx="215">
                  <c:v>0.49255884939309152</c:v>
                </c:pt>
                <c:pt idx="216">
                  <c:v>0.48828995408342563</c:v>
                </c:pt>
                <c:pt idx="217">
                  <c:v>0.48475057456715032</c:v>
                </c:pt>
                <c:pt idx="218">
                  <c:v>0.48024704286286862</c:v>
                </c:pt>
                <c:pt idx="219">
                  <c:v>0.47634691929438905</c:v>
                </c:pt>
                <c:pt idx="220">
                  <c:v>0.47128174710911491</c:v>
                </c:pt>
                <c:pt idx="221">
                  <c:v>0.46676174469703235</c:v>
                </c:pt>
                <c:pt idx="222">
                  <c:v>0.46191256680154136</c:v>
                </c:pt>
                <c:pt idx="223">
                  <c:v>0.4578979460561326</c:v>
                </c:pt>
                <c:pt idx="224">
                  <c:v>0.45259024543584847</c:v>
                </c:pt>
                <c:pt idx="225">
                  <c:v>0.4474239897333343</c:v>
                </c:pt>
                <c:pt idx="226">
                  <c:v>0.44382075975848756</c:v>
                </c:pt>
                <c:pt idx="227">
                  <c:v>0.44048711447491368</c:v>
                </c:pt>
                <c:pt idx="228">
                  <c:v>0.43555675480413258</c:v>
                </c:pt>
                <c:pt idx="229">
                  <c:v>0.42826152256109018</c:v>
                </c:pt>
                <c:pt idx="230">
                  <c:v>0.42300878771625411</c:v>
                </c:pt>
                <c:pt idx="231">
                  <c:v>0.41863692175184336</c:v>
                </c:pt>
                <c:pt idx="232">
                  <c:v>0.41408752830899603</c:v>
                </c:pt>
                <c:pt idx="233">
                  <c:v>0.40792799026303173</c:v>
                </c:pt>
                <c:pt idx="234">
                  <c:v>0.40255585870252253</c:v>
                </c:pt>
                <c:pt idx="235">
                  <c:v>0.3977143115925148</c:v>
                </c:pt>
                <c:pt idx="236">
                  <c:v>0.39289764411366596</c:v>
                </c:pt>
                <c:pt idx="237">
                  <c:v>0.38723387361604383</c:v>
                </c:pt>
                <c:pt idx="238">
                  <c:v>0.38186570830383171</c:v>
                </c:pt>
                <c:pt idx="239">
                  <c:v>0.37689903155397447</c:v>
                </c:pt>
                <c:pt idx="240">
                  <c:v>0.37294986094701371</c:v>
                </c:pt>
                <c:pt idx="241">
                  <c:v>0.36877332013665093</c:v>
                </c:pt>
                <c:pt idx="242">
                  <c:v>0.36346574589973341</c:v>
                </c:pt>
                <c:pt idx="243">
                  <c:v>0.35771211812950543</c:v>
                </c:pt>
                <c:pt idx="244">
                  <c:v>0.35229599076334439</c:v>
                </c:pt>
                <c:pt idx="245">
                  <c:v>0.34807887421768269</c:v>
                </c:pt>
                <c:pt idx="246">
                  <c:v>0.34351530402015346</c:v>
                </c:pt>
                <c:pt idx="247">
                  <c:v>0.33890505652300251</c:v>
                </c:pt>
                <c:pt idx="248">
                  <c:v>0.33440478039128557</c:v>
                </c:pt>
                <c:pt idx="249">
                  <c:v>0.33044705759925685</c:v>
                </c:pt>
                <c:pt idx="250">
                  <c:v>0.32644010363380982</c:v>
                </c:pt>
                <c:pt idx="251">
                  <c:v>0.32307618354419665</c:v>
                </c:pt>
                <c:pt idx="252">
                  <c:v>0.31887137976493607</c:v>
                </c:pt>
                <c:pt idx="253">
                  <c:v>0.31557607270186661</c:v>
                </c:pt>
                <c:pt idx="254">
                  <c:v>0.31138260031486437</c:v>
                </c:pt>
                <c:pt idx="255">
                  <c:v>0.30864696856038698</c:v>
                </c:pt>
                <c:pt idx="256">
                  <c:v>0.30486275023143689</c:v>
                </c:pt>
                <c:pt idx="257">
                  <c:v>0.30195234259495946</c:v>
                </c:pt>
                <c:pt idx="258">
                  <c:v>0.29891540874295092</c:v>
                </c:pt>
                <c:pt idx="259">
                  <c:v>0.29669120293521478</c:v>
                </c:pt>
                <c:pt idx="260">
                  <c:v>0.29369446275931654</c:v>
                </c:pt>
                <c:pt idx="261">
                  <c:v>0.2898161880215645</c:v>
                </c:pt>
                <c:pt idx="262">
                  <c:v>0.28566632719702456</c:v>
                </c:pt>
                <c:pt idx="263">
                  <c:v>0.282936282535035</c:v>
                </c:pt>
                <c:pt idx="264">
                  <c:v>0.2806201717511444</c:v>
                </c:pt>
                <c:pt idx="265">
                  <c:v>0.27779580999301262</c:v>
                </c:pt>
                <c:pt idx="266">
                  <c:v>0.27458004559217142</c:v>
                </c:pt>
                <c:pt idx="267">
                  <c:v>0.27134431789170782</c:v>
                </c:pt>
                <c:pt idx="268">
                  <c:v>0.26880278340819164</c:v>
                </c:pt>
                <c:pt idx="269">
                  <c:v>0.26583471047942925</c:v>
                </c:pt>
                <c:pt idx="270">
                  <c:v>0.2630888042636586</c:v>
                </c:pt>
                <c:pt idx="271">
                  <c:v>0.259975895367486</c:v>
                </c:pt>
                <c:pt idx="272">
                  <c:v>0.25789686938196121</c:v>
                </c:pt>
                <c:pt idx="273">
                  <c:v>0.25546563806944017</c:v>
                </c:pt>
                <c:pt idx="274">
                  <c:v>0.25322049325029822</c:v>
                </c:pt>
                <c:pt idx="275">
                  <c:v>0.25010594533044883</c:v>
                </c:pt>
                <c:pt idx="276">
                  <c:v>0.24774369331003454</c:v>
                </c:pt>
                <c:pt idx="277">
                  <c:v>0.24564355277999647</c:v>
                </c:pt>
                <c:pt idx="278">
                  <c:v>0.24371195893243061</c:v>
                </c:pt>
                <c:pt idx="279">
                  <c:v>0.24156292121460238</c:v>
                </c:pt>
                <c:pt idx="280">
                  <c:v>0.23973991701213279</c:v>
                </c:pt>
                <c:pt idx="281">
                  <c:v>0.23837385530407912</c:v>
                </c:pt>
                <c:pt idx="282">
                  <c:v>0.23720423944940516</c:v>
                </c:pt>
                <c:pt idx="283">
                  <c:v>0.23561590322094053</c:v>
                </c:pt>
                <c:pt idx="284">
                  <c:v>0.23435378001463741</c:v>
                </c:pt>
                <c:pt idx="285">
                  <c:v>0.23263881180426593</c:v>
                </c:pt>
                <c:pt idx="286">
                  <c:v>0.23132162080088825</c:v>
                </c:pt>
                <c:pt idx="287">
                  <c:v>0.2300137955819401</c:v>
                </c:pt>
                <c:pt idx="288">
                  <c:v>0.22898592356816463</c:v>
                </c:pt>
                <c:pt idx="289">
                  <c:v>0.22788136617940682</c:v>
                </c:pt>
                <c:pt idx="290">
                  <c:v>0.22643283255052923</c:v>
                </c:pt>
                <c:pt idx="291">
                  <c:v>0.22537116336630017</c:v>
                </c:pt>
                <c:pt idx="292">
                  <c:v>0.2246060571134072</c:v>
                </c:pt>
                <c:pt idx="293">
                  <c:v>0.22439884663097853</c:v>
                </c:pt>
                <c:pt idx="294">
                  <c:v>0.22430608936157215</c:v>
                </c:pt>
                <c:pt idx="295">
                  <c:v>0.22432063558282914</c:v>
                </c:pt>
                <c:pt idx="296">
                  <c:v>0.223890498712424</c:v>
                </c:pt>
                <c:pt idx="297">
                  <c:v>0.22351202214299148</c:v>
                </c:pt>
                <c:pt idx="298">
                  <c:v>0.22284347506782284</c:v>
                </c:pt>
                <c:pt idx="299">
                  <c:v>0.22203333391574101</c:v>
                </c:pt>
                <c:pt idx="300">
                  <c:v>0.22110042690280812</c:v>
                </c:pt>
                <c:pt idx="301">
                  <c:v>0.22035909167298476</c:v>
                </c:pt>
                <c:pt idx="302">
                  <c:v>0.21981150404137351</c:v>
                </c:pt>
                <c:pt idx="303">
                  <c:v>0.22011623225873098</c:v>
                </c:pt>
                <c:pt idx="304">
                  <c:v>0.21986042569623337</c:v>
                </c:pt>
                <c:pt idx="305">
                  <c:v>0.21960821874355196</c:v>
                </c:pt>
                <c:pt idx="306">
                  <c:v>0.21887672166689853</c:v>
                </c:pt>
                <c:pt idx="307">
                  <c:v>0.21845047753511421</c:v>
                </c:pt>
                <c:pt idx="308">
                  <c:v>0.21755168863961563</c:v>
                </c:pt>
                <c:pt idx="309">
                  <c:v>0.21693453745009322</c:v>
                </c:pt>
                <c:pt idx="310">
                  <c:v>0.21538330994303387</c:v>
                </c:pt>
                <c:pt idx="311">
                  <c:v>0.21473309599978388</c:v>
                </c:pt>
                <c:pt idx="312">
                  <c:v>0.21371645938755135</c:v>
                </c:pt>
                <c:pt idx="313">
                  <c:v>0.21330792510268823</c:v>
                </c:pt>
                <c:pt idx="314">
                  <c:v>0.21304581988569957</c:v>
                </c:pt>
                <c:pt idx="315">
                  <c:v>0.21238621523012743</c:v>
                </c:pt>
                <c:pt idx="316">
                  <c:v>0.21261577396734613</c:v>
                </c:pt>
                <c:pt idx="317">
                  <c:v>0.21125364927329784</c:v>
                </c:pt>
                <c:pt idx="318">
                  <c:v>0.21025325934361347</c:v>
                </c:pt>
                <c:pt idx="319">
                  <c:v>0.20814928053395204</c:v>
                </c:pt>
                <c:pt idx="320">
                  <c:v>0.20725977378797197</c:v>
                </c:pt>
                <c:pt idx="321">
                  <c:v>0.20653052979305372</c:v>
                </c:pt>
                <c:pt idx="322">
                  <c:v>0.20649202018228696</c:v>
                </c:pt>
                <c:pt idx="323">
                  <c:v>0.2065705307926482</c:v>
                </c:pt>
                <c:pt idx="324">
                  <c:v>0.20594608195712499</c:v>
                </c:pt>
                <c:pt idx="325">
                  <c:v>0.20549791423286332</c:v>
                </c:pt>
                <c:pt idx="326">
                  <c:v>0.20531091801309484</c:v>
                </c:pt>
                <c:pt idx="327">
                  <c:v>0.20447544233212847</c:v>
                </c:pt>
                <c:pt idx="328">
                  <c:v>0.20475730593471972</c:v>
                </c:pt>
                <c:pt idx="329">
                  <c:v>0.20498615634445336</c:v>
                </c:pt>
                <c:pt idx="330">
                  <c:v>0.2065766415740273</c:v>
                </c:pt>
                <c:pt idx="331">
                  <c:v>0.20735144351646601</c:v>
                </c:pt>
                <c:pt idx="332">
                  <c:v>0.20770320006152679</c:v>
                </c:pt>
                <c:pt idx="333">
                  <c:v>0.20822480787824765</c:v>
                </c:pt>
                <c:pt idx="334">
                  <c:v>0.20948829732200641</c:v>
                </c:pt>
                <c:pt idx="335">
                  <c:v>0.21103529191249026</c:v>
                </c:pt>
                <c:pt idx="336">
                  <c:v>0.21183148601889562</c:v>
                </c:pt>
                <c:pt idx="337">
                  <c:v>0.21140133095739039</c:v>
                </c:pt>
                <c:pt idx="338">
                  <c:v>0.21128166337076795</c:v>
                </c:pt>
                <c:pt idx="339">
                  <c:v>0.21219090228955387</c:v>
                </c:pt>
                <c:pt idx="340">
                  <c:v>0.21271812920238189</c:v>
                </c:pt>
                <c:pt idx="341">
                  <c:v>0.21305558180784082</c:v>
                </c:pt>
                <c:pt idx="342">
                  <c:v>0.21284695211687527</c:v>
                </c:pt>
                <c:pt idx="343">
                  <c:v>0.21324161828317009</c:v>
                </c:pt>
                <c:pt idx="344">
                  <c:v>0.21304374335637263</c:v>
                </c:pt>
                <c:pt idx="345">
                  <c:v>0.21317486908389272</c:v>
                </c:pt>
                <c:pt idx="346">
                  <c:v>0.21274595303228239</c:v>
                </c:pt>
                <c:pt idx="347">
                  <c:v>0.21225279067023534</c:v>
                </c:pt>
                <c:pt idx="348">
                  <c:v>0.21146602150433097</c:v>
                </c:pt>
                <c:pt idx="349">
                  <c:v>0.20999940299123701</c:v>
                </c:pt>
                <c:pt idx="350">
                  <c:v>0.20894570595078535</c:v>
                </c:pt>
                <c:pt idx="351">
                  <c:v>0.2079458498951737</c:v>
                </c:pt>
                <c:pt idx="352">
                  <c:v>0.20745151801336656</c:v>
                </c:pt>
                <c:pt idx="353">
                  <c:v>0.20599478576189795</c:v>
                </c:pt>
                <c:pt idx="354">
                  <c:v>0.20492076632135908</c:v>
                </c:pt>
                <c:pt idx="355">
                  <c:v>0.20383341848666894</c:v>
                </c:pt>
                <c:pt idx="356">
                  <c:v>0.20194924824753976</c:v>
                </c:pt>
                <c:pt idx="357">
                  <c:v>0.19926236947056428</c:v>
                </c:pt>
                <c:pt idx="358">
                  <c:v>0.19656802566868056</c:v>
                </c:pt>
                <c:pt idx="359">
                  <c:v>0.19464379449101596</c:v>
                </c:pt>
                <c:pt idx="360">
                  <c:v>0.1928260833776981</c:v>
                </c:pt>
                <c:pt idx="361">
                  <c:v>0.19119600185422292</c:v>
                </c:pt>
                <c:pt idx="362">
                  <c:v>0.18974201070855842</c:v>
                </c:pt>
                <c:pt idx="363">
                  <c:v>0.18766415521041416</c:v>
                </c:pt>
                <c:pt idx="364">
                  <c:v>0.18583307770678881</c:v>
                </c:pt>
                <c:pt idx="365">
                  <c:v>0.18395424395790133</c:v>
                </c:pt>
                <c:pt idx="366">
                  <c:v>0.18280124236465722</c:v>
                </c:pt>
                <c:pt idx="367">
                  <c:v>0.18115184561309924</c:v>
                </c:pt>
                <c:pt idx="368">
                  <c:v>0.18054163579744711</c:v>
                </c:pt>
                <c:pt idx="369">
                  <c:v>0.1796591485252905</c:v>
                </c:pt>
                <c:pt idx="370">
                  <c:v>0.18048282889719494</c:v>
                </c:pt>
                <c:pt idx="371">
                  <c:v>0.1813337379769514</c:v>
                </c:pt>
                <c:pt idx="372">
                  <c:v>0.18228140976152024</c:v>
                </c:pt>
                <c:pt idx="373">
                  <c:v>0.18274005743864702</c:v>
                </c:pt>
                <c:pt idx="374">
                  <c:v>0.18428057187834632</c:v>
                </c:pt>
                <c:pt idx="375">
                  <c:v>0.18760742846853282</c:v>
                </c:pt>
                <c:pt idx="376">
                  <c:v>0.19116313642649696</c:v>
                </c:pt>
                <c:pt idx="377">
                  <c:v>0.19462996522582632</c:v>
                </c:pt>
                <c:pt idx="378">
                  <c:v>0.19852217578442272</c:v>
                </c:pt>
                <c:pt idx="379">
                  <c:v>0.20349836904690499</c:v>
                </c:pt>
                <c:pt idx="380">
                  <c:v>0.2094978654410834</c:v>
                </c:pt>
                <c:pt idx="381">
                  <c:v>0.21501026455240257</c:v>
                </c:pt>
                <c:pt idx="382">
                  <c:v>0.22160918929952927</c:v>
                </c:pt>
                <c:pt idx="383">
                  <c:v>0.22850626727024637</c:v>
                </c:pt>
                <c:pt idx="384">
                  <c:v>0.23726111964971835</c:v>
                </c:pt>
                <c:pt idx="385">
                  <c:v>0.24514735503632193</c:v>
                </c:pt>
                <c:pt idx="386">
                  <c:v>0.25355054164049656</c:v>
                </c:pt>
                <c:pt idx="387">
                  <c:v>0.26082085730939214</c:v>
                </c:pt>
                <c:pt idx="388">
                  <c:v>0.26908863415372197</c:v>
                </c:pt>
                <c:pt idx="389">
                  <c:v>0.27584414786939404</c:v>
                </c:pt>
                <c:pt idx="390">
                  <c:v>0.28151732933536411</c:v>
                </c:pt>
                <c:pt idx="391">
                  <c:v>0.28548472675083286</c:v>
                </c:pt>
                <c:pt idx="392">
                  <c:v>0.28963702948574671</c:v>
                </c:pt>
                <c:pt idx="393">
                  <c:v>0.29332536946650056</c:v>
                </c:pt>
                <c:pt idx="394">
                  <c:v>0.29654363900546388</c:v>
                </c:pt>
                <c:pt idx="395">
                  <c:v>0.29957497048042248</c:v>
                </c:pt>
                <c:pt idx="396">
                  <c:v>0.30165698825014653</c:v>
                </c:pt>
                <c:pt idx="397">
                  <c:v>0.30264369010434883</c:v>
                </c:pt>
                <c:pt idx="398">
                  <c:v>0.30047175051397251</c:v>
                </c:pt>
                <c:pt idx="399">
                  <c:v>0.29961708711562601</c:v>
                </c:pt>
                <c:pt idx="400">
                  <c:v>0.29929630479289898</c:v>
                </c:pt>
                <c:pt idx="401">
                  <c:v>0.29762499539445175</c:v>
                </c:pt>
                <c:pt idx="402">
                  <c:v>0.29447803366306741</c:v>
                </c:pt>
                <c:pt idx="403">
                  <c:v>0.28886527283909774</c:v>
                </c:pt>
                <c:pt idx="404">
                  <c:v>0.28426434607034623</c:v>
                </c:pt>
                <c:pt idx="405">
                  <c:v>0.27713879845538614</c:v>
                </c:pt>
                <c:pt idx="406">
                  <c:v>0.27008548545941641</c:v>
                </c:pt>
                <c:pt idx="407">
                  <c:v>0.26033127543435308</c:v>
                </c:pt>
                <c:pt idx="408">
                  <c:v>0.24952426918673098</c:v>
                </c:pt>
                <c:pt idx="409">
                  <c:v>0.23698689543835075</c:v>
                </c:pt>
                <c:pt idx="410">
                  <c:v>0.22613717411985421</c:v>
                </c:pt>
                <c:pt idx="411">
                  <c:v>0.21547951085535827</c:v>
                </c:pt>
                <c:pt idx="412">
                  <c:v>0.20632251473272928</c:v>
                </c:pt>
                <c:pt idx="413">
                  <c:v>0.19504573612355536</c:v>
                </c:pt>
                <c:pt idx="414">
                  <c:v>0.1842601661414994</c:v>
                </c:pt>
                <c:pt idx="415">
                  <c:v>0.17403367591217844</c:v>
                </c:pt>
                <c:pt idx="416">
                  <c:v>0.16566132033105993</c:v>
                </c:pt>
                <c:pt idx="417">
                  <c:v>0.15792582476163738</c:v>
                </c:pt>
                <c:pt idx="418">
                  <c:v>0.15012882831627891</c:v>
                </c:pt>
                <c:pt idx="419">
                  <c:v>0.14310575558829694</c:v>
                </c:pt>
                <c:pt idx="420">
                  <c:v>0.13746776677320324</c:v>
                </c:pt>
                <c:pt idx="421">
                  <c:v>0.13214633876265655</c:v>
                </c:pt>
                <c:pt idx="422">
                  <c:v>0.12792612585761667</c:v>
                </c:pt>
                <c:pt idx="423">
                  <c:v>0.1231335165655989</c:v>
                </c:pt>
                <c:pt idx="424">
                  <c:v>0.11895122213781141</c:v>
                </c:pt>
                <c:pt idx="425">
                  <c:v>0.11536329254694451</c:v>
                </c:pt>
                <c:pt idx="426">
                  <c:v>0.11173806296585623</c:v>
                </c:pt>
                <c:pt idx="427">
                  <c:v>0.1093442564498221</c:v>
                </c:pt>
                <c:pt idx="428">
                  <c:v>0.10608997452819027</c:v>
                </c:pt>
                <c:pt idx="429">
                  <c:v>0.10333615223371309</c:v>
                </c:pt>
                <c:pt idx="430">
                  <c:v>0.10031041826768744</c:v>
                </c:pt>
                <c:pt idx="431">
                  <c:v>9.7818361168206289E-2</c:v>
                </c:pt>
                <c:pt idx="432">
                  <c:v>9.6003945463770543E-2</c:v>
                </c:pt>
                <c:pt idx="433">
                  <c:v>9.4122934403757949E-2</c:v>
                </c:pt>
                <c:pt idx="434">
                  <c:v>9.2629293234378698E-2</c:v>
                </c:pt>
                <c:pt idx="435">
                  <c:v>9.0734827392816658E-2</c:v>
                </c:pt>
                <c:pt idx="436">
                  <c:v>8.9939924440034666E-2</c:v>
                </c:pt>
                <c:pt idx="437">
                  <c:v>8.8138139785036138E-2</c:v>
                </c:pt>
                <c:pt idx="438">
                  <c:v>8.7275145560303399E-2</c:v>
                </c:pt>
                <c:pt idx="439">
                  <c:v>8.4732060812391055E-2</c:v>
                </c:pt>
                <c:pt idx="440">
                  <c:v>8.3257334807248298E-2</c:v>
                </c:pt>
                <c:pt idx="441">
                  <c:v>8.2659325632057482E-2</c:v>
                </c:pt>
                <c:pt idx="442">
                  <c:v>8.2565473643624723E-2</c:v>
                </c:pt>
                <c:pt idx="443">
                  <c:v>8.2108040482272535E-2</c:v>
                </c:pt>
                <c:pt idx="444">
                  <c:v>8.0555186324595865E-2</c:v>
                </c:pt>
                <c:pt idx="445">
                  <c:v>7.8349652430440134E-2</c:v>
                </c:pt>
                <c:pt idx="446">
                  <c:v>7.5968937843910331E-2</c:v>
                </c:pt>
                <c:pt idx="447">
                  <c:v>7.399889275624276E-2</c:v>
                </c:pt>
                <c:pt idx="448">
                  <c:v>7.3721868596021423E-2</c:v>
                </c:pt>
                <c:pt idx="449">
                  <c:v>7.4322477491839831E-2</c:v>
                </c:pt>
                <c:pt idx="450">
                  <c:v>7.389724585508492E-2</c:v>
                </c:pt>
                <c:pt idx="451">
                  <c:v>7.2605098713716953E-2</c:v>
                </c:pt>
                <c:pt idx="452">
                  <c:v>7.0479510634994316E-2</c:v>
                </c:pt>
                <c:pt idx="453">
                  <c:v>6.786608025984163E-2</c:v>
                </c:pt>
                <c:pt idx="454">
                  <c:v>6.7319874553436479E-2</c:v>
                </c:pt>
                <c:pt idx="455">
                  <c:v>6.5965155179742607E-2</c:v>
                </c:pt>
                <c:pt idx="456">
                  <c:v>6.7040403589363876E-2</c:v>
                </c:pt>
                <c:pt idx="457">
                  <c:v>6.4972649094255139E-2</c:v>
                </c:pt>
                <c:pt idx="458">
                  <c:v>6.4898664627172434E-2</c:v>
                </c:pt>
                <c:pt idx="459">
                  <c:v>6.4053795409078351E-2</c:v>
                </c:pt>
                <c:pt idx="460">
                  <c:v>6.4482454233098271E-2</c:v>
                </c:pt>
                <c:pt idx="461">
                  <c:v>6.3376624058482586E-2</c:v>
                </c:pt>
                <c:pt idx="462">
                  <c:v>6.3609269121337755E-2</c:v>
                </c:pt>
                <c:pt idx="463">
                  <c:v>6.2460818407571186E-2</c:v>
                </c:pt>
                <c:pt idx="464">
                  <c:v>6.3863845316732712E-2</c:v>
                </c:pt>
                <c:pt idx="465">
                  <c:v>6.227679388397972E-2</c:v>
                </c:pt>
                <c:pt idx="466">
                  <c:v>6.1259109557222545E-2</c:v>
                </c:pt>
                <c:pt idx="467">
                  <c:v>5.8696098474205788E-2</c:v>
                </c:pt>
                <c:pt idx="468">
                  <c:v>5.955426991453848E-2</c:v>
                </c:pt>
                <c:pt idx="469">
                  <c:v>6.0237587740027507E-2</c:v>
                </c:pt>
                <c:pt idx="470">
                  <c:v>5.998534069411264E-2</c:v>
                </c:pt>
                <c:pt idx="471">
                  <c:v>5.9129544499336162E-2</c:v>
                </c:pt>
                <c:pt idx="472">
                  <c:v>5.9158132085512745E-2</c:v>
                </c:pt>
                <c:pt idx="473">
                  <c:v>6.0236580755002947E-2</c:v>
                </c:pt>
                <c:pt idx="474">
                  <c:v>6.1103056281020342E-2</c:v>
                </c:pt>
                <c:pt idx="475">
                  <c:v>5.975861658627149E-2</c:v>
                </c:pt>
                <c:pt idx="476">
                  <c:v>5.9738270150062639E-2</c:v>
                </c:pt>
                <c:pt idx="477">
                  <c:v>5.8416606295838426E-2</c:v>
                </c:pt>
                <c:pt idx="478">
                  <c:v>5.9766147202551932E-2</c:v>
                </c:pt>
                <c:pt idx="479">
                  <c:v>5.9198000516801311E-2</c:v>
                </c:pt>
                <c:pt idx="480">
                  <c:v>5.8709829777012806E-2</c:v>
                </c:pt>
                <c:pt idx="481">
                  <c:v>5.7379565059703999E-2</c:v>
                </c:pt>
                <c:pt idx="482">
                  <c:v>5.7457121832363164E-2</c:v>
                </c:pt>
                <c:pt idx="483">
                  <c:v>5.6450738895568918E-2</c:v>
                </c:pt>
                <c:pt idx="484">
                  <c:v>5.6101469752332073E-2</c:v>
                </c:pt>
                <c:pt idx="485">
                  <c:v>5.4335158206573551E-2</c:v>
                </c:pt>
                <c:pt idx="486">
                  <c:v>5.4088831687287134E-2</c:v>
                </c:pt>
                <c:pt idx="487">
                  <c:v>5.2668774834310352E-2</c:v>
                </c:pt>
                <c:pt idx="488">
                  <c:v>5.3353532344081751E-2</c:v>
                </c:pt>
                <c:pt idx="489">
                  <c:v>5.165214517884148E-2</c:v>
                </c:pt>
                <c:pt idx="490">
                  <c:v>5.2206070705452183E-2</c:v>
                </c:pt>
                <c:pt idx="491">
                  <c:v>5.1133239332192791E-2</c:v>
                </c:pt>
                <c:pt idx="492">
                  <c:v>5.1087997747524282E-2</c:v>
                </c:pt>
                <c:pt idx="493">
                  <c:v>5.0731505260771734E-2</c:v>
                </c:pt>
                <c:pt idx="494">
                  <c:v>4.9908251756271838E-2</c:v>
                </c:pt>
                <c:pt idx="495">
                  <c:v>5.1056737711275849E-2</c:v>
                </c:pt>
                <c:pt idx="496">
                  <c:v>5.0993828351512276E-2</c:v>
                </c:pt>
                <c:pt idx="497">
                  <c:v>5.1270002328737997E-2</c:v>
                </c:pt>
                <c:pt idx="498">
                  <c:v>5.1057619575759494E-2</c:v>
                </c:pt>
                <c:pt idx="499">
                  <c:v>5.070383566137119E-2</c:v>
                </c:pt>
                <c:pt idx="500">
                  <c:v>5.0291885429809453E-2</c:v>
                </c:pt>
                <c:pt idx="501">
                  <c:v>4.9353439148372258E-2</c:v>
                </c:pt>
                <c:pt idx="502">
                  <c:v>4.9922176618109854E-2</c:v>
                </c:pt>
                <c:pt idx="503">
                  <c:v>5.105185056565377E-2</c:v>
                </c:pt>
                <c:pt idx="504">
                  <c:v>5.0640351849052384E-2</c:v>
                </c:pt>
                <c:pt idx="505">
                  <c:v>5.0781096039573995E-2</c:v>
                </c:pt>
                <c:pt idx="506">
                  <c:v>4.8935392743235259E-2</c:v>
                </c:pt>
                <c:pt idx="507">
                  <c:v>5.0035318835487085E-2</c:v>
                </c:pt>
                <c:pt idx="508">
                  <c:v>4.8505908133859882E-2</c:v>
                </c:pt>
                <c:pt idx="509">
                  <c:v>4.9702420130961919E-2</c:v>
                </c:pt>
                <c:pt idx="510">
                  <c:v>4.9459382506992604E-2</c:v>
                </c:pt>
                <c:pt idx="511">
                  <c:v>4.8685084372751132E-2</c:v>
                </c:pt>
                <c:pt idx="512">
                  <c:v>5.0040391838602198E-2</c:v>
                </c:pt>
                <c:pt idx="513">
                  <c:v>4.9199700483203976E-2</c:v>
                </c:pt>
                <c:pt idx="514">
                  <c:v>5.1025932555515276E-2</c:v>
                </c:pt>
                <c:pt idx="515">
                  <c:v>4.9343381576981066E-2</c:v>
                </c:pt>
                <c:pt idx="516">
                  <c:v>4.9237998541594205E-2</c:v>
                </c:pt>
                <c:pt idx="517">
                  <c:v>5.0380078481443796E-2</c:v>
                </c:pt>
                <c:pt idx="518">
                  <c:v>4.9563082016937869E-2</c:v>
                </c:pt>
                <c:pt idx="519">
                  <c:v>4.9761745222872023E-2</c:v>
                </c:pt>
                <c:pt idx="520">
                  <c:v>4.7613057146743409E-2</c:v>
                </c:pt>
              </c:numCache>
            </c:numRef>
          </c:val>
        </c:ser>
        <c:ser>
          <c:idx val="5"/>
          <c:order val="4"/>
          <c:tx>
            <c:strRef>
              <c:f>AP_t!$F$6</c:f>
              <c:strCache>
                <c:ptCount val="1"/>
                <c:pt idx="0">
                  <c:v>P05</c:v>
                </c:pt>
              </c:strCache>
            </c:strRef>
          </c:tx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AP_t!$G$6:$TG$6</c:f>
              <c:numCache>
                <c:formatCode>General</c:formatCode>
                <c:ptCount val="521"/>
                <c:pt idx="0">
                  <c:v>2.7368964766229946</c:v>
                </c:pt>
                <c:pt idx="1">
                  <c:v>2.7293795489625445</c:v>
                </c:pt>
                <c:pt idx="2">
                  <c:v>2.7150926459810947</c:v>
                </c:pt>
                <c:pt idx="3">
                  <c:v>2.6911744782590326</c:v>
                </c:pt>
                <c:pt idx="4">
                  <c:v>2.6801472362563561</c:v>
                </c:pt>
                <c:pt idx="5">
                  <c:v>2.6509560745122336</c:v>
                </c:pt>
                <c:pt idx="6">
                  <c:v>2.6235745077819539</c:v>
                </c:pt>
                <c:pt idx="7">
                  <c:v>2.5817625178925878</c:v>
                </c:pt>
                <c:pt idx="8">
                  <c:v>2.5579958242331715</c:v>
                </c:pt>
                <c:pt idx="9">
                  <c:v>2.5232793801699724</c:v>
                </c:pt>
                <c:pt idx="10">
                  <c:v>2.4860322470659839</c:v>
                </c:pt>
                <c:pt idx="11">
                  <c:v>2.4432832213142999</c:v>
                </c:pt>
                <c:pt idx="12">
                  <c:v>2.4053419280745669</c:v>
                </c:pt>
                <c:pt idx="13">
                  <c:v>2.3744676675858871</c:v>
                </c:pt>
                <c:pt idx="14">
                  <c:v>2.3393692305180496</c:v>
                </c:pt>
                <c:pt idx="15">
                  <c:v>2.3013291206567987</c:v>
                </c:pt>
                <c:pt idx="16">
                  <c:v>2.268620496250588</c:v>
                </c:pt>
                <c:pt idx="17">
                  <c:v>2.2246306414295551</c:v>
                </c:pt>
                <c:pt idx="18">
                  <c:v>2.1891225196969391</c:v>
                </c:pt>
                <c:pt idx="19">
                  <c:v>2.1546892432493774</c:v>
                </c:pt>
                <c:pt idx="20">
                  <c:v>2.134572073859081</c:v>
                </c:pt>
                <c:pt idx="21">
                  <c:v>2.112944188465498</c:v>
                </c:pt>
                <c:pt idx="22">
                  <c:v>2.0834610194719421</c:v>
                </c:pt>
                <c:pt idx="23">
                  <c:v>2.058548281285411</c:v>
                </c:pt>
                <c:pt idx="24">
                  <c:v>2.0390384391107417</c:v>
                </c:pt>
                <c:pt idx="25">
                  <c:v>2.0321192264814605</c:v>
                </c:pt>
                <c:pt idx="26">
                  <c:v>2.0202823066667097</c:v>
                </c:pt>
                <c:pt idx="27">
                  <c:v>2.0061272269557975</c:v>
                </c:pt>
                <c:pt idx="28">
                  <c:v>1.9902225699317899</c:v>
                </c:pt>
                <c:pt idx="29">
                  <c:v>1.9805570972449233</c:v>
                </c:pt>
                <c:pt idx="30">
                  <c:v>1.9765050660981847</c:v>
                </c:pt>
                <c:pt idx="31">
                  <c:v>1.9720092816890995</c:v>
                </c:pt>
                <c:pt idx="32">
                  <c:v>1.9592059151798553</c:v>
                </c:pt>
                <c:pt idx="33">
                  <c:v>1.9450725494719658</c:v>
                </c:pt>
                <c:pt idx="34">
                  <c:v>1.9412642620438785</c:v>
                </c:pt>
                <c:pt idx="35">
                  <c:v>1.9373529330400117</c:v>
                </c:pt>
                <c:pt idx="36">
                  <c:v>1.9302437711395057</c:v>
                </c:pt>
                <c:pt idx="37">
                  <c:v>1.9161128306909589</c:v>
                </c:pt>
                <c:pt idx="38">
                  <c:v>1.9072442399361076</c:v>
                </c:pt>
                <c:pt idx="39">
                  <c:v>1.9024823242535029</c:v>
                </c:pt>
                <c:pt idx="40">
                  <c:v>1.9021729488628214</c:v>
                </c:pt>
                <c:pt idx="41">
                  <c:v>1.8956220652092666</c:v>
                </c:pt>
                <c:pt idx="42">
                  <c:v>1.8854521271635005</c:v>
                </c:pt>
                <c:pt idx="43">
                  <c:v>1.8765067371208874</c:v>
                </c:pt>
                <c:pt idx="44">
                  <c:v>1.8773187422257822</c:v>
                </c:pt>
                <c:pt idx="45">
                  <c:v>1.8785987827310451</c:v>
                </c:pt>
                <c:pt idx="46">
                  <c:v>1.8705344394861485</c:v>
                </c:pt>
                <c:pt idx="47">
                  <c:v>1.8652684722453539</c:v>
                </c:pt>
                <c:pt idx="48">
                  <c:v>1.8584767623726661</c:v>
                </c:pt>
                <c:pt idx="49">
                  <c:v>1.8603182215692271</c:v>
                </c:pt>
                <c:pt idx="50">
                  <c:v>1.8578999858004974</c:v>
                </c:pt>
                <c:pt idx="51">
                  <c:v>1.8534172470786803</c:v>
                </c:pt>
                <c:pt idx="52">
                  <c:v>1.8466360805078939</c:v>
                </c:pt>
                <c:pt idx="53">
                  <c:v>1.8362055608365746</c:v>
                </c:pt>
                <c:pt idx="54">
                  <c:v>1.836458270625035</c:v>
                </c:pt>
                <c:pt idx="55">
                  <c:v>1.8277389472081769</c:v>
                </c:pt>
                <c:pt idx="56">
                  <c:v>1.8315042433618554</c:v>
                </c:pt>
                <c:pt idx="57">
                  <c:v>1.8305317468749123</c:v>
                </c:pt>
                <c:pt idx="58">
                  <c:v>1.8302262267211693</c:v>
                </c:pt>
                <c:pt idx="59">
                  <c:v>1.8163230797771941</c:v>
                </c:pt>
                <c:pt idx="60">
                  <c:v>1.8046875767866213</c:v>
                </c:pt>
                <c:pt idx="61">
                  <c:v>1.8008746181883626</c:v>
                </c:pt>
                <c:pt idx="62">
                  <c:v>1.7966271817134374</c:v>
                </c:pt>
                <c:pt idx="63">
                  <c:v>1.7918558746863424</c:v>
                </c:pt>
                <c:pt idx="64">
                  <c:v>1.77750467040296</c:v>
                </c:pt>
                <c:pt idx="65">
                  <c:v>1.7710066151873269</c:v>
                </c:pt>
                <c:pt idx="66">
                  <c:v>1.7589676628190891</c:v>
                </c:pt>
                <c:pt idx="67">
                  <c:v>1.747001604336732</c:v>
                </c:pt>
                <c:pt idx="68">
                  <c:v>1.736932766281958</c:v>
                </c:pt>
                <c:pt idx="69">
                  <c:v>1.7264579832641269</c:v>
                </c:pt>
                <c:pt idx="70">
                  <c:v>1.7250877204130555</c:v>
                </c:pt>
                <c:pt idx="71">
                  <c:v>1.7172412780867059</c:v>
                </c:pt>
                <c:pt idx="72">
                  <c:v>1.7065210280641392</c:v>
                </c:pt>
                <c:pt idx="73">
                  <c:v>1.6902828861395527</c:v>
                </c:pt>
                <c:pt idx="74">
                  <c:v>1.6780838097842443</c:v>
                </c:pt>
                <c:pt idx="75">
                  <c:v>1.6681842384364285</c:v>
                </c:pt>
                <c:pt idx="76">
                  <c:v>1.6581910737088272</c:v>
                </c:pt>
                <c:pt idx="77">
                  <c:v>1.6469496346275583</c:v>
                </c:pt>
                <c:pt idx="78">
                  <c:v>1.6457891957794035</c:v>
                </c:pt>
                <c:pt idx="79">
                  <c:v>1.6337393600101167</c:v>
                </c:pt>
                <c:pt idx="80">
                  <c:v>1.6280478010581174</c:v>
                </c:pt>
                <c:pt idx="81">
                  <c:v>1.6175623461116335</c:v>
                </c:pt>
                <c:pt idx="82">
                  <c:v>1.6225394809807407</c:v>
                </c:pt>
                <c:pt idx="83">
                  <c:v>1.6198847092223152</c:v>
                </c:pt>
                <c:pt idx="84">
                  <c:v>1.6171341062415043</c:v>
                </c:pt>
                <c:pt idx="85">
                  <c:v>1.6008211291656957</c:v>
                </c:pt>
                <c:pt idx="86">
                  <c:v>1.5982557155443429</c:v>
                </c:pt>
                <c:pt idx="87">
                  <c:v>1.5905575847344309</c:v>
                </c:pt>
                <c:pt idx="88">
                  <c:v>1.601712722907126</c:v>
                </c:pt>
                <c:pt idx="89">
                  <c:v>1.5996592564622285</c:v>
                </c:pt>
                <c:pt idx="90">
                  <c:v>1.6021911944499365</c:v>
                </c:pt>
                <c:pt idx="91">
                  <c:v>1.5937739872964505</c:v>
                </c:pt>
                <c:pt idx="92">
                  <c:v>1.5883566571604824</c:v>
                </c:pt>
                <c:pt idx="93">
                  <c:v>1.579830864294544</c:v>
                </c:pt>
                <c:pt idx="94">
                  <c:v>1.5740800083376052</c:v>
                </c:pt>
                <c:pt idx="95">
                  <c:v>1.5658449340824434</c:v>
                </c:pt>
                <c:pt idx="96">
                  <c:v>1.5634526941939022</c:v>
                </c:pt>
                <c:pt idx="97">
                  <c:v>1.5616265327166305</c:v>
                </c:pt>
                <c:pt idx="98">
                  <c:v>1.5565609094219561</c:v>
                </c:pt>
                <c:pt idx="99">
                  <c:v>1.5468858306591746</c:v>
                </c:pt>
                <c:pt idx="100">
                  <c:v>1.5400247445395159</c:v>
                </c:pt>
                <c:pt idx="101">
                  <c:v>1.5349762944399694</c:v>
                </c:pt>
                <c:pt idx="102">
                  <c:v>1.5287041056405499</c:v>
                </c:pt>
                <c:pt idx="103">
                  <c:v>1.5218771397396209</c:v>
                </c:pt>
                <c:pt idx="104">
                  <c:v>1.5154465631033576</c:v>
                </c:pt>
                <c:pt idx="105">
                  <c:v>1.5105125942639059</c:v>
                </c:pt>
                <c:pt idx="106">
                  <c:v>1.5041281950639853</c:v>
                </c:pt>
                <c:pt idx="107">
                  <c:v>1.497994680407615</c:v>
                </c:pt>
                <c:pt idx="108">
                  <c:v>1.4893350495550601</c:v>
                </c:pt>
                <c:pt idx="109">
                  <c:v>1.4792721051612729</c:v>
                </c:pt>
                <c:pt idx="110">
                  <c:v>1.4661757307907144</c:v>
                </c:pt>
                <c:pt idx="111">
                  <c:v>1.4577255643981279</c:v>
                </c:pt>
                <c:pt idx="112">
                  <c:v>1.4488127194390799</c:v>
                </c:pt>
                <c:pt idx="113">
                  <c:v>1.4439051696099783</c:v>
                </c:pt>
                <c:pt idx="114">
                  <c:v>1.4382094748655236</c:v>
                </c:pt>
                <c:pt idx="115">
                  <c:v>1.4330628977285427</c:v>
                </c:pt>
                <c:pt idx="116">
                  <c:v>1.4266813017768882</c:v>
                </c:pt>
                <c:pt idx="117">
                  <c:v>1.4174918728031514</c:v>
                </c:pt>
                <c:pt idx="118">
                  <c:v>1.4087164142801896</c:v>
                </c:pt>
                <c:pt idx="119">
                  <c:v>1.4024566942028094</c:v>
                </c:pt>
                <c:pt idx="120">
                  <c:v>1.3979195707011396</c:v>
                </c:pt>
                <c:pt idx="121">
                  <c:v>1.3962775099453526</c:v>
                </c:pt>
                <c:pt idx="122">
                  <c:v>1.3928759444509067</c:v>
                </c:pt>
                <c:pt idx="123">
                  <c:v>1.3878118632731817</c:v>
                </c:pt>
                <c:pt idx="124">
                  <c:v>1.382341285238565</c:v>
                </c:pt>
                <c:pt idx="125">
                  <c:v>1.3774658113347173</c:v>
                </c:pt>
                <c:pt idx="126">
                  <c:v>1.377357353842686</c:v>
                </c:pt>
                <c:pt idx="127">
                  <c:v>1.3769395169410208</c:v>
                </c:pt>
                <c:pt idx="128">
                  <c:v>1.3749950262373969</c:v>
                </c:pt>
                <c:pt idx="129">
                  <c:v>1.3725230164849211</c:v>
                </c:pt>
                <c:pt idx="130">
                  <c:v>1.3721954430077619</c:v>
                </c:pt>
                <c:pt idx="131">
                  <c:v>1.3728236545639565</c:v>
                </c:pt>
                <c:pt idx="132">
                  <c:v>1.3740475701298711</c:v>
                </c:pt>
                <c:pt idx="133">
                  <c:v>1.37022324193089</c:v>
                </c:pt>
                <c:pt idx="134">
                  <c:v>1.3712152648660509</c:v>
                </c:pt>
                <c:pt idx="135">
                  <c:v>1.3676726754131181</c:v>
                </c:pt>
                <c:pt idx="136">
                  <c:v>1.365841766090335</c:v>
                </c:pt>
                <c:pt idx="137">
                  <c:v>1.3597634626723742</c:v>
                </c:pt>
                <c:pt idx="138">
                  <c:v>1.3556652327725718</c:v>
                </c:pt>
                <c:pt idx="139">
                  <c:v>1.3492906582358972</c:v>
                </c:pt>
                <c:pt idx="140">
                  <c:v>1.3437169756931753</c:v>
                </c:pt>
                <c:pt idx="141">
                  <c:v>1.3382929570115938</c:v>
                </c:pt>
                <c:pt idx="142">
                  <c:v>1.333734164343402</c:v>
                </c:pt>
                <c:pt idx="143">
                  <c:v>1.3272650007561144</c:v>
                </c:pt>
                <c:pt idx="144">
                  <c:v>1.3193384549535063</c:v>
                </c:pt>
                <c:pt idx="145">
                  <c:v>1.3098159931504276</c:v>
                </c:pt>
                <c:pt idx="146">
                  <c:v>1.301968138801745</c:v>
                </c:pt>
                <c:pt idx="147">
                  <c:v>1.2940473256828451</c:v>
                </c:pt>
                <c:pt idx="148">
                  <c:v>1.2875714730792722</c:v>
                </c:pt>
                <c:pt idx="149">
                  <c:v>1.2803676699882782</c:v>
                </c:pt>
                <c:pt idx="150">
                  <c:v>1.2734460997222226</c:v>
                </c:pt>
                <c:pt idx="151">
                  <c:v>1.268492874842821</c:v>
                </c:pt>
                <c:pt idx="152">
                  <c:v>1.2635005753064534</c:v>
                </c:pt>
                <c:pt idx="153">
                  <c:v>1.2605340175476631</c:v>
                </c:pt>
                <c:pt idx="154">
                  <c:v>1.2570567692848063</c:v>
                </c:pt>
                <c:pt idx="155">
                  <c:v>1.254245867079119</c:v>
                </c:pt>
                <c:pt idx="156">
                  <c:v>1.2514823310352052</c:v>
                </c:pt>
                <c:pt idx="157">
                  <c:v>1.246472103698667</c:v>
                </c:pt>
                <c:pt idx="158">
                  <c:v>1.2411752112237462</c:v>
                </c:pt>
                <c:pt idx="159">
                  <c:v>1.232431893823787</c:v>
                </c:pt>
                <c:pt idx="160">
                  <c:v>1.2255211937280097</c:v>
                </c:pt>
                <c:pt idx="161">
                  <c:v>1.2143368489509412</c:v>
                </c:pt>
                <c:pt idx="162">
                  <c:v>1.2041621722638511</c:v>
                </c:pt>
                <c:pt idx="163">
                  <c:v>1.1910084453046847</c:v>
                </c:pt>
                <c:pt idx="164">
                  <c:v>1.1774405558379413</c:v>
                </c:pt>
                <c:pt idx="165">
                  <c:v>1.1605570443623971</c:v>
                </c:pt>
                <c:pt idx="166">
                  <c:v>1.1405453495832669</c:v>
                </c:pt>
                <c:pt idx="167">
                  <c:v>1.11971965178654</c:v>
                </c:pt>
                <c:pt idx="168">
                  <c:v>1.0974897943186657</c:v>
                </c:pt>
                <c:pt idx="169">
                  <c:v>1.0749100427863452</c:v>
                </c:pt>
                <c:pt idx="170">
                  <c:v>1.0528967392388164</c:v>
                </c:pt>
                <c:pt idx="171">
                  <c:v>1.0323455547985958</c:v>
                </c:pt>
                <c:pt idx="172">
                  <c:v>1.0110032405745555</c:v>
                </c:pt>
                <c:pt idx="173">
                  <c:v>0.99057629382082868</c:v>
                </c:pt>
                <c:pt idx="174">
                  <c:v>0.97012787362113195</c:v>
                </c:pt>
                <c:pt idx="175">
                  <c:v>0.9518042757591243</c:v>
                </c:pt>
                <c:pt idx="176">
                  <c:v>0.93343449118356536</c:v>
                </c:pt>
                <c:pt idx="177">
                  <c:v>0.91712102018098196</c:v>
                </c:pt>
                <c:pt idx="178">
                  <c:v>0.90175419647882038</c:v>
                </c:pt>
                <c:pt idx="179">
                  <c:v>0.88753887978261314</c:v>
                </c:pt>
                <c:pt idx="180">
                  <c:v>0.87415582611566445</c:v>
                </c:pt>
                <c:pt idx="181">
                  <c:v>0.86307349085732732</c:v>
                </c:pt>
                <c:pt idx="182">
                  <c:v>0.8537791879353821</c:v>
                </c:pt>
                <c:pt idx="183">
                  <c:v>0.84411592510173672</c:v>
                </c:pt>
                <c:pt idx="184">
                  <c:v>0.83585509243403833</c:v>
                </c:pt>
                <c:pt idx="185">
                  <c:v>0.82805995096498841</c:v>
                </c:pt>
                <c:pt idx="186">
                  <c:v>0.82080369008917187</c:v>
                </c:pt>
                <c:pt idx="187">
                  <c:v>0.81367991829433584</c:v>
                </c:pt>
                <c:pt idx="188">
                  <c:v>0.8062404534609916</c:v>
                </c:pt>
                <c:pt idx="189">
                  <c:v>0.79940376822681691</c:v>
                </c:pt>
                <c:pt idx="190">
                  <c:v>0.79342252907863475</c:v>
                </c:pt>
                <c:pt idx="191">
                  <c:v>0.78621443575416483</c:v>
                </c:pt>
                <c:pt idx="192">
                  <c:v>0.77803512078209536</c:v>
                </c:pt>
                <c:pt idx="193">
                  <c:v>0.77092538822640044</c:v>
                </c:pt>
                <c:pt idx="194">
                  <c:v>0.76485827718383292</c:v>
                </c:pt>
                <c:pt idx="195">
                  <c:v>0.76108363784608069</c:v>
                </c:pt>
                <c:pt idx="196">
                  <c:v>0.75518101986806396</c:v>
                </c:pt>
                <c:pt idx="197">
                  <c:v>0.74843846416001136</c:v>
                </c:pt>
                <c:pt idx="198">
                  <c:v>0.74005273699376539</c:v>
                </c:pt>
                <c:pt idx="199">
                  <c:v>0.73125053233530068</c:v>
                </c:pt>
                <c:pt idx="200">
                  <c:v>0.72507736956597757</c:v>
                </c:pt>
                <c:pt idx="201">
                  <c:v>0.71999311877612904</c:v>
                </c:pt>
                <c:pt idx="202">
                  <c:v>0.71565738656528988</c:v>
                </c:pt>
                <c:pt idx="203">
                  <c:v>0.70951319474569019</c:v>
                </c:pt>
                <c:pt idx="204">
                  <c:v>0.70290198806125148</c:v>
                </c:pt>
                <c:pt idx="205">
                  <c:v>0.69607296645867789</c:v>
                </c:pt>
                <c:pt idx="206">
                  <c:v>0.68988331247988333</c:v>
                </c:pt>
                <c:pt idx="207">
                  <c:v>0.68355273101862435</c:v>
                </c:pt>
                <c:pt idx="208">
                  <c:v>0.67890031179017019</c:v>
                </c:pt>
                <c:pt idx="209">
                  <c:v>0.67409484515486529</c:v>
                </c:pt>
                <c:pt idx="210">
                  <c:v>0.67051658759898092</c:v>
                </c:pt>
                <c:pt idx="211">
                  <c:v>0.66603515012650483</c:v>
                </c:pt>
                <c:pt idx="212">
                  <c:v>0.6614247578339707</c:v>
                </c:pt>
                <c:pt idx="213">
                  <c:v>0.65534142606006296</c:v>
                </c:pt>
                <c:pt idx="214">
                  <c:v>0.64915469071420773</c:v>
                </c:pt>
                <c:pt idx="215">
                  <c:v>0.64361381413646501</c:v>
                </c:pt>
                <c:pt idx="216">
                  <c:v>0.63964225332260494</c:v>
                </c:pt>
                <c:pt idx="217">
                  <c:v>0.63514945053299654</c:v>
                </c:pt>
                <c:pt idx="218">
                  <c:v>0.62971312603109508</c:v>
                </c:pt>
                <c:pt idx="219">
                  <c:v>0.62347432160128347</c:v>
                </c:pt>
                <c:pt idx="220">
                  <c:v>0.61747393333784562</c:v>
                </c:pt>
                <c:pt idx="221">
                  <c:v>0.61181457922280857</c:v>
                </c:pt>
                <c:pt idx="222">
                  <c:v>0.60659818165844304</c:v>
                </c:pt>
                <c:pt idx="223">
                  <c:v>0.60079190491138257</c:v>
                </c:pt>
                <c:pt idx="224">
                  <c:v>0.59492270982428053</c:v>
                </c:pt>
                <c:pt idx="225">
                  <c:v>0.5885667608492009</c:v>
                </c:pt>
                <c:pt idx="226">
                  <c:v>0.58243121246525831</c:v>
                </c:pt>
                <c:pt idx="227">
                  <c:v>0.57607954732085132</c:v>
                </c:pt>
                <c:pt idx="228">
                  <c:v>0.56823636332833627</c:v>
                </c:pt>
                <c:pt idx="229">
                  <c:v>0.56033123458346235</c:v>
                </c:pt>
                <c:pt idx="230">
                  <c:v>0.5528198706891494</c:v>
                </c:pt>
                <c:pt idx="231">
                  <c:v>0.54555099457196599</c:v>
                </c:pt>
                <c:pt idx="232">
                  <c:v>0.53935803171699104</c:v>
                </c:pt>
                <c:pt idx="233">
                  <c:v>0.53186094130921679</c:v>
                </c:pt>
                <c:pt idx="234">
                  <c:v>0.52542253206127842</c:v>
                </c:pt>
                <c:pt idx="235">
                  <c:v>0.51826799327759376</c:v>
                </c:pt>
                <c:pt idx="236">
                  <c:v>0.51115759602951016</c:v>
                </c:pt>
                <c:pt idx="237">
                  <c:v>0.50386934908975467</c:v>
                </c:pt>
                <c:pt idx="238">
                  <c:v>0.49669783458162081</c:v>
                </c:pt>
                <c:pt idx="239">
                  <c:v>0.48960926657289727</c:v>
                </c:pt>
                <c:pt idx="240">
                  <c:v>0.48403258588189391</c:v>
                </c:pt>
                <c:pt idx="241">
                  <c:v>0.47730353921127833</c:v>
                </c:pt>
                <c:pt idx="242">
                  <c:v>0.47123715755714435</c:v>
                </c:pt>
                <c:pt idx="243">
                  <c:v>0.46377656897825004</c:v>
                </c:pt>
                <c:pt idx="244">
                  <c:v>0.45685755702551351</c:v>
                </c:pt>
                <c:pt idx="245">
                  <c:v>0.45136706024528572</c:v>
                </c:pt>
                <c:pt idx="246">
                  <c:v>0.44560608545336822</c:v>
                </c:pt>
                <c:pt idx="247">
                  <c:v>0.440412980301707</c:v>
                </c:pt>
                <c:pt idx="248">
                  <c:v>0.43524705172202144</c:v>
                </c:pt>
                <c:pt idx="249">
                  <c:v>0.42893564188918654</c:v>
                </c:pt>
                <c:pt idx="250">
                  <c:v>0.4230452940278403</c:v>
                </c:pt>
                <c:pt idx="251">
                  <c:v>0.41634107051858427</c:v>
                </c:pt>
                <c:pt idx="252">
                  <c:v>0.41135379256390864</c:v>
                </c:pt>
                <c:pt idx="253">
                  <c:v>0.40636686990945298</c:v>
                </c:pt>
                <c:pt idx="254">
                  <c:v>0.40195670131434624</c:v>
                </c:pt>
                <c:pt idx="255">
                  <c:v>0.39721340265623695</c:v>
                </c:pt>
                <c:pt idx="256">
                  <c:v>0.39203016794958606</c:v>
                </c:pt>
                <c:pt idx="257">
                  <c:v>0.38786135242876285</c:v>
                </c:pt>
                <c:pt idx="258">
                  <c:v>0.38406795782245567</c:v>
                </c:pt>
                <c:pt idx="259">
                  <c:v>0.38074000720021223</c:v>
                </c:pt>
                <c:pt idx="260">
                  <c:v>0.37632016174598354</c:v>
                </c:pt>
                <c:pt idx="261">
                  <c:v>0.37232514636313213</c:v>
                </c:pt>
                <c:pt idx="262">
                  <c:v>0.36858986669791888</c:v>
                </c:pt>
                <c:pt idx="263">
                  <c:v>0.36546271519991552</c:v>
                </c:pt>
                <c:pt idx="264">
                  <c:v>0.36239002723112185</c:v>
                </c:pt>
                <c:pt idx="265">
                  <c:v>0.35808440630936705</c:v>
                </c:pt>
                <c:pt idx="266">
                  <c:v>0.35433906013860555</c:v>
                </c:pt>
                <c:pt idx="267">
                  <c:v>0.35078967248238996</c:v>
                </c:pt>
                <c:pt idx="268">
                  <c:v>0.3480310995896253</c:v>
                </c:pt>
                <c:pt idx="269">
                  <c:v>0.34438977155479666</c:v>
                </c:pt>
                <c:pt idx="270">
                  <c:v>0.34128500952054741</c:v>
                </c:pt>
                <c:pt idx="271">
                  <c:v>0.33790551414681114</c:v>
                </c:pt>
                <c:pt idx="272">
                  <c:v>0.33524678227758137</c:v>
                </c:pt>
                <c:pt idx="273">
                  <c:v>0.33208359671446969</c:v>
                </c:pt>
                <c:pt idx="274">
                  <c:v>0.32949788932124607</c:v>
                </c:pt>
                <c:pt idx="275">
                  <c:v>0.32721610606552809</c:v>
                </c:pt>
                <c:pt idx="276">
                  <c:v>0.32372967611283981</c:v>
                </c:pt>
                <c:pt idx="277">
                  <c:v>0.32182598179710997</c:v>
                </c:pt>
                <c:pt idx="278">
                  <c:v>0.31825390385147689</c:v>
                </c:pt>
                <c:pt idx="279">
                  <c:v>0.31659604684270498</c:v>
                </c:pt>
                <c:pt idx="280">
                  <c:v>0.31446367750082704</c:v>
                </c:pt>
                <c:pt idx="281">
                  <c:v>0.31260639271915841</c:v>
                </c:pt>
                <c:pt idx="282">
                  <c:v>0.3109277738294528</c:v>
                </c:pt>
                <c:pt idx="283">
                  <c:v>0.30944853290653362</c:v>
                </c:pt>
                <c:pt idx="284">
                  <c:v>0.30879859283599104</c:v>
                </c:pt>
                <c:pt idx="285">
                  <c:v>0.30785969464336266</c:v>
                </c:pt>
                <c:pt idx="286">
                  <c:v>0.3058294465845664</c:v>
                </c:pt>
                <c:pt idx="287">
                  <c:v>0.30525978991920949</c:v>
                </c:pt>
                <c:pt idx="288">
                  <c:v>0.30415424783578138</c:v>
                </c:pt>
                <c:pt idx="289">
                  <c:v>0.30415959930581138</c:v>
                </c:pt>
                <c:pt idx="290">
                  <c:v>0.30318733313528451</c:v>
                </c:pt>
                <c:pt idx="291">
                  <c:v>0.30291169094948578</c:v>
                </c:pt>
                <c:pt idx="292">
                  <c:v>0.30276263945833254</c:v>
                </c:pt>
                <c:pt idx="293">
                  <c:v>0.30316658318869077</c:v>
                </c:pt>
                <c:pt idx="294">
                  <c:v>0.30296922153712069</c:v>
                </c:pt>
                <c:pt idx="295">
                  <c:v>0.30242191734654317</c:v>
                </c:pt>
                <c:pt idx="296">
                  <c:v>0.30237432573354889</c:v>
                </c:pt>
                <c:pt idx="297">
                  <c:v>0.30264006319541392</c:v>
                </c:pt>
                <c:pt idx="298">
                  <c:v>0.30303383868874678</c:v>
                </c:pt>
                <c:pt idx="299">
                  <c:v>0.30248570912826989</c:v>
                </c:pt>
                <c:pt idx="300">
                  <c:v>0.30274969499808618</c:v>
                </c:pt>
                <c:pt idx="301">
                  <c:v>0.30242056211007179</c:v>
                </c:pt>
                <c:pt idx="302">
                  <c:v>0.30235009347034852</c:v>
                </c:pt>
                <c:pt idx="303">
                  <c:v>0.30204315355018979</c:v>
                </c:pt>
                <c:pt idx="304">
                  <c:v>0.30199496922567454</c:v>
                </c:pt>
                <c:pt idx="305">
                  <c:v>0.30138573861146584</c:v>
                </c:pt>
                <c:pt idx="306">
                  <c:v>0.3008417443996047</c:v>
                </c:pt>
                <c:pt idx="307">
                  <c:v>0.30093843802572118</c:v>
                </c:pt>
                <c:pt idx="308">
                  <c:v>0.30127176962405716</c:v>
                </c:pt>
                <c:pt idx="309">
                  <c:v>0.3016484764916294</c:v>
                </c:pt>
                <c:pt idx="310">
                  <c:v>0.30127526655659714</c:v>
                </c:pt>
                <c:pt idx="311">
                  <c:v>0.30033543231934356</c:v>
                </c:pt>
                <c:pt idx="312">
                  <c:v>0.29855414601006464</c:v>
                </c:pt>
                <c:pt idx="313">
                  <c:v>0.29750255681014631</c:v>
                </c:pt>
                <c:pt idx="314">
                  <c:v>0.29716396817815044</c:v>
                </c:pt>
                <c:pt idx="315">
                  <c:v>0.29748513544662347</c:v>
                </c:pt>
                <c:pt idx="316">
                  <c:v>0.29804480676178557</c:v>
                </c:pt>
                <c:pt idx="317">
                  <c:v>0.29776138493322002</c:v>
                </c:pt>
                <c:pt idx="318">
                  <c:v>0.2972222067354251</c:v>
                </c:pt>
                <c:pt idx="319">
                  <c:v>0.29573833148433165</c:v>
                </c:pt>
                <c:pt idx="320">
                  <c:v>0.29489710761084037</c:v>
                </c:pt>
                <c:pt idx="321">
                  <c:v>0.29476307260408346</c:v>
                </c:pt>
                <c:pt idx="322">
                  <c:v>0.29359338121884204</c:v>
                </c:pt>
                <c:pt idx="323">
                  <c:v>0.29372662357153767</c:v>
                </c:pt>
                <c:pt idx="324">
                  <c:v>0.29368024016245342</c:v>
                </c:pt>
                <c:pt idx="325">
                  <c:v>0.29488321090113051</c:v>
                </c:pt>
                <c:pt idx="326">
                  <c:v>0.29521914722347781</c:v>
                </c:pt>
                <c:pt idx="327">
                  <c:v>0.29496002242127634</c:v>
                </c:pt>
                <c:pt idx="328">
                  <c:v>0.29577901739962831</c:v>
                </c:pt>
                <c:pt idx="329">
                  <c:v>0.29643904531106086</c:v>
                </c:pt>
                <c:pt idx="330">
                  <c:v>0.2983356262792291</c:v>
                </c:pt>
                <c:pt idx="331">
                  <c:v>0.29897208394372732</c:v>
                </c:pt>
                <c:pt idx="332">
                  <c:v>0.30063879789575837</c:v>
                </c:pt>
                <c:pt idx="333">
                  <c:v>0.30237062505956275</c:v>
                </c:pt>
                <c:pt idx="334">
                  <c:v>0.30442406846670006</c:v>
                </c:pt>
                <c:pt idx="335">
                  <c:v>0.30606586103691913</c:v>
                </c:pt>
                <c:pt idx="336">
                  <c:v>0.30659072857431913</c:v>
                </c:pt>
                <c:pt idx="337">
                  <c:v>0.30688037572549753</c:v>
                </c:pt>
                <c:pt idx="338">
                  <c:v>0.30739422705317448</c:v>
                </c:pt>
                <c:pt idx="339">
                  <c:v>0.30887481842587033</c:v>
                </c:pt>
                <c:pt idx="340">
                  <c:v>0.31052236132480365</c:v>
                </c:pt>
                <c:pt idx="341">
                  <c:v>0.31182275432537893</c:v>
                </c:pt>
                <c:pt idx="342">
                  <c:v>0.31196332207657151</c:v>
                </c:pt>
                <c:pt idx="343">
                  <c:v>0.31205687918385094</c:v>
                </c:pt>
                <c:pt idx="344">
                  <c:v>0.31151765446362406</c:v>
                </c:pt>
                <c:pt idx="345">
                  <c:v>0.31156058630343292</c:v>
                </c:pt>
                <c:pt idx="346">
                  <c:v>0.31099693365893522</c:v>
                </c:pt>
                <c:pt idx="347">
                  <c:v>0.31098807495619202</c:v>
                </c:pt>
                <c:pt idx="348">
                  <c:v>0.3096928553456087</c:v>
                </c:pt>
                <c:pt idx="349">
                  <c:v>0.30904783406006114</c:v>
                </c:pt>
                <c:pt idx="350">
                  <c:v>0.307484018165256</c:v>
                </c:pt>
                <c:pt idx="351">
                  <c:v>0.30717493961816994</c:v>
                </c:pt>
                <c:pt idx="352">
                  <c:v>0.30595574689349797</c:v>
                </c:pt>
                <c:pt idx="353">
                  <c:v>0.30386495790835316</c:v>
                </c:pt>
                <c:pt idx="354">
                  <c:v>0.30172596292818626</c:v>
                </c:pt>
                <c:pt idx="355">
                  <c:v>0.29885626349906047</c:v>
                </c:pt>
                <c:pt idx="356">
                  <c:v>0.29671553827109654</c:v>
                </c:pt>
                <c:pt idx="357">
                  <c:v>0.29328633739217347</c:v>
                </c:pt>
                <c:pt idx="358">
                  <c:v>0.29010545248597669</c:v>
                </c:pt>
                <c:pt idx="359">
                  <c:v>0.2863470430172867</c:v>
                </c:pt>
                <c:pt idx="360">
                  <c:v>0.28259562560267038</c:v>
                </c:pt>
                <c:pt idx="361">
                  <c:v>0.27976698136849143</c:v>
                </c:pt>
                <c:pt idx="362">
                  <c:v>0.27710009556849691</c:v>
                </c:pt>
                <c:pt idx="363">
                  <c:v>0.27458659696200027</c:v>
                </c:pt>
                <c:pt idx="364">
                  <c:v>0.27188853958688503</c:v>
                </c:pt>
                <c:pt idx="365">
                  <c:v>0.26861301258123615</c:v>
                </c:pt>
                <c:pt idx="366">
                  <c:v>0.26629202329772717</c:v>
                </c:pt>
                <c:pt idx="367">
                  <c:v>0.26413415355890441</c:v>
                </c:pt>
                <c:pt idx="368">
                  <c:v>0.26332440330060525</c:v>
                </c:pt>
                <c:pt idx="369">
                  <c:v>0.26232752461373943</c:v>
                </c:pt>
                <c:pt idx="370">
                  <c:v>0.26221532229173733</c:v>
                </c:pt>
                <c:pt idx="371">
                  <c:v>0.2627524826961059</c:v>
                </c:pt>
                <c:pt idx="372">
                  <c:v>0.26415085221881618</c:v>
                </c:pt>
                <c:pt idx="373">
                  <c:v>0.26558349193015518</c:v>
                </c:pt>
                <c:pt idx="374">
                  <c:v>0.26841798296784602</c:v>
                </c:pt>
                <c:pt idx="375">
                  <c:v>0.27228613270930641</c:v>
                </c:pt>
                <c:pt idx="376">
                  <c:v>0.27662582367675498</c:v>
                </c:pt>
                <c:pt idx="377">
                  <c:v>0.2820366730828936</c:v>
                </c:pt>
                <c:pt idx="378">
                  <c:v>0.2875594048254857</c:v>
                </c:pt>
                <c:pt idx="379">
                  <c:v>0.29590580755593809</c:v>
                </c:pt>
                <c:pt idx="380">
                  <c:v>0.30549587971544706</c:v>
                </c:pt>
                <c:pt idx="381">
                  <c:v>0.31591209289932964</c:v>
                </c:pt>
                <c:pt idx="382">
                  <c:v>0.32658387610932993</c:v>
                </c:pt>
                <c:pt idx="383">
                  <c:v>0.33683432747213982</c:v>
                </c:pt>
                <c:pt idx="384">
                  <c:v>0.35016470931475818</c:v>
                </c:pt>
                <c:pt idx="385">
                  <c:v>0.3630202883308245</c:v>
                </c:pt>
                <c:pt idx="386">
                  <c:v>0.37721614091838329</c:v>
                </c:pt>
                <c:pt idx="387">
                  <c:v>0.3887737359845973</c:v>
                </c:pt>
                <c:pt idx="388">
                  <c:v>0.40095369250682555</c:v>
                </c:pt>
                <c:pt idx="389">
                  <c:v>0.41085017096777632</c:v>
                </c:pt>
                <c:pt idx="390">
                  <c:v>0.4211058380344917</c:v>
                </c:pt>
                <c:pt idx="391">
                  <c:v>0.42880466784814569</c:v>
                </c:pt>
                <c:pt idx="392">
                  <c:v>0.43610533347876823</c:v>
                </c:pt>
                <c:pt idx="393">
                  <c:v>0.44079543053541043</c:v>
                </c:pt>
                <c:pt idx="394">
                  <c:v>0.44671101385256001</c:v>
                </c:pt>
                <c:pt idx="395">
                  <c:v>0.45157861751865491</c:v>
                </c:pt>
                <c:pt idx="396">
                  <c:v>0.45620000349187656</c:v>
                </c:pt>
                <c:pt idx="397">
                  <c:v>0.45769263540523147</c:v>
                </c:pt>
                <c:pt idx="398">
                  <c:v>0.45716130304430275</c:v>
                </c:pt>
                <c:pt idx="399">
                  <c:v>0.45732491101438272</c:v>
                </c:pt>
                <c:pt idx="400">
                  <c:v>0.45684632738516856</c:v>
                </c:pt>
                <c:pt idx="401">
                  <c:v>0.45361871754625221</c:v>
                </c:pt>
                <c:pt idx="402">
                  <c:v>0.4478307023541549</c:v>
                </c:pt>
                <c:pt idx="403">
                  <c:v>0.44026530164497879</c:v>
                </c:pt>
                <c:pt idx="404">
                  <c:v>0.4316908006920756</c:v>
                </c:pt>
                <c:pt idx="405">
                  <c:v>0.4190715298758691</c:v>
                </c:pt>
                <c:pt idx="406">
                  <c:v>0.40599474839722416</c:v>
                </c:pt>
                <c:pt idx="407">
                  <c:v>0.39184872394584536</c:v>
                </c:pt>
                <c:pt idx="408">
                  <c:v>0.37711722606949616</c:v>
                </c:pt>
                <c:pt idx="409">
                  <c:v>0.35963570891624586</c:v>
                </c:pt>
                <c:pt idx="410">
                  <c:v>0.34183837145917922</c:v>
                </c:pt>
                <c:pt idx="411">
                  <c:v>0.32420509651327944</c:v>
                </c:pt>
                <c:pt idx="412">
                  <c:v>0.30780693023388594</c:v>
                </c:pt>
                <c:pt idx="413">
                  <c:v>0.29005899701066434</c:v>
                </c:pt>
                <c:pt idx="414">
                  <c:v>0.27490100028989367</c:v>
                </c:pt>
                <c:pt idx="415">
                  <c:v>0.25892288354357362</c:v>
                </c:pt>
                <c:pt idx="416">
                  <c:v>0.24517999667129142</c:v>
                </c:pt>
                <c:pt idx="417">
                  <c:v>0.23094339390742069</c:v>
                </c:pt>
                <c:pt idx="418">
                  <c:v>0.21798489357408285</c:v>
                </c:pt>
                <c:pt idx="419">
                  <c:v>0.2066866832054999</c:v>
                </c:pt>
                <c:pt idx="420">
                  <c:v>0.19697265357328728</c:v>
                </c:pt>
                <c:pt idx="421">
                  <c:v>0.1895344461104804</c:v>
                </c:pt>
                <c:pt idx="422">
                  <c:v>0.18238707853328748</c:v>
                </c:pt>
                <c:pt idx="423">
                  <c:v>0.17476979726759437</c:v>
                </c:pt>
                <c:pt idx="424">
                  <c:v>0.16908499914013708</c:v>
                </c:pt>
                <c:pt idx="425">
                  <c:v>0.16332888545483765</c:v>
                </c:pt>
                <c:pt idx="426">
                  <c:v>0.15833145933285975</c:v>
                </c:pt>
                <c:pt idx="427">
                  <c:v>0.15198082580691286</c:v>
                </c:pt>
                <c:pt idx="428">
                  <c:v>0.14693626117654027</c:v>
                </c:pt>
                <c:pt idx="429">
                  <c:v>0.14308275139647461</c:v>
                </c:pt>
                <c:pt idx="430">
                  <c:v>0.13908679013981412</c:v>
                </c:pt>
                <c:pt idx="431">
                  <c:v>0.13593627484749729</c:v>
                </c:pt>
                <c:pt idx="432">
                  <c:v>0.131994409811059</c:v>
                </c:pt>
                <c:pt idx="433">
                  <c:v>0.130283568059129</c:v>
                </c:pt>
                <c:pt idx="434">
                  <c:v>0.12743309671253655</c:v>
                </c:pt>
                <c:pt idx="435">
                  <c:v>0.1252202834536662</c:v>
                </c:pt>
                <c:pt idx="436">
                  <c:v>0.12166126598413661</c:v>
                </c:pt>
                <c:pt idx="437">
                  <c:v>0.11984119238864349</c:v>
                </c:pt>
                <c:pt idx="438">
                  <c:v>0.1177650626239215</c:v>
                </c:pt>
                <c:pt idx="439">
                  <c:v>0.1158944738035005</c:v>
                </c:pt>
                <c:pt idx="440">
                  <c:v>0.11307941981487371</c:v>
                </c:pt>
                <c:pt idx="441">
                  <c:v>0.11234540349480029</c:v>
                </c:pt>
                <c:pt idx="442">
                  <c:v>0.11060849547006615</c:v>
                </c:pt>
                <c:pt idx="443">
                  <c:v>0.10957079650467802</c:v>
                </c:pt>
                <c:pt idx="444">
                  <c:v>0.10645684667134699</c:v>
                </c:pt>
                <c:pt idx="445">
                  <c:v>0.10461965888957803</c:v>
                </c:pt>
                <c:pt idx="446">
                  <c:v>0.10120889799562079</c:v>
                </c:pt>
                <c:pt idx="447">
                  <c:v>9.9199028255008009E-2</c:v>
                </c:pt>
                <c:pt idx="448">
                  <c:v>9.8005343051249652E-2</c:v>
                </c:pt>
                <c:pt idx="449">
                  <c:v>9.8843133522095519E-2</c:v>
                </c:pt>
                <c:pt idx="450">
                  <c:v>9.8099119792461054E-2</c:v>
                </c:pt>
                <c:pt idx="451">
                  <c:v>9.7420423840127585E-2</c:v>
                </c:pt>
                <c:pt idx="452">
                  <c:v>9.3658410854538243E-2</c:v>
                </c:pt>
                <c:pt idx="453">
                  <c:v>9.1173022065688794E-2</c:v>
                </c:pt>
                <c:pt idx="454">
                  <c:v>8.8335318843912075E-2</c:v>
                </c:pt>
                <c:pt idx="455">
                  <c:v>8.8382269000009381E-2</c:v>
                </c:pt>
                <c:pt idx="456">
                  <c:v>9.0009157663136899E-2</c:v>
                </c:pt>
                <c:pt idx="457">
                  <c:v>8.9956970427076621E-2</c:v>
                </c:pt>
                <c:pt idx="458">
                  <c:v>8.9473064057743162E-2</c:v>
                </c:pt>
                <c:pt idx="459">
                  <c:v>8.8052109072690621E-2</c:v>
                </c:pt>
                <c:pt idx="460">
                  <c:v>8.7161180382296824E-2</c:v>
                </c:pt>
                <c:pt idx="461">
                  <c:v>8.610736080495629E-2</c:v>
                </c:pt>
                <c:pt idx="462">
                  <c:v>8.6227205446935823E-2</c:v>
                </c:pt>
                <c:pt idx="463">
                  <c:v>8.6315061134124682E-2</c:v>
                </c:pt>
                <c:pt idx="464">
                  <c:v>8.7788979119223967E-2</c:v>
                </c:pt>
                <c:pt idx="465">
                  <c:v>8.557081383026012E-2</c:v>
                </c:pt>
                <c:pt idx="466">
                  <c:v>8.3101085113112511E-2</c:v>
                </c:pt>
                <c:pt idx="467">
                  <c:v>8.0072448946724023E-2</c:v>
                </c:pt>
                <c:pt idx="468">
                  <c:v>7.8843886106011327E-2</c:v>
                </c:pt>
                <c:pt idx="469">
                  <c:v>7.9040544236455026E-2</c:v>
                </c:pt>
                <c:pt idx="470">
                  <c:v>7.8579200692537945E-2</c:v>
                </c:pt>
                <c:pt idx="471">
                  <c:v>7.9310814022264517E-2</c:v>
                </c:pt>
                <c:pt idx="472">
                  <c:v>8.0474960443154428E-2</c:v>
                </c:pt>
                <c:pt idx="473">
                  <c:v>8.1280699500173748E-2</c:v>
                </c:pt>
                <c:pt idx="474">
                  <c:v>8.0233188858263152E-2</c:v>
                </c:pt>
                <c:pt idx="475">
                  <c:v>7.7612912103025164E-2</c:v>
                </c:pt>
                <c:pt idx="476">
                  <c:v>7.8839758885520791E-2</c:v>
                </c:pt>
                <c:pt idx="477">
                  <c:v>7.8383591765818841E-2</c:v>
                </c:pt>
                <c:pt idx="478">
                  <c:v>8.0169199905123889E-2</c:v>
                </c:pt>
                <c:pt idx="479">
                  <c:v>7.6921197695763513E-2</c:v>
                </c:pt>
                <c:pt idx="480">
                  <c:v>7.6186060742523751E-2</c:v>
                </c:pt>
                <c:pt idx="481">
                  <c:v>7.5161695438736326E-2</c:v>
                </c:pt>
                <c:pt idx="482">
                  <c:v>7.7348512732695954E-2</c:v>
                </c:pt>
                <c:pt idx="483">
                  <c:v>7.6099424583965639E-2</c:v>
                </c:pt>
                <c:pt idx="484">
                  <c:v>7.5636891027696107E-2</c:v>
                </c:pt>
                <c:pt idx="485">
                  <c:v>7.2657376003291779E-2</c:v>
                </c:pt>
                <c:pt idx="486">
                  <c:v>7.3568146479325747E-2</c:v>
                </c:pt>
                <c:pt idx="487">
                  <c:v>7.1176556743592939E-2</c:v>
                </c:pt>
                <c:pt idx="488">
                  <c:v>7.190932582561177E-2</c:v>
                </c:pt>
                <c:pt idx="489">
                  <c:v>7.0146067783479982E-2</c:v>
                </c:pt>
                <c:pt idx="490">
                  <c:v>7.1588551248456284E-2</c:v>
                </c:pt>
                <c:pt idx="491">
                  <c:v>7.0157135871267609E-2</c:v>
                </c:pt>
                <c:pt idx="492">
                  <c:v>7.1036661297310122E-2</c:v>
                </c:pt>
                <c:pt idx="493">
                  <c:v>6.972943937557341E-2</c:v>
                </c:pt>
                <c:pt idx="494">
                  <c:v>6.9532617279939812E-2</c:v>
                </c:pt>
                <c:pt idx="495">
                  <c:v>6.8644417475444128E-2</c:v>
                </c:pt>
                <c:pt idx="496">
                  <c:v>6.9095534374221348E-2</c:v>
                </c:pt>
                <c:pt idx="497">
                  <c:v>6.8944203799911272E-2</c:v>
                </c:pt>
                <c:pt idx="498">
                  <c:v>7.0095140333768069E-2</c:v>
                </c:pt>
                <c:pt idx="499">
                  <c:v>7.0394636443248532E-2</c:v>
                </c:pt>
                <c:pt idx="500">
                  <c:v>7.0491322352968497E-2</c:v>
                </c:pt>
                <c:pt idx="501">
                  <c:v>6.9277526388404134E-2</c:v>
                </c:pt>
                <c:pt idx="502">
                  <c:v>6.8390201806826714E-2</c:v>
                </c:pt>
                <c:pt idx="503">
                  <c:v>6.8619974994750893E-2</c:v>
                </c:pt>
                <c:pt idx="504">
                  <c:v>6.7474245582308592E-2</c:v>
                </c:pt>
                <c:pt idx="505">
                  <c:v>6.911387050748212E-2</c:v>
                </c:pt>
                <c:pt idx="506">
                  <c:v>6.6713073463496933E-2</c:v>
                </c:pt>
                <c:pt idx="507">
                  <c:v>6.6587636984319382E-2</c:v>
                </c:pt>
                <c:pt idx="508">
                  <c:v>6.3657101829913854E-2</c:v>
                </c:pt>
                <c:pt idx="509">
                  <c:v>6.5761464124394917E-2</c:v>
                </c:pt>
                <c:pt idx="510">
                  <c:v>6.7248200524859761E-2</c:v>
                </c:pt>
                <c:pt idx="511">
                  <c:v>6.7059147428282409E-2</c:v>
                </c:pt>
                <c:pt idx="512">
                  <c:v>6.8705134217960373E-2</c:v>
                </c:pt>
                <c:pt idx="513">
                  <c:v>6.7707410244670294E-2</c:v>
                </c:pt>
                <c:pt idx="514">
                  <c:v>7.0300888813338139E-2</c:v>
                </c:pt>
                <c:pt idx="515">
                  <c:v>6.894419757061572E-2</c:v>
                </c:pt>
                <c:pt idx="516">
                  <c:v>6.9514820317234244E-2</c:v>
                </c:pt>
                <c:pt idx="517">
                  <c:v>6.7618097158559487E-2</c:v>
                </c:pt>
                <c:pt idx="518">
                  <c:v>6.5369181842899055E-2</c:v>
                </c:pt>
                <c:pt idx="519">
                  <c:v>6.3740968219968261E-2</c:v>
                </c:pt>
                <c:pt idx="520">
                  <c:v>6.2460110940135108E-2</c:v>
                </c:pt>
              </c:numCache>
            </c:numRef>
          </c:val>
        </c:ser>
        <c:ser>
          <c:idx val="6"/>
          <c:order val="5"/>
          <c:tx>
            <c:strRef>
              <c:f>AP_t!$F$7</c:f>
              <c:strCache>
                <c:ptCount val="1"/>
                <c:pt idx="0">
                  <c:v>P06</c:v>
                </c:pt>
              </c:strCache>
            </c:strRef>
          </c:tx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AP_t!$G$7:$TG$7</c:f>
              <c:numCache>
                <c:formatCode>General</c:formatCode>
                <c:ptCount val="521"/>
                <c:pt idx="0">
                  <c:v>2.8218415077206034</c:v>
                </c:pt>
                <c:pt idx="1">
                  <c:v>2.8060867105720804</c:v>
                </c:pt>
                <c:pt idx="2">
                  <c:v>2.7990991122240798</c:v>
                </c:pt>
                <c:pt idx="3">
                  <c:v>2.7779489547200957</c:v>
                </c:pt>
                <c:pt idx="4">
                  <c:v>2.752582892676287</c:v>
                </c:pt>
                <c:pt idx="5">
                  <c:v>2.7228501795794351</c:v>
                </c:pt>
                <c:pt idx="6">
                  <c:v>2.6924529372928423</c:v>
                </c:pt>
                <c:pt idx="7">
                  <c:v>2.6616884073466287</c:v>
                </c:pt>
                <c:pt idx="8">
                  <c:v>2.6409918425974475</c:v>
                </c:pt>
                <c:pt idx="9">
                  <c:v>2.6142772083798866</c:v>
                </c:pt>
                <c:pt idx="10">
                  <c:v>2.5898324440583917</c:v>
                </c:pt>
                <c:pt idx="11">
                  <c:v>2.5430213385982481</c:v>
                </c:pt>
                <c:pt idx="12">
                  <c:v>2.5064132286778467</c:v>
                </c:pt>
                <c:pt idx="13">
                  <c:v>2.4722359685907276</c:v>
                </c:pt>
                <c:pt idx="14">
                  <c:v>2.4410488594973807</c:v>
                </c:pt>
                <c:pt idx="15">
                  <c:v>2.4138696307690877</c:v>
                </c:pt>
                <c:pt idx="16">
                  <c:v>2.3772937827093683</c:v>
                </c:pt>
                <c:pt idx="17">
                  <c:v>2.3507994197924753</c:v>
                </c:pt>
                <c:pt idx="18">
                  <c:v>2.316572982570043</c:v>
                </c:pt>
                <c:pt idx="19">
                  <c:v>2.2908573339563962</c:v>
                </c:pt>
                <c:pt idx="20">
                  <c:v>2.2612609290940875</c:v>
                </c:pt>
                <c:pt idx="21">
                  <c:v>2.2391379500573292</c:v>
                </c:pt>
                <c:pt idx="22">
                  <c:v>2.2192859854906484</c:v>
                </c:pt>
                <c:pt idx="23">
                  <c:v>2.202321188160727</c:v>
                </c:pt>
                <c:pt idx="24">
                  <c:v>2.1858370069927555</c:v>
                </c:pt>
                <c:pt idx="25">
                  <c:v>2.172718294182415</c:v>
                </c:pt>
                <c:pt idx="26">
                  <c:v>2.1533953631874612</c:v>
                </c:pt>
                <c:pt idx="27">
                  <c:v>2.1334849708040866</c:v>
                </c:pt>
                <c:pt idx="28">
                  <c:v>2.1152884594271137</c:v>
                </c:pt>
                <c:pt idx="29">
                  <c:v>2.1056466669478122</c:v>
                </c:pt>
                <c:pt idx="30">
                  <c:v>2.1034556430603684</c:v>
                </c:pt>
                <c:pt idx="31">
                  <c:v>2.0991637717472242</c:v>
                </c:pt>
                <c:pt idx="32">
                  <c:v>2.0937779754688948</c:v>
                </c:pt>
                <c:pt idx="33">
                  <c:v>2.0778686367699875</c:v>
                </c:pt>
                <c:pt idx="34">
                  <c:v>2.062456764166869</c:v>
                </c:pt>
                <c:pt idx="35">
                  <c:v>2.0514414454354699</c:v>
                </c:pt>
                <c:pt idx="36">
                  <c:v>2.0445335289250264</c:v>
                </c:pt>
                <c:pt idx="37">
                  <c:v>2.0370126404990105</c:v>
                </c:pt>
                <c:pt idx="38">
                  <c:v>2.0260796785382764</c:v>
                </c:pt>
                <c:pt idx="39">
                  <c:v>2.0224808720500218</c:v>
                </c:pt>
                <c:pt idx="40">
                  <c:v>2.0168125075823888</c:v>
                </c:pt>
                <c:pt idx="41">
                  <c:v>2.0112653310658186</c:v>
                </c:pt>
                <c:pt idx="42">
                  <c:v>1.9982579904756772</c:v>
                </c:pt>
                <c:pt idx="43">
                  <c:v>1.9923905544427105</c:v>
                </c:pt>
                <c:pt idx="44">
                  <c:v>1.9883858574375</c:v>
                </c:pt>
                <c:pt idx="45">
                  <c:v>1.9865540668607784</c:v>
                </c:pt>
                <c:pt idx="46">
                  <c:v>1.9760096393974713</c:v>
                </c:pt>
                <c:pt idx="47">
                  <c:v>1.9688382156051369</c:v>
                </c:pt>
                <c:pt idx="48">
                  <c:v>1.9577112823151368</c:v>
                </c:pt>
                <c:pt idx="49">
                  <c:v>1.9502202389427958</c:v>
                </c:pt>
                <c:pt idx="50">
                  <c:v>1.9381920634865768</c:v>
                </c:pt>
                <c:pt idx="51">
                  <c:v>1.9253587857946255</c:v>
                </c:pt>
                <c:pt idx="52">
                  <c:v>1.9179082043990687</c:v>
                </c:pt>
                <c:pt idx="53">
                  <c:v>1.9131209898544714</c:v>
                </c:pt>
                <c:pt idx="54">
                  <c:v>1.9104897235447886</c:v>
                </c:pt>
                <c:pt idx="55">
                  <c:v>1.9056486075246752</c:v>
                </c:pt>
                <c:pt idx="56">
                  <c:v>1.8996032448257296</c:v>
                </c:pt>
                <c:pt idx="57">
                  <c:v>1.8930852177224227</c:v>
                </c:pt>
                <c:pt idx="58">
                  <c:v>1.8852506299541549</c:v>
                </c:pt>
                <c:pt idx="59">
                  <c:v>1.8773844323484254</c:v>
                </c:pt>
                <c:pt idx="60">
                  <c:v>1.8698056691466267</c:v>
                </c:pt>
                <c:pt idx="61">
                  <c:v>1.8593771820045801</c:v>
                </c:pt>
                <c:pt idx="62">
                  <c:v>1.8466737912761702</c:v>
                </c:pt>
                <c:pt idx="63">
                  <c:v>1.8359876337695578</c:v>
                </c:pt>
                <c:pt idx="64">
                  <c:v>1.827480732428816</c:v>
                </c:pt>
                <c:pt idx="65">
                  <c:v>1.8175342321460117</c:v>
                </c:pt>
                <c:pt idx="66">
                  <c:v>1.801109179257127</c:v>
                </c:pt>
                <c:pt idx="67">
                  <c:v>1.7868856393060171</c:v>
                </c:pt>
                <c:pt idx="68">
                  <c:v>1.7820815039862603</c:v>
                </c:pt>
                <c:pt idx="69">
                  <c:v>1.7833446659348227</c:v>
                </c:pt>
                <c:pt idx="70">
                  <c:v>1.7718415764252553</c:v>
                </c:pt>
                <c:pt idx="71">
                  <c:v>1.7538100171502877</c:v>
                </c:pt>
                <c:pt idx="72">
                  <c:v>1.7376809757263247</c:v>
                </c:pt>
                <c:pt idx="73">
                  <c:v>1.7327270080557891</c:v>
                </c:pt>
                <c:pt idx="74">
                  <c:v>1.7262599334813753</c:v>
                </c:pt>
                <c:pt idx="75">
                  <c:v>1.7146254658451427</c:v>
                </c:pt>
                <c:pt idx="76">
                  <c:v>1.6995177742681049</c:v>
                </c:pt>
                <c:pt idx="77">
                  <c:v>1.6874088569671211</c:v>
                </c:pt>
                <c:pt idx="78">
                  <c:v>1.6796221018736237</c:v>
                </c:pt>
                <c:pt idx="79">
                  <c:v>1.6732948419553468</c:v>
                </c:pt>
                <c:pt idx="80">
                  <c:v>1.6680265055642505</c:v>
                </c:pt>
                <c:pt idx="81">
                  <c:v>1.6608987939345001</c:v>
                </c:pt>
                <c:pt idx="82">
                  <c:v>1.6565233149840934</c:v>
                </c:pt>
                <c:pt idx="83">
                  <c:v>1.6440791363189207</c:v>
                </c:pt>
                <c:pt idx="84">
                  <c:v>1.6390981359820505</c:v>
                </c:pt>
                <c:pt idx="85">
                  <c:v>1.6264193325161569</c:v>
                </c:pt>
                <c:pt idx="86">
                  <c:v>1.6199828353217922</c:v>
                </c:pt>
                <c:pt idx="87">
                  <c:v>1.6125231457714864</c:v>
                </c:pt>
                <c:pt idx="88">
                  <c:v>1.6095745127672838</c:v>
                </c:pt>
                <c:pt idx="89">
                  <c:v>1.6044207140988582</c:v>
                </c:pt>
                <c:pt idx="90">
                  <c:v>1.5945322224401663</c:v>
                </c:pt>
                <c:pt idx="91">
                  <c:v>1.5885465743161375</c:v>
                </c:pt>
                <c:pt idx="92">
                  <c:v>1.5823190021916629</c:v>
                </c:pt>
                <c:pt idx="93">
                  <c:v>1.5744256145917646</c:v>
                </c:pt>
                <c:pt idx="94">
                  <c:v>1.563314410069762</c:v>
                </c:pt>
                <c:pt idx="95">
                  <c:v>1.5558368306926416</c:v>
                </c:pt>
                <c:pt idx="96">
                  <c:v>1.5470905105605088</c:v>
                </c:pt>
                <c:pt idx="97">
                  <c:v>1.540783463112819</c:v>
                </c:pt>
                <c:pt idx="98">
                  <c:v>1.5296198144287385</c:v>
                </c:pt>
                <c:pt idx="99">
                  <c:v>1.5210636125469501</c:v>
                </c:pt>
                <c:pt idx="100">
                  <c:v>1.5120957293000137</c:v>
                </c:pt>
                <c:pt idx="101">
                  <c:v>1.5077068433500296</c:v>
                </c:pt>
                <c:pt idx="102">
                  <c:v>1.500809712078351</c:v>
                </c:pt>
                <c:pt idx="103">
                  <c:v>1.491520052579675</c:v>
                </c:pt>
                <c:pt idx="104">
                  <c:v>1.4837776748205687</c:v>
                </c:pt>
                <c:pt idx="105">
                  <c:v>1.4753716555638201</c:v>
                </c:pt>
                <c:pt idx="106">
                  <c:v>1.465383890636053</c:v>
                </c:pt>
                <c:pt idx="107">
                  <c:v>1.4551029005338432</c:v>
                </c:pt>
                <c:pt idx="108">
                  <c:v>1.4446812206937873</c:v>
                </c:pt>
                <c:pt idx="109">
                  <c:v>1.4372358904346281</c:v>
                </c:pt>
                <c:pt idx="110">
                  <c:v>1.4251953100767187</c:v>
                </c:pt>
                <c:pt idx="111">
                  <c:v>1.415912224196437</c:v>
                </c:pt>
                <c:pt idx="112">
                  <c:v>1.4048585642641849</c:v>
                </c:pt>
                <c:pt idx="113">
                  <c:v>1.3946887274322102</c:v>
                </c:pt>
                <c:pt idx="114">
                  <c:v>1.3841884058351046</c:v>
                </c:pt>
                <c:pt idx="115">
                  <c:v>1.3743583977264042</c:v>
                </c:pt>
                <c:pt idx="116">
                  <c:v>1.3687615321862814</c:v>
                </c:pt>
                <c:pt idx="117">
                  <c:v>1.3631857269560532</c:v>
                </c:pt>
                <c:pt idx="118">
                  <c:v>1.357474742099017</c:v>
                </c:pt>
                <c:pt idx="119">
                  <c:v>1.3481273262176394</c:v>
                </c:pt>
                <c:pt idx="120">
                  <c:v>1.3397104972097658</c:v>
                </c:pt>
                <c:pt idx="121">
                  <c:v>1.331847757561256</c:v>
                </c:pt>
                <c:pt idx="122">
                  <c:v>1.3247831520759421</c:v>
                </c:pt>
                <c:pt idx="123">
                  <c:v>1.3179834365548724</c:v>
                </c:pt>
                <c:pt idx="124">
                  <c:v>1.3128906661510442</c:v>
                </c:pt>
                <c:pt idx="125">
                  <c:v>1.3098433966800496</c:v>
                </c:pt>
                <c:pt idx="126">
                  <c:v>1.3041385576565179</c:v>
                </c:pt>
                <c:pt idx="127">
                  <c:v>1.3008124723995802</c:v>
                </c:pt>
                <c:pt idx="128">
                  <c:v>1.2954616087261162</c:v>
                </c:pt>
                <c:pt idx="129">
                  <c:v>1.293061263510852</c:v>
                </c:pt>
                <c:pt idx="130">
                  <c:v>1.2878162375725026</c:v>
                </c:pt>
                <c:pt idx="131">
                  <c:v>1.2835320137510158</c:v>
                </c:pt>
                <c:pt idx="132">
                  <c:v>1.2773801781240233</c:v>
                </c:pt>
                <c:pt idx="133">
                  <c:v>1.2720557834041932</c:v>
                </c:pt>
                <c:pt idx="134">
                  <c:v>1.2689269530949854</c:v>
                </c:pt>
                <c:pt idx="135">
                  <c:v>1.2648490766864657</c:v>
                </c:pt>
                <c:pt idx="136">
                  <c:v>1.2580154991121986</c:v>
                </c:pt>
                <c:pt idx="137">
                  <c:v>1.2504682956664483</c:v>
                </c:pt>
                <c:pt idx="138">
                  <c:v>1.2422251194494101</c:v>
                </c:pt>
                <c:pt idx="139">
                  <c:v>1.2369971404711551</c:v>
                </c:pt>
                <c:pt idx="140">
                  <c:v>1.2285163917018913</c:v>
                </c:pt>
                <c:pt idx="141">
                  <c:v>1.2230812389528256</c:v>
                </c:pt>
                <c:pt idx="142">
                  <c:v>1.216830906717989</c:v>
                </c:pt>
                <c:pt idx="143">
                  <c:v>1.2107089172565886</c:v>
                </c:pt>
                <c:pt idx="144">
                  <c:v>1.2019788007696097</c:v>
                </c:pt>
                <c:pt idx="145">
                  <c:v>1.1922239303816611</c:v>
                </c:pt>
                <c:pt idx="146">
                  <c:v>1.1831672960126161</c:v>
                </c:pt>
                <c:pt idx="147">
                  <c:v>1.1736263115494094</c:v>
                </c:pt>
                <c:pt idx="148">
                  <c:v>1.1667900407709606</c:v>
                </c:pt>
                <c:pt idx="149">
                  <c:v>1.1576146570178736</c:v>
                </c:pt>
                <c:pt idx="150">
                  <c:v>1.1504344480303474</c:v>
                </c:pt>
                <c:pt idx="151">
                  <c:v>1.1433058212934644</c:v>
                </c:pt>
                <c:pt idx="152">
                  <c:v>1.136166442846458</c:v>
                </c:pt>
                <c:pt idx="153">
                  <c:v>1.1297918197056487</c:v>
                </c:pt>
                <c:pt idx="154">
                  <c:v>1.1230201084008891</c:v>
                </c:pt>
                <c:pt idx="155">
                  <c:v>1.1173758479561999</c:v>
                </c:pt>
                <c:pt idx="156">
                  <c:v>1.1113654064639746</c:v>
                </c:pt>
                <c:pt idx="157">
                  <c:v>1.1027176687455933</c:v>
                </c:pt>
                <c:pt idx="158">
                  <c:v>1.0946742912726877</c:v>
                </c:pt>
                <c:pt idx="159">
                  <c:v>1.0853963542960934</c:v>
                </c:pt>
                <c:pt idx="160">
                  <c:v>1.07674664716976</c:v>
                </c:pt>
                <c:pt idx="161">
                  <c:v>1.0657878234867766</c:v>
                </c:pt>
                <c:pt idx="162">
                  <c:v>1.054698801775519</c:v>
                </c:pt>
                <c:pt idx="163">
                  <c:v>1.0439824027898217</c:v>
                </c:pt>
                <c:pt idx="164">
                  <c:v>1.0334820049894331</c:v>
                </c:pt>
                <c:pt idx="165">
                  <c:v>1.0214391293924325</c:v>
                </c:pt>
                <c:pt idx="166">
                  <c:v>1.0055305654324231</c:v>
                </c:pt>
                <c:pt idx="167">
                  <c:v>0.98952931281376011</c:v>
                </c:pt>
                <c:pt idx="168">
                  <c:v>0.97268476863799647</c:v>
                </c:pt>
                <c:pt idx="169">
                  <c:v>0.95674085402767073</c:v>
                </c:pt>
                <c:pt idx="170">
                  <c:v>0.94178888063786548</c:v>
                </c:pt>
                <c:pt idx="171">
                  <c:v>0.92658700800400406</c:v>
                </c:pt>
                <c:pt idx="172">
                  <c:v>0.91188238000009547</c:v>
                </c:pt>
                <c:pt idx="173">
                  <c:v>0.89705715235379724</c:v>
                </c:pt>
                <c:pt idx="174">
                  <c:v>0.88349808283931464</c:v>
                </c:pt>
                <c:pt idx="175">
                  <c:v>0.87034775540903253</c:v>
                </c:pt>
                <c:pt idx="176">
                  <c:v>0.85747509651940823</c:v>
                </c:pt>
                <c:pt idx="177">
                  <c:v>0.84419219937140055</c:v>
                </c:pt>
                <c:pt idx="178">
                  <c:v>0.8319040914953556</c:v>
                </c:pt>
                <c:pt idx="179">
                  <c:v>0.8204055646644457</c:v>
                </c:pt>
                <c:pt idx="180">
                  <c:v>0.80946763957395451</c:v>
                </c:pt>
                <c:pt idx="181">
                  <c:v>0.80010278314181482</c:v>
                </c:pt>
                <c:pt idx="182">
                  <c:v>0.79119513709523293</c:v>
                </c:pt>
                <c:pt idx="183">
                  <c:v>0.78431552600249943</c:v>
                </c:pt>
                <c:pt idx="184">
                  <c:v>0.77671804919505893</c:v>
                </c:pt>
                <c:pt idx="185">
                  <c:v>0.76972278292543883</c:v>
                </c:pt>
                <c:pt idx="186">
                  <c:v>0.76337535372633114</c:v>
                </c:pt>
                <c:pt idx="187">
                  <c:v>0.75620560916514568</c:v>
                </c:pt>
                <c:pt idx="188">
                  <c:v>0.74812834248514481</c:v>
                </c:pt>
                <c:pt idx="189">
                  <c:v>0.74135534278854254</c:v>
                </c:pt>
                <c:pt idx="190">
                  <c:v>0.73523726628514097</c:v>
                </c:pt>
                <c:pt idx="191">
                  <c:v>0.72923687419501415</c:v>
                </c:pt>
                <c:pt idx="192">
                  <c:v>0.72133832754913874</c:v>
                </c:pt>
                <c:pt idx="193">
                  <c:v>0.7152193600310276</c:v>
                </c:pt>
                <c:pt idx="194">
                  <c:v>0.7094645119575792</c:v>
                </c:pt>
                <c:pt idx="195">
                  <c:v>0.70389549302947707</c:v>
                </c:pt>
                <c:pt idx="196">
                  <c:v>0.69689259527702829</c:v>
                </c:pt>
                <c:pt idx="197">
                  <c:v>0.69102658109068116</c:v>
                </c:pt>
                <c:pt idx="198">
                  <c:v>0.6840121744529124</c:v>
                </c:pt>
                <c:pt idx="199">
                  <c:v>0.67801488892348127</c:v>
                </c:pt>
                <c:pt idx="200">
                  <c:v>0.67133827854145822</c:v>
                </c:pt>
                <c:pt idx="201">
                  <c:v>0.66666339409596698</c:v>
                </c:pt>
                <c:pt idx="202">
                  <c:v>0.66132111412419192</c:v>
                </c:pt>
                <c:pt idx="203">
                  <c:v>0.65620460711266415</c:v>
                </c:pt>
                <c:pt idx="204">
                  <c:v>0.65047672862198247</c:v>
                </c:pt>
                <c:pt idx="205">
                  <c:v>0.64471461991356971</c:v>
                </c:pt>
                <c:pt idx="206">
                  <c:v>0.63727695586704447</c:v>
                </c:pt>
                <c:pt idx="207">
                  <c:v>0.63066327140828571</c:v>
                </c:pt>
                <c:pt idx="208">
                  <c:v>0.62541982512939343</c:v>
                </c:pt>
                <c:pt idx="209">
                  <c:v>0.62173459834478306</c:v>
                </c:pt>
                <c:pt idx="210">
                  <c:v>0.61815922335286499</c:v>
                </c:pt>
                <c:pt idx="211">
                  <c:v>0.61290061716833799</c:v>
                </c:pt>
                <c:pt idx="212">
                  <c:v>0.60782573526805217</c:v>
                </c:pt>
                <c:pt idx="213">
                  <c:v>0.60131896717245703</c:v>
                </c:pt>
                <c:pt idx="214">
                  <c:v>0.59580276447345115</c:v>
                </c:pt>
                <c:pt idx="215">
                  <c:v>0.59065598128019736</c:v>
                </c:pt>
                <c:pt idx="216">
                  <c:v>0.58650775869773764</c:v>
                </c:pt>
                <c:pt idx="217">
                  <c:v>0.58319825566648276</c:v>
                </c:pt>
                <c:pt idx="218">
                  <c:v>0.57812883760463363</c:v>
                </c:pt>
                <c:pt idx="219">
                  <c:v>0.57215933691756571</c:v>
                </c:pt>
                <c:pt idx="220">
                  <c:v>0.5658560724463213</c:v>
                </c:pt>
                <c:pt idx="221">
                  <c:v>0.56044630537186535</c:v>
                </c:pt>
                <c:pt idx="222">
                  <c:v>0.55532645064068653</c:v>
                </c:pt>
                <c:pt idx="223">
                  <c:v>0.55044398865382982</c:v>
                </c:pt>
                <c:pt idx="224">
                  <c:v>0.54455656196549396</c:v>
                </c:pt>
                <c:pt idx="225">
                  <c:v>0.53904531961442315</c:v>
                </c:pt>
                <c:pt idx="226">
                  <c:v>0.53331168736905332</c:v>
                </c:pt>
                <c:pt idx="227">
                  <c:v>0.52791666106235935</c:v>
                </c:pt>
                <c:pt idx="228">
                  <c:v>0.52182953881902627</c:v>
                </c:pt>
                <c:pt idx="229">
                  <c:v>0.51511291613109489</c:v>
                </c:pt>
                <c:pt idx="230">
                  <c:v>0.50978624505071124</c:v>
                </c:pt>
                <c:pt idx="231">
                  <c:v>0.50337236912621719</c:v>
                </c:pt>
                <c:pt idx="232">
                  <c:v>0.49681225617739166</c:v>
                </c:pt>
                <c:pt idx="233">
                  <c:v>0.48971633732066477</c:v>
                </c:pt>
                <c:pt idx="234">
                  <c:v>0.48446816313604746</c:v>
                </c:pt>
                <c:pt idx="235">
                  <c:v>0.47903924930776925</c:v>
                </c:pt>
                <c:pt idx="236">
                  <c:v>0.47314694264203111</c:v>
                </c:pt>
                <c:pt idx="237">
                  <c:v>0.4665366208816259</c:v>
                </c:pt>
                <c:pt idx="238">
                  <c:v>0.46049593464650029</c:v>
                </c:pt>
                <c:pt idx="239">
                  <c:v>0.45489896015741332</c:v>
                </c:pt>
                <c:pt idx="240">
                  <c:v>0.45006998081182253</c:v>
                </c:pt>
                <c:pt idx="241">
                  <c:v>0.44399798400775525</c:v>
                </c:pt>
                <c:pt idx="242">
                  <c:v>0.4366442313415243</c:v>
                </c:pt>
                <c:pt idx="243">
                  <c:v>0.42986266793081196</c:v>
                </c:pt>
                <c:pt idx="244">
                  <c:v>0.42440458052160424</c:v>
                </c:pt>
                <c:pt idx="245">
                  <c:v>0.42092906995164664</c:v>
                </c:pt>
                <c:pt idx="246">
                  <c:v>0.41525389114678474</c:v>
                </c:pt>
                <c:pt idx="247">
                  <c:v>0.41003361229629576</c:v>
                </c:pt>
                <c:pt idx="248">
                  <c:v>0.40443907681218444</c:v>
                </c:pt>
                <c:pt idx="249">
                  <c:v>0.39980219454855725</c:v>
                </c:pt>
                <c:pt idx="250">
                  <c:v>0.39336039634917447</c:v>
                </c:pt>
                <c:pt idx="251">
                  <c:v>0.38860708789934983</c:v>
                </c:pt>
                <c:pt idx="252">
                  <c:v>0.38386505751741512</c:v>
                </c:pt>
                <c:pt idx="253">
                  <c:v>0.37992362314038303</c:v>
                </c:pt>
                <c:pt idx="254">
                  <c:v>0.37531881592010452</c:v>
                </c:pt>
                <c:pt idx="255">
                  <c:v>0.37056110968473538</c:v>
                </c:pt>
                <c:pt idx="256">
                  <c:v>0.36629050924593176</c:v>
                </c:pt>
                <c:pt idx="257">
                  <c:v>0.36150733530169227</c:v>
                </c:pt>
                <c:pt idx="258">
                  <c:v>0.3576427652497074</c:v>
                </c:pt>
                <c:pt idx="259">
                  <c:v>0.35464544381153723</c:v>
                </c:pt>
                <c:pt idx="260">
                  <c:v>0.35075948600280649</c:v>
                </c:pt>
                <c:pt idx="261">
                  <c:v>0.34683039124489273</c:v>
                </c:pt>
                <c:pt idx="262">
                  <c:v>0.34241366303135257</c:v>
                </c:pt>
                <c:pt idx="263">
                  <c:v>0.3391360499898739</c:v>
                </c:pt>
                <c:pt idx="264">
                  <c:v>0.33639899892101333</c:v>
                </c:pt>
                <c:pt idx="265">
                  <c:v>0.33286885392983179</c:v>
                </c:pt>
                <c:pt idx="266">
                  <c:v>0.32958664486079797</c:v>
                </c:pt>
                <c:pt idx="267">
                  <c:v>0.32557342439736986</c:v>
                </c:pt>
                <c:pt idx="268">
                  <c:v>0.32240184667284594</c:v>
                </c:pt>
                <c:pt idx="269">
                  <c:v>0.31859662499345071</c:v>
                </c:pt>
                <c:pt idx="270">
                  <c:v>0.31508770281960358</c:v>
                </c:pt>
                <c:pt idx="271">
                  <c:v>0.31156680329995262</c:v>
                </c:pt>
                <c:pt idx="272">
                  <c:v>0.30794755758331388</c:v>
                </c:pt>
                <c:pt idx="273">
                  <c:v>0.30524810353058257</c:v>
                </c:pt>
                <c:pt idx="274">
                  <c:v>0.30174155413271014</c:v>
                </c:pt>
                <c:pt idx="275">
                  <c:v>0.29936871682778093</c:v>
                </c:pt>
                <c:pt idx="276">
                  <c:v>0.29546181023749568</c:v>
                </c:pt>
                <c:pt idx="277">
                  <c:v>0.29284667402246006</c:v>
                </c:pt>
                <c:pt idx="278">
                  <c:v>0.28921757915030699</c:v>
                </c:pt>
                <c:pt idx="279">
                  <c:v>0.28693074545746139</c:v>
                </c:pt>
                <c:pt idx="280">
                  <c:v>0.28384540271102376</c:v>
                </c:pt>
                <c:pt idx="281">
                  <c:v>0.28046822310818226</c:v>
                </c:pt>
                <c:pt idx="282">
                  <c:v>0.27832912092952117</c:v>
                </c:pt>
                <c:pt idx="283">
                  <c:v>0.27638021629207049</c:v>
                </c:pt>
                <c:pt idx="284">
                  <c:v>0.27502420544911038</c:v>
                </c:pt>
                <c:pt idx="285">
                  <c:v>0.27247839583190442</c:v>
                </c:pt>
                <c:pt idx="286">
                  <c:v>0.26922353826591849</c:v>
                </c:pt>
                <c:pt idx="287">
                  <c:v>0.26791649524642674</c:v>
                </c:pt>
                <c:pt idx="288">
                  <c:v>0.26576049359794207</c:v>
                </c:pt>
                <c:pt idx="289">
                  <c:v>0.26487809262373413</c:v>
                </c:pt>
                <c:pt idx="290">
                  <c:v>0.26255709158364682</c:v>
                </c:pt>
                <c:pt idx="291">
                  <c:v>0.26132869074521747</c:v>
                </c:pt>
                <c:pt idx="292">
                  <c:v>0.25994523740851688</c:v>
                </c:pt>
                <c:pt idx="293">
                  <c:v>0.25864899581540296</c:v>
                </c:pt>
                <c:pt idx="294">
                  <c:v>0.25745230397020602</c:v>
                </c:pt>
                <c:pt idx="295">
                  <c:v>0.2569297057757553</c:v>
                </c:pt>
                <c:pt idx="296">
                  <c:v>0.25581436042848482</c:v>
                </c:pt>
                <c:pt idx="297">
                  <c:v>0.25416859638402806</c:v>
                </c:pt>
                <c:pt idx="298">
                  <c:v>0.25161631783187283</c:v>
                </c:pt>
                <c:pt idx="299">
                  <c:v>0.25007813314113136</c:v>
                </c:pt>
                <c:pt idx="300">
                  <c:v>0.24911661817914249</c:v>
                </c:pt>
                <c:pt idx="301">
                  <c:v>0.24873502478872864</c:v>
                </c:pt>
                <c:pt idx="302">
                  <c:v>0.2478915633116546</c:v>
                </c:pt>
                <c:pt idx="303">
                  <c:v>0.24733779967462002</c:v>
                </c:pt>
                <c:pt idx="304">
                  <c:v>0.24648857044233671</c:v>
                </c:pt>
                <c:pt idx="305">
                  <c:v>0.24536251843574997</c:v>
                </c:pt>
                <c:pt idx="306">
                  <c:v>0.2437621651234976</c:v>
                </c:pt>
                <c:pt idx="307">
                  <c:v>0.24222481103690086</c:v>
                </c:pt>
                <c:pt idx="308">
                  <c:v>0.24148910669639967</c:v>
                </c:pt>
                <c:pt idx="309">
                  <c:v>0.24118907267888393</c:v>
                </c:pt>
                <c:pt idx="310">
                  <c:v>0.24031483557898475</c:v>
                </c:pt>
                <c:pt idx="311">
                  <c:v>0.23970545828743656</c:v>
                </c:pt>
                <c:pt idx="312">
                  <c:v>0.23818185453696075</c:v>
                </c:pt>
                <c:pt idx="313">
                  <c:v>0.23703800913165438</c:v>
                </c:pt>
                <c:pt idx="314">
                  <c:v>0.23510721119019382</c:v>
                </c:pt>
                <c:pt idx="315">
                  <c:v>0.23311584758940415</c:v>
                </c:pt>
                <c:pt idx="316">
                  <c:v>0.23266003589180445</c:v>
                </c:pt>
                <c:pt idx="317">
                  <c:v>0.23237490418584691</c:v>
                </c:pt>
                <c:pt idx="318">
                  <c:v>0.23174978440461302</c:v>
                </c:pt>
                <c:pt idx="319">
                  <c:v>0.23016466130540381</c:v>
                </c:pt>
                <c:pt idx="320">
                  <c:v>0.2287102468868504</c:v>
                </c:pt>
                <c:pt idx="321">
                  <c:v>0.22813833582891804</c:v>
                </c:pt>
                <c:pt idx="322">
                  <c:v>0.22749190334985825</c:v>
                </c:pt>
                <c:pt idx="323">
                  <c:v>0.22691718658461971</c:v>
                </c:pt>
                <c:pt idx="324">
                  <c:v>0.22697962761633336</c:v>
                </c:pt>
                <c:pt idx="325">
                  <c:v>0.22620407820806224</c:v>
                </c:pt>
                <c:pt idx="326">
                  <c:v>0.22586161050748949</c:v>
                </c:pt>
                <c:pt idx="327">
                  <c:v>0.22433930361026561</c:v>
                </c:pt>
                <c:pt idx="328">
                  <c:v>0.224495790169878</c:v>
                </c:pt>
                <c:pt idx="329">
                  <c:v>0.22474585347243758</c:v>
                </c:pt>
                <c:pt idx="330">
                  <c:v>0.22595991486238276</c:v>
                </c:pt>
                <c:pt idx="331">
                  <c:v>0.22638056208146071</c:v>
                </c:pt>
                <c:pt idx="332">
                  <c:v>0.22664954832974327</c:v>
                </c:pt>
                <c:pt idx="333">
                  <c:v>0.22690012565502837</c:v>
                </c:pt>
                <c:pt idx="334">
                  <c:v>0.22720120034437769</c:v>
                </c:pt>
                <c:pt idx="335">
                  <c:v>0.22780461267323324</c:v>
                </c:pt>
                <c:pt idx="336">
                  <c:v>0.22813417026090582</c:v>
                </c:pt>
                <c:pt idx="337">
                  <c:v>0.2279326047484079</c:v>
                </c:pt>
                <c:pt idx="338">
                  <c:v>0.22727498626760931</c:v>
                </c:pt>
                <c:pt idx="339">
                  <c:v>0.22713625605369006</c:v>
                </c:pt>
                <c:pt idx="340">
                  <c:v>0.22776333628459539</c:v>
                </c:pt>
                <c:pt idx="341">
                  <c:v>0.22837113171881973</c:v>
                </c:pt>
                <c:pt idx="342">
                  <c:v>0.22770825318801421</c:v>
                </c:pt>
                <c:pt idx="343">
                  <c:v>0.22683220789394315</c:v>
                </c:pt>
                <c:pt idx="344">
                  <c:v>0.2253708151954045</c:v>
                </c:pt>
                <c:pt idx="345">
                  <c:v>0.22510924754551967</c:v>
                </c:pt>
                <c:pt idx="346">
                  <c:v>0.22475229175780936</c:v>
                </c:pt>
                <c:pt idx="347">
                  <c:v>0.22451292950592003</c:v>
                </c:pt>
                <c:pt idx="348">
                  <c:v>0.22407662316560048</c:v>
                </c:pt>
                <c:pt idx="349">
                  <c:v>0.2231297866844045</c:v>
                </c:pt>
                <c:pt idx="350">
                  <c:v>0.22229181088258551</c:v>
                </c:pt>
                <c:pt idx="351">
                  <c:v>0.22129995227902491</c:v>
                </c:pt>
                <c:pt idx="352">
                  <c:v>0.22027582288547606</c:v>
                </c:pt>
                <c:pt idx="353">
                  <c:v>0.2183268715291945</c:v>
                </c:pt>
                <c:pt idx="354">
                  <c:v>0.21671484991744139</c:v>
                </c:pt>
                <c:pt idx="355">
                  <c:v>0.215121759304852</c:v>
                </c:pt>
                <c:pt idx="356">
                  <c:v>0.21379572919229212</c:v>
                </c:pt>
                <c:pt idx="357">
                  <c:v>0.21172546986194918</c:v>
                </c:pt>
                <c:pt idx="358">
                  <c:v>0.20926341643798627</c:v>
                </c:pt>
                <c:pt idx="359">
                  <c:v>0.207153224310621</c:v>
                </c:pt>
                <c:pt idx="360">
                  <c:v>0.20554075361020188</c:v>
                </c:pt>
                <c:pt idx="361">
                  <c:v>0.20341968503980276</c:v>
                </c:pt>
                <c:pt idx="362">
                  <c:v>0.20180387999474256</c:v>
                </c:pt>
                <c:pt idx="363">
                  <c:v>0.19944316345829965</c:v>
                </c:pt>
                <c:pt idx="364">
                  <c:v>0.19843700496039379</c:v>
                </c:pt>
                <c:pt idx="365">
                  <c:v>0.19659890153344983</c:v>
                </c:pt>
                <c:pt idx="366">
                  <c:v>0.1953957101903851</c:v>
                </c:pt>
                <c:pt idx="367">
                  <c:v>0.19401337232580471</c:v>
                </c:pt>
                <c:pt idx="368">
                  <c:v>0.19365930241836019</c:v>
                </c:pt>
                <c:pt idx="369">
                  <c:v>0.19307462178436713</c:v>
                </c:pt>
                <c:pt idx="370">
                  <c:v>0.19334527974687601</c:v>
                </c:pt>
                <c:pt idx="371">
                  <c:v>0.19410492311517413</c:v>
                </c:pt>
                <c:pt idx="372">
                  <c:v>0.19595650609292303</c:v>
                </c:pt>
                <c:pt idx="373">
                  <c:v>0.19707138908337105</c:v>
                </c:pt>
                <c:pt idx="374">
                  <c:v>0.19842550941952888</c:v>
                </c:pt>
                <c:pt idx="375">
                  <c:v>0.19977717714604437</c:v>
                </c:pt>
                <c:pt idx="376">
                  <c:v>0.20220369948749048</c:v>
                </c:pt>
                <c:pt idx="377">
                  <c:v>0.20499928030082484</c:v>
                </c:pt>
                <c:pt idx="378">
                  <c:v>0.20856722009152454</c:v>
                </c:pt>
                <c:pt idx="379">
                  <c:v>0.21445664637574732</c:v>
                </c:pt>
                <c:pt idx="380">
                  <c:v>0.22045697965638195</c:v>
                </c:pt>
                <c:pt idx="381">
                  <c:v>0.22642966644924456</c:v>
                </c:pt>
                <c:pt idx="382">
                  <c:v>0.23095300904330882</c:v>
                </c:pt>
                <c:pt idx="383">
                  <c:v>0.23759516544213835</c:v>
                </c:pt>
                <c:pt idx="384">
                  <c:v>0.24572236385152144</c:v>
                </c:pt>
                <c:pt idx="385">
                  <c:v>0.25401475282992464</c:v>
                </c:pt>
                <c:pt idx="386">
                  <c:v>0.2611786951602027</c:v>
                </c:pt>
                <c:pt idx="387">
                  <c:v>0.26727655411183782</c:v>
                </c:pt>
                <c:pt idx="388">
                  <c:v>0.27453086655372011</c:v>
                </c:pt>
                <c:pt idx="389">
                  <c:v>0.2808733638220734</c:v>
                </c:pt>
                <c:pt idx="390">
                  <c:v>0.28730926551790659</c:v>
                </c:pt>
                <c:pt idx="391">
                  <c:v>0.2911255786007706</c:v>
                </c:pt>
                <c:pt idx="392">
                  <c:v>0.29458414505067443</c:v>
                </c:pt>
                <c:pt idx="393">
                  <c:v>0.29634022078492273</c:v>
                </c:pt>
                <c:pt idx="394">
                  <c:v>0.29966403301726774</c:v>
                </c:pt>
                <c:pt idx="395">
                  <c:v>0.30336853048239498</c:v>
                </c:pt>
                <c:pt idx="396">
                  <c:v>0.30578987143411496</c:v>
                </c:pt>
                <c:pt idx="397">
                  <c:v>0.30701279063865949</c:v>
                </c:pt>
                <c:pt idx="398">
                  <c:v>0.30513064807446455</c:v>
                </c:pt>
                <c:pt idx="399">
                  <c:v>0.30406055574009172</c:v>
                </c:pt>
                <c:pt idx="400">
                  <c:v>0.30225370370572691</c:v>
                </c:pt>
                <c:pt idx="401">
                  <c:v>0.3003142666383592</c:v>
                </c:pt>
                <c:pt idx="402">
                  <c:v>0.29853467193425137</c:v>
                </c:pt>
                <c:pt idx="403">
                  <c:v>0.29408005222328443</c:v>
                </c:pt>
                <c:pt idx="404">
                  <c:v>0.28897766038530015</c:v>
                </c:pt>
                <c:pt idx="405">
                  <c:v>0.2808950429243377</c:v>
                </c:pt>
                <c:pt idx="406">
                  <c:v>0.27296651612693867</c:v>
                </c:pt>
                <c:pt idx="407">
                  <c:v>0.26345182548855367</c:v>
                </c:pt>
                <c:pt idx="408">
                  <c:v>0.2533819219960089</c:v>
                </c:pt>
                <c:pt idx="409">
                  <c:v>0.24148656632630805</c:v>
                </c:pt>
                <c:pt idx="410">
                  <c:v>0.23143194524685334</c:v>
                </c:pt>
                <c:pt idx="411">
                  <c:v>0.22108682903574176</c:v>
                </c:pt>
                <c:pt idx="412">
                  <c:v>0.21175704827643796</c:v>
                </c:pt>
                <c:pt idx="413">
                  <c:v>0.20090321093257638</c:v>
                </c:pt>
                <c:pt idx="414">
                  <c:v>0.19236435537114724</c:v>
                </c:pt>
                <c:pt idx="415">
                  <c:v>0.1835671218459588</c:v>
                </c:pt>
                <c:pt idx="416">
                  <c:v>0.17489063627162968</c:v>
                </c:pt>
                <c:pt idx="417">
                  <c:v>0.16471346168214374</c:v>
                </c:pt>
                <c:pt idx="418">
                  <c:v>0.15588550642229393</c:v>
                </c:pt>
                <c:pt idx="419">
                  <c:v>0.1487618286292576</c:v>
                </c:pt>
                <c:pt idx="420">
                  <c:v>0.14461864592775728</c:v>
                </c:pt>
                <c:pt idx="421">
                  <c:v>0.14004862767022919</c:v>
                </c:pt>
                <c:pt idx="422">
                  <c:v>0.13629854119043044</c:v>
                </c:pt>
                <c:pt idx="423">
                  <c:v>0.13097132866097047</c:v>
                </c:pt>
                <c:pt idx="424">
                  <c:v>0.12816358481281714</c:v>
                </c:pt>
                <c:pt idx="425">
                  <c:v>0.1250822415876571</c:v>
                </c:pt>
                <c:pt idx="426">
                  <c:v>0.12193304600228701</c:v>
                </c:pt>
                <c:pt idx="427">
                  <c:v>0.11843849000163546</c:v>
                </c:pt>
                <c:pt idx="428">
                  <c:v>0.11580746465476373</c:v>
                </c:pt>
                <c:pt idx="429">
                  <c:v>0.11392033064152905</c:v>
                </c:pt>
                <c:pt idx="430">
                  <c:v>0.112200738087473</c:v>
                </c:pt>
                <c:pt idx="431">
                  <c:v>0.10946802350052337</c:v>
                </c:pt>
                <c:pt idx="432">
                  <c:v>0.10705104264646378</c:v>
                </c:pt>
                <c:pt idx="433">
                  <c:v>0.10463218228542789</c:v>
                </c:pt>
                <c:pt idx="434">
                  <c:v>0.10375885352941366</c:v>
                </c:pt>
                <c:pt idx="435">
                  <c:v>0.10232262117387124</c:v>
                </c:pt>
                <c:pt idx="436">
                  <c:v>0.10116921801257138</c:v>
                </c:pt>
                <c:pt idx="437">
                  <c:v>9.950039133980379E-2</c:v>
                </c:pt>
                <c:pt idx="438">
                  <c:v>9.9208759352686166E-2</c:v>
                </c:pt>
                <c:pt idx="439">
                  <c:v>9.6631552964319772E-2</c:v>
                </c:pt>
                <c:pt idx="440">
                  <c:v>9.45207908038731E-2</c:v>
                </c:pt>
                <c:pt idx="441">
                  <c:v>9.1784996224339804E-2</c:v>
                </c:pt>
                <c:pt idx="442">
                  <c:v>9.049652229755184E-2</c:v>
                </c:pt>
                <c:pt idx="443">
                  <c:v>8.8839048059485906E-2</c:v>
                </c:pt>
                <c:pt idx="444">
                  <c:v>8.7029396645745591E-2</c:v>
                </c:pt>
                <c:pt idx="445">
                  <c:v>8.5842481621511896E-2</c:v>
                </c:pt>
                <c:pt idx="446">
                  <c:v>8.4416668801594402E-2</c:v>
                </c:pt>
                <c:pt idx="447">
                  <c:v>8.416684770160697E-2</c:v>
                </c:pt>
                <c:pt idx="448">
                  <c:v>8.4713151094199829E-2</c:v>
                </c:pt>
                <c:pt idx="449">
                  <c:v>8.4818890981521816E-2</c:v>
                </c:pt>
                <c:pt idx="450">
                  <c:v>8.3287215007543991E-2</c:v>
                </c:pt>
                <c:pt idx="451">
                  <c:v>8.115633559082111E-2</c:v>
                </c:pt>
                <c:pt idx="452">
                  <c:v>7.8914039493551913E-2</c:v>
                </c:pt>
                <c:pt idx="453">
                  <c:v>7.7208639380062644E-2</c:v>
                </c:pt>
                <c:pt idx="454">
                  <c:v>7.6061554492682315E-2</c:v>
                </c:pt>
                <c:pt idx="455">
                  <c:v>7.561756499843246E-2</c:v>
                </c:pt>
                <c:pt idx="456">
                  <c:v>7.5892434398753067E-2</c:v>
                </c:pt>
                <c:pt idx="457">
                  <c:v>7.5598519774989978E-2</c:v>
                </c:pt>
                <c:pt idx="458">
                  <c:v>7.5040130527452412E-2</c:v>
                </c:pt>
                <c:pt idx="459">
                  <c:v>7.4166652451439552E-2</c:v>
                </c:pt>
                <c:pt idx="460">
                  <c:v>7.2709617628163428E-2</c:v>
                </c:pt>
                <c:pt idx="461">
                  <c:v>7.2922035999871126E-2</c:v>
                </c:pt>
                <c:pt idx="462">
                  <c:v>7.2796001469160654E-2</c:v>
                </c:pt>
                <c:pt idx="463">
                  <c:v>7.206707136018535E-2</c:v>
                </c:pt>
                <c:pt idx="464">
                  <c:v>7.1424204303013841E-2</c:v>
                </c:pt>
                <c:pt idx="465">
                  <c:v>6.9504430513642662E-2</c:v>
                </c:pt>
                <c:pt idx="466">
                  <c:v>6.9206833534205842E-2</c:v>
                </c:pt>
                <c:pt idx="467">
                  <c:v>6.9420770658499401E-2</c:v>
                </c:pt>
                <c:pt idx="468">
                  <c:v>6.9369465023762428E-2</c:v>
                </c:pt>
                <c:pt idx="469">
                  <c:v>6.8354766311411158E-2</c:v>
                </c:pt>
                <c:pt idx="470">
                  <c:v>6.6372890662824383E-2</c:v>
                </c:pt>
                <c:pt idx="471">
                  <c:v>6.6683700696998999E-2</c:v>
                </c:pt>
                <c:pt idx="472">
                  <c:v>6.7520338089152018E-2</c:v>
                </c:pt>
                <c:pt idx="473">
                  <c:v>6.6782998846896688E-2</c:v>
                </c:pt>
                <c:pt idx="474">
                  <c:v>6.5508989139690998E-2</c:v>
                </c:pt>
                <c:pt idx="475">
                  <c:v>6.4078334622159644E-2</c:v>
                </c:pt>
                <c:pt idx="476">
                  <c:v>6.5072234910010435E-2</c:v>
                </c:pt>
                <c:pt idx="477">
                  <c:v>6.4975152258855723E-2</c:v>
                </c:pt>
                <c:pt idx="478">
                  <c:v>6.620895658184546E-2</c:v>
                </c:pt>
                <c:pt idx="479">
                  <c:v>6.4163940966716473E-2</c:v>
                </c:pt>
                <c:pt idx="480">
                  <c:v>6.4247184714387048E-2</c:v>
                </c:pt>
                <c:pt idx="481">
                  <c:v>6.2574228942796489E-2</c:v>
                </c:pt>
                <c:pt idx="482">
                  <c:v>6.4835794911443256E-2</c:v>
                </c:pt>
                <c:pt idx="483">
                  <c:v>6.2635819008806548E-2</c:v>
                </c:pt>
                <c:pt idx="484">
                  <c:v>6.3208816705756621E-2</c:v>
                </c:pt>
                <c:pt idx="485">
                  <c:v>6.0809234308962963E-2</c:v>
                </c:pt>
                <c:pt idx="486">
                  <c:v>6.2429643350127677E-2</c:v>
                </c:pt>
                <c:pt idx="487">
                  <c:v>6.0879993444449589E-2</c:v>
                </c:pt>
                <c:pt idx="488">
                  <c:v>6.2154171526357313E-2</c:v>
                </c:pt>
                <c:pt idx="489">
                  <c:v>6.0410682580177101E-2</c:v>
                </c:pt>
                <c:pt idx="490">
                  <c:v>6.0103213243787416E-2</c:v>
                </c:pt>
                <c:pt idx="491">
                  <c:v>5.7835940291969062E-2</c:v>
                </c:pt>
                <c:pt idx="492">
                  <c:v>5.7833514296969916E-2</c:v>
                </c:pt>
                <c:pt idx="493">
                  <c:v>5.6780070337785336E-2</c:v>
                </c:pt>
                <c:pt idx="494">
                  <c:v>5.6830456791613158E-2</c:v>
                </c:pt>
                <c:pt idx="495">
                  <c:v>5.6020090434521982E-2</c:v>
                </c:pt>
                <c:pt idx="496">
                  <c:v>5.7367418394663187E-2</c:v>
                </c:pt>
                <c:pt idx="497">
                  <c:v>5.6294598862481518E-2</c:v>
                </c:pt>
                <c:pt idx="498">
                  <c:v>5.6459463972417065E-2</c:v>
                </c:pt>
                <c:pt idx="499">
                  <c:v>5.5200194030545997E-2</c:v>
                </c:pt>
                <c:pt idx="500">
                  <c:v>5.5040371242367929E-2</c:v>
                </c:pt>
                <c:pt idx="501">
                  <c:v>5.6065058124219296E-2</c:v>
                </c:pt>
                <c:pt idx="502">
                  <c:v>5.8834422483045413E-2</c:v>
                </c:pt>
                <c:pt idx="503">
                  <c:v>6.0835223692335176E-2</c:v>
                </c:pt>
                <c:pt idx="504">
                  <c:v>5.9160943319368317E-2</c:v>
                </c:pt>
                <c:pt idx="505">
                  <c:v>5.8458180114452578E-2</c:v>
                </c:pt>
                <c:pt idx="506">
                  <c:v>5.5265888388367469E-2</c:v>
                </c:pt>
                <c:pt idx="507">
                  <c:v>5.5124622193059372E-2</c:v>
                </c:pt>
                <c:pt idx="508">
                  <c:v>5.211056600750346E-2</c:v>
                </c:pt>
                <c:pt idx="509">
                  <c:v>5.3638108586530862E-2</c:v>
                </c:pt>
                <c:pt idx="510">
                  <c:v>5.2937868213112534E-2</c:v>
                </c:pt>
                <c:pt idx="511">
                  <c:v>5.3744892103439898E-2</c:v>
                </c:pt>
                <c:pt idx="512">
                  <c:v>5.329919429294367E-2</c:v>
                </c:pt>
                <c:pt idx="513">
                  <c:v>5.4595780808520684E-2</c:v>
                </c:pt>
                <c:pt idx="514">
                  <c:v>5.5327293162888189E-2</c:v>
                </c:pt>
                <c:pt idx="515">
                  <c:v>5.5768038015146591E-2</c:v>
                </c:pt>
                <c:pt idx="516">
                  <c:v>5.4998347484723549E-2</c:v>
                </c:pt>
                <c:pt idx="517">
                  <c:v>5.4486567214385238E-2</c:v>
                </c:pt>
                <c:pt idx="518">
                  <c:v>5.2207378804504913E-2</c:v>
                </c:pt>
                <c:pt idx="519">
                  <c:v>5.1042857389556266E-2</c:v>
                </c:pt>
                <c:pt idx="520">
                  <c:v>4.8799742855017231E-2</c:v>
                </c:pt>
              </c:numCache>
            </c:numRef>
          </c:val>
        </c:ser>
        <c:ser>
          <c:idx val="7"/>
          <c:order val="6"/>
          <c:tx>
            <c:strRef>
              <c:f>AP_t!$F$8</c:f>
              <c:strCache>
                <c:ptCount val="1"/>
                <c:pt idx="0">
                  <c:v>P07</c:v>
                </c:pt>
              </c:strCache>
            </c:strRef>
          </c:tx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AP_t!$G$8:$TG$8</c:f>
              <c:numCache>
                <c:formatCode>General</c:formatCode>
                <c:ptCount val="521"/>
                <c:pt idx="0">
                  <c:v>3.1679432075074425</c:v>
                </c:pt>
                <c:pt idx="1">
                  <c:v>3.1457979815684194</c:v>
                </c:pt>
                <c:pt idx="2">
                  <c:v>3.1333566053972088</c:v>
                </c:pt>
                <c:pt idx="3">
                  <c:v>3.1055622967838157</c:v>
                </c:pt>
                <c:pt idx="4">
                  <c:v>3.0891725277513089</c:v>
                </c:pt>
                <c:pt idx="5">
                  <c:v>3.0658977970419641</c:v>
                </c:pt>
                <c:pt idx="6">
                  <c:v>3.026744328321918</c:v>
                </c:pt>
                <c:pt idx="7">
                  <c:v>2.9752792565844217</c:v>
                </c:pt>
                <c:pt idx="8">
                  <c:v>2.9226529191879216</c:v>
                </c:pt>
                <c:pt idx="9">
                  <c:v>2.8760217191894277</c:v>
                </c:pt>
                <c:pt idx="10">
                  <c:v>2.8315295283704938</c:v>
                </c:pt>
                <c:pt idx="11">
                  <c:v>2.7737748963252087</c:v>
                </c:pt>
                <c:pt idx="12">
                  <c:v>2.7227266013458173</c:v>
                </c:pt>
                <c:pt idx="13">
                  <c:v>2.6749415775543208</c:v>
                </c:pt>
                <c:pt idx="14">
                  <c:v>2.6123552916020705</c:v>
                </c:pt>
                <c:pt idx="15">
                  <c:v>2.5553334366274081</c:v>
                </c:pt>
                <c:pt idx="16">
                  <c:v>2.4943317953555915</c:v>
                </c:pt>
                <c:pt idx="17">
                  <c:v>2.4416921858669518</c:v>
                </c:pt>
                <c:pt idx="18">
                  <c:v>2.3919170655876281</c:v>
                </c:pt>
                <c:pt idx="19">
                  <c:v>2.346148967618606</c:v>
                </c:pt>
                <c:pt idx="20">
                  <c:v>2.3142919342542165</c:v>
                </c:pt>
                <c:pt idx="21">
                  <c:v>2.2872261365063662</c:v>
                </c:pt>
                <c:pt idx="22">
                  <c:v>2.262252644624843</c:v>
                </c:pt>
                <c:pt idx="23">
                  <c:v>2.2327657943537593</c:v>
                </c:pt>
                <c:pt idx="24">
                  <c:v>2.207364113762218</c:v>
                </c:pt>
                <c:pt idx="25">
                  <c:v>2.1809097975793472</c:v>
                </c:pt>
                <c:pt idx="26">
                  <c:v>2.1596121483492157</c:v>
                </c:pt>
                <c:pt idx="27">
                  <c:v>2.1394589262012813</c:v>
                </c:pt>
                <c:pt idx="28">
                  <c:v>2.1219311660383458</c:v>
                </c:pt>
                <c:pt idx="29">
                  <c:v>2.1067433718641775</c:v>
                </c:pt>
                <c:pt idx="30">
                  <c:v>2.0954334219374675</c:v>
                </c:pt>
                <c:pt idx="31">
                  <c:v>2.0905139886927233</c:v>
                </c:pt>
                <c:pt idx="32">
                  <c:v>2.0796378281434893</c:v>
                </c:pt>
                <c:pt idx="33">
                  <c:v>2.0610630010278261</c:v>
                </c:pt>
                <c:pt idx="34">
                  <c:v>2.0490241598808745</c:v>
                </c:pt>
                <c:pt idx="35">
                  <c:v>2.0444329945318862</c:v>
                </c:pt>
                <c:pt idx="36">
                  <c:v>2.0376117360514798</c:v>
                </c:pt>
                <c:pt idx="37">
                  <c:v>2.0251951981252838</c:v>
                </c:pt>
                <c:pt idx="38">
                  <c:v>2.016232639693547</c:v>
                </c:pt>
                <c:pt idx="39">
                  <c:v>2.0123001858657639</c:v>
                </c:pt>
                <c:pt idx="40">
                  <c:v>2.0097689407456882</c:v>
                </c:pt>
                <c:pt idx="41">
                  <c:v>2.004966989585574</c:v>
                </c:pt>
                <c:pt idx="42">
                  <c:v>1.995482207752856</c:v>
                </c:pt>
                <c:pt idx="43">
                  <c:v>1.9931063424782618</c:v>
                </c:pt>
                <c:pt idx="44">
                  <c:v>1.9918562220513183</c:v>
                </c:pt>
                <c:pt idx="45">
                  <c:v>1.9932023065087081</c:v>
                </c:pt>
                <c:pt idx="46">
                  <c:v>1.9772872305227926</c:v>
                </c:pt>
                <c:pt idx="47">
                  <c:v>1.9635315678967111</c:v>
                </c:pt>
                <c:pt idx="48">
                  <c:v>1.9547934662502966</c:v>
                </c:pt>
                <c:pt idx="49">
                  <c:v>1.9591818641156944</c:v>
                </c:pt>
                <c:pt idx="50">
                  <c:v>1.9650314929192962</c:v>
                </c:pt>
                <c:pt idx="51">
                  <c:v>1.9548534808608562</c:v>
                </c:pt>
                <c:pt idx="52">
                  <c:v>1.9475853445755689</c:v>
                </c:pt>
                <c:pt idx="53">
                  <c:v>1.9369556479273426</c:v>
                </c:pt>
                <c:pt idx="54">
                  <c:v>1.9337941152963318</c:v>
                </c:pt>
                <c:pt idx="55">
                  <c:v>1.9292208597088178</c:v>
                </c:pt>
                <c:pt idx="56">
                  <c:v>1.9259599189327445</c:v>
                </c:pt>
                <c:pt idx="57">
                  <c:v>1.9275123923854989</c:v>
                </c:pt>
                <c:pt idx="58">
                  <c:v>1.924873522107363</c:v>
                </c:pt>
                <c:pt idx="59">
                  <c:v>1.9157222226863941</c:v>
                </c:pt>
                <c:pt idx="60">
                  <c:v>1.9008734017958533</c:v>
                </c:pt>
                <c:pt idx="61">
                  <c:v>1.8946802833189911</c:v>
                </c:pt>
                <c:pt idx="62">
                  <c:v>1.8827695127154209</c:v>
                </c:pt>
                <c:pt idx="63">
                  <c:v>1.8736643629812151</c:v>
                </c:pt>
                <c:pt idx="64">
                  <c:v>1.854906490923647</c:v>
                </c:pt>
                <c:pt idx="65">
                  <c:v>1.8438216523148068</c:v>
                </c:pt>
                <c:pt idx="66">
                  <c:v>1.8342654643168004</c:v>
                </c:pt>
                <c:pt idx="67">
                  <c:v>1.8200841120590117</c:v>
                </c:pt>
                <c:pt idx="68">
                  <c:v>1.810591533608175</c:v>
                </c:pt>
                <c:pt idx="69">
                  <c:v>1.7968722002599709</c:v>
                </c:pt>
                <c:pt idx="70">
                  <c:v>1.7815641949590912</c:v>
                </c:pt>
                <c:pt idx="71">
                  <c:v>1.7599446915188364</c:v>
                </c:pt>
                <c:pt idx="72">
                  <c:v>1.747377212980846</c:v>
                </c:pt>
                <c:pt idx="73">
                  <c:v>1.732638538966258</c:v>
                </c:pt>
                <c:pt idx="74">
                  <c:v>1.7177981342500139</c:v>
                </c:pt>
                <c:pt idx="75">
                  <c:v>1.700702984574668</c:v>
                </c:pt>
                <c:pt idx="76">
                  <c:v>1.6910563669764809</c:v>
                </c:pt>
                <c:pt idx="77">
                  <c:v>1.6854946801852733</c:v>
                </c:pt>
                <c:pt idx="78">
                  <c:v>1.6717542336823388</c:v>
                </c:pt>
                <c:pt idx="79">
                  <c:v>1.6632651287967219</c:v>
                </c:pt>
                <c:pt idx="80">
                  <c:v>1.6537842663160687</c:v>
                </c:pt>
                <c:pt idx="81">
                  <c:v>1.6582606277013316</c:v>
                </c:pt>
                <c:pt idx="82">
                  <c:v>1.6498420584367579</c:v>
                </c:pt>
                <c:pt idx="83">
                  <c:v>1.6441731254309815</c:v>
                </c:pt>
                <c:pt idx="84">
                  <c:v>1.6326329756008171</c:v>
                </c:pt>
                <c:pt idx="85">
                  <c:v>1.627053347877198</c:v>
                </c:pt>
                <c:pt idx="86">
                  <c:v>1.6261250902783875</c:v>
                </c:pt>
                <c:pt idx="87">
                  <c:v>1.6260029281964374</c:v>
                </c:pt>
                <c:pt idx="88">
                  <c:v>1.6234736180271889</c:v>
                </c:pt>
                <c:pt idx="89">
                  <c:v>1.6166570648276435</c:v>
                </c:pt>
                <c:pt idx="90">
                  <c:v>1.6074922651558579</c:v>
                </c:pt>
                <c:pt idx="91">
                  <c:v>1.6072995314820799</c:v>
                </c:pt>
                <c:pt idx="92">
                  <c:v>1.5969913766914079</c:v>
                </c:pt>
                <c:pt idx="93">
                  <c:v>1.5879967413626499</c:v>
                </c:pt>
                <c:pt idx="94">
                  <c:v>1.576229375887634</c:v>
                </c:pt>
                <c:pt idx="95">
                  <c:v>1.5759844760299355</c:v>
                </c:pt>
                <c:pt idx="96">
                  <c:v>1.5729929769388669</c:v>
                </c:pt>
                <c:pt idx="97">
                  <c:v>1.5694178959419323</c:v>
                </c:pt>
                <c:pt idx="98">
                  <c:v>1.560800036142898</c:v>
                </c:pt>
                <c:pt idx="99">
                  <c:v>1.556115781281024</c:v>
                </c:pt>
                <c:pt idx="100">
                  <c:v>1.547876823567587</c:v>
                </c:pt>
                <c:pt idx="101">
                  <c:v>1.5435086088662029</c:v>
                </c:pt>
                <c:pt idx="102">
                  <c:v>1.5348124801997338</c:v>
                </c:pt>
                <c:pt idx="103">
                  <c:v>1.5295254394946343</c:v>
                </c:pt>
                <c:pt idx="104">
                  <c:v>1.5219110577571373</c:v>
                </c:pt>
                <c:pt idx="105">
                  <c:v>1.5140509908881374</c:v>
                </c:pt>
                <c:pt idx="106">
                  <c:v>1.506558226966257</c:v>
                </c:pt>
                <c:pt idx="107">
                  <c:v>1.4982764148438941</c:v>
                </c:pt>
                <c:pt idx="108">
                  <c:v>1.4889436968794998</c:v>
                </c:pt>
                <c:pt idx="109">
                  <c:v>1.4791652512329447</c:v>
                </c:pt>
                <c:pt idx="110">
                  <c:v>1.4665606665717497</c:v>
                </c:pt>
                <c:pt idx="111">
                  <c:v>1.4567576249097631</c:v>
                </c:pt>
                <c:pt idx="112">
                  <c:v>1.4451682666205483</c:v>
                </c:pt>
                <c:pt idx="113">
                  <c:v>1.436136659398505</c:v>
                </c:pt>
                <c:pt idx="114">
                  <c:v>1.427846568023097</c:v>
                </c:pt>
                <c:pt idx="115">
                  <c:v>1.4202764604037965</c:v>
                </c:pt>
                <c:pt idx="116">
                  <c:v>1.4137229247672096</c:v>
                </c:pt>
                <c:pt idx="117">
                  <c:v>1.405532430606327</c:v>
                </c:pt>
                <c:pt idx="118">
                  <c:v>1.3975898272285254</c:v>
                </c:pt>
                <c:pt idx="119">
                  <c:v>1.3897538686814275</c:v>
                </c:pt>
                <c:pt idx="120">
                  <c:v>1.3841149591330928</c:v>
                </c:pt>
                <c:pt idx="121">
                  <c:v>1.3812675306780282</c:v>
                </c:pt>
                <c:pt idx="122">
                  <c:v>1.3765835477286243</c:v>
                </c:pt>
                <c:pt idx="123">
                  <c:v>1.3730698093609457</c:v>
                </c:pt>
                <c:pt idx="124">
                  <c:v>1.3681648093664445</c:v>
                </c:pt>
                <c:pt idx="125">
                  <c:v>1.3668365555468494</c:v>
                </c:pt>
                <c:pt idx="126">
                  <c:v>1.366837271330219</c:v>
                </c:pt>
                <c:pt idx="127">
                  <c:v>1.3685249898507974</c:v>
                </c:pt>
                <c:pt idx="128">
                  <c:v>1.3688711859267666</c:v>
                </c:pt>
                <c:pt idx="129">
                  <c:v>1.3678464402395791</c:v>
                </c:pt>
                <c:pt idx="130">
                  <c:v>1.3689181313252456</c:v>
                </c:pt>
                <c:pt idx="131">
                  <c:v>1.3696591284548585</c:v>
                </c:pt>
                <c:pt idx="132">
                  <c:v>1.3722016014628982</c:v>
                </c:pt>
                <c:pt idx="133">
                  <c:v>1.3698808525463873</c:v>
                </c:pt>
                <c:pt idx="134">
                  <c:v>1.373195842617879</c:v>
                </c:pt>
                <c:pt idx="135">
                  <c:v>1.3734953078065084</c:v>
                </c:pt>
                <c:pt idx="136">
                  <c:v>1.3742428878833133</c:v>
                </c:pt>
                <c:pt idx="137">
                  <c:v>1.3679737863988011</c:v>
                </c:pt>
                <c:pt idx="138">
                  <c:v>1.3639930585163158</c:v>
                </c:pt>
                <c:pt idx="139">
                  <c:v>1.3594711007451659</c:v>
                </c:pt>
                <c:pt idx="140">
                  <c:v>1.3555396708463245</c:v>
                </c:pt>
                <c:pt idx="141">
                  <c:v>1.3484408608088003</c:v>
                </c:pt>
                <c:pt idx="142">
                  <c:v>1.3425861635771212</c:v>
                </c:pt>
                <c:pt idx="143">
                  <c:v>1.3365498066657211</c:v>
                </c:pt>
                <c:pt idx="144">
                  <c:v>1.3300402707855694</c:v>
                </c:pt>
                <c:pt idx="145">
                  <c:v>1.323167367077086</c:v>
                </c:pt>
                <c:pt idx="146">
                  <c:v>1.3151679499241113</c:v>
                </c:pt>
                <c:pt idx="147">
                  <c:v>1.3071522802578139</c:v>
                </c:pt>
                <c:pt idx="148">
                  <c:v>1.2987708792705837</c:v>
                </c:pt>
                <c:pt idx="149">
                  <c:v>1.2935608412702164</c:v>
                </c:pt>
                <c:pt idx="150">
                  <c:v>1.2899939297228378</c:v>
                </c:pt>
                <c:pt idx="151">
                  <c:v>1.2876438224738329</c:v>
                </c:pt>
                <c:pt idx="152">
                  <c:v>1.2833129929086293</c:v>
                </c:pt>
                <c:pt idx="153">
                  <c:v>1.2802784294210718</c:v>
                </c:pt>
                <c:pt idx="154">
                  <c:v>1.2797448940533944</c:v>
                </c:pt>
                <c:pt idx="155">
                  <c:v>1.2810774817543027</c:v>
                </c:pt>
                <c:pt idx="156">
                  <c:v>1.2806521840611496</c:v>
                </c:pt>
                <c:pt idx="157">
                  <c:v>1.2778814061711694</c:v>
                </c:pt>
                <c:pt idx="158">
                  <c:v>1.274743686194076</c:v>
                </c:pt>
                <c:pt idx="159">
                  <c:v>1.2706062736094501</c:v>
                </c:pt>
                <c:pt idx="160">
                  <c:v>1.2632795403308301</c:v>
                </c:pt>
                <c:pt idx="161">
                  <c:v>1.2533515826368453</c:v>
                </c:pt>
                <c:pt idx="162">
                  <c:v>1.2417905170257768</c:v>
                </c:pt>
                <c:pt idx="163">
                  <c:v>1.2276939479912823</c:v>
                </c:pt>
                <c:pt idx="164">
                  <c:v>1.2093915743583215</c:v>
                </c:pt>
                <c:pt idx="165">
                  <c:v>1.1879168673843525</c:v>
                </c:pt>
                <c:pt idx="166">
                  <c:v>1.1637842562563367</c:v>
                </c:pt>
                <c:pt idx="167">
                  <c:v>1.1383619903139577</c:v>
                </c:pt>
                <c:pt idx="168">
                  <c:v>1.1097475015732459</c:v>
                </c:pt>
                <c:pt idx="169">
                  <c:v>1.0819517697580496</c:v>
                </c:pt>
                <c:pt idx="170">
                  <c:v>1.0539091013719308</c:v>
                </c:pt>
                <c:pt idx="171">
                  <c:v>1.0256164019440634</c:v>
                </c:pt>
                <c:pt idx="172">
                  <c:v>0.99613056313120829</c:v>
                </c:pt>
                <c:pt idx="173">
                  <c:v>0.96838801295893695</c:v>
                </c:pt>
                <c:pt idx="174">
                  <c:v>0.94344413149734974</c:v>
                </c:pt>
                <c:pt idx="175">
                  <c:v>0.92052398809071312</c:v>
                </c:pt>
                <c:pt idx="176">
                  <c:v>0.8994006212603779</c:v>
                </c:pt>
                <c:pt idx="177">
                  <c:v>0.88025040429127321</c:v>
                </c:pt>
                <c:pt idx="178">
                  <c:v>0.86194412809933441</c:v>
                </c:pt>
                <c:pt idx="179">
                  <c:v>0.84498622939520251</c:v>
                </c:pt>
                <c:pt idx="180">
                  <c:v>0.82926205847791878</c:v>
                </c:pt>
                <c:pt idx="181">
                  <c:v>0.81768332281974365</c:v>
                </c:pt>
                <c:pt idx="182">
                  <c:v>0.80640329050548631</c:v>
                </c:pt>
                <c:pt idx="183">
                  <c:v>0.79687298769191506</c:v>
                </c:pt>
                <c:pt idx="184">
                  <c:v>0.78738292555457423</c:v>
                </c:pt>
                <c:pt idx="185">
                  <c:v>0.77889714719713399</c:v>
                </c:pt>
                <c:pt idx="186">
                  <c:v>0.7721110200467437</c:v>
                </c:pt>
                <c:pt idx="187">
                  <c:v>0.76508917756365991</c:v>
                </c:pt>
                <c:pt idx="188">
                  <c:v>0.75857451785306373</c:v>
                </c:pt>
                <c:pt idx="189">
                  <c:v>0.75180475930528168</c:v>
                </c:pt>
                <c:pt idx="190">
                  <c:v>0.74648081185199289</c:v>
                </c:pt>
                <c:pt idx="191">
                  <c:v>0.74030580519439926</c:v>
                </c:pt>
                <c:pt idx="192">
                  <c:v>0.73231887270952001</c:v>
                </c:pt>
                <c:pt idx="193">
                  <c:v>0.72514852879678771</c:v>
                </c:pt>
                <c:pt idx="194">
                  <c:v>0.71825421508256393</c:v>
                </c:pt>
                <c:pt idx="195">
                  <c:v>0.71385777332880518</c:v>
                </c:pt>
                <c:pt idx="196">
                  <c:v>0.70764219044130405</c:v>
                </c:pt>
                <c:pt idx="197">
                  <c:v>0.70250230041078943</c:v>
                </c:pt>
                <c:pt idx="198">
                  <c:v>0.69496227952594525</c:v>
                </c:pt>
                <c:pt idx="199">
                  <c:v>0.68749329365455403</c:v>
                </c:pt>
                <c:pt idx="200">
                  <c:v>0.68050233871670607</c:v>
                </c:pt>
                <c:pt idx="201">
                  <c:v>0.67526983789275974</c:v>
                </c:pt>
                <c:pt idx="202">
                  <c:v>0.66936798751427529</c:v>
                </c:pt>
                <c:pt idx="203">
                  <c:v>0.66324242007167411</c:v>
                </c:pt>
                <c:pt idx="204">
                  <c:v>0.65722887038460187</c:v>
                </c:pt>
                <c:pt idx="205">
                  <c:v>0.65126329409858719</c:v>
                </c:pt>
                <c:pt idx="206">
                  <c:v>0.64608705062988048</c:v>
                </c:pt>
                <c:pt idx="207">
                  <c:v>0.64004978987472683</c:v>
                </c:pt>
                <c:pt idx="208">
                  <c:v>0.63500038103660572</c:v>
                </c:pt>
                <c:pt idx="209">
                  <c:v>0.6288260444852859</c:v>
                </c:pt>
                <c:pt idx="210">
                  <c:v>0.62527737464738664</c:v>
                </c:pt>
                <c:pt idx="211">
                  <c:v>0.62152134984516172</c:v>
                </c:pt>
                <c:pt idx="212">
                  <c:v>0.61771745425550706</c:v>
                </c:pt>
                <c:pt idx="213">
                  <c:v>0.61176773906819348</c:v>
                </c:pt>
                <c:pt idx="214">
                  <c:v>0.60668986946125603</c:v>
                </c:pt>
                <c:pt idx="215">
                  <c:v>0.60240760778922897</c:v>
                </c:pt>
                <c:pt idx="216">
                  <c:v>0.59784317590458436</c:v>
                </c:pt>
                <c:pt idx="217">
                  <c:v>0.59218083463981974</c:v>
                </c:pt>
                <c:pt idx="218">
                  <c:v>0.58618084797911651</c:v>
                </c:pt>
                <c:pt idx="219">
                  <c:v>0.58092303056836903</c:v>
                </c:pt>
                <c:pt idx="220">
                  <c:v>0.57598531197927705</c:v>
                </c:pt>
                <c:pt idx="221">
                  <c:v>0.56972695337517654</c:v>
                </c:pt>
                <c:pt idx="222">
                  <c:v>0.56294787991361972</c:v>
                </c:pt>
                <c:pt idx="223">
                  <c:v>0.55686323058625864</c:v>
                </c:pt>
                <c:pt idx="224">
                  <c:v>0.54948230680132881</c:v>
                </c:pt>
                <c:pt idx="225">
                  <c:v>0.54260480664424771</c:v>
                </c:pt>
                <c:pt idx="226">
                  <c:v>0.53571319099787129</c:v>
                </c:pt>
                <c:pt idx="227">
                  <c:v>0.53025463378473037</c:v>
                </c:pt>
                <c:pt idx="228">
                  <c:v>0.52337154809238218</c:v>
                </c:pt>
                <c:pt idx="229">
                  <c:v>0.51458434175815704</c:v>
                </c:pt>
                <c:pt idx="230">
                  <c:v>0.50695123936614317</c:v>
                </c:pt>
                <c:pt idx="231">
                  <c:v>0.49907368089216292</c:v>
                </c:pt>
                <c:pt idx="232">
                  <c:v>0.49206986330427832</c:v>
                </c:pt>
                <c:pt idx="233">
                  <c:v>0.48380672157603261</c:v>
                </c:pt>
                <c:pt idx="234">
                  <c:v>0.47535967709482246</c:v>
                </c:pt>
                <c:pt idx="235">
                  <c:v>0.46729835242910572</c:v>
                </c:pt>
                <c:pt idx="236">
                  <c:v>0.45968878568084315</c:v>
                </c:pt>
                <c:pt idx="237">
                  <c:v>0.45205854314991073</c:v>
                </c:pt>
                <c:pt idx="238">
                  <c:v>0.44436115338002641</c:v>
                </c:pt>
                <c:pt idx="239">
                  <c:v>0.43581486984033813</c:v>
                </c:pt>
                <c:pt idx="240">
                  <c:v>0.42836085281811781</c:v>
                </c:pt>
                <c:pt idx="241">
                  <c:v>0.420640941013674</c:v>
                </c:pt>
                <c:pt idx="242">
                  <c:v>0.41340281095037179</c:v>
                </c:pt>
                <c:pt idx="243">
                  <c:v>0.40545864347692184</c:v>
                </c:pt>
                <c:pt idx="244">
                  <c:v>0.39749836066392347</c:v>
                </c:pt>
                <c:pt idx="245">
                  <c:v>0.39058679735772373</c:v>
                </c:pt>
                <c:pt idx="246">
                  <c:v>0.38413596075548034</c:v>
                </c:pt>
                <c:pt idx="247">
                  <c:v>0.3781629314952657</c:v>
                </c:pt>
                <c:pt idx="248">
                  <c:v>0.37087485240968215</c:v>
                </c:pt>
                <c:pt idx="249">
                  <c:v>0.36400965893450976</c:v>
                </c:pt>
                <c:pt idx="250">
                  <c:v>0.35677655585598533</c:v>
                </c:pt>
                <c:pt idx="251">
                  <c:v>0.35172256208092317</c:v>
                </c:pt>
                <c:pt idx="252">
                  <c:v>0.3462167720478716</c:v>
                </c:pt>
                <c:pt idx="253">
                  <c:v>0.34132542686572509</c:v>
                </c:pt>
                <c:pt idx="254">
                  <c:v>0.33613430755340828</c:v>
                </c:pt>
                <c:pt idx="255">
                  <c:v>0.33134835046513278</c:v>
                </c:pt>
                <c:pt idx="256">
                  <c:v>0.32664531959221293</c:v>
                </c:pt>
                <c:pt idx="257">
                  <c:v>0.32123488499568631</c:v>
                </c:pt>
                <c:pt idx="258">
                  <c:v>0.31771963074735393</c:v>
                </c:pt>
                <c:pt idx="259">
                  <c:v>0.31374986729300258</c:v>
                </c:pt>
                <c:pt idx="260">
                  <c:v>0.3108990615180261</c:v>
                </c:pt>
                <c:pt idx="261">
                  <c:v>0.30588437738708024</c:v>
                </c:pt>
                <c:pt idx="262">
                  <c:v>0.30224857750572437</c:v>
                </c:pt>
                <c:pt idx="263">
                  <c:v>0.29841084225464548</c:v>
                </c:pt>
                <c:pt idx="264">
                  <c:v>0.29581708681563856</c:v>
                </c:pt>
                <c:pt idx="265">
                  <c:v>0.29152029730810014</c:v>
                </c:pt>
                <c:pt idx="266">
                  <c:v>0.28819233916191428</c:v>
                </c:pt>
                <c:pt idx="267">
                  <c:v>0.28418127731564824</c:v>
                </c:pt>
                <c:pt idx="268">
                  <c:v>0.28185046456126411</c:v>
                </c:pt>
                <c:pt idx="269">
                  <c:v>0.27837099713774804</c:v>
                </c:pt>
                <c:pt idx="270">
                  <c:v>0.2762559868956469</c:v>
                </c:pt>
                <c:pt idx="271">
                  <c:v>0.27313114101896657</c:v>
                </c:pt>
                <c:pt idx="272">
                  <c:v>0.27054612262626454</c:v>
                </c:pt>
                <c:pt idx="273">
                  <c:v>0.26837927956792867</c:v>
                </c:pt>
                <c:pt idx="274">
                  <c:v>0.26636407997512412</c:v>
                </c:pt>
                <c:pt idx="275">
                  <c:v>0.26440609769223522</c:v>
                </c:pt>
                <c:pt idx="276">
                  <c:v>0.2620491189148213</c:v>
                </c:pt>
                <c:pt idx="277">
                  <c:v>0.26157932463775985</c:v>
                </c:pt>
                <c:pt idx="278">
                  <c:v>0.25997909353829884</c:v>
                </c:pt>
                <c:pt idx="279">
                  <c:v>0.25817866669052825</c:v>
                </c:pt>
                <c:pt idx="280">
                  <c:v>0.25535910309031973</c:v>
                </c:pt>
                <c:pt idx="281">
                  <c:v>0.25419618527201265</c:v>
                </c:pt>
                <c:pt idx="282">
                  <c:v>0.25417951916382303</c:v>
                </c:pt>
                <c:pt idx="283">
                  <c:v>0.2547014083359791</c:v>
                </c:pt>
                <c:pt idx="284">
                  <c:v>0.25494788015915942</c:v>
                </c:pt>
                <c:pt idx="285">
                  <c:v>0.253901705309381</c:v>
                </c:pt>
                <c:pt idx="286">
                  <c:v>0.2532366217684765</c:v>
                </c:pt>
                <c:pt idx="287">
                  <c:v>0.25410458693726801</c:v>
                </c:pt>
                <c:pt idx="288">
                  <c:v>0.25458402358535015</c:v>
                </c:pt>
                <c:pt idx="289">
                  <c:v>0.25540591962131715</c:v>
                </c:pt>
                <c:pt idx="290">
                  <c:v>0.25604434799364939</c:v>
                </c:pt>
                <c:pt idx="291">
                  <c:v>0.25738479061390479</c:v>
                </c:pt>
                <c:pt idx="292">
                  <c:v>0.25876518057374631</c:v>
                </c:pt>
                <c:pt idx="293">
                  <c:v>0.26003713054587152</c:v>
                </c:pt>
                <c:pt idx="294">
                  <c:v>0.26190005687568557</c:v>
                </c:pt>
                <c:pt idx="295">
                  <c:v>0.26296616041134002</c:v>
                </c:pt>
                <c:pt idx="296">
                  <c:v>0.26387244991089615</c:v>
                </c:pt>
                <c:pt idx="297">
                  <c:v>0.26532010315591004</c:v>
                </c:pt>
                <c:pt idx="298">
                  <c:v>0.26706472919722196</c:v>
                </c:pt>
                <c:pt idx="299">
                  <c:v>0.26828071783902208</c:v>
                </c:pt>
                <c:pt idx="300">
                  <c:v>0.26947711228939958</c:v>
                </c:pt>
                <c:pt idx="301">
                  <c:v>0.27124334172834491</c:v>
                </c:pt>
                <c:pt idx="302">
                  <c:v>0.27236745871506374</c:v>
                </c:pt>
                <c:pt idx="303">
                  <c:v>0.27352248232512211</c:v>
                </c:pt>
                <c:pt idx="304">
                  <c:v>0.27386010291606699</c:v>
                </c:pt>
                <c:pt idx="305">
                  <c:v>0.27570527129774397</c:v>
                </c:pt>
                <c:pt idx="306">
                  <c:v>0.27701709531606372</c:v>
                </c:pt>
                <c:pt idx="307">
                  <c:v>0.2784379548514464</c:v>
                </c:pt>
                <c:pt idx="308">
                  <c:v>0.27936558100000008</c:v>
                </c:pt>
                <c:pt idx="309">
                  <c:v>0.28026621410953267</c:v>
                </c:pt>
                <c:pt idx="310">
                  <c:v>0.28060266907292947</c:v>
                </c:pt>
                <c:pt idx="311">
                  <c:v>0.28065183123239484</c:v>
                </c:pt>
                <c:pt idx="312">
                  <c:v>0.28054402661173272</c:v>
                </c:pt>
                <c:pt idx="313">
                  <c:v>0.28090985478954</c:v>
                </c:pt>
                <c:pt idx="314">
                  <c:v>0.28114362027324502</c:v>
                </c:pt>
                <c:pt idx="315">
                  <c:v>0.28130417206593095</c:v>
                </c:pt>
                <c:pt idx="316">
                  <c:v>0.28226395124680809</c:v>
                </c:pt>
                <c:pt idx="317">
                  <c:v>0.28228341144442393</c:v>
                </c:pt>
                <c:pt idx="318">
                  <c:v>0.28300650138280892</c:v>
                </c:pt>
                <c:pt idx="319">
                  <c:v>0.28278408949675404</c:v>
                </c:pt>
                <c:pt idx="320">
                  <c:v>0.28323788135542077</c:v>
                </c:pt>
                <c:pt idx="321">
                  <c:v>0.2829526501290166</c:v>
                </c:pt>
                <c:pt idx="322">
                  <c:v>0.28297744777086681</c:v>
                </c:pt>
                <c:pt idx="323">
                  <c:v>0.28391451904140552</c:v>
                </c:pt>
                <c:pt idx="324">
                  <c:v>0.28478005112263088</c:v>
                </c:pt>
                <c:pt idx="325">
                  <c:v>0.28626972682384549</c:v>
                </c:pt>
                <c:pt idx="326">
                  <c:v>0.28724194369988504</c:v>
                </c:pt>
                <c:pt idx="327">
                  <c:v>0.2888106451753531</c:v>
                </c:pt>
                <c:pt idx="328">
                  <c:v>0.2902550137323997</c:v>
                </c:pt>
                <c:pt idx="329">
                  <c:v>0.29202617375998957</c:v>
                </c:pt>
                <c:pt idx="330">
                  <c:v>0.29520318188832367</c:v>
                </c:pt>
                <c:pt idx="331">
                  <c:v>0.29774646777771024</c:v>
                </c:pt>
                <c:pt idx="332">
                  <c:v>0.30019733269088239</c:v>
                </c:pt>
                <c:pt idx="333">
                  <c:v>0.3025118484268241</c:v>
                </c:pt>
                <c:pt idx="334">
                  <c:v>0.3051211074908356</c:v>
                </c:pt>
                <c:pt idx="335">
                  <c:v>0.30864807896614654</c:v>
                </c:pt>
                <c:pt idx="336">
                  <c:v>0.3107462261743375</c:v>
                </c:pt>
                <c:pt idx="337">
                  <c:v>0.31347032847123729</c:v>
                </c:pt>
                <c:pt idx="338">
                  <c:v>0.31469662944441729</c:v>
                </c:pt>
                <c:pt idx="339">
                  <c:v>0.31622709336298382</c:v>
                </c:pt>
                <c:pt idx="340">
                  <c:v>0.31749060953904518</c:v>
                </c:pt>
                <c:pt idx="341">
                  <c:v>0.31972451269369889</c:v>
                </c:pt>
                <c:pt idx="342">
                  <c:v>0.32069298921647527</c:v>
                </c:pt>
                <c:pt idx="343">
                  <c:v>0.32182003522255492</c:v>
                </c:pt>
                <c:pt idx="344">
                  <c:v>0.3214378852643216</c:v>
                </c:pt>
                <c:pt idx="345">
                  <c:v>0.32252382010107034</c:v>
                </c:pt>
                <c:pt idx="346">
                  <c:v>0.32228982991790173</c:v>
                </c:pt>
                <c:pt idx="347">
                  <c:v>0.32246332422405793</c:v>
                </c:pt>
                <c:pt idx="348">
                  <c:v>0.32150669506883522</c:v>
                </c:pt>
                <c:pt idx="349">
                  <c:v>0.31987837561453475</c:v>
                </c:pt>
                <c:pt idx="350">
                  <c:v>0.31826216144127129</c:v>
                </c:pt>
                <c:pt idx="351">
                  <c:v>0.31634472911189393</c:v>
                </c:pt>
                <c:pt idx="352">
                  <c:v>0.31520518538108905</c:v>
                </c:pt>
                <c:pt idx="353">
                  <c:v>0.31185494751631493</c:v>
                </c:pt>
                <c:pt idx="354">
                  <c:v>0.30833403400262716</c:v>
                </c:pt>
                <c:pt idx="355">
                  <c:v>0.30357069759268063</c:v>
                </c:pt>
                <c:pt idx="356">
                  <c:v>0.29983602684885602</c:v>
                </c:pt>
                <c:pt idx="357">
                  <c:v>0.29571209206240079</c:v>
                </c:pt>
                <c:pt idx="358">
                  <c:v>0.2906023171078842</c:v>
                </c:pt>
                <c:pt idx="359">
                  <c:v>0.28547809439996336</c:v>
                </c:pt>
                <c:pt idx="360">
                  <c:v>0.28052094173188513</c:v>
                </c:pt>
                <c:pt idx="361">
                  <c:v>0.27560585640585678</c:v>
                </c:pt>
                <c:pt idx="362">
                  <c:v>0.27140790513479518</c:v>
                </c:pt>
                <c:pt idx="363">
                  <c:v>0.26663495187627073</c:v>
                </c:pt>
                <c:pt idx="364">
                  <c:v>0.26405856278875284</c:v>
                </c:pt>
                <c:pt idx="365">
                  <c:v>0.26006600084306547</c:v>
                </c:pt>
                <c:pt idx="366">
                  <c:v>0.25710081870418516</c:v>
                </c:pt>
                <c:pt idx="367">
                  <c:v>0.25431781166161149</c:v>
                </c:pt>
                <c:pt idx="368">
                  <c:v>0.25291361439557786</c:v>
                </c:pt>
                <c:pt idx="369">
                  <c:v>0.25087812945447174</c:v>
                </c:pt>
                <c:pt idx="370">
                  <c:v>0.24994619176630534</c:v>
                </c:pt>
                <c:pt idx="371">
                  <c:v>0.25023150732211502</c:v>
                </c:pt>
                <c:pt idx="372">
                  <c:v>0.25233621180686389</c:v>
                </c:pt>
                <c:pt idx="373">
                  <c:v>0.25396509581333609</c:v>
                </c:pt>
                <c:pt idx="374">
                  <c:v>0.25632132083085191</c:v>
                </c:pt>
                <c:pt idx="375">
                  <c:v>0.25982587002201096</c:v>
                </c:pt>
                <c:pt idx="376">
                  <c:v>0.26494320019657885</c:v>
                </c:pt>
                <c:pt idx="377">
                  <c:v>0.27195109521177263</c:v>
                </c:pt>
                <c:pt idx="378">
                  <c:v>0.27927126782232375</c:v>
                </c:pt>
                <c:pt idx="379">
                  <c:v>0.28931434736869532</c:v>
                </c:pt>
                <c:pt idx="380">
                  <c:v>0.30078889220532434</c:v>
                </c:pt>
                <c:pt idx="381">
                  <c:v>0.3139402934408797</c:v>
                </c:pt>
                <c:pt idx="382">
                  <c:v>0.32700096276019286</c:v>
                </c:pt>
                <c:pt idx="383">
                  <c:v>0.34179808380388765</c:v>
                </c:pt>
                <c:pt idx="384">
                  <c:v>0.35789700426002907</c:v>
                </c:pt>
                <c:pt idx="385">
                  <c:v>0.37504889184559009</c:v>
                </c:pt>
                <c:pt idx="386">
                  <c:v>0.39130175940303258</c:v>
                </c:pt>
                <c:pt idx="387">
                  <c:v>0.40805799606268145</c:v>
                </c:pt>
                <c:pt idx="388">
                  <c:v>0.42503291307336222</c:v>
                </c:pt>
                <c:pt idx="389">
                  <c:v>0.4409588965155275</c:v>
                </c:pt>
                <c:pt idx="390">
                  <c:v>0.45540564588491989</c:v>
                </c:pt>
                <c:pt idx="391">
                  <c:v>0.46651384082936664</c:v>
                </c:pt>
                <c:pt idx="392">
                  <c:v>0.47625165843332185</c:v>
                </c:pt>
                <c:pt idx="393">
                  <c:v>0.48453920200073125</c:v>
                </c:pt>
                <c:pt idx="394">
                  <c:v>0.49210281911831089</c:v>
                </c:pt>
                <c:pt idx="395">
                  <c:v>0.49971319402565351</c:v>
                </c:pt>
                <c:pt idx="396">
                  <c:v>0.50467560437180314</c:v>
                </c:pt>
                <c:pt idx="397">
                  <c:v>0.50845076234770248</c:v>
                </c:pt>
                <c:pt idx="398">
                  <c:v>0.50947179573147638</c:v>
                </c:pt>
                <c:pt idx="399">
                  <c:v>0.51070239180460775</c:v>
                </c:pt>
                <c:pt idx="400">
                  <c:v>0.51078117562160741</c:v>
                </c:pt>
                <c:pt idx="401">
                  <c:v>0.50816081550926318</c:v>
                </c:pt>
                <c:pt idx="402">
                  <c:v>0.50272346516232425</c:v>
                </c:pt>
                <c:pt idx="403">
                  <c:v>0.49454123695033747</c:v>
                </c:pt>
                <c:pt idx="404">
                  <c:v>0.48238457204837654</c:v>
                </c:pt>
                <c:pt idx="405">
                  <c:v>0.46763748637868247</c:v>
                </c:pt>
                <c:pt idx="406">
                  <c:v>0.44944551952298611</c:v>
                </c:pt>
                <c:pt idx="407">
                  <c:v>0.43051640693953186</c:v>
                </c:pt>
                <c:pt idx="408">
                  <c:v>0.40883677302873556</c:v>
                </c:pt>
                <c:pt idx="409">
                  <c:v>0.38701001828135001</c:v>
                </c:pt>
                <c:pt idx="410">
                  <c:v>0.36370843848311929</c:v>
                </c:pt>
                <c:pt idx="411">
                  <c:v>0.34083741759959019</c:v>
                </c:pt>
                <c:pt idx="412">
                  <c:v>0.31741259620386564</c:v>
                </c:pt>
                <c:pt idx="413">
                  <c:v>0.29400125180696768</c:v>
                </c:pt>
                <c:pt idx="414">
                  <c:v>0.27242160408688371</c:v>
                </c:pt>
                <c:pt idx="415">
                  <c:v>0.25291204450630722</c:v>
                </c:pt>
                <c:pt idx="416">
                  <c:v>0.23376804359268583</c:v>
                </c:pt>
                <c:pt idx="417">
                  <c:v>0.21478585939853653</c:v>
                </c:pt>
                <c:pt idx="418">
                  <c:v>0.19786729977150186</c:v>
                </c:pt>
                <c:pt idx="419">
                  <c:v>0.18369618530230766</c:v>
                </c:pt>
                <c:pt idx="420">
                  <c:v>0.17230713959510588</c:v>
                </c:pt>
                <c:pt idx="421">
                  <c:v>0.16037120421154888</c:v>
                </c:pt>
                <c:pt idx="422">
                  <c:v>0.15155997931335935</c:v>
                </c:pt>
                <c:pt idx="423">
                  <c:v>0.14182026915886151</c:v>
                </c:pt>
                <c:pt idx="424">
                  <c:v>0.13470778534794806</c:v>
                </c:pt>
                <c:pt idx="425">
                  <c:v>0.12777995050537211</c:v>
                </c:pt>
                <c:pt idx="426">
                  <c:v>0.12222834972504751</c:v>
                </c:pt>
                <c:pt idx="427">
                  <c:v>0.1160627351276538</c:v>
                </c:pt>
                <c:pt idx="428">
                  <c:v>0.11107706886664177</c:v>
                </c:pt>
                <c:pt idx="429">
                  <c:v>0.10677531210355951</c:v>
                </c:pt>
                <c:pt idx="430">
                  <c:v>0.10314445250432716</c:v>
                </c:pt>
                <c:pt idx="431">
                  <c:v>9.8200750992616465E-2</c:v>
                </c:pt>
                <c:pt idx="432">
                  <c:v>9.3894374808939932E-2</c:v>
                </c:pt>
                <c:pt idx="433">
                  <c:v>9.0082317646158372E-2</c:v>
                </c:pt>
                <c:pt idx="434">
                  <c:v>8.7474424534412967E-2</c:v>
                </c:pt>
                <c:pt idx="435">
                  <c:v>8.3156523533319454E-2</c:v>
                </c:pt>
                <c:pt idx="436">
                  <c:v>7.910491733056664E-2</c:v>
                </c:pt>
                <c:pt idx="437">
                  <c:v>7.5326104928839094E-2</c:v>
                </c:pt>
                <c:pt idx="438">
                  <c:v>7.269930664643226E-2</c:v>
                </c:pt>
                <c:pt idx="439">
                  <c:v>7.0350103400500685E-2</c:v>
                </c:pt>
                <c:pt idx="440">
                  <c:v>6.6546307864267101E-2</c:v>
                </c:pt>
                <c:pt idx="441">
                  <c:v>6.5515721600943863E-2</c:v>
                </c:pt>
                <c:pt idx="442">
                  <c:v>6.3247153791796712E-2</c:v>
                </c:pt>
                <c:pt idx="443">
                  <c:v>6.1984613812626876E-2</c:v>
                </c:pt>
                <c:pt idx="444">
                  <c:v>5.8538789013097656E-2</c:v>
                </c:pt>
                <c:pt idx="445">
                  <c:v>5.6502315809353693E-2</c:v>
                </c:pt>
                <c:pt idx="446">
                  <c:v>5.4080359890186266E-2</c:v>
                </c:pt>
                <c:pt idx="447">
                  <c:v>5.2816173672567884E-2</c:v>
                </c:pt>
                <c:pt idx="448">
                  <c:v>5.1260023218213567E-2</c:v>
                </c:pt>
                <c:pt idx="449">
                  <c:v>5.058480592888779E-2</c:v>
                </c:pt>
                <c:pt idx="450">
                  <c:v>4.8926635355459228E-2</c:v>
                </c:pt>
                <c:pt idx="451">
                  <c:v>4.8045571838344334E-2</c:v>
                </c:pt>
                <c:pt idx="452">
                  <c:v>4.4993383151993978E-2</c:v>
                </c:pt>
                <c:pt idx="453">
                  <c:v>4.2065906624418184E-2</c:v>
                </c:pt>
                <c:pt idx="454">
                  <c:v>3.9463509714660588E-2</c:v>
                </c:pt>
                <c:pt idx="455">
                  <c:v>3.8325234841301521E-2</c:v>
                </c:pt>
                <c:pt idx="456">
                  <c:v>3.8995583997403709E-2</c:v>
                </c:pt>
                <c:pt idx="457">
                  <c:v>3.877108682010752E-2</c:v>
                </c:pt>
                <c:pt idx="458">
                  <c:v>3.957721870645918E-2</c:v>
                </c:pt>
                <c:pt idx="459">
                  <c:v>3.769225836633025E-2</c:v>
                </c:pt>
                <c:pt idx="460">
                  <c:v>3.7003618049193998E-2</c:v>
                </c:pt>
                <c:pt idx="461">
                  <c:v>3.6032107630437675E-2</c:v>
                </c:pt>
                <c:pt idx="462">
                  <c:v>3.6466883358774224E-2</c:v>
                </c:pt>
                <c:pt idx="463">
                  <c:v>3.5230680984629933E-2</c:v>
                </c:pt>
                <c:pt idx="464">
                  <c:v>3.4127239345909603E-2</c:v>
                </c:pt>
                <c:pt idx="465">
                  <c:v>3.1722111844353244E-2</c:v>
                </c:pt>
                <c:pt idx="466">
                  <c:v>3.1168877352146192E-2</c:v>
                </c:pt>
                <c:pt idx="467">
                  <c:v>3.0226288296035717E-2</c:v>
                </c:pt>
                <c:pt idx="468">
                  <c:v>3.1361299685655424E-2</c:v>
                </c:pt>
                <c:pt idx="469">
                  <c:v>3.1014066151989341E-2</c:v>
                </c:pt>
                <c:pt idx="470">
                  <c:v>2.9722293362958129E-2</c:v>
                </c:pt>
                <c:pt idx="471">
                  <c:v>2.8873267170995351E-2</c:v>
                </c:pt>
                <c:pt idx="472">
                  <c:v>2.8752022802496835E-2</c:v>
                </c:pt>
                <c:pt idx="473">
                  <c:v>3.0163530922463631E-2</c:v>
                </c:pt>
                <c:pt idx="474">
                  <c:v>3.068791629916448E-2</c:v>
                </c:pt>
                <c:pt idx="475">
                  <c:v>2.8635461866653004E-2</c:v>
                </c:pt>
                <c:pt idx="476">
                  <c:v>2.9917918142071325E-2</c:v>
                </c:pt>
                <c:pt idx="477">
                  <c:v>2.8952560568555333E-2</c:v>
                </c:pt>
                <c:pt idx="478">
                  <c:v>3.090239225685025E-2</c:v>
                </c:pt>
                <c:pt idx="479">
                  <c:v>2.7770194346151973E-2</c:v>
                </c:pt>
                <c:pt idx="480">
                  <c:v>2.7346161071986817E-2</c:v>
                </c:pt>
                <c:pt idx="481">
                  <c:v>2.6188775236539671E-2</c:v>
                </c:pt>
                <c:pt idx="482">
                  <c:v>2.7366418552818812E-2</c:v>
                </c:pt>
                <c:pt idx="483">
                  <c:v>2.5173005158564563E-2</c:v>
                </c:pt>
                <c:pt idx="484">
                  <c:v>2.5513204609060636E-2</c:v>
                </c:pt>
                <c:pt idx="485">
                  <c:v>2.3788201560121708E-2</c:v>
                </c:pt>
                <c:pt idx="486">
                  <c:v>2.5191561215120742E-2</c:v>
                </c:pt>
                <c:pt idx="487">
                  <c:v>2.3167317459879069E-2</c:v>
                </c:pt>
                <c:pt idx="488">
                  <c:v>2.3323839141641128E-2</c:v>
                </c:pt>
                <c:pt idx="489">
                  <c:v>2.1101889178229326E-2</c:v>
                </c:pt>
                <c:pt idx="490">
                  <c:v>2.2521851892630968E-2</c:v>
                </c:pt>
                <c:pt idx="491">
                  <c:v>2.3046156032387816E-2</c:v>
                </c:pt>
                <c:pt idx="492">
                  <c:v>2.4499006385850633E-2</c:v>
                </c:pt>
                <c:pt idx="493">
                  <c:v>2.3218081369760397E-2</c:v>
                </c:pt>
                <c:pt idx="494">
                  <c:v>2.3241739671596165E-2</c:v>
                </c:pt>
                <c:pt idx="495">
                  <c:v>2.2835811749653958E-2</c:v>
                </c:pt>
                <c:pt idx="496">
                  <c:v>2.323005443865675E-2</c:v>
                </c:pt>
                <c:pt idx="497">
                  <c:v>2.2712671316102332E-2</c:v>
                </c:pt>
                <c:pt idx="498">
                  <c:v>2.2739085088888524E-2</c:v>
                </c:pt>
                <c:pt idx="499">
                  <c:v>2.0860247712382478E-2</c:v>
                </c:pt>
                <c:pt idx="500">
                  <c:v>2.0952918823043096E-2</c:v>
                </c:pt>
                <c:pt idx="501">
                  <c:v>2.050676967086058E-2</c:v>
                </c:pt>
                <c:pt idx="502">
                  <c:v>2.1899485059575032E-2</c:v>
                </c:pt>
                <c:pt idx="503">
                  <c:v>2.1540962219004561E-2</c:v>
                </c:pt>
                <c:pt idx="504">
                  <c:v>2.0323114219144858E-2</c:v>
                </c:pt>
                <c:pt idx="505">
                  <c:v>2.1677402643654628E-2</c:v>
                </c:pt>
                <c:pt idx="506">
                  <c:v>1.9405002804973454E-2</c:v>
                </c:pt>
                <c:pt idx="507">
                  <c:v>1.9806171059543617E-2</c:v>
                </c:pt>
                <c:pt idx="508">
                  <c:v>1.7912677505611378E-2</c:v>
                </c:pt>
                <c:pt idx="509">
                  <c:v>2.023327078176795E-2</c:v>
                </c:pt>
                <c:pt idx="510">
                  <c:v>2.0550030271076183E-2</c:v>
                </c:pt>
                <c:pt idx="511">
                  <c:v>1.9347555182291525E-2</c:v>
                </c:pt>
                <c:pt idx="512">
                  <c:v>1.9258742257949452E-2</c:v>
                </c:pt>
                <c:pt idx="513">
                  <c:v>1.9275097658211029E-2</c:v>
                </c:pt>
                <c:pt idx="514">
                  <c:v>2.1585419715797357E-2</c:v>
                </c:pt>
                <c:pt idx="515">
                  <c:v>2.0923709284080778E-2</c:v>
                </c:pt>
                <c:pt idx="516">
                  <c:v>2.1448580873240395E-2</c:v>
                </c:pt>
                <c:pt idx="517">
                  <c:v>2.0807850058347403E-2</c:v>
                </c:pt>
                <c:pt idx="518">
                  <c:v>2.041455300368997E-2</c:v>
                </c:pt>
                <c:pt idx="519">
                  <c:v>1.9863405240447968E-2</c:v>
                </c:pt>
                <c:pt idx="520">
                  <c:v>1.8818815794959087E-2</c:v>
                </c:pt>
              </c:numCache>
            </c:numRef>
          </c:val>
        </c:ser>
        <c:ser>
          <c:idx val="8"/>
          <c:order val="7"/>
          <c:tx>
            <c:strRef>
              <c:f>AP_t!$F$9</c:f>
              <c:strCache>
                <c:ptCount val="1"/>
                <c:pt idx="0">
                  <c:v>P08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AP_t!$G$9:$TG$9</c:f>
              <c:numCache>
                <c:formatCode>General</c:formatCode>
                <c:ptCount val="521"/>
                <c:pt idx="0">
                  <c:v>7.1249549873212814</c:v>
                </c:pt>
                <c:pt idx="1">
                  <c:v>7.1025817974556098</c:v>
                </c:pt>
                <c:pt idx="2">
                  <c:v>7.0900790857777602</c:v>
                </c:pt>
                <c:pt idx="3">
                  <c:v>7.0771652031953147</c:v>
                </c:pt>
                <c:pt idx="4">
                  <c:v>6.9994025299864546</c:v>
                </c:pt>
                <c:pt idx="5">
                  <c:v>6.9217553189732195</c:v>
                </c:pt>
                <c:pt idx="6">
                  <c:v>6.8372630508815808</c:v>
                </c:pt>
                <c:pt idx="7">
                  <c:v>6.7739315294026117</c:v>
                </c:pt>
                <c:pt idx="8">
                  <c:v>6.7111078063814817</c:v>
                </c:pt>
                <c:pt idx="9">
                  <c:v>6.6069632900944404</c:v>
                </c:pt>
                <c:pt idx="10">
                  <c:v>6.4921366229120849</c:v>
                </c:pt>
                <c:pt idx="11">
                  <c:v>6.3562346222704429</c:v>
                </c:pt>
                <c:pt idx="12">
                  <c:v>6.2287751933719111</c:v>
                </c:pt>
                <c:pt idx="13">
                  <c:v>6.0748184444493774</c:v>
                </c:pt>
                <c:pt idx="14">
                  <c:v>5.9115558382994609</c:v>
                </c:pt>
                <c:pt idx="15">
                  <c:v>5.732112210012243</c:v>
                </c:pt>
                <c:pt idx="16">
                  <c:v>5.5548758176513235</c:v>
                </c:pt>
                <c:pt idx="17">
                  <c:v>5.3835852781621734</c:v>
                </c:pt>
                <c:pt idx="18">
                  <c:v>5.2259315550712158</c:v>
                </c:pt>
                <c:pt idx="19">
                  <c:v>5.0772690234312758</c:v>
                </c:pt>
                <c:pt idx="20">
                  <c:v>4.9393922906167367</c:v>
                </c:pt>
                <c:pt idx="21">
                  <c:v>4.807647994393176</c:v>
                </c:pt>
                <c:pt idx="22">
                  <c:v>4.6960091706179101</c:v>
                </c:pt>
                <c:pt idx="23">
                  <c:v>4.594319053298304</c:v>
                </c:pt>
                <c:pt idx="24">
                  <c:v>4.5182290288786584</c:v>
                </c:pt>
                <c:pt idx="25">
                  <c:v>4.4238051429733671</c:v>
                </c:pt>
                <c:pt idx="26">
                  <c:v>4.341571201621087</c:v>
                </c:pt>
                <c:pt idx="27">
                  <c:v>4.274236348515875</c:v>
                </c:pt>
                <c:pt idx="28">
                  <c:v>4.2268528975343047</c:v>
                </c:pt>
                <c:pt idx="29">
                  <c:v>4.1883870925637554</c:v>
                </c:pt>
                <c:pt idx="30">
                  <c:v>4.1569146533720982</c:v>
                </c:pt>
                <c:pt idx="31">
                  <c:v>4.1489286103291008</c:v>
                </c:pt>
                <c:pt idx="32">
                  <c:v>4.14168135244062</c:v>
                </c:pt>
                <c:pt idx="33">
                  <c:v>4.12547977690532</c:v>
                </c:pt>
                <c:pt idx="34">
                  <c:v>4.1081009802423711</c:v>
                </c:pt>
                <c:pt idx="35">
                  <c:v>4.0865965474657973</c:v>
                </c:pt>
                <c:pt idx="36">
                  <c:v>4.0706431399929537</c:v>
                </c:pt>
                <c:pt idx="37">
                  <c:v>4.0505445849290824</c:v>
                </c:pt>
                <c:pt idx="38">
                  <c:v>4.0422201238169144</c:v>
                </c:pt>
                <c:pt idx="39">
                  <c:v>4.0448515598473733</c:v>
                </c:pt>
                <c:pt idx="40">
                  <c:v>4.0591397574665784</c:v>
                </c:pt>
                <c:pt idx="41">
                  <c:v>4.0713406534212355</c:v>
                </c:pt>
                <c:pt idx="42">
                  <c:v>4.0727833989518354</c:v>
                </c:pt>
                <c:pt idx="43">
                  <c:v>4.0764576846029712</c:v>
                </c:pt>
                <c:pt idx="44">
                  <c:v>4.0789796141120513</c:v>
                </c:pt>
                <c:pt idx="45">
                  <c:v>4.0901090003569465</c:v>
                </c:pt>
                <c:pt idx="46">
                  <c:v>4.0954196701399974</c:v>
                </c:pt>
                <c:pt idx="47">
                  <c:v>4.106373639770891</c:v>
                </c:pt>
                <c:pt idx="48">
                  <c:v>4.1037599140270222</c:v>
                </c:pt>
                <c:pt idx="49">
                  <c:v>4.1104631693006164</c:v>
                </c:pt>
                <c:pt idx="50">
                  <c:v>4.117789887942525</c:v>
                </c:pt>
                <c:pt idx="51">
                  <c:v>4.1294576744213538</c:v>
                </c:pt>
                <c:pt idx="52">
                  <c:v>4.1467710012412962</c:v>
                </c:pt>
                <c:pt idx="53">
                  <c:v>4.1499514632472225</c:v>
                </c:pt>
                <c:pt idx="54">
                  <c:v>4.1653159724048434</c:v>
                </c:pt>
                <c:pt idx="55">
                  <c:v>4.1638927176853793</c:v>
                </c:pt>
                <c:pt idx="56">
                  <c:v>4.1688183378393413</c:v>
                </c:pt>
                <c:pt idx="57">
                  <c:v>4.1602693408021647</c:v>
                </c:pt>
                <c:pt idx="58">
                  <c:v>4.1610662233020683</c:v>
                </c:pt>
                <c:pt idx="59">
                  <c:v>4.1494699806275293</c:v>
                </c:pt>
                <c:pt idx="60">
                  <c:v>4.1543207569381551</c:v>
                </c:pt>
                <c:pt idx="61">
                  <c:v>4.137892077220835</c:v>
                </c:pt>
                <c:pt idx="62">
                  <c:v>4.1431644894291431</c:v>
                </c:pt>
                <c:pt idx="63">
                  <c:v>4.1266749223989319</c:v>
                </c:pt>
                <c:pt idx="64">
                  <c:v>4.1010027165063576</c:v>
                </c:pt>
                <c:pt idx="65">
                  <c:v>4.0688234029780892</c:v>
                </c:pt>
                <c:pt idx="66">
                  <c:v>4.0250876123891688</c:v>
                </c:pt>
                <c:pt idx="67">
                  <c:v>4.0033048049499902</c:v>
                </c:pt>
                <c:pt idx="68">
                  <c:v>3.9585653092926902</c:v>
                </c:pt>
                <c:pt idx="69">
                  <c:v>3.9273835826295516</c:v>
                </c:pt>
                <c:pt idx="70">
                  <c:v>3.8919208933382192</c:v>
                </c:pt>
                <c:pt idx="71">
                  <c:v>3.8706587668786367</c:v>
                </c:pt>
                <c:pt idx="72">
                  <c:v>3.8373434854153574</c:v>
                </c:pt>
                <c:pt idx="73">
                  <c:v>3.8067951692338045</c:v>
                </c:pt>
                <c:pt idx="74">
                  <c:v>3.7818257628815251</c:v>
                </c:pt>
                <c:pt idx="75">
                  <c:v>3.7562934020939585</c:v>
                </c:pt>
                <c:pt idx="76">
                  <c:v>3.7332158732339771</c:v>
                </c:pt>
                <c:pt idx="77">
                  <c:v>3.7162154222854085</c:v>
                </c:pt>
                <c:pt idx="78">
                  <c:v>3.6990730380737271</c:v>
                </c:pt>
                <c:pt idx="79">
                  <c:v>3.6973262883106899</c:v>
                </c:pt>
                <c:pt idx="80">
                  <c:v>3.7004233586672277</c:v>
                </c:pt>
                <c:pt idx="81">
                  <c:v>3.7138013349678967</c:v>
                </c:pt>
                <c:pt idx="82">
                  <c:v>3.7270995523599244</c:v>
                </c:pt>
                <c:pt idx="83">
                  <c:v>3.7168469198957963</c:v>
                </c:pt>
                <c:pt idx="84">
                  <c:v>3.730815037226463</c:v>
                </c:pt>
                <c:pt idx="85">
                  <c:v>3.7380642469940621</c:v>
                </c:pt>
                <c:pt idx="86">
                  <c:v>3.7549695635766884</c:v>
                </c:pt>
                <c:pt idx="87">
                  <c:v>3.7548947188151378</c:v>
                </c:pt>
                <c:pt idx="88">
                  <c:v>3.75179403642692</c:v>
                </c:pt>
                <c:pt idx="89">
                  <c:v>3.735019254439385</c:v>
                </c:pt>
                <c:pt idx="90">
                  <c:v>3.741059758864743</c:v>
                </c:pt>
                <c:pt idx="91">
                  <c:v>3.7367761767616394</c:v>
                </c:pt>
                <c:pt idx="92">
                  <c:v>3.7651202510049275</c:v>
                </c:pt>
                <c:pt idx="93">
                  <c:v>3.7719434785438231</c:v>
                </c:pt>
                <c:pt idx="94">
                  <c:v>3.787748006130212</c:v>
                </c:pt>
                <c:pt idx="95">
                  <c:v>3.7967182609110726</c:v>
                </c:pt>
                <c:pt idx="96">
                  <c:v>3.803816221548983</c:v>
                </c:pt>
                <c:pt idx="97">
                  <c:v>3.8084316113717485</c:v>
                </c:pt>
                <c:pt idx="98">
                  <c:v>3.8158186280165554</c:v>
                </c:pt>
                <c:pt idx="99">
                  <c:v>3.8269624277924286</c:v>
                </c:pt>
                <c:pt idx="100">
                  <c:v>3.8372884455834839</c:v>
                </c:pt>
                <c:pt idx="101">
                  <c:v>3.8392348067987934</c:v>
                </c:pt>
                <c:pt idx="102">
                  <c:v>3.8388539393442938</c:v>
                </c:pt>
                <c:pt idx="103">
                  <c:v>3.833394330016421</c:v>
                </c:pt>
                <c:pt idx="104">
                  <c:v>3.829385494821095</c:v>
                </c:pt>
                <c:pt idx="105">
                  <c:v>3.8188713746595555</c:v>
                </c:pt>
                <c:pt idx="106">
                  <c:v>3.8133558842322888</c:v>
                </c:pt>
                <c:pt idx="107">
                  <c:v>3.8051569577087658</c:v>
                </c:pt>
                <c:pt idx="108">
                  <c:v>3.7954625961628174</c:v>
                </c:pt>
                <c:pt idx="109">
                  <c:v>3.7727821917605291</c:v>
                </c:pt>
                <c:pt idx="110">
                  <c:v>3.7525112329071595</c:v>
                </c:pt>
                <c:pt idx="111">
                  <c:v>3.7363608317756722</c:v>
                </c:pt>
                <c:pt idx="112">
                  <c:v>3.7247206143157614</c:v>
                </c:pt>
                <c:pt idx="113">
                  <c:v>3.7073689888247561</c:v>
                </c:pt>
                <c:pt idx="114">
                  <c:v>3.6897082035005888</c:v>
                </c:pt>
                <c:pt idx="115">
                  <c:v>3.6815126289628979</c:v>
                </c:pt>
                <c:pt idx="116">
                  <c:v>3.670308460201015</c:v>
                </c:pt>
                <c:pt idx="117">
                  <c:v>3.6614283229644697</c:v>
                </c:pt>
                <c:pt idx="118">
                  <c:v>3.646146983576096</c:v>
                </c:pt>
                <c:pt idx="119">
                  <c:v>3.6381144595691941</c:v>
                </c:pt>
                <c:pt idx="120">
                  <c:v>3.6321071127952171</c:v>
                </c:pt>
                <c:pt idx="121">
                  <c:v>3.6331882264118871</c:v>
                </c:pt>
                <c:pt idx="122">
                  <c:v>3.6401304799807339</c:v>
                </c:pt>
                <c:pt idx="123">
                  <c:v>3.6473779829481821</c:v>
                </c:pt>
                <c:pt idx="124">
                  <c:v>3.6622485546156422</c:v>
                </c:pt>
                <c:pt idx="125">
                  <c:v>3.6768180248539726</c:v>
                </c:pt>
                <c:pt idx="126">
                  <c:v>3.699863366765519</c:v>
                </c:pt>
                <c:pt idx="127">
                  <c:v>3.7197003836375435</c:v>
                </c:pt>
                <c:pt idx="128">
                  <c:v>3.7447172243244959</c:v>
                </c:pt>
                <c:pt idx="129">
                  <c:v>3.7718257580361922</c:v>
                </c:pt>
                <c:pt idx="130">
                  <c:v>3.8059887128648007</c:v>
                </c:pt>
                <c:pt idx="131">
                  <c:v>3.8406965866620166</c:v>
                </c:pt>
                <c:pt idx="132">
                  <c:v>3.8702165698190787</c:v>
                </c:pt>
                <c:pt idx="133">
                  <c:v>3.9002763762241504</c:v>
                </c:pt>
                <c:pt idx="134">
                  <c:v>3.9272492555638241</c:v>
                </c:pt>
                <c:pt idx="135">
                  <c:v>3.9518997329132883</c:v>
                </c:pt>
                <c:pt idx="136">
                  <c:v>3.9647601394679017</c:v>
                </c:pt>
                <c:pt idx="137">
                  <c:v>3.9734125951096271</c:v>
                </c:pt>
                <c:pt idx="138">
                  <c:v>3.9786643851184409</c:v>
                </c:pt>
                <c:pt idx="139">
                  <c:v>3.9761022999711098</c:v>
                </c:pt>
                <c:pt idx="140">
                  <c:v>3.9696657325155358</c:v>
                </c:pt>
                <c:pt idx="141">
                  <c:v>3.9614011711349866</c:v>
                </c:pt>
                <c:pt idx="142">
                  <c:v>3.9490421348785674</c:v>
                </c:pt>
                <c:pt idx="143">
                  <c:v>3.9366125991710095</c:v>
                </c:pt>
                <c:pt idx="144">
                  <c:v>3.9181072868299012</c:v>
                </c:pt>
                <c:pt idx="145">
                  <c:v>3.8970176011173949</c:v>
                </c:pt>
                <c:pt idx="146">
                  <c:v>3.8757174905315437</c:v>
                </c:pt>
                <c:pt idx="147">
                  <c:v>3.8542253105083519</c:v>
                </c:pt>
                <c:pt idx="148">
                  <c:v>3.8423300756349841</c:v>
                </c:pt>
                <c:pt idx="149">
                  <c:v>3.8356509555980214</c:v>
                </c:pt>
                <c:pt idx="150">
                  <c:v>3.8381150314478059</c:v>
                </c:pt>
                <c:pt idx="151">
                  <c:v>3.8466493495855487</c:v>
                </c:pt>
                <c:pt idx="152">
                  <c:v>3.8546447288787875</c:v>
                </c:pt>
                <c:pt idx="153">
                  <c:v>3.8695910593848613</c:v>
                </c:pt>
                <c:pt idx="154">
                  <c:v>3.8881071808218404</c:v>
                </c:pt>
                <c:pt idx="155">
                  <c:v>3.9144885602804504</c:v>
                </c:pt>
                <c:pt idx="156">
                  <c:v>3.9344387988333298</c:v>
                </c:pt>
                <c:pt idx="157">
                  <c:v>3.9438046064131158</c:v>
                </c:pt>
                <c:pt idx="158">
                  <c:v>3.9458101176758875</c:v>
                </c:pt>
                <c:pt idx="159">
                  <c:v>3.943991680989094</c:v>
                </c:pt>
                <c:pt idx="160">
                  <c:v>3.935602422631038</c:v>
                </c:pt>
                <c:pt idx="161">
                  <c:v>3.9118235839197655</c:v>
                </c:pt>
                <c:pt idx="162">
                  <c:v>3.8695072575914993</c:v>
                </c:pt>
                <c:pt idx="163">
                  <c:v>3.8072662545341371</c:v>
                </c:pt>
                <c:pt idx="164">
                  <c:v>3.7239680550845136</c:v>
                </c:pt>
                <c:pt idx="165">
                  <c:v>3.6249814303519141</c:v>
                </c:pt>
                <c:pt idx="166">
                  <c:v>3.513201532929132</c:v>
                </c:pt>
                <c:pt idx="167">
                  <c:v>3.3953133629540764</c:v>
                </c:pt>
                <c:pt idx="168">
                  <c:v>3.2641711500155792</c:v>
                </c:pt>
                <c:pt idx="169">
                  <c:v>3.1266875598056694</c:v>
                </c:pt>
                <c:pt idx="170">
                  <c:v>2.9880727841280601</c:v>
                </c:pt>
                <c:pt idx="171">
                  <c:v>2.8538232651547042</c:v>
                </c:pt>
                <c:pt idx="172">
                  <c:v>2.7274325893539606</c:v>
                </c:pt>
                <c:pt idx="173">
                  <c:v>2.6071074047559066</c:v>
                </c:pt>
                <c:pt idx="174">
                  <c:v>2.4969469275195912</c:v>
                </c:pt>
                <c:pt idx="175">
                  <c:v>2.3959702545979265</c:v>
                </c:pt>
                <c:pt idx="176">
                  <c:v>2.3013891137336948</c:v>
                </c:pt>
                <c:pt idx="177">
                  <c:v>2.2141019241487063</c:v>
                </c:pt>
                <c:pt idx="178">
                  <c:v>2.1354482681858022</c:v>
                </c:pt>
                <c:pt idx="179">
                  <c:v>2.0686950176708065</c:v>
                </c:pt>
                <c:pt idx="180">
                  <c:v>2.0136356003177318</c:v>
                </c:pt>
                <c:pt idx="181">
                  <c:v>1.9662142326616403</c:v>
                </c:pt>
                <c:pt idx="182">
                  <c:v>1.9242567041453478</c:v>
                </c:pt>
                <c:pt idx="183">
                  <c:v>1.8864622387838055</c:v>
                </c:pt>
                <c:pt idx="184">
                  <c:v>1.8539577377702139</c:v>
                </c:pt>
                <c:pt idx="185">
                  <c:v>1.8246813900554799</c:v>
                </c:pt>
                <c:pt idx="186">
                  <c:v>1.7978347007180164</c:v>
                </c:pt>
                <c:pt idx="187">
                  <c:v>1.7754019551030638</c:v>
                </c:pt>
                <c:pt idx="188">
                  <c:v>1.7532359761027616</c:v>
                </c:pt>
                <c:pt idx="189">
                  <c:v>1.7338432757850804</c:v>
                </c:pt>
                <c:pt idx="190">
                  <c:v>1.7137856774107354</c:v>
                </c:pt>
                <c:pt idx="191">
                  <c:v>1.6977939603723875</c:v>
                </c:pt>
                <c:pt idx="192">
                  <c:v>1.6814997380319394</c:v>
                </c:pt>
                <c:pt idx="193">
                  <c:v>1.6668704685731874</c:v>
                </c:pt>
                <c:pt idx="194">
                  <c:v>1.6512126611314781</c:v>
                </c:pt>
                <c:pt idx="195">
                  <c:v>1.6365172124263223</c:v>
                </c:pt>
                <c:pt idx="196">
                  <c:v>1.6211160188384195</c:v>
                </c:pt>
                <c:pt idx="197">
                  <c:v>1.6061442768051029</c:v>
                </c:pt>
                <c:pt idx="198">
                  <c:v>1.5904766486212178</c:v>
                </c:pt>
                <c:pt idx="199">
                  <c:v>1.57418452761792</c:v>
                </c:pt>
                <c:pt idx="200">
                  <c:v>1.5581137455568128</c:v>
                </c:pt>
                <c:pt idx="201">
                  <c:v>1.5437415191841735</c:v>
                </c:pt>
                <c:pt idx="202">
                  <c:v>1.5303571975212493</c:v>
                </c:pt>
                <c:pt idx="203">
                  <c:v>1.5195638410455812</c:v>
                </c:pt>
                <c:pt idx="204">
                  <c:v>1.5063571840206369</c:v>
                </c:pt>
                <c:pt idx="205">
                  <c:v>1.4930636855780783</c:v>
                </c:pt>
                <c:pt idx="206">
                  <c:v>1.4780679893732167</c:v>
                </c:pt>
                <c:pt idx="207">
                  <c:v>1.4654816391945249</c:v>
                </c:pt>
                <c:pt idx="208">
                  <c:v>1.4553539021706114</c:v>
                </c:pt>
                <c:pt idx="209">
                  <c:v>1.443920882522604</c:v>
                </c:pt>
                <c:pt idx="210">
                  <c:v>1.4357101344217518</c:v>
                </c:pt>
                <c:pt idx="211">
                  <c:v>1.4266735481952466</c:v>
                </c:pt>
                <c:pt idx="212">
                  <c:v>1.419507569598905</c:v>
                </c:pt>
                <c:pt idx="213">
                  <c:v>1.408955579425849</c:v>
                </c:pt>
                <c:pt idx="214">
                  <c:v>1.3972155257958176</c:v>
                </c:pt>
                <c:pt idx="215">
                  <c:v>1.3857937558865141</c:v>
                </c:pt>
                <c:pt idx="216">
                  <c:v>1.3748645193704176</c:v>
                </c:pt>
                <c:pt idx="217">
                  <c:v>1.3653363610416442</c:v>
                </c:pt>
                <c:pt idx="218">
                  <c:v>1.3537594122851864</c:v>
                </c:pt>
                <c:pt idx="219">
                  <c:v>1.3426424227885549</c:v>
                </c:pt>
                <c:pt idx="220">
                  <c:v>1.3293004058224491</c:v>
                </c:pt>
                <c:pt idx="221">
                  <c:v>1.3167049000679132</c:v>
                </c:pt>
                <c:pt idx="222">
                  <c:v>1.3008623160732724</c:v>
                </c:pt>
                <c:pt idx="223">
                  <c:v>1.2854819470133654</c:v>
                </c:pt>
                <c:pt idx="224">
                  <c:v>1.2676716676525026</c:v>
                </c:pt>
                <c:pt idx="225">
                  <c:v>1.2503010192900175</c:v>
                </c:pt>
                <c:pt idx="226">
                  <c:v>1.2317346833451042</c:v>
                </c:pt>
                <c:pt idx="227">
                  <c:v>1.2141830700448677</c:v>
                </c:pt>
                <c:pt idx="228">
                  <c:v>1.1972372513844318</c:v>
                </c:pt>
                <c:pt idx="229">
                  <c:v>1.177268585907604</c:v>
                </c:pt>
                <c:pt idx="230">
                  <c:v>1.1575104739474664</c:v>
                </c:pt>
                <c:pt idx="231">
                  <c:v>1.1361743127178798</c:v>
                </c:pt>
                <c:pt idx="232">
                  <c:v>1.1174626587215186</c:v>
                </c:pt>
                <c:pt idx="233">
                  <c:v>1.0988105948846034</c:v>
                </c:pt>
                <c:pt idx="234">
                  <c:v>1.0800158599467458</c:v>
                </c:pt>
                <c:pt idx="235">
                  <c:v>1.0618173433643261</c:v>
                </c:pt>
                <c:pt idx="236">
                  <c:v>1.0426088911958415</c:v>
                </c:pt>
                <c:pt idx="237">
                  <c:v>1.0233575789936316</c:v>
                </c:pt>
                <c:pt idx="238">
                  <c:v>1.0037417818062939</c:v>
                </c:pt>
                <c:pt idx="239">
                  <c:v>0.98488628084928531</c:v>
                </c:pt>
                <c:pt idx="240">
                  <c:v>0.96760528639252152</c:v>
                </c:pt>
                <c:pt idx="241">
                  <c:v>0.95153281736146866</c:v>
                </c:pt>
                <c:pt idx="242">
                  <c:v>0.93465745892392671</c:v>
                </c:pt>
                <c:pt idx="243">
                  <c:v>0.91930245312777314</c:v>
                </c:pt>
                <c:pt idx="244">
                  <c:v>0.90337011551289759</c:v>
                </c:pt>
                <c:pt idx="245">
                  <c:v>0.89097555784173632</c:v>
                </c:pt>
                <c:pt idx="246">
                  <c:v>0.87716591962773593</c:v>
                </c:pt>
                <c:pt idx="247">
                  <c:v>0.86429676408501133</c:v>
                </c:pt>
                <c:pt idx="248">
                  <c:v>0.85128575861493927</c:v>
                </c:pt>
                <c:pt idx="249">
                  <c:v>0.83904923157435429</c:v>
                </c:pt>
                <c:pt idx="250">
                  <c:v>0.82775017570127329</c:v>
                </c:pt>
                <c:pt idx="251">
                  <c:v>0.81628089101429424</c:v>
                </c:pt>
                <c:pt idx="252">
                  <c:v>0.80690904465340552</c:v>
                </c:pt>
                <c:pt idx="253">
                  <c:v>0.7967642187633156</c:v>
                </c:pt>
                <c:pt idx="254">
                  <c:v>0.78934610555839224</c:v>
                </c:pt>
                <c:pt idx="255">
                  <c:v>0.78174281065288143</c:v>
                </c:pt>
                <c:pt idx="256">
                  <c:v>0.7761154801942014</c:v>
                </c:pt>
                <c:pt idx="257">
                  <c:v>0.76990826299711934</c:v>
                </c:pt>
                <c:pt idx="258">
                  <c:v>0.76469852947046368</c:v>
                </c:pt>
                <c:pt idx="259">
                  <c:v>0.75979978861815056</c:v>
                </c:pt>
                <c:pt idx="260">
                  <c:v>0.75494507217957241</c:v>
                </c:pt>
                <c:pt idx="261">
                  <c:v>0.75024790909021732</c:v>
                </c:pt>
                <c:pt idx="262">
                  <c:v>0.74553164671848104</c:v>
                </c:pt>
                <c:pt idx="263">
                  <c:v>0.74137829526282639</c:v>
                </c:pt>
                <c:pt idx="264">
                  <c:v>0.73813071501836736</c:v>
                </c:pt>
                <c:pt idx="265">
                  <c:v>0.73379661893033721</c:v>
                </c:pt>
                <c:pt idx="266">
                  <c:v>0.7294896735889258</c:v>
                </c:pt>
                <c:pt idx="267">
                  <c:v>0.72503018810457853</c:v>
                </c:pt>
                <c:pt idx="268">
                  <c:v>0.72323029485268675</c:v>
                </c:pt>
                <c:pt idx="269">
                  <c:v>0.72115385319890268</c:v>
                </c:pt>
                <c:pt idx="270">
                  <c:v>0.71974533354813797</c:v>
                </c:pt>
                <c:pt idx="271">
                  <c:v>0.71729558985887809</c:v>
                </c:pt>
                <c:pt idx="272">
                  <c:v>0.71698237472065662</c:v>
                </c:pt>
                <c:pt idx="273">
                  <c:v>0.71629734197049888</c:v>
                </c:pt>
                <c:pt idx="274">
                  <c:v>0.71589727748405807</c:v>
                </c:pt>
                <c:pt idx="275">
                  <c:v>0.71632570627018122</c:v>
                </c:pt>
                <c:pt idx="276">
                  <c:v>0.71693765431896794</c:v>
                </c:pt>
                <c:pt idx="277">
                  <c:v>0.72118066952395055</c:v>
                </c:pt>
                <c:pt idx="278">
                  <c:v>0.72331486232906528</c:v>
                </c:pt>
                <c:pt idx="279">
                  <c:v>0.72756813875906767</c:v>
                </c:pt>
                <c:pt idx="280">
                  <c:v>0.72964133787093344</c:v>
                </c:pt>
                <c:pt idx="281">
                  <c:v>0.73283353721743261</c:v>
                </c:pt>
                <c:pt idx="282">
                  <c:v>0.73744322346465896</c:v>
                </c:pt>
                <c:pt idx="283">
                  <c:v>0.74381238478319089</c:v>
                </c:pt>
                <c:pt idx="284">
                  <c:v>0.75117458668993109</c:v>
                </c:pt>
                <c:pt idx="285">
                  <c:v>0.75694296403374284</c:v>
                </c:pt>
                <c:pt idx="286">
                  <c:v>0.76191384237512172</c:v>
                </c:pt>
                <c:pt idx="287">
                  <c:v>0.77033079034563057</c:v>
                </c:pt>
                <c:pt idx="288">
                  <c:v>0.77993905532317542</c:v>
                </c:pt>
                <c:pt idx="289">
                  <c:v>0.79336822919082572</c:v>
                </c:pt>
                <c:pt idx="290">
                  <c:v>0.80515848797958744</c:v>
                </c:pt>
                <c:pt idx="291">
                  <c:v>0.81610473356344493</c:v>
                </c:pt>
                <c:pt idx="292">
                  <c:v>0.82617855158858045</c:v>
                </c:pt>
                <c:pt idx="293">
                  <c:v>0.83838491434397067</c:v>
                </c:pt>
                <c:pt idx="294">
                  <c:v>0.85159851398786202</c:v>
                </c:pt>
                <c:pt idx="295">
                  <c:v>0.86492916900905337</c:v>
                </c:pt>
                <c:pt idx="296">
                  <c:v>0.87707265057694861</c:v>
                </c:pt>
                <c:pt idx="297">
                  <c:v>0.88939218365344963</c:v>
                </c:pt>
                <c:pt idx="298">
                  <c:v>0.90054313382502105</c:v>
                </c:pt>
                <c:pt idx="299">
                  <c:v>0.91099794295354586</c:v>
                </c:pt>
                <c:pt idx="300">
                  <c:v>0.92163827184064029</c:v>
                </c:pt>
                <c:pt idx="301">
                  <c:v>0.93125046581458071</c:v>
                </c:pt>
                <c:pt idx="302">
                  <c:v>0.94105134326388606</c:v>
                </c:pt>
                <c:pt idx="303">
                  <c:v>0.95157017099082397</c:v>
                </c:pt>
                <c:pt idx="304">
                  <c:v>0.96251846563516763</c:v>
                </c:pt>
                <c:pt idx="305">
                  <c:v>0.97119660142893127</c:v>
                </c:pt>
                <c:pt idx="306">
                  <c:v>0.97860427949796647</c:v>
                </c:pt>
                <c:pt idx="307">
                  <c:v>0.98688501536029438</c:v>
                </c:pt>
                <c:pt idx="308">
                  <c:v>0.99484995007696253</c:v>
                </c:pt>
                <c:pt idx="309">
                  <c:v>1.0019432730237625</c:v>
                </c:pt>
                <c:pt idx="310">
                  <c:v>1.0069716913383155</c:v>
                </c:pt>
                <c:pt idx="311">
                  <c:v>1.0126159192907502</c:v>
                </c:pt>
                <c:pt idx="312">
                  <c:v>1.0186127217690821</c:v>
                </c:pt>
                <c:pt idx="313">
                  <c:v>1.0249346706952898</c:v>
                </c:pt>
                <c:pt idx="314">
                  <c:v>1.0314866468450263</c:v>
                </c:pt>
                <c:pt idx="315">
                  <c:v>1.0363615727069913</c:v>
                </c:pt>
                <c:pt idx="316">
                  <c:v>1.0408116116222978</c:v>
                </c:pt>
                <c:pt idx="317">
                  <c:v>1.0433685134169028</c:v>
                </c:pt>
                <c:pt idx="318">
                  <c:v>1.0469450973336667</c:v>
                </c:pt>
                <c:pt idx="319">
                  <c:v>1.0500564424387224</c:v>
                </c:pt>
                <c:pt idx="320">
                  <c:v>1.0547888747554952</c:v>
                </c:pt>
                <c:pt idx="321">
                  <c:v>1.0596770216768709</c:v>
                </c:pt>
                <c:pt idx="322">
                  <c:v>1.0657895157441273</c:v>
                </c:pt>
                <c:pt idx="323">
                  <c:v>1.0720430902976863</c:v>
                </c:pt>
                <c:pt idx="324">
                  <c:v>1.0787244231305244</c:v>
                </c:pt>
                <c:pt idx="325">
                  <c:v>1.08521913490827</c:v>
                </c:pt>
                <c:pt idx="326">
                  <c:v>1.0934723619536084</c:v>
                </c:pt>
                <c:pt idx="327">
                  <c:v>1.1025345629459928</c:v>
                </c:pt>
                <c:pt idx="328">
                  <c:v>1.1135530637953046</c:v>
                </c:pt>
                <c:pt idx="329">
                  <c:v>1.1254389689124795</c:v>
                </c:pt>
                <c:pt idx="330">
                  <c:v>1.1379881120621884</c:v>
                </c:pt>
                <c:pt idx="331">
                  <c:v>1.1507092273011323</c:v>
                </c:pt>
                <c:pt idx="332">
                  <c:v>1.1630589829576408</c:v>
                </c:pt>
                <c:pt idx="333">
                  <c:v>1.1772733149500438</c:v>
                </c:pt>
                <c:pt idx="334">
                  <c:v>1.1896523416135985</c:v>
                </c:pt>
                <c:pt idx="335">
                  <c:v>1.2037091873697707</c:v>
                </c:pt>
                <c:pt idx="336">
                  <c:v>1.2136955841576094</c:v>
                </c:pt>
                <c:pt idx="337">
                  <c:v>1.2242157928704085</c:v>
                </c:pt>
                <c:pt idx="338">
                  <c:v>1.2316751700921778</c:v>
                </c:pt>
                <c:pt idx="339">
                  <c:v>1.2409630303449681</c:v>
                </c:pt>
                <c:pt idx="340">
                  <c:v>1.248633075267233</c:v>
                </c:pt>
                <c:pt idx="341">
                  <c:v>1.2546432790683366</c:v>
                </c:pt>
                <c:pt idx="342">
                  <c:v>1.2585175075989352</c:v>
                </c:pt>
                <c:pt idx="343">
                  <c:v>1.2605243779355266</c:v>
                </c:pt>
                <c:pt idx="344">
                  <c:v>1.2610802180348608</c:v>
                </c:pt>
                <c:pt idx="345">
                  <c:v>1.2595743066053329</c:v>
                </c:pt>
                <c:pt idx="346">
                  <c:v>1.2570185395722191</c:v>
                </c:pt>
                <c:pt idx="347">
                  <c:v>1.2513596040225285</c:v>
                </c:pt>
                <c:pt idx="348">
                  <c:v>1.2435894836731389</c:v>
                </c:pt>
                <c:pt idx="349">
                  <c:v>1.2341701495313671</c:v>
                </c:pt>
                <c:pt idx="350">
                  <c:v>1.2231991119844343</c:v>
                </c:pt>
                <c:pt idx="351">
                  <c:v>1.2102125085576914</c:v>
                </c:pt>
                <c:pt idx="352">
                  <c:v>1.1940076600371068</c:v>
                </c:pt>
                <c:pt idx="353">
                  <c:v>1.1763257032143197</c:v>
                </c:pt>
                <c:pt idx="354">
                  <c:v>1.1573713508078194</c:v>
                </c:pt>
                <c:pt idx="355">
                  <c:v>1.1358866273507744</c:v>
                </c:pt>
                <c:pt idx="356">
                  <c:v>1.1128819877102667</c:v>
                </c:pt>
                <c:pt idx="357">
                  <c:v>1.0876308312647873</c:v>
                </c:pt>
                <c:pt idx="358">
                  <c:v>1.0619937887032058</c:v>
                </c:pt>
                <c:pt idx="359">
                  <c:v>1.0333797663617519</c:v>
                </c:pt>
                <c:pt idx="360">
                  <c:v>1.0042935849932453</c:v>
                </c:pt>
                <c:pt idx="361">
                  <c:v>0.97466437085121327</c:v>
                </c:pt>
                <c:pt idx="362">
                  <c:v>0.94753327737847781</c:v>
                </c:pt>
                <c:pt idx="363">
                  <c:v>0.92165958802022951</c:v>
                </c:pt>
                <c:pt idx="364">
                  <c:v>0.89815415131661691</c:v>
                </c:pt>
                <c:pt idx="365">
                  <c:v>0.87555081846448535</c:v>
                </c:pt>
                <c:pt idx="366">
                  <c:v>0.85549109180264216</c:v>
                </c:pt>
                <c:pt idx="367">
                  <c:v>0.83862599730487464</c:v>
                </c:pt>
                <c:pt idx="368">
                  <c:v>0.82338878795466486</c:v>
                </c:pt>
                <c:pt idx="369">
                  <c:v>0.81075299192065564</c:v>
                </c:pt>
                <c:pt idx="370">
                  <c:v>0.80279135802025792</c:v>
                </c:pt>
                <c:pt idx="371">
                  <c:v>0.79862444269416921</c:v>
                </c:pt>
                <c:pt idx="372">
                  <c:v>0.79788479185304939</c:v>
                </c:pt>
                <c:pt idx="373">
                  <c:v>0.79749378702685048</c:v>
                </c:pt>
                <c:pt idx="374">
                  <c:v>0.80248114703522677</c:v>
                </c:pt>
                <c:pt idx="375">
                  <c:v>0.81218937427876159</c:v>
                </c:pt>
                <c:pt idx="376">
                  <c:v>0.82771293613752972</c:v>
                </c:pt>
                <c:pt idx="377">
                  <c:v>0.85016960143905984</c:v>
                </c:pt>
                <c:pt idx="378">
                  <c:v>0.87919512354023011</c:v>
                </c:pt>
                <c:pt idx="379">
                  <c:v>0.91543264061718232</c:v>
                </c:pt>
                <c:pt idx="380">
                  <c:v>0.95778280400221516</c:v>
                </c:pt>
                <c:pt idx="381">
                  <c:v>1.0055658629327402</c:v>
                </c:pt>
                <c:pt idx="382">
                  <c:v>1.0591788490428815</c:v>
                </c:pt>
                <c:pt idx="383">
                  <c:v>1.1202516718876501</c:v>
                </c:pt>
                <c:pt idx="384">
                  <c:v>1.1855953777731163</c:v>
                </c:pt>
                <c:pt idx="385">
                  <c:v>1.2549810673659727</c:v>
                </c:pt>
                <c:pt idx="386">
                  <c:v>1.3237245479681174</c:v>
                </c:pt>
                <c:pt idx="387">
                  <c:v>1.394424691399627</c:v>
                </c:pt>
                <c:pt idx="388">
                  <c:v>1.465714028065904</c:v>
                </c:pt>
                <c:pt idx="389">
                  <c:v>1.53676151110301</c:v>
                </c:pt>
                <c:pt idx="390">
                  <c:v>1.6027255249106522</c:v>
                </c:pt>
                <c:pt idx="391">
                  <c:v>1.6562598267173714</c:v>
                </c:pt>
                <c:pt idx="392">
                  <c:v>1.7028479470367894</c:v>
                </c:pt>
                <c:pt idx="393">
                  <c:v>1.7410085864932703</c:v>
                </c:pt>
                <c:pt idx="394">
                  <c:v>1.7797782234779131</c:v>
                </c:pt>
                <c:pt idx="395">
                  <c:v>1.8075040053635889</c:v>
                </c:pt>
                <c:pt idx="396">
                  <c:v>1.8284363496820157</c:v>
                </c:pt>
                <c:pt idx="397">
                  <c:v>1.8396017820656028</c:v>
                </c:pt>
                <c:pt idx="398">
                  <c:v>1.8401079639312929</c:v>
                </c:pt>
                <c:pt idx="399">
                  <c:v>1.835492571222475</c:v>
                </c:pt>
                <c:pt idx="400">
                  <c:v>1.8217141834970194</c:v>
                </c:pt>
                <c:pt idx="401">
                  <c:v>1.7995883856538495</c:v>
                </c:pt>
                <c:pt idx="402">
                  <c:v>1.7633092985591228</c:v>
                </c:pt>
                <c:pt idx="403">
                  <c:v>1.7130434992462447</c:v>
                </c:pt>
                <c:pt idx="404">
                  <c:v>1.6490648017520699</c:v>
                </c:pt>
                <c:pt idx="405">
                  <c:v>1.5720778603883772</c:v>
                </c:pt>
                <c:pt idx="406">
                  <c:v>1.4870475255476909</c:v>
                </c:pt>
                <c:pt idx="407">
                  <c:v>1.3999338864513839</c:v>
                </c:pt>
                <c:pt idx="408">
                  <c:v>1.3074645513249206</c:v>
                </c:pt>
                <c:pt idx="409">
                  <c:v>1.2108578741684799</c:v>
                </c:pt>
                <c:pt idx="410">
                  <c:v>1.1148131860223813</c:v>
                </c:pt>
                <c:pt idx="411">
                  <c:v>1.0217295953439669</c:v>
                </c:pt>
                <c:pt idx="412">
                  <c:v>0.93645403093118151</c:v>
                </c:pt>
                <c:pt idx="413">
                  <c:v>0.85363872228415305</c:v>
                </c:pt>
                <c:pt idx="414">
                  <c:v>0.77841792606922955</c:v>
                </c:pt>
                <c:pt idx="415">
                  <c:v>0.70647642788420095</c:v>
                </c:pt>
                <c:pt idx="416">
                  <c:v>0.64255428902010325</c:v>
                </c:pt>
                <c:pt idx="417">
                  <c:v>0.5819996233466842</c:v>
                </c:pt>
                <c:pt idx="418">
                  <c:v>0.53063715632719077</c:v>
                </c:pt>
                <c:pt idx="419">
                  <c:v>0.48447118694762659</c:v>
                </c:pt>
                <c:pt idx="420">
                  <c:v>0.44580673750937116</c:v>
                </c:pt>
                <c:pt idx="421">
                  <c:v>0.41024799423215824</c:v>
                </c:pt>
                <c:pt idx="422">
                  <c:v>0.37893193493656674</c:v>
                </c:pt>
                <c:pt idx="423">
                  <c:v>0.35140971756101114</c:v>
                </c:pt>
                <c:pt idx="424">
                  <c:v>0.32716733554946331</c:v>
                </c:pt>
                <c:pt idx="425">
                  <c:v>0.30666378747132733</c:v>
                </c:pt>
                <c:pt idx="426">
                  <c:v>0.2874936126827396</c:v>
                </c:pt>
                <c:pt idx="427">
                  <c:v>0.27014329154046529</c:v>
                </c:pt>
                <c:pt idx="428">
                  <c:v>0.25450741770746699</c:v>
                </c:pt>
                <c:pt idx="429">
                  <c:v>0.24096119269860578</c:v>
                </c:pt>
                <c:pt idx="430">
                  <c:v>0.22840765540445557</c:v>
                </c:pt>
                <c:pt idx="431">
                  <c:v>0.21613978983104865</c:v>
                </c:pt>
                <c:pt idx="432">
                  <c:v>0.2041164683247442</c:v>
                </c:pt>
                <c:pt idx="433">
                  <c:v>0.19320604097569299</c:v>
                </c:pt>
                <c:pt idx="434">
                  <c:v>0.18429965015155977</c:v>
                </c:pt>
                <c:pt idx="435">
                  <c:v>0.17440902926029064</c:v>
                </c:pt>
                <c:pt idx="436">
                  <c:v>0.16569598584444545</c:v>
                </c:pt>
                <c:pt idx="437">
                  <c:v>0.15664487437363861</c:v>
                </c:pt>
                <c:pt idx="438">
                  <c:v>0.1489508444340108</c:v>
                </c:pt>
                <c:pt idx="439">
                  <c:v>0.14123721808642559</c:v>
                </c:pt>
                <c:pt idx="440">
                  <c:v>0.13378668938464081</c:v>
                </c:pt>
                <c:pt idx="441">
                  <c:v>0.12877922533205005</c:v>
                </c:pt>
                <c:pt idx="442">
                  <c:v>0.12416042814750163</c:v>
                </c:pt>
                <c:pt idx="443">
                  <c:v>0.11861646654688829</c:v>
                </c:pt>
                <c:pt idx="444">
                  <c:v>0.11175095223505239</c:v>
                </c:pt>
                <c:pt idx="445">
                  <c:v>0.10508697400757334</c:v>
                </c:pt>
                <c:pt idx="446">
                  <c:v>0.10033474345253685</c:v>
                </c:pt>
                <c:pt idx="447">
                  <c:v>9.613544519783615E-2</c:v>
                </c:pt>
                <c:pt idx="448">
                  <c:v>9.2945828165521757E-2</c:v>
                </c:pt>
                <c:pt idx="449">
                  <c:v>9.0112468908104773E-2</c:v>
                </c:pt>
                <c:pt idx="450">
                  <c:v>8.67758125803509E-2</c:v>
                </c:pt>
                <c:pt idx="451">
                  <c:v>8.425961730279205E-2</c:v>
                </c:pt>
                <c:pt idx="452">
                  <c:v>8.0109796502695993E-2</c:v>
                </c:pt>
                <c:pt idx="453">
                  <c:v>7.5735288392260444E-2</c:v>
                </c:pt>
                <c:pt idx="454">
                  <c:v>7.232996790185009E-2</c:v>
                </c:pt>
                <c:pt idx="455">
                  <c:v>7.0086785621891717E-2</c:v>
                </c:pt>
                <c:pt idx="456">
                  <c:v>7.0697473301880351E-2</c:v>
                </c:pt>
                <c:pt idx="457">
                  <c:v>6.7544071818214535E-2</c:v>
                </c:pt>
                <c:pt idx="458">
                  <c:v>6.5495277072125865E-2</c:v>
                </c:pt>
                <c:pt idx="459">
                  <c:v>6.3522552942017987E-2</c:v>
                </c:pt>
                <c:pt idx="460">
                  <c:v>6.2386894113016247E-2</c:v>
                </c:pt>
                <c:pt idx="461">
                  <c:v>6.082465233410813E-2</c:v>
                </c:pt>
                <c:pt idx="462">
                  <c:v>5.8321687242925101E-2</c:v>
                </c:pt>
                <c:pt idx="463">
                  <c:v>5.8023680652304559E-2</c:v>
                </c:pt>
                <c:pt idx="464">
                  <c:v>5.7096582103844142E-2</c:v>
                </c:pt>
                <c:pt idx="465">
                  <c:v>5.580440762850998E-2</c:v>
                </c:pt>
                <c:pt idx="466">
                  <c:v>5.2804110999139724E-2</c:v>
                </c:pt>
                <c:pt idx="467">
                  <c:v>5.0354703333922862E-2</c:v>
                </c:pt>
                <c:pt idx="468">
                  <c:v>4.9175026483903143E-2</c:v>
                </c:pt>
                <c:pt idx="469">
                  <c:v>4.8437914105187996E-2</c:v>
                </c:pt>
                <c:pt idx="470">
                  <c:v>4.7147219671352852E-2</c:v>
                </c:pt>
                <c:pt idx="471">
                  <c:v>4.6338213914294511E-2</c:v>
                </c:pt>
                <c:pt idx="472">
                  <c:v>4.6710920902170827E-2</c:v>
                </c:pt>
                <c:pt idx="473">
                  <c:v>4.6476239310489394E-2</c:v>
                </c:pt>
                <c:pt idx="474">
                  <c:v>4.6001602631086165E-2</c:v>
                </c:pt>
                <c:pt idx="475">
                  <c:v>4.5260076511686301E-2</c:v>
                </c:pt>
                <c:pt idx="476">
                  <c:v>4.6841653094159219E-2</c:v>
                </c:pt>
                <c:pt idx="477">
                  <c:v>4.5915467704350489E-2</c:v>
                </c:pt>
                <c:pt idx="478">
                  <c:v>4.5427452367371002E-2</c:v>
                </c:pt>
                <c:pt idx="479">
                  <c:v>4.2816964504771217E-2</c:v>
                </c:pt>
                <c:pt idx="480">
                  <c:v>4.1880653196779076E-2</c:v>
                </c:pt>
                <c:pt idx="481">
                  <c:v>4.0578852627568725E-2</c:v>
                </c:pt>
                <c:pt idx="482">
                  <c:v>4.1536300223366969E-2</c:v>
                </c:pt>
                <c:pt idx="483">
                  <c:v>4.0972050261365134E-2</c:v>
                </c:pt>
                <c:pt idx="484">
                  <c:v>4.0518663600899105E-2</c:v>
                </c:pt>
                <c:pt idx="485">
                  <c:v>3.9232711812634366E-2</c:v>
                </c:pt>
                <c:pt idx="486">
                  <c:v>3.9144237033999246E-2</c:v>
                </c:pt>
                <c:pt idx="487">
                  <c:v>3.7523569231968763E-2</c:v>
                </c:pt>
                <c:pt idx="488">
                  <c:v>3.7631826325406154E-2</c:v>
                </c:pt>
                <c:pt idx="489">
                  <c:v>3.6883238383436941E-2</c:v>
                </c:pt>
                <c:pt idx="490">
                  <c:v>3.8862007729372303E-2</c:v>
                </c:pt>
                <c:pt idx="491">
                  <c:v>3.7719051818421286E-2</c:v>
                </c:pt>
                <c:pt idx="492">
                  <c:v>3.7754909516872145E-2</c:v>
                </c:pt>
                <c:pt idx="493">
                  <c:v>3.6182893029169945E-2</c:v>
                </c:pt>
                <c:pt idx="494">
                  <c:v>3.4547394213635854E-2</c:v>
                </c:pt>
                <c:pt idx="495">
                  <c:v>3.2981197499161279E-2</c:v>
                </c:pt>
                <c:pt idx="496">
                  <c:v>3.3084076315157696E-2</c:v>
                </c:pt>
                <c:pt idx="497">
                  <c:v>3.3106642345740123E-2</c:v>
                </c:pt>
                <c:pt idx="498">
                  <c:v>3.4295101267394261E-2</c:v>
                </c:pt>
                <c:pt idx="499">
                  <c:v>3.3834308046496224E-2</c:v>
                </c:pt>
                <c:pt idx="500">
                  <c:v>3.5190381600004171E-2</c:v>
                </c:pt>
                <c:pt idx="501">
                  <c:v>3.5155516139404999E-2</c:v>
                </c:pt>
                <c:pt idx="502">
                  <c:v>3.5171169836228727E-2</c:v>
                </c:pt>
                <c:pt idx="503">
                  <c:v>3.5339125061755267E-2</c:v>
                </c:pt>
                <c:pt idx="504">
                  <c:v>3.3842765015531823E-2</c:v>
                </c:pt>
                <c:pt idx="505">
                  <c:v>3.4927374528310941E-2</c:v>
                </c:pt>
                <c:pt idx="506">
                  <c:v>3.2075303141372156E-2</c:v>
                </c:pt>
                <c:pt idx="507">
                  <c:v>3.2839844842160536E-2</c:v>
                </c:pt>
                <c:pt idx="508">
                  <c:v>2.9701825751977665E-2</c:v>
                </c:pt>
                <c:pt idx="509">
                  <c:v>3.2336795607984997E-2</c:v>
                </c:pt>
                <c:pt idx="510">
                  <c:v>3.2945712737387313E-2</c:v>
                </c:pt>
                <c:pt idx="511">
                  <c:v>3.3219057007103404E-2</c:v>
                </c:pt>
                <c:pt idx="512">
                  <c:v>3.385989320707207E-2</c:v>
                </c:pt>
                <c:pt idx="513">
                  <c:v>3.2882647921110064E-2</c:v>
                </c:pt>
                <c:pt idx="514">
                  <c:v>3.4464231808878407E-2</c:v>
                </c:pt>
                <c:pt idx="515">
                  <c:v>3.399472475788537E-2</c:v>
                </c:pt>
                <c:pt idx="516">
                  <c:v>3.380547151629177E-2</c:v>
                </c:pt>
                <c:pt idx="517">
                  <c:v>3.1984093168105236E-2</c:v>
                </c:pt>
                <c:pt idx="518">
                  <c:v>2.9924828691930638E-2</c:v>
                </c:pt>
                <c:pt idx="519">
                  <c:v>2.9329276909443515E-2</c:v>
                </c:pt>
                <c:pt idx="520">
                  <c:v>2.9402742083977619E-2</c:v>
                </c:pt>
              </c:numCache>
            </c:numRef>
          </c:val>
        </c:ser>
        <c:ser>
          <c:idx val="9"/>
          <c:order val="8"/>
          <c:tx>
            <c:strRef>
              <c:f>AP_t!$F$10</c:f>
              <c:strCache>
                <c:ptCount val="1"/>
                <c:pt idx="0">
                  <c:v>P09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AP_t!$G$10:$TG$10</c:f>
              <c:numCache>
                <c:formatCode>General</c:formatCode>
                <c:ptCount val="521"/>
                <c:pt idx="0">
                  <c:v>5.5245639815871863</c:v>
                </c:pt>
                <c:pt idx="1">
                  <c:v>5.5027999436363846</c:v>
                </c:pt>
                <c:pt idx="2">
                  <c:v>5.4920483244426395</c:v>
                </c:pt>
                <c:pt idx="3">
                  <c:v>5.4550074240294828</c:v>
                </c:pt>
                <c:pt idx="4">
                  <c:v>5.4104657084048382</c:v>
                </c:pt>
                <c:pt idx="5">
                  <c:v>5.3475658150295899</c:v>
                </c:pt>
                <c:pt idx="6">
                  <c:v>5.2983160409182748</c:v>
                </c:pt>
                <c:pt idx="7">
                  <c:v>5.2360687427716801</c:v>
                </c:pt>
                <c:pt idx="8">
                  <c:v>5.1610313134163075</c:v>
                </c:pt>
                <c:pt idx="9">
                  <c:v>5.0596060406189194</c:v>
                </c:pt>
                <c:pt idx="10">
                  <c:v>4.9449334596028445</c:v>
                </c:pt>
                <c:pt idx="11">
                  <c:v>4.8237669157850647</c:v>
                </c:pt>
                <c:pt idx="12">
                  <c:v>4.7199131416806885</c:v>
                </c:pt>
                <c:pt idx="13">
                  <c:v>4.606905243081532</c:v>
                </c:pt>
                <c:pt idx="14">
                  <c:v>4.488453950571512</c:v>
                </c:pt>
                <c:pt idx="15">
                  <c:v>4.3498406256009678</c:v>
                </c:pt>
                <c:pt idx="16">
                  <c:v>4.2205304614620172</c:v>
                </c:pt>
                <c:pt idx="17">
                  <c:v>4.0880065973429458</c:v>
                </c:pt>
                <c:pt idx="18">
                  <c:v>3.9676278989980758</c:v>
                </c:pt>
                <c:pt idx="19">
                  <c:v>3.8625195684171851</c:v>
                </c:pt>
                <c:pt idx="20">
                  <c:v>3.7668080451672958</c:v>
                </c:pt>
                <c:pt idx="21">
                  <c:v>3.7058698673377326</c:v>
                </c:pt>
                <c:pt idx="22">
                  <c:v>3.6338731395658006</c:v>
                </c:pt>
                <c:pt idx="23">
                  <c:v>3.5863630499738584</c:v>
                </c:pt>
                <c:pt idx="24">
                  <c:v>3.5380038730399241</c:v>
                </c:pt>
                <c:pt idx="25">
                  <c:v>3.484993800377477</c:v>
                </c:pt>
                <c:pt idx="26">
                  <c:v>3.4325802271700967</c:v>
                </c:pt>
                <c:pt idx="27">
                  <c:v>3.3691414914246427</c:v>
                </c:pt>
                <c:pt idx="28">
                  <c:v>3.3448527931740526</c:v>
                </c:pt>
                <c:pt idx="29">
                  <c:v>3.3206888182996575</c:v>
                </c:pt>
                <c:pt idx="30">
                  <c:v>3.3200674024532502</c:v>
                </c:pt>
                <c:pt idx="31">
                  <c:v>3.3127727138137306</c:v>
                </c:pt>
                <c:pt idx="32">
                  <c:v>3.3101259476175273</c:v>
                </c:pt>
                <c:pt idx="33">
                  <c:v>3.2948788243109162</c:v>
                </c:pt>
                <c:pt idx="34">
                  <c:v>3.2876503608122265</c:v>
                </c:pt>
                <c:pt idx="35">
                  <c:v>3.2729105937500469</c:v>
                </c:pt>
                <c:pt idx="36">
                  <c:v>3.2684609765052723</c:v>
                </c:pt>
                <c:pt idx="37">
                  <c:v>3.2601533311209159</c:v>
                </c:pt>
                <c:pt idx="38">
                  <c:v>3.2638116439204308</c:v>
                </c:pt>
                <c:pt idx="39">
                  <c:v>3.2556254242831693</c:v>
                </c:pt>
                <c:pt idx="40">
                  <c:v>3.2546449387159249</c:v>
                </c:pt>
                <c:pt idx="41">
                  <c:v>3.2572859657111257</c:v>
                </c:pt>
                <c:pt idx="42">
                  <c:v>3.2603343520960415</c:v>
                </c:pt>
                <c:pt idx="43">
                  <c:v>3.26960341570225</c:v>
                </c:pt>
                <c:pt idx="44">
                  <c:v>3.2769141009021134</c:v>
                </c:pt>
                <c:pt idx="45">
                  <c:v>3.2855701306655325</c:v>
                </c:pt>
                <c:pt idx="46">
                  <c:v>3.2959735940108095</c:v>
                </c:pt>
                <c:pt idx="47">
                  <c:v>3.2944629772590135</c:v>
                </c:pt>
                <c:pt idx="48">
                  <c:v>3.2965894641588207</c:v>
                </c:pt>
                <c:pt idx="49">
                  <c:v>3.2953685901744998</c:v>
                </c:pt>
                <c:pt idx="50">
                  <c:v>3.2978379593031124</c:v>
                </c:pt>
                <c:pt idx="51">
                  <c:v>3.3002033165721176</c:v>
                </c:pt>
                <c:pt idx="52">
                  <c:v>3.3047202733021455</c:v>
                </c:pt>
                <c:pt idx="53">
                  <c:v>3.3116446934753001</c:v>
                </c:pt>
                <c:pt idx="54">
                  <c:v>3.3202723592551484</c:v>
                </c:pt>
                <c:pt idx="55">
                  <c:v>3.311170550176938</c:v>
                </c:pt>
                <c:pt idx="56">
                  <c:v>3.3080637823337109</c:v>
                </c:pt>
                <c:pt idx="57">
                  <c:v>3.3090921825160291</c:v>
                </c:pt>
                <c:pt idx="58">
                  <c:v>3.3145156889448399</c:v>
                </c:pt>
                <c:pt idx="59">
                  <c:v>3.3093429955366092</c:v>
                </c:pt>
                <c:pt idx="60">
                  <c:v>3.3022190495129475</c:v>
                </c:pt>
                <c:pt idx="61">
                  <c:v>3.2886809703661828</c:v>
                </c:pt>
                <c:pt idx="62">
                  <c:v>3.2707158150378643</c:v>
                </c:pt>
                <c:pt idx="63">
                  <c:v>3.2549220103092109</c:v>
                </c:pt>
                <c:pt idx="64">
                  <c:v>3.2187474172022745</c:v>
                </c:pt>
                <c:pt idx="65">
                  <c:v>3.196780717394228</c:v>
                </c:pt>
                <c:pt idx="66">
                  <c:v>3.1705812516081959</c:v>
                </c:pt>
                <c:pt idx="67">
                  <c:v>3.1568004437976356</c:v>
                </c:pt>
                <c:pt idx="68">
                  <c:v>3.1429824880840176</c:v>
                </c:pt>
                <c:pt idx="69">
                  <c:v>3.1077131277601406</c:v>
                </c:pt>
                <c:pt idx="70">
                  <c:v>3.0743594036556372</c:v>
                </c:pt>
                <c:pt idx="71">
                  <c:v>3.0468821993584285</c:v>
                </c:pt>
                <c:pt idx="72">
                  <c:v>3.0117122479210456</c:v>
                </c:pt>
                <c:pt idx="73">
                  <c:v>2.9954149619061732</c:v>
                </c:pt>
                <c:pt idx="74">
                  <c:v>2.9701336736886899</c:v>
                </c:pt>
                <c:pt idx="75">
                  <c:v>2.951661359167753</c:v>
                </c:pt>
                <c:pt idx="76">
                  <c:v>2.9308811202647798</c:v>
                </c:pt>
                <c:pt idx="77">
                  <c:v>2.9133907180372796</c:v>
                </c:pt>
                <c:pt idx="78">
                  <c:v>2.9089412834958792</c:v>
                </c:pt>
                <c:pt idx="79">
                  <c:v>2.9090160992271192</c:v>
                </c:pt>
                <c:pt idx="80">
                  <c:v>2.8995827710859112</c:v>
                </c:pt>
                <c:pt idx="81">
                  <c:v>2.8986973728027947</c:v>
                </c:pt>
                <c:pt idx="82">
                  <c:v>2.882799817460489</c:v>
                </c:pt>
                <c:pt idx="83">
                  <c:v>2.8885137601545297</c:v>
                </c:pt>
                <c:pt idx="84">
                  <c:v>2.8832135805129857</c:v>
                </c:pt>
                <c:pt idx="85">
                  <c:v>2.8779848077519175</c:v>
                </c:pt>
                <c:pt idx="86">
                  <c:v>2.8694622793558615</c:v>
                </c:pt>
                <c:pt idx="87">
                  <c:v>2.8673312049349291</c:v>
                </c:pt>
                <c:pt idx="88">
                  <c:v>2.872657927348151</c:v>
                </c:pt>
                <c:pt idx="89">
                  <c:v>2.8795625248283838</c:v>
                </c:pt>
                <c:pt idx="90">
                  <c:v>2.8918443187807257</c:v>
                </c:pt>
                <c:pt idx="91">
                  <c:v>2.8921390902297124</c:v>
                </c:pt>
                <c:pt idx="92">
                  <c:v>2.883134429283841</c:v>
                </c:pt>
                <c:pt idx="93">
                  <c:v>2.8677545394017887</c:v>
                </c:pt>
                <c:pt idx="94">
                  <c:v>2.8656671350511354</c:v>
                </c:pt>
                <c:pt idx="95">
                  <c:v>2.8677920910970487</c:v>
                </c:pt>
                <c:pt idx="96">
                  <c:v>2.8718976221024897</c:v>
                </c:pt>
                <c:pt idx="97">
                  <c:v>2.8711115228027553</c:v>
                </c:pt>
                <c:pt idx="98">
                  <c:v>2.863255800199985</c:v>
                </c:pt>
                <c:pt idx="99">
                  <c:v>2.8576348980458235</c:v>
                </c:pt>
                <c:pt idx="100">
                  <c:v>2.8555745143111193</c:v>
                </c:pt>
                <c:pt idx="101">
                  <c:v>2.8519504544976337</c:v>
                </c:pt>
                <c:pt idx="102">
                  <c:v>2.8456299323082899</c:v>
                </c:pt>
                <c:pt idx="103">
                  <c:v>2.8328766937850491</c:v>
                </c:pt>
                <c:pt idx="104">
                  <c:v>2.8242059663023071</c:v>
                </c:pt>
                <c:pt idx="105">
                  <c:v>2.8115949378075471</c:v>
                </c:pt>
                <c:pt idx="106">
                  <c:v>2.7991706174483855</c:v>
                </c:pt>
                <c:pt idx="107">
                  <c:v>2.7862457895555131</c:v>
                </c:pt>
                <c:pt idx="108">
                  <c:v>2.773325963455247</c:v>
                </c:pt>
                <c:pt idx="109">
                  <c:v>2.7619991261217347</c:v>
                </c:pt>
                <c:pt idx="110">
                  <c:v>2.7430231810806918</c:v>
                </c:pt>
                <c:pt idx="111">
                  <c:v>2.7301880800452638</c:v>
                </c:pt>
                <c:pt idx="112">
                  <c:v>2.7127495773875965</c:v>
                </c:pt>
                <c:pt idx="113">
                  <c:v>2.7015148233153861</c:v>
                </c:pt>
                <c:pt idx="114">
                  <c:v>2.6869772255017681</c:v>
                </c:pt>
                <c:pt idx="115">
                  <c:v>2.6783714385885062</c:v>
                </c:pt>
                <c:pt idx="116">
                  <c:v>2.6648903620095474</c:v>
                </c:pt>
                <c:pt idx="117">
                  <c:v>2.6557157772293363</c:v>
                </c:pt>
                <c:pt idx="118">
                  <c:v>2.6428252932099818</c:v>
                </c:pt>
                <c:pt idx="119">
                  <c:v>2.6340863180009797</c:v>
                </c:pt>
                <c:pt idx="120">
                  <c:v>2.6242396421284906</c:v>
                </c:pt>
                <c:pt idx="121">
                  <c:v>2.6205354339187035</c:v>
                </c:pt>
                <c:pt idx="122">
                  <c:v>2.6181650526808919</c:v>
                </c:pt>
                <c:pt idx="123">
                  <c:v>2.6169767488453597</c:v>
                </c:pt>
                <c:pt idx="124">
                  <c:v>2.6207939515509255</c:v>
                </c:pt>
                <c:pt idx="125">
                  <c:v>2.6263682220293059</c:v>
                </c:pt>
                <c:pt idx="126">
                  <c:v>2.6303479176405697</c:v>
                </c:pt>
                <c:pt idx="127">
                  <c:v>2.6373936740938424</c:v>
                </c:pt>
                <c:pt idx="128">
                  <c:v>2.6451560847493689</c:v>
                </c:pt>
                <c:pt idx="129">
                  <c:v>2.6585373997343971</c:v>
                </c:pt>
                <c:pt idx="130">
                  <c:v>2.6684370466075782</c:v>
                </c:pt>
                <c:pt idx="131">
                  <c:v>2.6820459151625311</c:v>
                </c:pt>
                <c:pt idx="132">
                  <c:v>2.694456615769302</c:v>
                </c:pt>
                <c:pt idx="133">
                  <c:v>2.7044512814857069</c:v>
                </c:pt>
                <c:pt idx="134">
                  <c:v>2.7104980320262695</c:v>
                </c:pt>
                <c:pt idx="135">
                  <c:v>2.7147165219856313</c:v>
                </c:pt>
                <c:pt idx="136">
                  <c:v>2.7176223322537463</c:v>
                </c:pt>
                <c:pt idx="137">
                  <c:v>2.7191481681219591</c:v>
                </c:pt>
                <c:pt idx="138">
                  <c:v>2.7132858183363253</c:v>
                </c:pt>
                <c:pt idx="139">
                  <c:v>2.708289792349067</c:v>
                </c:pt>
                <c:pt idx="140">
                  <c:v>2.6990435798341181</c:v>
                </c:pt>
                <c:pt idx="141">
                  <c:v>2.6910841533808458</c:v>
                </c:pt>
                <c:pt idx="142">
                  <c:v>2.678015649335789</c:v>
                </c:pt>
                <c:pt idx="143">
                  <c:v>2.6707099819282019</c:v>
                </c:pt>
                <c:pt idx="144">
                  <c:v>2.6620173455624818</c:v>
                </c:pt>
                <c:pt idx="145">
                  <c:v>2.6486623609738782</c:v>
                </c:pt>
                <c:pt idx="146">
                  <c:v>2.6316323553187071</c:v>
                </c:pt>
                <c:pt idx="147">
                  <c:v>2.6120268243334457</c:v>
                </c:pt>
                <c:pt idx="148">
                  <c:v>2.6020634744022129</c:v>
                </c:pt>
                <c:pt idx="149">
                  <c:v>2.5921474478879167</c:v>
                </c:pt>
                <c:pt idx="150">
                  <c:v>2.5881819368760399</c:v>
                </c:pt>
                <c:pt idx="151">
                  <c:v>2.5839811922592224</c:v>
                </c:pt>
                <c:pt idx="152">
                  <c:v>2.5837491568356135</c:v>
                </c:pt>
                <c:pt idx="153">
                  <c:v>2.5852431078409333</c:v>
                </c:pt>
                <c:pt idx="154">
                  <c:v>2.5893306188497816</c:v>
                </c:pt>
                <c:pt idx="155">
                  <c:v>2.5929482492753388</c:v>
                </c:pt>
                <c:pt idx="156">
                  <c:v>2.5957729642645218</c:v>
                </c:pt>
                <c:pt idx="157">
                  <c:v>2.5941899709935692</c:v>
                </c:pt>
                <c:pt idx="158">
                  <c:v>2.5877927625109773</c:v>
                </c:pt>
                <c:pt idx="159">
                  <c:v>2.5808148530254988</c:v>
                </c:pt>
                <c:pt idx="160">
                  <c:v>2.5714586870270439</c:v>
                </c:pt>
                <c:pt idx="161">
                  <c:v>2.5563349622513343</c:v>
                </c:pt>
                <c:pt idx="162">
                  <c:v>2.5320483989912237</c:v>
                </c:pt>
                <c:pt idx="163">
                  <c:v>2.5011146311247856</c:v>
                </c:pt>
                <c:pt idx="164">
                  <c:v>2.4611742988386425</c:v>
                </c:pt>
                <c:pt idx="165">
                  <c:v>2.4125361571641255</c:v>
                </c:pt>
                <c:pt idx="166">
                  <c:v>2.3567490848814674</c:v>
                </c:pt>
                <c:pt idx="167">
                  <c:v>2.2976876516014424</c:v>
                </c:pt>
                <c:pt idx="168">
                  <c:v>2.2358530080271977</c:v>
                </c:pt>
                <c:pt idx="169">
                  <c:v>2.1720123276877681</c:v>
                </c:pt>
                <c:pt idx="170">
                  <c:v>2.1060395080619401</c:v>
                </c:pt>
                <c:pt idx="171">
                  <c:v>2.042470628026916</c:v>
                </c:pt>
                <c:pt idx="172">
                  <c:v>1.9780553941706858</c:v>
                </c:pt>
                <c:pt idx="173">
                  <c:v>1.9176478352563526</c:v>
                </c:pt>
                <c:pt idx="174">
                  <c:v>1.8617049758385869</c:v>
                </c:pt>
                <c:pt idx="175">
                  <c:v>1.8100769652566351</c:v>
                </c:pt>
                <c:pt idx="176">
                  <c:v>1.7653194635622709</c:v>
                </c:pt>
                <c:pt idx="177">
                  <c:v>1.7199875906118423</c:v>
                </c:pt>
                <c:pt idx="178">
                  <c:v>1.678378701286253</c:v>
                </c:pt>
                <c:pt idx="179">
                  <c:v>1.6404510518906339</c:v>
                </c:pt>
                <c:pt idx="180">
                  <c:v>1.610577799572237</c:v>
                </c:pt>
                <c:pt idx="181">
                  <c:v>1.5857197235672602</c:v>
                </c:pt>
                <c:pt idx="182">
                  <c:v>1.5626015643587698</c:v>
                </c:pt>
                <c:pt idx="183">
                  <c:v>1.5412800916683795</c:v>
                </c:pt>
                <c:pt idx="184">
                  <c:v>1.5233673715660285</c:v>
                </c:pt>
                <c:pt idx="185">
                  <c:v>1.5080221310702564</c:v>
                </c:pt>
                <c:pt idx="186">
                  <c:v>1.4936692050222447</c:v>
                </c:pt>
                <c:pt idx="187">
                  <c:v>1.4794163811073116</c:v>
                </c:pt>
                <c:pt idx="188">
                  <c:v>1.4655697011968614</c:v>
                </c:pt>
                <c:pt idx="189">
                  <c:v>1.4535513072381563</c:v>
                </c:pt>
                <c:pt idx="190">
                  <c:v>1.442855186241909</c:v>
                </c:pt>
                <c:pt idx="191">
                  <c:v>1.4319608077003243</c:v>
                </c:pt>
                <c:pt idx="192">
                  <c:v>1.4204153578736165</c:v>
                </c:pt>
                <c:pt idx="193">
                  <c:v>1.4085880667987949</c:v>
                </c:pt>
                <c:pt idx="194">
                  <c:v>1.3952695794086916</c:v>
                </c:pt>
                <c:pt idx="195">
                  <c:v>1.3828431699782358</c:v>
                </c:pt>
                <c:pt idx="196">
                  <c:v>1.369466191399713</c:v>
                </c:pt>
                <c:pt idx="197">
                  <c:v>1.3580511484279816</c:v>
                </c:pt>
                <c:pt idx="198">
                  <c:v>1.3450035626249162</c:v>
                </c:pt>
                <c:pt idx="199">
                  <c:v>1.3337467316923521</c:v>
                </c:pt>
                <c:pt idx="200">
                  <c:v>1.3213071760865793</c:v>
                </c:pt>
                <c:pt idx="201">
                  <c:v>1.3103514406565899</c:v>
                </c:pt>
                <c:pt idx="202">
                  <c:v>1.2991727714074581</c:v>
                </c:pt>
                <c:pt idx="203">
                  <c:v>1.2895510270152493</c:v>
                </c:pt>
                <c:pt idx="204">
                  <c:v>1.2776575489957562</c:v>
                </c:pt>
                <c:pt idx="205">
                  <c:v>1.2654267804876942</c:v>
                </c:pt>
                <c:pt idx="206">
                  <c:v>1.2530917167594668</c:v>
                </c:pt>
                <c:pt idx="207">
                  <c:v>1.2427400426112125</c:v>
                </c:pt>
                <c:pt idx="208">
                  <c:v>1.2340543081408446</c:v>
                </c:pt>
                <c:pt idx="209">
                  <c:v>1.2257091572818903</c:v>
                </c:pt>
                <c:pt idx="210">
                  <c:v>1.2200546015386011</c:v>
                </c:pt>
                <c:pt idx="211">
                  <c:v>1.2120868690202411</c:v>
                </c:pt>
                <c:pt idx="212">
                  <c:v>1.2047726832188088</c:v>
                </c:pt>
                <c:pt idx="213">
                  <c:v>1.1943820036984325</c:v>
                </c:pt>
                <c:pt idx="214">
                  <c:v>1.186405247549557</c:v>
                </c:pt>
                <c:pt idx="215">
                  <c:v>1.1784479729595054</c:v>
                </c:pt>
                <c:pt idx="216">
                  <c:v>1.1702893264181464</c:v>
                </c:pt>
                <c:pt idx="217">
                  <c:v>1.1614802561303919</c:v>
                </c:pt>
                <c:pt idx="218">
                  <c:v>1.1513108357689725</c:v>
                </c:pt>
                <c:pt idx="219">
                  <c:v>1.1426887907512793</c:v>
                </c:pt>
                <c:pt idx="220">
                  <c:v>1.1330281822739252</c:v>
                </c:pt>
                <c:pt idx="221">
                  <c:v>1.1233399537440247</c:v>
                </c:pt>
                <c:pt idx="222">
                  <c:v>1.111175720668756</c:v>
                </c:pt>
                <c:pt idx="223">
                  <c:v>1.0986368599799265</c:v>
                </c:pt>
                <c:pt idx="224">
                  <c:v>1.085704012338407</c:v>
                </c:pt>
                <c:pt idx="225">
                  <c:v>1.0733117220845159</c:v>
                </c:pt>
                <c:pt idx="226">
                  <c:v>1.060860757908076</c:v>
                </c:pt>
                <c:pt idx="227">
                  <c:v>1.0472916524225246</c:v>
                </c:pt>
                <c:pt idx="228">
                  <c:v>1.0309754134214928</c:v>
                </c:pt>
                <c:pt idx="229">
                  <c:v>1.0152479435500512</c:v>
                </c:pt>
                <c:pt idx="230">
                  <c:v>1.0003050298944063</c:v>
                </c:pt>
                <c:pt idx="231">
                  <c:v>0.98686567703741457</c:v>
                </c:pt>
                <c:pt idx="232">
                  <c:v>0.97240150925724855</c:v>
                </c:pt>
                <c:pt idx="233">
                  <c:v>0.9563250828635852</c:v>
                </c:pt>
                <c:pt idx="234">
                  <c:v>0.94127706419806356</c:v>
                </c:pt>
                <c:pt idx="235">
                  <c:v>0.92533172840713251</c:v>
                </c:pt>
                <c:pt idx="236">
                  <c:v>0.91108116141690287</c:v>
                </c:pt>
                <c:pt idx="237">
                  <c:v>0.89461436867956479</c:v>
                </c:pt>
                <c:pt idx="238">
                  <c:v>0.87882020968828378</c:v>
                </c:pt>
                <c:pt idx="239">
                  <c:v>0.86111334043280674</c:v>
                </c:pt>
                <c:pt idx="240">
                  <c:v>0.84711567741237148</c:v>
                </c:pt>
                <c:pt idx="241">
                  <c:v>0.83279211456464797</c:v>
                </c:pt>
                <c:pt idx="242">
                  <c:v>0.81954281859948608</c:v>
                </c:pt>
                <c:pt idx="243">
                  <c:v>0.8043378460725219</c:v>
                </c:pt>
                <c:pt idx="244">
                  <c:v>0.78905522067322986</c:v>
                </c:pt>
                <c:pt idx="245">
                  <c:v>0.77463165044947657</c:v>
                </c:pt>
                <c:pt idx="246">
                  <c:v>0.76240037929175786</c:v>
                </c:pt>
                <c:pt idx="247">
                  <c:v>0.75107083434682664</c:v>
                </c:pt>
                <c:pt idx="248">
                  <c:v>0.74055581189030029</c:v>
                </c:pt>
                <c:pt idx="249">
                  <c:v>0.72722319790916767</c:v>
                </c:pt>
                <c:pt idx="250">
                  <c:v>0.71569967814781987</c:v>
                </c:pt>
                <c:pt idx="251">
                  <c:v>0.70543668397944947</c:v>
                </c:pt>
                <c:pt idx="252">
                  <c:v>0.69552349785357814</c:v>
                </c:pt>
                <c:pt idx="253">
                  <c:v>0.68567393570699087</c:v>
                </c:pt>
                <c:pt idx="254">
                  <c:v>0.6764486497712453</c:v>
                </c:pt>
                <c:pt idx="255">
                  <c:v>0.66920808808443577</c:v>
                </c:pt>
                <c:pt idx="256">
                  <c:v>0.66090020440616459</c:v>
                </c:pt>
                <c:pt idx="257">
                  <c:v>0.65252068619242609</c:v>
                </c:pt>
                <c:pt idx="258">
                  <c:v>0.64484319638483978</c:v>
                </c:pt>
                <c:pt idx="259">
                  <c:v>0.63949342365394979</c:v>
                </c:pt>
                <c:pt idx="260">
                  <c:v>0.63430593678413194</c:v>
                </c:pt>
                <c:pt idx="261">
                  <c:v>0.62891788246499614</c:v>
                </c:pt>
                <c:pt idx="262">
                  <c:v>0.62265974783947786</c:v>
                </c:pt>
                <c:pt idx="263">
                  <c:v>0.61702055893428709</c:v>
                </c:pt>
                <c:pt idx="264">
                  <c:v>0.61304313692625267</c:v>
                </c:pt>
                <c:pt idx="265">
                  <c:v>0.60832028697797424</c:v>
                </c:pt>
                <c:pt idx="266">
                  <c:v>0.60390141606935488</c:v>
                </c:pt>
                <c:pt idx="267">
                  <c:v>0.5992192299749155</c:v>
                </c:pt>
                <c:pt idx="268">
                  <c:v>0.59612571872341913</c:v>
                </c:pt>
                <c:pt idx="269">
                  <c:v>0.59266655222844311</c:v>
                </c:pt>
                <c:pt idx="270">
                  <c:v>0.58890587477741796</c:v>
                </c:pt>
                <c:pt idx="271">
                  <c:v>0.58584383848468025</c:v>
                </c:pt>
                <c:pt idx="272">
                  <c:v>0.5834847905983207</c:v>
                </c:pt>
                <c:pt idx="273">
                  <c:v>0.58179346569404633</c:v>
                </c:pt>
                <c:pt idx="274">
                  <c:v>0.57936013152596522</c:v>
                </c:pt>
                <c:pt idx="275">
                  <c:v>0.5770459006400388</c:v>
                </c:pt>
                <c:pt idx="276">
                  <c:v>0.57573835897286485</c:v>
                </c:pt>
                <c:pt idx="277">
                  <c:v>0.576177418002082</c:v>
                </c:pt>
                <c:pt idx="278">
                  <c:v>0.57647985779604838</c:v>
                </c:pt>
                <c:pt idx="279">
                  <c:v>0.57688001778990816</c:v>
                </c:pt>
                <c:pt idx="280">
                  <c:v>0.57638042597684236</c:v>
                </c:pt>
                <c:pt idx="281">
                  <c:v>0.57759638415222381</c:v>
                </c:pt>
                <c:pt idx="282">
                  <c:v>0.57932470944645054</c:v>
                </c:pt>
                <c:pt idx="283">
                  <c:v>0.58226978256277973</c:v>
                </c:pt>
                <c:pt idx="284">
                  <c:v>0.5844383352914464</c:v>
                </c:pt>
                <c:pt idx="285">
                  <c:v>0.58714440447740468</c:v>
                </c:pt>
                <c:pt idx="286">
                  <c:v>0.58945843950453658</c:v>
                </c:pt>
                <c:pt idx="287">
                  <c:v>0.59373512020495323</c:v>
                </c:pt>
                <c:pt idx="288">
                  <c:v>0.59837831745766645</c:v>
                </c:pt>
                <c:pt idx="289">
                  <c:v>0.60388683441433155</c:v>
                </c:pt>
                <c:pt idx="290">
                  <c:v>0.60977133590475741</c:v>
                </c:pt>
                <c:pt idx="291">
                  <c:v>0.6159985981210333</c:v>
                </c:pt>
                <c:pt idx="292">
                  <c:v>0.62335231626498244</c:v>
                </c:pt>
                <c:pt idx="293">
                  <c:v>0.62993070285150399</c:v>
                </c:pt>
                <c:pt idx="294">
                  <c:v>0.63645386424133676</c:v>
                </c:pt>
                <c:pt idx="295">
                  <c:v>0.64270233040999536</c:v>
                </c:pt>
                <c:pt idx="296">
                  <c:v>0.64898265364203078</c:v>
                </c:pt>
                <c:pt idx="297">
                  <c:v>0.65570015377044244</c:v>
                </c:pt>
                <c:pt idx="298">
                  <c:v>0.66174268036105166</c:v>
                </c:pt>
                <c:pt idx="299">
                  <c:v>0.66725446899169449</c:v>
                </c:pt>
                <c:pt idx="300">
                  <c:v>0.67306205375629813</c:v>
                </c:pt>
                <c:pt idx="301">
                  <c:v>0.67919393941822048</c:v>
                </c:pt>
                <c:pt idx="302">
                  <c:v>0.68559989797708609</c:v>
                </c:pt>
                <c:pt idx="303">
                  <c:v>0.69086729247837086</c:v>
                </c:pt>
                <c:pt idx="304">
                  <c:v>0.69652431617430954</c:v>
                </c:pt>
                <c:pt idx="305">
                  <c:v>0.70167766181526514</c:v>
                </c:pt>
                <c:pt idx="306">
                  <c:v>0.70771550148899143</c:v>
                </c:pt>
                <c:pt idx="307">
                  <c:v>0.71247034774607032</c:v>
                </c:pt>
                <c:pt idx="308">
                  <c:v>0.71630045600883352</c:v>
                </c:pt>
                <c:pt idx="309">
                  <c:v>0.71914354689028259</c:v>
                </c:pt>
                <c:pt idx="310">
                  <c:v>0.72205825843265126</c:v>
                </c:pt>
                <c:pt idx="311">
                  <c:v>0.72632693977401586</c:v>
                </c:pt>
                <c:pt idx="312">
                  <c:v>0.72975365040777063</c:v>
                </c:pt>
                <c:pt idx="313">
                  <c:v>0.73271247428284447</c:v>
                </c:pt>
                <c:pt idx="314">
                  <c:v>0.73499103342808847</c:v>
                </c:pt>
                <c:pt idx="315">
                  <c:v>0.73680191722634236</c:v>
                </c:pt>
                <c:pt idx="316">
                  <c:v>0.73860223403074166</c:v>
                </c:pt>
                <c:pt idx="317">
                  <c:v>0.74006693632382903</c:v>
                </c:pt>
                <c:pt idx="318">
                  <c:v>0.74284374472431802</c:v>
                </c:pt>
                <c:pt idx="319">
                  <c:v>0.74630279589097914</c:v>
                </c:pt>
                <c:pt idx="320">
                  <c:v>0.74993149489888156</c:v>
                </c:pt>
                <c:pt idx="321">
                  <c:v>0.75124702977795366</c:v>
                </c:pt>
                <c:pt idx="322">
                  <c:v>0.75439500693474515</c:v>
                </c:pt>
                <c:pt idx="323">
                  <c:v>0.75760443857485338</c:v>
                </c:pt>
                <c:pt idx="324">
                  <c:v>0.76204345116572147</c:v>
                </c:pt>
                <c:pt idx="325">
                  <c:v>0.76475716557840601</c:v>
                </c:pt>
                <c:pt idx="326">
                  <c:v>0.76843466243997061</c:v>
                </c:pt>
                <c:pt idx="327">
                  <c:v>0.77361059024186363</c:v>
                </c:pt>
                <c:pt idx="328">
                  <c:v>0.78002781214861039</c:v>
                </c:pt>
                <c:pt idx="329">
                  <c:v>0.78594469971476411</c:v>
                </c:pt>
                <c:pt idx="330">
                  <c:v>0.79222800074876487</c:v>
                </c:pt>
                <c:pt idx="331">
                  <c:v>0.79920824498413201</c:v>
                </c:pt>
                <c:pt idx="332">
                  <c:v>0.8061112124019858</c:v>
                </c:pt>
                <c:pt idx="333">
                  <c:v>0.8136059062854879</c:v>
                </c:pt>
                <c:pt idx="334">
                  <c:v>0.81800694649999683</c:v>
                </c:pt>
                <c:pt idx="335">
                  <c:v>0.82447764897076192</c:v>
                </c:pt>
                <c:pt idx="336">
                  <c:v>0.83033558028827348</c:v>
                </c:pt>
                <c:pt idx="337">
                  <c:v>0.83637323010528752</c:v>
                </c:pt>
                <c:pt idx="338">
                  <c:v>0.84104700801167087</c:v>
                </c:pt>
                <c:pt idx="339">
                  <c:v>0.84460789531761282</c:v>
                </c:pt>
                <c:pt idx="340">
                  <c:v>0.84909581120147337</c:v>
                </c:pt>
                <c:pt idx="341">
                  <c:v>0.85075567452236023</c:v>
                </c:pt>
                <c:pt idx="342">
                  <c:v>0.85091189066905881</c:v>
                </c:pt>
                <c:pt idx="343">
                  <c:v>0.85041019346828417</c:v>
                </c:pt>
                <c:pt idx="344">
                  <c:v>0.84989025729244416</c:v>
                </c:pt>
                <c:pt idx="345">
                  <c:v>0.84912915961269153</c:v>
                </c:pt>
                <c:pt idx="346">
                  <c:v>0.84610983049968636</c:v>
                </c:pt>
                <c:pt idx="347">
                  <c:v>0.84109691577731593</c:v>
                </c:pt>
                <c:pt idx="348">
                  <c:v>0.83568836382405443</c:v>
                </c:pt>
                <c:pt idx="349">
                  <c:v>0.82903329731522191</c:v>
                </c:pt>
                <c:pt idx="350">
                  <c:v>0.82251355102883106</c:v>
                </c:pt>
                <c:pt idx="351">
                  <c:v>0.81384223501276431</c:v>
                </c:pt>
                <c:pt idx="352">
                  <c:v>0.80441831565961608</c:v>
                </c:pt>
                <c:pt idx="353">
                  <c:v>0.79115581476292818</c:v>
                </c:pt>
                <c:pt idx="354">
                  <c:v>0.77846065468698233</c:v>
                </c:pt>
                <c:pt idx="355">
                  <c:v>0.7630328111665986</c:v>
                </c:pt>
                <c:pt idx="356">
                  <c:v>0.74812954962319456</c:v>
                </c:pt>
                <c:pt idx="357">
                  <c:v>0.73101930619484479</c:v>
                </c:pt>
                <c:pt idx="358">
                  <c:v>0.71546510742674996</c:v>
                </c:pt>
                <c:pt idx="359">
                  <c:v>0.6991781161053936</c:v>
                </c:pt>
                <c:pt idx="360">
                  <c:v>0.68236969985540463</c:v>
                </c:pt>
                <c:pt idx="361">
                  <c:v>0.6642585820444592</c:v>
                </c:pt>
                <c:pt idx="362">
                  <c:v>0.64878568091187661</c:v>
                </c:pt>
                <c:pt idx="363">
                  <c:v>0.63295596377521524</c:v>
                </c:pt>
                <c:pt idx="364">
                  <c:v>0.61886404468184975</c:v>
                </c:pt>
                <c:pt idx="365">
                  <c:v>0.60367005800569806</c:v>
                </c:pt>
                <c:pt idx="366">
                  <c:v>0.59184955786914362</c:v>
                </c:pt>
                <c:pt idx="367">
                  <c:v>0.5804611271630894</c:v>
                </c:pt>
                <c:pt idx="368">
                  <c:v>0.57130398889822642</c:v>
                </c:pt>
                <c:pt idx="369">
                  <c:v>0.56275897185911072</c:v>
                </c:pt>
                <c:pt idx="370">
                  <c:v>0.5567394294917819</c:v>
                </c:pt>
                <c:pt idx="371">
                  <c:v>0.55293316827235284</c:v>
                </c:pt>
                <c:pt idx="372">
                  <c:v>0.55040987111821882</c:v>
                </c:pt>
                <c:pt idx="373">
                  <c:v>0.55004493666990084</c:v>
                </c:pt>
                <c:pt idx="374">
                  <c:v>0.55281882474875998</c:v>
                </c:pt>
                <c:pt idx="375">
                  <c:v>0.55847537954761151</c:v>
                </c:pt>
                <c:pt idx="376">
                  <c:v>0.56648739804059123</c:v>
                </c:pt>
                <c:pt idx="377">
                  <c:v>0.57712002767314463</c:v>
                </c:pt>
                <c:pt idx="378">
                  <c:v>0.5908991919768668</c:v>
                </c:pt>
                <c:pt idx="379">
                  <c:v>0.60964726060089369</c:v>
                </c:pt>
                <c:pt idx="380">
                  <c:v>0.6335350628893246</c:v>
                </c:pt>
                <c:pt idx="381">
                  <c:v>0.66099708566696713</c:v>
                </c:pt>
                <c:pt idx="382">
                  <c:v>0.69084629746602788</c:v>
                </c:pt>
                <c:pt idx="383">
                  <c:v>0.72131599813749203</c:v>
                </c:pt>
                <c:pt idx="384">
                  <c:v>0.756201964434976</c:v>
                </c:pt>
                <c:pt idx="385">
                  <c:v>0.79122141259891732</c:v>
                </c:pt>
                <c:pt idx="386">
                  <c:v>0.83009374492332222</c:v>
                </c:pt>
                <c:pt idx="387">
                  <c:v>0.86583047611563047</c:v>
                </c:pt>
                <c:pt idx="388">
                  <c:v>0.90249216078426031</c:v>
                </c:pt>
                <c:pt idx="389">
                  <c:v>0.93358959327456703</c:v>
                </c:pt>
                <c:pt idx="390">
                  <c:v>0.96468653434664731</c:v>
                </c:pt>
                <c:pt idx="391">
                  <c:v>0.99184280703683592</c:v>
                </c:pt>
                <c:pt idx="392">
                  <c:v>1.0180957722534736</c:v>
                </c:pt>
                <c:pt idx="393">
                  <c:v>1.0379736374981365</c:v>
                </c:pt>
                <c:pt idx="394">
                  <c:v>1.0567045741605339</c:v>
                </c:pt>
                <c:pt idx="395">
                  <c:v>1.0713451478184168</c:v>
                </c:pt>
                <c:pt idx="396">
                  <c:v>1.0829024700128567</c:v>
                </c:pt>
                <c:pt idx="397">
                  <c:v>1.0880373056406425</c:v>
                </c:pt>
                <c:pt idx="398">
                  <c:v>1.0885184762188018</c:v>
                </c:pt>
                <c:pt idx="399">
                  <c:v>1.0877743463840484</c:v>
                </c:pt>
                <c:pt idx="400">
                  <c:v>1.0865527110942044</c:v>
                </c:pt>
                <c:pt idx="401">
                  <c:v>1.0794856299525117</c:v>
                </c:pt>
                <c:pt idx="402">
                  <c:v>1.0649583696399845</c:v>
                </c:pt>
                <c:pt idx="403">
                  <c:v>1.0425286260171795</c:v>
                </c:pt>
                <c:pt idx="404">
                  <c:v>1.014543026818937</c:v>
                </c:pt>
                <c:pt idx="405">
                  <c:v>0.98038821648480723</c:v>
                </c:pt>
                <c:pt idx="406">
                  <c:v>0.94171486317995634</c:v>
                </c:pt>
                <c:pt idx="407">
                  <c:v>0.89675533223554071</c:v>
                </c:pt>
                <c:pt idx="408">
                  <c:v>0.84972676579615758</c:v>
                </c:pt>
                <c:pt idx="409">
                  <c:v>0.79778937015471663</c:v>
                </c:pt>
                <c:pt idx="410">
                  <c:v>0.74742771793316654</c:v>
                </c:pt>
                <c:pt idx="411">
                  <c:v>0.69463284329955544</c:v>
                </c:pt>
                <c:pt idx="412">
                  <c:v>0.64570631147314039</c:v>
                </c:pt>
                <c:pt idx="413">
                  <c:v>0.59646526280547796</c:v>
                </c:pt>
                <c:pt idx="414">
                  <c:v>0.55104221610476734</c:v>
                </c:pt>
                <c:pt idx="415">
                  <c:v>0.50865030146363333</c:v>
                </c:pt>
                <c:pt idx="416">
                  <c:v>0.46944749700696747</c:v>
                </c:pt>
                <c:pt idx="417">
                  <c:v>0.43256958361368847</c:v>
                </c:pt>
                <c:pt idx="418">
                  <c:v>0.39914335488099933</c:v>
                </c:pt>
                <c:pt idx="419">
                  <c:v>0.36894891508364963</c:v>
                </c:pt>
                <c:pt idx="420">
                  <c:v>0.34358212266391119</c:v>
                </c:pt>
                <c:pt idx="421">
                  <c:v>0.32036310693371917</c:v>
                </c:pt>
                <c:pt idx="422">
                  <c:v>0.30049697097087458</c:v>
                </c:pt>
                <c:pt idx="423">
                  <c:v>0.28190517745226357</c:v>
                </c:pt>
                <c:pt idx="424">
                  <c:v>0.2656495037725673</c:v>
                </c:pt>
                <c:pt idx="425">
                  <c:v>0.25093567835504954</c:v>
                </c:pt>
                <c:pt idx="426">
                  <c:v>0.23830731416943399</c:v>
                </c:pt>
                <c:pt idx="427">
                  <c:v>0.22608447539193186</c:v>
                </c:pt>
                <c:pt idx="428">
                  <c:v>0.21585994414808651</c:v>
                </c:pt>
                <c:pt idx="429">
                  <c:v>0.2065247981889986</c:v>
                </c:pt>
                <c:pt idx="430">
                  <c:v>0.19870468598930577</c:v>
                </c:pt>
                <c:pt idx="431">
                  <c:v>0.18992426369257398</c:v>
                </c:pt>
                <c:pt idx="432">
                  <c:v>0.18140432074520502</c:v>
                </c:pt>
                <c:pt idx="433">
                  <c:v>0.17322817367164009</c:v>
                </c:pt>
                <c:pt idx="434">
                  <c:v>0.16601811506462091</c:v>
                </c:pt>
                <c:pt idx="435">
                  <c:v>0.15903193099143559</c:v>
                </c:pt>
                <c:pt idx="436">
                  <c:v>0.15179022572973799</c:v>
                </c:pt>
                <c:pt idx="437">
                  <c:v>0.14569108879549444</c:v>
                </c:pt>
                <c:pt idx="438">
                  <c:v>0.14037505285780352</c:v>
                </c:pt>
                <c:pt idx="439">
                  <c:v>0.13500592822970681</c:v>
                </c:pt>
                <c:pt idx="440">
                  <c:v>0.1300588635330191</c:v>
                </c:pt>
                <c:pt idx="441">
                  <c:v>0.12606298625107076</c:v>
                </c:pt>
                <c:pt idx="442">
                  <c:v>0.12146180668092779</c:v>
                </c:pt>
                <c:pt idx="443">
                  <c:v>0.11719460536626794</c:v>
                </c:pt>
                <c:pt idx="444">
                  <c:v>0.11205973170300051</c:v>
                </c:pt>
                <c:pt idx="445">
                  <c:v>0.10749891424803516</c:v>
                </c:pt>
                <c:pt idx="446">
                  <c:v>0.10304036539457041</c:v>
                </c:pt>
                <c:pt idx="447">
                  <c:v>9.9264137172953626E-2</c:v>
                </c:pt>
                <c:pt idx="448">
                  <c:v>9.7209017540722267E-2</c:v>
                </c:pt>
                <c:pt idx="449">
                  <c:v>9.5922769101550537E-2</c:v>
                </c:pt>
                <c:pt idx="450">
                  <c:v>9.2122444320272889E-2</c:v>
                </c:pt>
                <c:pt idx="451">
                  <c:v>8.8908910189330656E-2</c:v>
                </c:pt>
                <c:pt idx="452">
                  <c:v>8.4338359478260419E-2</c:v>
                </c:pt>
                <c:pt idx="453">
                  <c:v>8.2391310410681415E-2</c:v>
                </c:pt>
                <c:pt idx="454">
                  <c:v>7.9386768580603326E-2</c:v>
                </c:pt>
                <c:pt idx="455">
                  <c:v>7.7862745310922923E-2</c:v>
                </c:pt>
                <c:pt idx="456">
                  <c:v>7.5972841875751818E-2</c:v>
                </c:pt>
                <c:pt idx="457">
                  <c:v>7.4746707929623873E-2</c:v>
                </c:pt>
                <c:pt idx="458">
                  <c:v>7.3615101414805026E-2</c:v>
                </c:pt>
                <c:pt idx="459">
                  <c:v>7.2825583223832896E-2</c:v>
                </c:pt>
                <c:pt idx="460">
                  <c:v>7.1300590874177727E-2</c:v>
                </c:pt>
                <c:pt idx="461">
                  <c:v>6.9207491766505091E-2</c:v>
                </c:pt>
                <c:pt idx="462">
                  <c:v>6.789399897912711E-2</c:v>
                </c:pt>
                <c:pt idx="463">
                  <c:v>6.6321290201174457E-2</c:v>
                </c:pt>
                <c:pt idx="464">
                  <c:v>6.5393242807944313E-2</c:v>
                </c:pt>
                <c:pt idx="465">
                  <c:v>6.27122582763395E-2</c:v>
                </c:pt>
                <c:pt idx="466">
                  <c:v>6.0656186274300278E-2</c:v>
                </c:pt>
                <c:pt idx="467">
                  <c:v>6.038417503654081E-2</c:v>
                </c:pt>
                <c:pt idx="468">
                  <c:v>5.9720244876331229E-2</c:v>
                </c:pt>
                <c:pt idx="469">
                  <c:v>6.0142441639249158E-2</c:v>
                </c:pt>
                <c:pt idx="470">
                  <c:v>5.7609970038115209E-2</c:v>
                </c:pt>
                <c:pt idx="471">
                  <c:v>5.7489255557307904E-2</c:v>
                </c:pt>
                <c:pt idx="472">
                  <c:v>5.717296576062094E-2</c:v>
                </c:pt>
                <c:pt idx="473">
                  <c:v>5.7217140063626722E-2</c:v>
                </c:pt>
                <c:pt idx="474">
                  <c:v>5.6852037836691544E-2</c:v>
                </c:pt>
                <c:pt idx="475">
                  <c:v>5.5457230826473365E-2</c:v>
                </c:pt>
                <c:pt idx="476">
                  <c:v>5.6743478785622394E-2</c:v>
                </c:pt>
                <c:pt idx="477">
                  <c:v>5.6255111590501589E-2</c:v>
                </c:pt>
                <c:pt idx="478">
                  <c:v>5.6081085936730654E-2</c:v>
                </c:pt>
                <c:pt idx="479">
                  <c:v>5.3333427811897392E-2</c:v>
                </c:pt>
                <c:pt idx="480">
                  <c:v>5.1865153003019242E-2</c:v>
                </c:pt>
                <c:pt idx="481">
                  <c:v>5.1587967658296159E-2</c:v>
                </c:pt>
                <c:pt idx="482">
                  <c:v>5.2554977580241025E-2</c:v>
                </c:pt>
                <c:pt idx="483">
                  <c:v>5.1938350740682537E-2</c:v>
                </c:pt>
                <c:pt idx="484">
                  <c:v>5.154722238585846E-2</c:v>
                </c:pt>
                <c:pt idx="485">
                  <c:v>4.9880120588864547E-2</c:v>
                </c:pt>
                <c:pt idx="486">
                  <c:v>4.9069504840689511E-2</c:v>
                </c:pt>
                <c:pt idx="487">
                  <c:v>4.6758706415927012E-2</c:v>
                </c:pt>
                <c:pt idx="488">
                  <c:v>4.7106716757042449E-2</c:v>
                </c:pt>
                <c:pt idx="489">
                  <c:v>4.5977574415260909E-2</c:v>
                </c:pt>
                <c:pt idx="490">
                  <c:v>4.9145989445577166E-2</c:v>
                </c:pt>
                <c:pt idx="491">
                  <c:v>4.7035918241874503E-2</c:v>
                </c:pt>
                <c:pt idx="492">
                  <c:v>4.8905052681442851E-2</c:v>
                </c:pt>
                <c:pt idx="493">
                  <c:v>4.6662454784950201E-2</c:v>
                </c:pt>
                <c:pt idx="494">
                  <c:v>4.7417785895570226E-2</c:v>
                </c:pt>
                <c:pt idx="495">
                  <c:v>4.6686916247936722E-2</c:v>
                </c:pt>
                <c:pt idx="496">
                  <c:v>4.6336329083063767E-2</c:v>
                </c:pt>
                <c:pt idx="497">
                  <c:v>4.6138339643790681E-2</c:v>
                </c:pt>
                <c:pt idx="498">
                  <c:v>4.5328531852226586E-2</c:v>
                </c:pt>
                <c:pt idx="499">
                  <c:v>4.4682517320088613E-2</c:v>
                </c:pt>
                <c:pt idx="500">
                  <c:v>4.4440156880486165E-2</c:v>
                </c:pt>
                <c:pt idx="501">
                  <c:v>4.4099333842909212E-2</c:v>
                </c:pt>
                <c:pt idx="502">
                  <c:v>4.4279504416549036E-2</c:v>
                </c:pt>
                <c:pt idx="503">
                  <c:v>4.4302389587256269E-2</c:v>
                </c:pt>
                <c:pt idx="504">
                  <c:v>4.3803021114026432E-2</c:v>
                </c:pt>
                <c:pt idx="505">
                  <c:v>4.6154565214976934E-2</c:v>
                </c:pt>
                <c:pt idx="506">
                  <c:v>4.429340023951199E-2</c:v>
                </c:pt>
                <c:pt idx="507">
                  <c:v>4.530187998961023E-2</c:v>
                </c:pt>
                <c:pt idx="508">
                  <c:v>4.1706405912719166E-2</c:v>
                </c:pt>
                <c:pt idx="509">
                  <c:v>4.2227373280359734E-2</c:v>
                </c:pt>
                <c:pt idx="510">
                  <c:v>4.204936717970624E-2</c:v>
                </c:pt>
                <c:pt idx="511">
                  <c:v>4.147162157645938E-2</c:v>
                </c:pt>
                <c:pt idx="512">
                  <c:v>4.3293387061683099E-2</c:v>
                </c:pt>
                <c:pt idx="513">
                  <c:v>4.2729747250460769E-2</c:v>
                </c:pt>
                <c:pt idx="514">
                  <c:v>4.3896266079214971E-2</c:v>
                </c:pt>
                <c:pt idx="515">
                  <c:v>4.1971695529753647E-2</c:v>
                </c:pt>
                <c:pt idx="516">
                  <c:v>4.1349385969600506E-2</c:v>
                </c:pt>
                <c:pt idx="517">
                  <c:v>4.2016706897252037E-2</c:v>
                </c:pt>
                <c:pt idx="518">
                  <c:v>4.1140727000492643E-2</c:v>
                </c:pt>
                <c:pt idx="519">
                  <c:v>4.0894269985415926E-2</c:v>
                </c:pt>
                <c:pt idx="520">
                  <c:v>3.9121965144868494E-2</c:v>
                </c:pt>
              </c:numCache>
            </c:numRef>
          </c:val>
        </c:ser>
        <c:ser>
          <c:idx val="10"/>
          <c:order val="9"/>
          <c:tx>
            <c:strRef>
              <c:f>AP_t!$F$11</c:f>
              <c:strCache>
                <c:ptCount val="1"/>
                <c:pt idx="0">
                  <c:v>P10</c:v>
                </c:pt>
              </c:strCache>
            </c:strRef>
          </c:tx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AP_t!$G$11:$TG$11</c:f>
              <c:numCache>
                <c:formatCode>General</c:formatCode>
                <c:ptCount val="521"/>
                <c:pt idx="0">
                  <c:v>2.8634342479107713</c:v>
                </c:pt>
                <c:pt idx="1">
                  <c:v>2.8610738111200194</c:v>
                </c:pt>
                <c:pt idx="2">
                  <c:v>2.8550471589945539</c:v>
                </c:pt>
                <c:pt idx="3">
                  <c:v>2.8238169487012992</c:v>
                </c:pt>
                <c:pt idx="4">
                  <c:v>2.7971289621162421</c:v>
                </c:pt>
                <c:pt idx="5">
                  <c:v>2.7576110883114939</c:v>
                </c:pt>
                <c:pt idx="6">
                  <c:v>2.7237556747280993</c:v>
                </c:pt>
                <c:pt idx="7">
                  <c:v>2.6858195046229172</c:v>
                </c:pt>
                <c:pt idx="8">
                  <c:v>2.6649685356901016</c:v>
                </c:pt>
                <c:pt idx="9">
                  <c:v>2.6240920962836842</c:v>
                </c:pt>
                <c:pt idx="10">
                  <c:v>2.5813165320371891</c:v>
                </c:pt>
                <c:pt idx="11">
                  <c:v>2.5440032686475265</c:v>
                </c:pt>
                <c:pt idx="12">
                  <c:v>2.5139045208918769</c:v>
                </c:pt>
                <c:pt idx="13">
                  <c:v>2.4819558143051084</c:v>
                </c:pt>
                <c:pt idx="14">
                  <c:v>2.4376021116344573</c:v>
                </c:pt>
                <c:pt idx="15">
                  <c:v>2.4029828323871718</c:v>
                </c:pt>
                <c:pt idx="16">
                  <c:v>2.3744892867741081</c:v>
                </c:pt>
                <c:pt idx="17">
                  <c:v>2.3401906320104335</c:v>
                </c:pt>
                <c:pt idx="18">
                  <c:v>2.3113563435209707</c:v>
                </c:pt>
                <c:pt idx="19">
                  <c:v>2.2808442774294106</c:v>
                </c:pt>
                <c:pt idx="20">
                  <c:v>2.2550287597332046</c:v>
                </c:pt>
                <c:pt idx="21">
                  <c:v>2.2336958810467493</c:v>
                </c:pt>
                <c:pt idx="22">
                  <c:v>2.2129556276433542</c:v>
                </c:pt>
                <c:pt idx="23">
                  <c:v>2.1988953974195007</c:v>
                </c:pt>
                <c:pt idx="24">
                  <c:v>2.1855462538148362</c:v>
                </c:pt>
                <c:pt idx="25">
                  <c:v>2.1627108378178392</c:v>
                </c:pt>
                <c:pt idx="26">
                  <c:v>2.1401540387943201</c:v>
                </c:pt>
                <c:pt idx="27">
                  <c:v>2.1148717930003871</c:v>
                </c:pt>
                <c:pt idx="28">
                  <c:v>2.1080540205819096</c:v>
                </c:pt>
                <c:pt idx="29">
                  <c:v>2.104926470359946</c:v>
                </c:pt>
                <c:pt idx="30">
                  <c:v>2.1037491613758768</c:v>
                </c:pt>
                <c:pt idx="31">
                  <c:v>2.0918467525994324</c:v>
                </c:pt>
                <c:pt idx="32">
                  <c:v>2.0796229668535169</c:v>
                </c:pt>
                <c:pt idx="33">
                  <c:v>2.0678164909874024</c:v>
                </c:pt>
                <c:pt idx="34">
                  <c:v>2.0631350937540458</c:v>
                </c:pt>
                <c:pt idx="35">
                  <c:v>2.0541249722181969</c:v>
                </c:pt>
                <c:pt idx="36">
                  <c:v>2.0470030805560051</c:v>
                </c:pt>
                <c:pt idx="37">
                  <c:v>2.0313936121825495</c:v>
                </c:pt>
                <c:pt idx="38">
                  <c:v>2.0210148959642225</c:v>
                </c:pt>
                <c:pt idx="39">
                  <c:v>2.0067787699634385</c:v>
                </c:pt>
                <c:pt idx="40">
                  <c:v>2.0055113325475236</c:v>
                </c:pt>
                <c:pt idx="41">
                  <c:v>1.9992538709868046</c:v>
                </c:pt>
                <c:pt idx="42">
                  <c:v>1.9867436181324563</c:v>
                </c:pt>
                <c:pt idx="43">
                  <c:v>1.9644192457231164</c:v>
                </c:pt>
                <c:pt idx="44">
                  <c:v>1.9531889211083711</c:v>
                </c:pt>
                <c:pt idx="45">
                  <c:v>1.9490838603920264</c:v>
                </c:pt>
                <c:pt idx="46">
                  <c:v>1.9549437177667686</c:v>
                </c:pt>
                <c:pt idx="47">
                  <c:v>1.9510165435854512</c:v>
                </c:pt>
                <c:pt idx="48">
                  <c:v>1.9394806760411789</c:v>
                </c:pt>
                <c:pt idx="49">
                  <c:v>1.9262282627282774</c:v>
                </c:pt>
                <c:pt idx="50">
                  <c:v>1.9139150094583171</c:v>
                </c:pt>
                <c:pt idx="51">
                  <c:v>1.9057243495997278</c:v>
                </c:pt>
                <c:pt idx="52">
                  <c:v>1.8977856754838676</c:v>
                </c:pt>
                <c:pt idx="53">
                  <c:v>1.8922970410774469</c:v>
                </c:pt>
                <c:pt idx="54">
                  <c:v>1.8841757081632711</c:v>
                </c:pt>
                <c:pt idx="55">
                  <c:v>1.8722795178805758</c:v>
                </c:pt>
                <c:pt idx="56">
                  <c:v>1.861820812454458</c:v>
                </c:pt>
                <c:pt idx="57">
                  <c:v>1.8582610912617943</c:v>
                </c:pt>
                <c:pt idx="58">
                  <c:v>1.8537832843550153</c:v>
                </c:pt>
                <c:pt idx="59">
                  <c:v>1.843797050512763</c:v>
                </c:pt>
                <c:pt idx="60">
                  <c:v>1.8391517897060268</c:v>
                </c:pt>
                <c:pt idx="61">
                  <c:v>1.8294849187687798</c:v>
                </c:pt>
                <c:pt idx="62">
                  <c:v>1.8185549664882523</c:v>
                </c:pt>
                <c:pt idx="63">
                  <c:v>1.8044129793998478</c:v>
                </c:pt>
                <c:pt idx="64">
                  <c:v>1.7912360449066702</c:v>
                </c:pt>
                <c:pt idx="65">
                  <c:v>1.7806255456789746</c:v>
                </c:pt>
                <c:pt idx="66">
                  <c:v>1.7674013341361494</c:v>
                </c:pt>
                <c:pt idx="67">
                  <c:v>1.7564776680213026</c:v>
                </c:pt>
                <c:pt idx="68">
                  <c:v>1.7523197441112814</c:v>
                </c:pt>
                <c:pt idx="69">
                  <c:v>1.7422588926704436</c:v>
                </c:pt>
                <c:pt idx="70">
                  <c:v>1.7338637265207204</c:v>
                </c:pt>
                <c:pt idx="71">
                  <c:v>1.7172317565980713</c:v>
                </c:pt>
                <c:pt idx="72">
                  <c:v>1.7036519280859221</c:v>
                </c:pt>
                <c:pt idx="73">
                  <c:v>1.6930081554110488</c:v>
                </c:pt>
                <c:pt idx="74">
                  <c:v>1.6866079671486276</c:v>
                </c:pt>
                <c:pt idx="75">
                  <c:v>1.6764411275686932</c:v>
                </c:pt>
                <c:pt idx="76">
                  <c:v>1.6616573033170843</c:v>
                </c:pt>
                <c:pt idx="77">
                  <c:v>1.6461052883374969</c:v>
                </c:pt>
                <c:pt idx="78">
                  <c:v>1.6379389906752582</c:v>
                </c:pt>
                <c:pt idx="79">
                  <c:v>1.635083045708194</c:v>
                </c:pt>
                <c:pt idx="80">
                  <c:v>1.6316692753392485</c:v>
                </c:pt>
                <c:pt idx="81">
                  <c:v>1.6209679778111394</c:v>
                </c:pt>
                <c:pt idx="82">
                  <c:v>1.609092756586614</c:v>
                </c:pt>
                <c:pt idx="83">
                  <c:v>1.5995160698525202</c:v>
                </c:pt>
                <c:pt idx="84">
                  <c:v>1.5909488951950133</c:v>
                </c:pt>
                <c:pt idx="85">
                  <c:v>1.5806769554580746</c:v>
                </c:pt>
                <c:pt idx="86">
                  <c:v>1.567525999180694</c:v>
                </c:pt>
                <c:pt idx="87">
                  <c:v>1.5623685968802619</c:v>
                </c:pt>
                <c:pt idx="88">
                  <c:v>1.5550905951758396</c:v>
                </c:pt>
                <c:pt idx="89">
                  <c:v>1.5494150394937183</c:v>
                </c:pt>
                <c:pt idx="90">
                  <c:v>1.5377115646009938</c:v>
                </c:pt>
                <c:pt idx="91">
                  <c:v>1.5285887366701705</c:v>
                </c:pt>
                <c:pt idx="92">
                  <c:v>1.5111593175916835</c:v>
                </c:pt>
                <c:pt idx="93">
                  <c:v>1.4959132091135807</c:v>
                </c:pt>
                <c:pt idx="94">
                  <c:v>1.4810863161334307</c:v>
                </c:pt>
                <c:pt idx="95">
                  <c:v>1.4723982875042914</c:v>
                </c:pt>
                <c:pt idx="96">
                  <c:v>1.4642501581589977</c:v>
                </c:pt>
                <c:pt idx="97">
                  <c:v>1.4535438788691704</c:v>
                </c:pt>
                <c:pt idx="98">
                  <c:v>1.4432512551545054</c:v>
                </c:pt>
                <c:pt idx="99">
                  <c:v>1.4327158339172568</c:v>
                </c:pt>
                <c:pt idx="100">
                  <c:v>1.4237445333397758</c:v>
                </c:pt>
                <c:pt idx="101">
                  <c:v>1.4151848336590478</c:v>
                </c:pt>
                <c:pt idx="102">
                  <c:v>1.4070499257816298</c:v>
                </c:pt>
                <c:pt idx="103">
                  <c:v>1.3948908893692811</c:v>
                </c:pt>
                <c:pt idx="104">
                  <c:v>1.3879252078611932</c:v>
                </c:pt>
                <c:pt idx="105">
                  <c:v>1.3757171376320838</c:v>
                </c:pt>
                <c:pt idx="106">
                  <c:v>1.3671797016879086</c:v>
                </c:pt>
                <c:pt idx="107">
                  <c:v>1.3547954038020906</c:v>
                </c:pt>
                <c:pt idx="108">
                  <c:v>1.3449806623204472</c:v>
                </c:pt>
                <c:pt idx="109">
                  <c:v>1.3355671726611493</c:v>
                </c:pt>
                <c:pt idx="110">
                  <c:v>1.3227739762093298</c:v>
                </c:pt>
                <c:pt idx="111">
                  <c:v>1.3134714846372042</c:v>
                </c:pt>
                <c:pt idx="112">
                  <c:v>1.3016104979580005</c:v>
                </c:pt>
                <c:pt idx="113">
                  <c:v>1.2930534012332608</c:v>
                </c:pt>
                <c:pt idx="114">
                  <c:v>1.2835407791352909</c:v>
                </c:pt>
                <c:pt idx="115">
                  <c:v>1.2749238917121557</c:v>
                </c:pt>
                <c:pt idx="116">
                  <c:v>1.2662971939763465</c:v>
                </c:pt>
                <c:pt idx="117">
                  <c:v>1.2549233056374491</c:v>
                </c:pt>
                <c:pt idx="118">
                  <c:v>1.2453566297515712</c:v>
                </c:pt>
                <c:pt idx="119">
                  <c:v>1.2360869840896047</c:v>
                </c:pt>
                <c:pt idx="120">
                  <c:v>1.2299056787742249</c:v>
                </c:pt>
                <c:pt idx="121">
                  <c:v>1.2232386650999516</c:v>
                </c:pt>
                <c:pt idx="122">
                  <c:v>1.2164162475822107</c:v>
                </c:pt>
                <c:pt idx="123">
                  <c:v>1.2083024389760058</c:v>
                </c:pt>
                <c:pt idx="124">
                  <c:v>1.2008048410106045</c:v>
                </c:pt>
                <c:pt idx="125">
                  <c:v>1.1946015110808068</c:v>
                </c:pt>
                <c:pt idx="126">
                  <c:v>1.1895709071931242</c:v>
                </c:pt>
                <c:pt idx="127">
                  <c:v>1.1857243850862489</c:v>
                </c:pt>
                <c:pt idx="128">
                  <c:v>1.1800620215267323</c:v>
                </c:pt>
                <c:pt idx="129">
                  <c:v>1.1731835094345722</c:v>
                </c:pt>
                <c:pt idx="130">
                  <c:v>1.166419034710203</c:v>
                </c:pt>
                <c:pt idx="131">
                  <c:v>1.159106378650212</c:v>
                </c:pt>
                <c:pt idx="132">
                  <c:v>1.1556153105263491</c:v>
                </c:pt>
                <c:pt idx="133">
                  <c:v>1.1498143832887375</c:v>
                </c:pt>
                <c:pt idx="134">
                  <c:v>1.1464782394540804</c:v>
                </c:pt>
                <c:pt idx="135">
                  <c:v>1.139876152260461</c:v>
                </c:pt>
                <c:pt idx="136">
                  <c:v>1.1335990052125824</c:v>
                </c:pt>
                <c:pt idx="137">
                  <c:v>1.1265879051814274</c:v>
                </c:pt>
                <c:pt idx="138">
                  <c:v>1.1205051083058877</c:v>
                </c:pt>
                <c:pt idx="139">
                  <c:v>1.1141270789802007</c:v>
                </c:pt>
                <c:pt idx="140">
                  <c:v>1.1072975182545928</c:v>
                </c:pt>
                <c:pt idx="141">
                  <c:v>1.0982220508747023</c:v>
                </c:pt>
                <c:pt idx="142">
                  <c:v>1.0889170820817724</c:v>
                </c:pt>
                <c:pt idx="143">
                  <c:v>1.0801813672369038</c:v>
                </c:pt>
                <c:pt idx="144">
                  <c:v>1.0728272899352258</c:v>
                </c:pt>
                <c:pt idx="145">
                  <c:v>1.0652903883601799</c:v>
                </c:pt>
                <c:pt idx="146">
                  <c:v>1.0563846356481663</c:v>
                </c:pt>
                <c:pt idx="147">
                  <c:v>1.046843360791631</c:v>
                </c:pt>
                <c:pt idx="148">
                  <c:v>1.0391954118914415</c:v>
                </c:pt>
                <c:pt idx="149">
                  <c:v>1.0305801179657981</c:v>
                </c:pt>
                <c:pt idx="150">
                  <c:v>1.0230127768670672</c:v>
                </c:pt>
                <c:pt idx="151">
                  <c:v>1.014923599070547</c:v>
                </c:pt>
                <c:pt idx="152">
                  <c:v>1.007543616937578</c:v>
                </c:pt>
                <c:pt idx="153">
                  <c:v>1.0012921763873837</c:v>
                </c:pt>
                <c:pt idx="154">
                  <c:v>0.99409484056378961</c:v>
                </c:pt>
                <c:pt idx="155">
                  <c:v>0.98789104888187418</c:v>
                </c:pt>
                <c:pt idx="156">
                  <c:v>0.97946501032525712</c:v>
                </c:pt>
                <c:pt idx="157">
                  <c:v>0.97188099245342807</c:v>
                </c:pt>
                <c:pt idx="158">
                  <c:v>0.9645377049076187</c:v>
                </c:pt>
                <c:pt idx="159">
                  <c:v>0.95593965246550683</c:v>
                </c:pt>
                <c:pt idx="160">
                  <c:v>0.94779211220172677</c:v>
                </c:pt>
                <c:pt idx="161">
                  <c:v>0.93723245931773325</c:v>
                </c:pt>
                <c:pt idx="162">
                  <c:v>0.92786319126034678</c:v>
                </c:pt>
                <c:pt idx="163">
                  <c:v>0.91649641726123798</c:v>
                </c:pt>
                <c:pt idx="164">
                  <c:v>0.90514097800555382</c:v>
                </c:pt>
                <c:pt idx="165">
                  <c:v>0.89259903565595566</c:v>
                </c:pt>
                <c:pt idx="166">
                  <c:v>0.87850842340454283</c:v>
                </c:pt>
                <c:pt idx="167">
                  <c:v>0.86468603526632515</c:v>
                </c:pt>
                <c:pt idx="168">
                  <c:v>0.85041949954937157</c:v>
                </c:pt>
                <c:pt idx="169">
                  <c:v>0.83724580589394892</c:v>
                </c:pt>
                <c:pt idx="170">
                  <c:v>0.82366496379226695</c:v>
                </c:pt>
                <c:pt idx="171">
                  <c:v>0.81062640380026918</c:v>
                </c:pt>
                <c:pt idx="172">
                  <c:v>0.79615654342857978</c:v>
                </c:pt>
                <c:pt idx="173">
                  <c:v>0.78388421530592467</c:v>
                </c:pt>
                <c:pt idx="174">
                  <c:v>0.77144715020511445</c:v>
                </c:pt>
                <c:pt idx="175">
                  <c:v>0.76163320280534252</c:v>
                </c:pt>
                <c:pt idx="176">
                  <c:v>0.75058282731625559</c:v>
                </c:pt>
                <c:pt idx="177">
                  <c:v>0.7392712196635336</c:v>
                </c:pt>
                <c:pt idx="178">
                  <c:v>0.72746693253004735</c:v>
                </c:pt>
                <c:pt idx="179">
                  <c:v>0.71760606375589553</c:v>
                </c:pt>
                <c:pt idx="180">
                  <c:v>0.70909313930311035</c:v>
                </c:pt>
                <c:pt idx="181">
                  <c:v>0.7024795047471889</c:v>
                </c:pt>
                <c:pt idx="182">
                  <c:v>0.69513362002987289</c:v>
                </c:pt>
                <c:pt idx="183">
                  <c:v>0.68853637466587758</c:v>
                </c:pt>
                <c:pt idx="184">
                  <c:v>0.68172301434029536</c:v>
                </c:pt>
                <c:pt idx="185">
                  <c:v>0.67495592873841825</c:v>
                </c:pt>
                <c:pt idx="186">
                  <c:v>0.66804126335689962</c:v>
                </c:pt>
                <c:pt idx="187">
                  <c:v>0.66151861525736877</c:v>
                </c:pt>
                <c:pt idx="188">
                  <c:v>0.65530148887283224</c:v>
                </c:pt>
                <c:pt idx="189">
                  <c:v>0.64995011029617655</c:v>
                </c:pt>
                <c:pt idx="190">
                  <c:v>0.64446874174890201</c:v>
                </c:pt>
                <c:pt idx="191">
                  <c:v>0.63885329032863769</c:v>
                </c:pt>
                <c:pt idx="192">
                  <c:v>0.63190622476837377</c:v>
                </c:pt>
                <c:pt idx="193">
                  <c:v>0.62656707168356529</c:v>
                </c:pt>
                <c:pt idx="194">
                  <c:v>0.62046627866389059</c:v>
                </c:pt>
                <c:pt idx="195">
                  <c:v>0.61617635853075903</c:v>
                </c:pt>
                <c:pt idx="196">
                  <c:v>0.60971848917647287</c:v>
                </c:pt>
                <c:pt idx="197">
                  <c:v>0.60403649532197368</c:v>
                </c:pt>
                <c:pt idx="198">
                  <c:v>0.59824171282103789</c:v>
                </c:pt>
                <c:pt idx="199">
                  <c:v>0.59209281102261835</c:v>
                </c:pt>
                <c:pt idx="200">
                  <c:v>0.58722852234159362</c:v>
                </c:pt>
                <c:pt idx="201">
                  <c:v>0.58225597474867008</c:v>
                </c:pt>
                <c:pt idx="202">
                  <c:v>0.5774313607671917</c:v>
                </c:pt>
                <c:pt idx="203">
                  <c:v>0.57232654955359707</c:v>
                </c:pt>
                <c:pt idx="204">
                  <c:v>0.56607995948270695</c:v>
                </c:pt>
                <c:pt idx="205">
                  <c:v>0.56100594846806295</c:v>
                </c:pt>
                <c:pt idx="206">
                  <c:v>0.55490255116449616</c:v>
                </c:pt>
                <c:pt idx="207">
                  <c:v>0.55021101014129903</c:v>
                </c:pt>
                <c:pt idx="208">
                  <c:v>0.54595721099736605</c:v>
                </c:pt>
                <c:pt idx="209">
                  <c:v>0.54132933095214908</c:v>
                </c:pt>
                <c:pt idx="210">
                  <c:v>0.53769404431345003</c:v>
                </c:pt>
                <c:pt idx="211">
                  <c:v>0.53320122429319272</c:v>
                </c:pt>
                <c:pt idx="212">
                  <c:v>0.52891228915863586</c:v>
                </c:pt>
                <c:pt idx="213">
                  <c:v>0.52290599845504437</c:v>
                </c:pt>
                <c:pt idx="214">
                  <c:v>0.51769212096254746</c:v>
                </c:pt>
                <c:pt idx="215">
                  <c:v>0.51338397187263274</c:v>
                </c:pt>
                <c:pt idx="216">
                  <c:v>0.50843151472258719</c:v>
                </c:pt>
                <c:pt idx="217">
                  <c:v>0.50386090467951172</c:v>
                </c:pt>
                <c:pt idx="218">
                  <c:v>0.49882947950058032</c:v>
                </c:pt>
                <c:pt idx="219">
                  <c:v>0.49391450560790057</c:v>
                </c:pt>
                <c:pt idx="220">
                  <c:v>0.48820290047174258</c:v>
                </c:pt>
                <c:pt idx="221">
                  <c:v>0.48342053568336824</c:v>
                </c:pt>
                <c:pt idx="222">
                  <c:v>0.47834168503589991</c:v>
                </c:pt>
                <c:pt idx="223">
                  <c:v>0.47284705509244612</c:v>
                </c:pt>
                <c:pt idx="224">
                  <c:v>0.46653242524237559</c:v>
                </c:pt>
                <c:pt idx="225">
                  <c:v>0.46180248678374441</c:v>
                </c:pt>
                <c:pt idx="226">
                  <c:v>0.45750928962474152</c:v>
                </c:pt>
                <c:pt idx="227">
                  <c:v>0.45264010658865061</c:v>
                </c:pt>
                <c:pt idx="228">
                  <c:v>0.44677747303582427</c:v>
                </c:pt>
                <c:pt idx="229">
                  <c:v>0.43979610664465246</c:v>
                </c:pt>
                <c:pt idx="230">
                  <c:v>0.4342496044159217</c:v>
                </c:pt>
                <c:pt idx="231">
                  <c:v>0.42854127284112276</c:v>
                </c:pt>
                <c:pt idx="232">
                  <c:v>0.4234443425057679</c:v>
                </c:pt>
                <c:pt idx="233">
                  <c:v>0.41752312250197626</c:v>
                </c:pt>
                <c:pt idx="234">
                  <c:v>0.41198749010711477</c:v>
                </c:pt>
                <c:pt idx="235">
                  <c:v>0.40759955004199538</c:v>
                </c:pt>
                <c:pt idx="236">
                  <c:v>0.40276183793608289</c:v>
                </c:pt>
                <c:pt idx="237">
                  <c:v>0.39746139986573453</c:v>
                </c:pt>
                <c:pt idx="238">
                  <c:v>0.39147029894840712</c:v>
                </c:pt>
                <c:pt idx="239">
                  <c:v>0.38468810033892009</c:v>
                </c:pt>
                <c:pt idx="240">
                  <c:v>0.38069848615736684</c:v>
                </c:pt>
                <c:pt idx="241">
                  <c:v>0.37572224257400644</c:v>
                </c:pt>
                <c:pt idx="242">
                  <c:v>0.37169204949542539</c:v>
                </c:pt>
                <c:pt idx="243">
                  <c:v>0.36510844282171195</c:v>
                </c:pt>
                <c:pt idx="244">
                  <c:v>0.36023372758549621</c:v>
                </c:pt>
                <c:pt idx="245">
                  <c:v>0.35541600702311837</c:v>
                </c:pt>
                <c:pt idx="246">
                  <c:v>0.35080043439535274</c:v>
                </c:pt>
                <c:pt idx="247">
                  <c:v>0.34538637053587107</c:v>
                </c:pt>
                <c:pt idx="248">
                  <c:v>0.34021498040857789</c:v>
                </c:pt>
                <c:pt idx="249">
                  <c:v>0.33532275266676104</c:v>
                </c:pt>
                <c:pt idx="250">
                  <c:v>0.33124261601308091</c:v>
                </c:pt>
                <c:pt idx="251">
                  <c:v>0.32730307215168841</c:v>
                </c:pt>
                <c:pt idx="252">
                  <c:v>0.32381375259666556</c:v>
                </c:pt>
                <c:pt idx="253">
                  <c:v>0.31991917627514532</c:v>
                </c:pt>
                <c:pt idx="254">
                  <c:v>0.31684569427036291</c:v>
                </c:pt>
                <c:pt idx="255">
                  <c:v>0.31216386580405425</c:v>
                </c:pt>
                <c:pt idx="256">
                  <c:v>0.30814914115504022</c:v>
                </c:pt>
                <c:pt idx="257">
                  <c:v>0.3037645710141027</c:v>
                </c:pt>
                <c:pt idx="258">
                  <c:v>0.30082395451365518</c:v>
                </c:pt>
                <c:pt idx="259">
                  <c:v>0.29763380570963172</c:v>
                </c:pt>
                <c:pt idx="260">
                  <c:v>0.29367586906542614</c:v>
                </c:pt>
                <c:pt idx="261">
                  <c:v>0.29086637753640188</c:v>
                </c:pt>
                <c:pt idx="262">
                  <c:v>0.28723151203026798</c:v>
                </c:pt>
                <c:pt idx="263">
                  <c:v>0.28465997084723277</c:v>
                </c:pt>
                <c:pt idx="264">
                  <c:v>0.28083849109558101</c:v>
                </c:pt>
                <c:pt idx="265">
                  <c:v>0.27736035891381405</c:v>
                </c:pt>
                <c:pt idx="266">
                  <c:v>0.27420459248585816</c:v>
                </c:pt>
                <c:pt idx="267">
                  <c:v>0.27120040352995645</c:v>
                </c:pt>
                <c:pt idx="268">
                  <c:v>0.2685872025442263</c:v>
                </c:pt>
                <c:pt idx="269">
                  <c:v>0.26526674546655782</c:v>
                </c:pt>
                <c:pt idx="270">
                  <c:v>0.26252654995990443</c:v>
                </c:pt>
                <c:pt idx="271">
                  <c:v>0.25942757749447359</c:v>
                </c:pt>
                <c:pt idx="272">
                  <c:v>0.25639160748438145</c:v>
                </c:pt>
                <c:pt idx="273">
                  <c:v>0.25338418115039146</c:v>
                </c:pt>
                <c:pt idx="274">
                  <c:v>0.25005080650272965</c:v>
                </c:pt>
                <c:pt idx="275">
                  <c:v>0.24761018417953787</c:v>
                </c:pt>
                <c:pt idx="276">
                  <c:v>0.24444117000801463</c:v>
                </c:pt>
                <c:pt idx="277">
                  <c:v>0.24247463453649676</c:v>
                </c:pt>
                <c:pt idx="278">
                  <c:v>0.23944183745687508</c:v>
                </c:pt>
                <c:pt idx="279">
                  <c:v>0.23680503207680065</c:v>
                </c:pt>
                <c:pt idx="280">
                  <c:v>0.23368393683568603</c:v>
                </c:pt>
                <c:pt idx="281">
                  <c:v>0.2312824655970577</c:v>
                </c:pt>
                <c:pt idx="282">
                  <c:v>0.22944232578500359</c:v>
                </c:pt>
                <c:pt idx="283">
                  <c:v>0.22783857631298041</c:v>
                </c:pt>
                <c:pt idx="284">
                  <c:v>0.22670850350247257</c:v>
                </c:pt>
                <c:pt idx="285">
                  <c:v>0.22494671500336347</c:v>
                </c:pt>
                <c:pt idx="286">
                  <c:v>0.223024633716496</c:v>
                </c:pt>
                <c:pt idx="287">
                  <c:v>0.22111651248090672</c:v>
                </c:pt>
                <c:pt idx="288">
                  <c:v>0.21888186489443404</c:v>
                </c:pt>
                <c:pt idx="289">
                  <c:v>0.21725755104368166</c:v>
                </c:pt>
                <c:pt idx="290">
                  <c:v>0.21568813215448893</c:v>
                </c:pt>
                <c:pt idx="291">
                  <c:v>0.21465561528320198</c:v>
                </c:pt>
                <c:pt idx="292">
                  <c:v>0.21353641363020512</c:v>
                </c:pt>
                <c:pt idx="293">
                  <c:v>0.21247036649134715</c:v>
                </c:pt>
                <c:pt idx="294">
                  <c:v>0.21168551684472026</c:v>
                </c:pt>
                <c:pt idx="295">
                  <c:v>0.21097637602855832</c:v>
                </c:pt>
                <c:pt idx="296">
                  <c:v>0.20941526124409152</c:v>
                </c:pt>
                <c:pt idx="297">
                  <c:v>0.20791636142399961</c:v>
                </c:pt>
                <c:pt idx="298">
                  <c:v>0.20670105067429528</c:v>
                </c:pt>
                <c:pt idx="299">
                  <c:v>0.20522647966811711</c:v>
                </c:pt>
                <c:pt idx="300">
                  <c:v>0.20454960051811427</c:v>
                </c:pt>
                <c:pt idx="301">
                  <c:v>0.2032103761479869</c:v>
                </c:pt>
                <c:pt idx="302">
                  <c:v>0.20289574071283495</c:v>
                </c:pt>
                <c:pt idx="303">
                  <c:v>0.2021556396731809</c:v>
                </c:pt>
                <c:pt idx="304">
                  <c:v>0.20171124582007738</c:v>
                </c:pt>
                <c:pt idx="305">
                  <c:v>0.20131004748283018</c:v>
                </c:pt>
                <c:pt idx="306">
                  <c:v>0.20056779125424876</c:v>
                </c:pt>
                <c:pt idx="307">
                  <c:v>0.1999425628249257</c:v>
                </c:pt>
                <c:pt idx="308">
                  <c:v>0.19887937624606578</c:v>
                </c:pt>
                <c:pt idx="309">
                  <c:v>0.19839345571268655</c:v>
                </c:pt>
                <c:pt idx="310">
                  <c:v>0.19690499597261851</c:v>
                </c:pt>
                <c:pt idx="311">
                  <c:v>0.1960572276114316</c:v>
                </c:pt>
                <c:pt idx="312">
                  <c:v>0.19438090984605333</c:v>
                </c:pt>
                <c:pt idx="313">
                  <c:v>0.19277146121460764</c:v>
                </c:pt>
                <c:pt idx="314">
                  <c:v>0.19193806859220544</c:v>
                </c:pt>
                <c:pt idx="315">
                  <c:v>0.19112705297439522</c:v>
                </c:pt>
                <c:pt idx="316">
                  <c:v>0.19139973867515769</c:v>
                </c:pt>
                <c:pt idx="317">
                  <c:v>0.1903804657158924</c:v>
                </c:pt>
                <c:pt idx="318">
                  <c:v>0.18954992613349914</c:v>
                </c:pt>
                <c:pt idx="319">
                  <c:v>0.18802479976760503</c:v>
                </c:pt>
                <c:pt idx="320">
                  <c:v>0.18675589549368921</c:v>
                </c:pt>
                <c:pt idx="321">
                  <c:v>0.18561319408384006</c:v>
                </c:pt>
                <c:pt idx="322">
                  <c:v>0.18465326428792689</c:v>
                </c:pt>
                <c:pt idx="323">
                  <c:v>0.18377517407596949</c:v>
                </c:pt>
                <c:pt idx="324">
                  <c:v>0.18324973160170269</c:v>
                </c:pt>
                <c:pt idx="325">
                  <c:v>0.18282775262890641</c:v>
                </c:pt>
                <c:pt idx="326">
                  <c:v>0.18240902876444715</c:v>
                </c:pt>
                <c:pt idx="327">
                  <c:v>0.18172815055477606</c:v>
                </c:pt>
                <c:pt idx="328">
                  <c:v>0.18126891569872439</c:v>
                </c:pt>
                <c:pt idx="329">
                  <c:v>0.18196335209806982</c:v>
                </c:pt>
                <c:pt idx="330">
                  <c:v>0.18326746606165475</c:v>
                </c:pt>
                <c:pt idx="331">
                  <c:v>0.18408208471133244</c:v>
                </c:pt>
                <c:pt idx="332">
                  <c:v>0.18388611026106494</c:v>
                </c:pt>
                <c:pt idx="333">
                  <c:v>0.18399798662408934</c:v>
                </c:pt>
                <c:pt idx="334">
                  <c:v>0.18457952267635833</c:v>
                </c:pt>
                <c:pt idx="335">
                  <c:v>0.18482533955501415</c:v>
                </c:pt>
                <c:pt idx="336">
                  <c:v>0.18449338701462495</c:v>
                </c:pt>
                <c:pt idx="337">
                  <c:v>0.1841023762807768</c:v>
                </c:pt>
                <c:pt idx="338">
                  <c:v>0.1837165819293739</c:v>
                </c:pt>
                <c:pt idx="339">
                  <c:v>0.18375232261961214</c:v>
                </c:pt>
                <c:pt idx="340">
                  <c:v>0.18325213750560049</c:v>
                </c:pt>
                <c:pt idx="341">
                  <c:v>0.18358544705388266</c:v>
                </c:pt>
                <c:pt idx="342">
                  <c:v>0.18338709407460041</c:v>
                </c:pt>
                <c:pt idx="343">
                  <c:v>0.18322044844121965</c:v>
                </c:pt>
                <c:pt idx="344">
                  <c:v>0.18226828434008246</c:v>
                </c:pt>
                <c:pt idx="345">
                  <c:v>0.18161044290442602</c:v>
                </c:pt>
                <c:pt idx="346">
                  <c:v>0.18135090829363912</c:v>
                </c:pt>
                <c:pt idx="347">
                  <c:v>0.18122101788681888</c:v>
                </c:pt>
                <c:pt idx="348">
                  <c:v>0.18059637338165702</c:v>
                </c:pt>
                <c:pt idx="349">
                  <c:v>0.18031375373272387</c:v>
                </c:pt>
                <c:pt idx="350">
                  <c:v>0.17954494409771973</c:v>
                </c:pt>
                <c:pt idx="351">
                  <c:v>0.17827279340313568</c:v>
                </c:pt>
                <c:pt idx="352">
                  <c:v>0.17677676282516083</c:v>
                </c:pt>
                <c:pt idx="353">
                  <c:v>0.17499496214981242</c:v>
                </c:pt>
                <c:pt idx="354">
                  <c:v>0.17405666029200889</c:v>
                </c:pt>
                <c:pt idx="355">
                  <c:v>0.17169627599503534</c:v>
                </c:pt>
                <c:pt idx="356">
                  <c:v>0.17029813650668738</c:v>
                </c:pt>
                <c:pt idx="357">
                  <c:v>0.16816175225168459</c:v>
                </c:pt>
                <c:pt idx="358">
                  <c:v>0.16671465641948024</c:v>
                </c:pt>
                <c:pt idx="359">
                  <c:v>0.16458610886294026</c:v>
                </c:pt>
                <c:pt idx="360">
                  <c:v>0.16278529266070818</c:v>
                </c:pt>
                <c:pt idx="361">
                  <c:v>0.16090882338673351</c:v>
                </c:pt>
                <c:pt idx="362">
                  <c:v>0.15982437693460722</c:v>
                </c:pt>
                <c:pt idx="363">
                  <c:v>0.15801151869768343</c:v>
                </c:pt>
                <c:pt idx="364">
                  <c:v>0.15769040213613364</c:v>
                </c:pt>
                <c:pt idx="365">
                  <c:v>0.15655361030833195</c:v>
                </c:pt>
                <c:pt idx="366">
                  <c:v>0.1558258976808973</c:v>
                </c:pt>
                <c:pt idx="367">
                  <c:v>0.15456067018552533</c:v>
                </c:pt>
                <c:pt idx="368">
                  <c:v>0.15325547012948032</c:v>
                </c:pt>
                <c:pt idx="369">
                  <c:v>0.15286433133878852</c:v>
                </c:pt>
                <c:pt idx="370">
                  <c:v>0.152439364034478</c:v>
                </c:pt>
                <c:pt idx="371">
                  <c:v>0.15301648735020867</c:v>
                </c:pt>
                <c:pt idx="372">
                  <c:v>0.15335041278792069</c:v>
                </c:pt>
                <c:pt idx="373">
                  <c:v>0.15416350056382494</c:v>
                </c:pt>
                <c:pt idx="374">
                  <c:v>0.15525296130707661</c:v>
                </c:pt>
                <c:pt idx="375">
                  <c:v>0.15718350596431974</c:v>
                </c:pt>
                <c:pt idx="376">
                  <c:v>0.15946214739821846</c:v>
                </c:pt>
                <c:pt idx="377">
                  <c:v>0.16142325942379618</c:v>
                </c:pt>
                <c:pt idx="378">
                  <c:v>0.16394039780600447</c:v>
                </c:pt>
                <c:pt idx="379">
                  <c:v>0.16762099704038252</c:v>
                </c:pt>
                <c:pt idx="380">
                  <c:v>0.17252502310095572</c:v>
                </c:pt>
                <c:pt idx="381">
                  <c:v>0.1773306270109819</c:v>
                </c:pt>
                <c:pt idx="382">
                  <c:v>0.18180368566750968</c:v>
                </c:pt>
                <c:pt idx="383">
                  <c:v>0.18725519162843662</c:v>
                </c:pt>
                <c:pt idx="384">
                  <c:v>0.19295616318583098</c:v>
                </c:pt>
                <c:pt idx="385">
                  <c:v>0.19897341526945972</c:v>
                </c:pt>
                <c:pt idx="386">
                  <c:v>0.20479183730398634</c:v>
                </c:pt>
                <c:pt idx="387">
                  <c:v>0.21030908446852095</c:v>
                </c:pt>
                <c:pt idx="388">
                  <c:v>0.21649484866300356</c:v>
                </c:pt>
                <c:pt idx="389">
                  <c:v>0.22149686561847157</c:v>
                </c:pt>
                <c:pt idx="390">
                  <c:v>0.22643425230432501</c:v>
                </c:pt>
                <c:pt idx="391">
                  <c:v>0.22893104214163626</c:v>
                </c:pt>
                <c:pt idx="392">
                  <c:v>0.23225916609386807</c:v>
                </c:pt>
                <c:pt idx="393">
                  <c:v>0.23450242172561772</c:v>
                </c:pt>
                <c:pt idx="394">
                  <c:v>0.23754284982629992</c:v>
                </c:pt>
                <c:pt idx="395">
                  <c:v>0.24044900540778488</c:v>
                </c:pt>
                <c:pt idx="396">
                  <c:v>0.24182140130114227</c:v>
                </c:pt>
                <c:pt idx="397">
                  <c:v>0.24247773071612924</c:v>
                </c:pt>
                <c:pt idx="398">
                  <c:v>0.24068247427170733</c:v>
                </c:pt>
                <c:pt idx="399">
                  <c:v>0.24018244564235885</c:v>
                </c:pt>
                <c:pt idx="400">
                  <c:v>0.23975506287492188</c:v>
                </c:pt>
                <c:pt idx="401">
                  <c:v>0.23749182273145603</c:v>
                </c:pt>
                <c:pt idx="402">
                  <c:v>0.23529994013265745</c:v>
                </c:pt>
                <c:pt idx="403">
                  <c:v>0.23151874760033878</c:v>
                </c:pt>
                <c:pt idx="404">
                  <c:v>0.22621218502986701</c:v>
                </c:pt>
                <c:pt idx="405">
                  <c:v>0.21994371322061887</c:v>
                </c:pt>
                <c:pt idx="406">
                  <c:v>0.21331728820779444</c:v>
                </c:pt>
                <c:pt idx="407">
                  <c:v>0.20702173659738221</c:v>
                </c:pt>
                <c:pt idx="408">
                  <c:v>0.19924425871216106</c:v>
                </c:pt>
                <c:pt idx="409">
                  <c:v>0.19095103060178401</c:v>
                </c:pt>
                <c:pt idx="410">
                  <c:v>0.18266192515467775</c:v>
                </c:pt>
                <c:pt idx="411">
                  <c:v>0.17339373483188009</c:v>
                </c:pt>
                <c:pt idx="412">
                  <c:v>0.16413806737788084</c:v>
                </c:pt>
                <c:pt idx="413">
                  <c:v>0.15567025982727908</c:v>
                </c:pt>
                <c:pt idx="414">
                  <c:v>0.14855395521099715</c:v>
                </c:pt>
                <c:pt idx="415">
                  <c:v>0.14157784663080336</c:v>
                </c:pt>
                <c:pt idx="416">
                  <c:v>0.13390221503312064</c:v>
                </c:pt>
                <c:pt idx="417">
                  <c:v>0.12645056707968963</c:v>
                </c:pt>
                <c:pt idx="418">
                  <c:v>0.11964581591981492</c:v>
                </c:pt>
                <c:pt idx="419">
                  <c:v>0.11419408068229016</c:v>
                </c:pt>
                <c:pt idx="420">
                  <c:v>0.1103309414987115</c:v>
                </c:pt>
                <c:pt idx="421">
                  <c:v>0.10653609391772476</c:v>
                </c:pt>
                <c:pt idx="422">
                  <c:v>0.10356696480457225</c:v>
                </c:pt>
                <c:pt idx="423">
                  <c:v>9.916391230307485E-2</c:v>
                </c:pt>
                <c:pt idx="424">
                  <c:v>9.6423013432483232E-2</c:v>
                </c:pt>
                <c:pt idx="425">
                  <c:v>9.3420837244845914E-2</c:v>
                </c:pt>
                <c:pt idx="426">
                  <c:v>9.1327730196297502E-2</c:v>
                </c:pt>
                <c:pt idx="427">
                  <c:v>8.7981757296042296E-2</c:v>
                </c:pt>
                <c:pt idx="428">
                  <c:v>8.5952970286790401E-2</c:v>
                </c:pt>
                <c:pt idx="429">
                  <c:v>8.3996558633122401E-2</c:v>
                </c:pt>
                <c:pt idx="430">
                  <c:v>8.2451698829661746E-2</c:v>
                </c:pt>
                <c:pt idx="431">
                  <c:v>8.010208131662945E-2</c:v>
                </c:pt>
                <c:pt idx="432">
                  <c:v>7.7623790362614353E-2</c:v>
                </c:pt>
                <c:pt idx="433">
                  <c:v>7.6268205994669033E-2</c:v>
                </c:pt>
                <c:pt idx="434">
                  <c:v>7.5169356598961026E-2</c:v>
                </c:pt>
                <c:pt idx="435">
                  <c:v>7.3740743460190564E-2</c:v>
                </c:pt>
                <c:pt idx="436">
                  <c:v>7.2173810400543742E-2</c:v>
                </c:pt>
                <c:pt idx="437">
                  <c:v>7.1737504857027845E-2</c:v>
                </c:pt>
                <c:pt idx="438">
                  <c:v>7.0913250366904296E-2</c:v>
                </c:pt>
                <c:pt idx="439">
                  <c:v>6.9525159224276586E-2</c:v>
                </c:pt>
                <c:pt idx="440">
                  <c:v>6.7308975020783021E-2</c:v>
                </c:pt>
                <c:pt idx="441">
                  <c:v>6.7674128519126339E-2</c:v>
                </c:pt>
                <c:pt idx="442">
                  <c:v>6.6588488168524237E-2</c:v>
                </c:pt>
                <c:pt idx="443">
                  <c:v>6.50442240841244E-2</c:v>
                </c:pt>
                <c:pt idx="444">
                  <c:v>6.2026935535160657E-2</c:v>
                </c:pt>
                <c:pt idx="445">
                  <c:v>6.1258400082726622E-2</c:v>
                </c:pt>
                <c:pt idx="446">
                  <c:v>6.012320812810705E-2</c:v>
                </c:pt>
                <c:pt idx="447">
                  <c:v>5.9392803492638722E-2</c:v>
                </c:pt>
                <c:pt idx="448">
                  <c:v>5.8687794865204805E-2</c:v>
                </c:pt>
                <c:pt idx="449">
                  <c:v>5.9440557148024091E-2</c:v>
                </c:pt>
                <c:pt idx="450">
                  <c:v>5.8841630488954771E-2</c:v>
                </c:pt>
                <c:pt idx="451">
                  <c:v>5.7885214861095428E-2</c:v>
                </c:pt>
                <c:pt idx="452">
                  <c:v>5.6457548715508572E-2</c:v>
                </c:pt>
                <c:pt idx="453">
                  <c:v>5.5037832122848275E-2</c:v>
                </c:pt>
                <c:pt idx="454">
                  <c:v>5.3656953023209185E-2</c:v>
                </c:pt>
                <c:pt idx="455">
                  <c:v>5.2434593592947873E-2</c:v>
                </c:pt>
                <c:pt idx="456">
                  <c:v>5.2543156104991114E-2</c:v>
                </c:pt>
                <c:pt idx="457">
                  <c:v>5.2553505669848018E-2</c:v>
                </c:pt>
                <c:pt idx="458">
                  <c:v>5.2582057671849043E-2</c:v>
                </c:pt>
                <c:pt idx="459">
                  <c:v>5.3006297990073309E-2</c:v>
                </c:pt>
                <c:pt idx="460">
                  <c:v>5.1601685949705975E-2</c:v>
                </c:pt>
                <c:pt idx="461">
                  <c:v>5.0433448969275027E-2</c:v>
                </c:pt>
                <c:pt idx="462">
                  <c:v>4.9392764880084483E-2</c:v>
                </c:pt>
                <c:pt idx="463">
                  <c:v>4.8681708003170204E-2</c:v>
                </c:pt>
                <c:pt idx="464">
                  <c:v>4.9251816178373008E-2</c:v>
                </c:pt>
                <c:pt idx="465">
                  <c:v>4.725734197993197E-2</c:v>
                </c:pt>
                <c:pt idx="466">
                  <c:v>4.7662093771839456E-2</c:v>
                </c:pt>
                <c:pt idx="467">
                  <c:v>4.7087033293076105E-2</c:v>
                </c:pt>
                <c:pt idx="468">
                  <c:v>4.7328001473629783E-2</c:v>
                </c:pt>
                <c:pt idx="469">
                  <c:v>4.6792527683166628E-2</c:v>
                </c:pt>
                <c:pt idx="470">
                  <c:v>4.5714171543818308E-2</c:v>
                </c:pt>
                <c:pt idx="471">
                  <c:v>4.5599830997829188E-2</c:v>
                </c:pt>
                <c:pt idx="472">
                  <c:v>4.6817726795978017E-2</c:v>
                </c:pt>
                <c:pt idx="473">
                  <c:v>4.6037323201464128E-2</c:v>
                </c:pt>
                <c:pt idx="474">
                  <c:v>4.5737356045827411E-2</c:v>
                </c:pt>
                <c:pt idx="475">
                  <c:v>4.3668563262884805E-2</c:v>
                </c:pt>
                <c:pt idx="476">
                  <c:v>4.585670002027499E-2</c:v>
                </c:pt>
                <c:pt idx="477">
                  <c:v>4.5609323653161962E-2</c:v>
                </c:pt>
                <c:pt idx="478">
                  <c:v>4.4799834398337166E-2</c:v>
                </c:pt>
                <c:pt idx="479">
                  <c:v>4.2846884045326827E-2</c:v>
                </c:pt>
                <c:pt idx="480">
                  <c:v>4.2605608372642205E-2</c:v>
                </c:pt>
                <c:pt idx="481">
                  <c:v>4.2215574593493517E-2</c:v>
                </c:pt>
                <c:pt idx="482">
                  <c:v>4.3872482177062966E-2</c:v>
                </c:pt>
                <c:pt idx="483">
                  <c:v>4.3663556841101209E-2</c:v>
                </c:pt>
                <c:pt idx="484">
                  <c:v>4.4543905562263418E-2</c:v>
                </c:pt>
                <c:pt idx="485">
                  <c:v>4.1685033971179501E-2</c:v>
                </c:pt>
                <c:pt idx="486">
                  <c:v>4.1822231679528865E-2</c:v>
                </c:pt>
                <c:pt idx="487">
                  <c:v>4.0480901697983074E-2</c:v>
                </c:pt>
                <c:pt idx="488">
                  <c:v>4.0960362532838815E-2</c:v>
                </c:pt>
                <c:pt idx="489">
                  <c:v>3.9909457776649525E-2</c:v>
                </c:pt>
                <c:pt idx="490">
                  <c:v>4.0856566303596284E-2</c:v>
                </c:pt>
                <c:pt idx="491">
                  <c:v>4.0408743456545396E-2</c:v>
                </c:pt>
                <c:pt idx="492">
                  <c:v>4.1165981275557886E-2</c:v>
                </c:pt>
                <c:pt idx="493">
                  <c:v>4.028689290201596E-2</c:v>
                </c:pt>
                <c:pt idx="494">
                  <c:v>3.9015768819433076E-2</c:v>
                </c:pt>
                <c:pt idx="495">
                  <c:v>3.804259116824709E-2</c:v>
                </c:pt>
                <c:pt idx="496">
                  <c:v>3.981050146303871E-2</c:v>
                </c:pt>
                <c:pt idx="497">
                  <c:v>3.9883783389954443E-2</c:v>
                </c:pt>
                <c:pt idx="498">
                  <c:v>4.0577727817890867E-2</c:v>
                </c:pt>
                <c:pt idx="499">
                  <c:v>3.8569122813940107E-2</c:v>
                </c:pt>
                <c:pt idx="500">
                  <c:v>3.8159700571710108E-2</c:v>
                </c:pt>
                <c:pt idx="501">
                  <c:v>3.7238766646501879E-2</c:v>
                </c:pt>
                <c:pt idx="502">
                  <c:v>3.7340263334784393E-2</c:v>
                </c:pt>
                <c:pt idx="503">
                  <c:v>3.898056854906206E-2</c:v>
                </c:pt>
                <c:pt idx="504">
                  <c:v>3.7174438001150563E-2</c:v>
                </c:pt>
                <c:pt idx="505">
                  <c:v>3.8175182634329459E-2</c:v>
                </c:pt>
                <c:pt idx="506">
                  <c:v>3.535584320023033E-2</c:v>
                </c:pt>
                <c:pt idx="507">
                  <c:v>3.6482566444744333E-2</c:v>
                </c:pt>
                <c:pt idx="508">
                  <c:v>3.3954749588192987E-2</c:v>
                </c:pt>
                <c:pt idx="509">
                  <c:v>3.5270933925069511E-2</c:v>
                </c:pt>
                <c:pt idx="510">
                  <c:v>3.5778510002238327E-2</c:v>
                </c:pt>
                <c:pt idx="511">
                  <c:v>3.6072327385573338E-2</c:v>
                </c:pt>
                <c:pt idx="512">
                  <c:v>3.733816943762857E-2</c:v>
                </c:pt>
                <c:pt idx="513">
                  <c:v>3.7344786402854435E-2</c:v>
                </c:pt>
                <c:pt idx="514">
                  <c:v>3.9875386989234395E-2</c:v>
                </c:pt>
                <c:pt idx="515">
                  <c:v>3.8497854453399948E-2</c:v>
                </c:pt>
                <c:pt idx="516">
                  <c:v>3.7461295389696649E-2</c:v>
                </c:pt>
                <c:pt idx="517">
                  <c:v>3.5753813353438114E-2</c:v>
                </c:pt>
                <c:pt idx="518">
                  <c:v>3.4853234465837379E-2</c:v>
                </c:pt>
                <c:pt idx="519">
                  <c:v>3.4177627019082564E-2</c:v>
                </c:pt>
                <c:pt idx="520">
                  <c:v>3.25092865495119E-2</c:v>
                </c:pt>
              </c:numCache>
            </c:numRef>
          </c:val>
        </c:ser>
        <c:ser>
          <c:idx val="11"/>
          <c:order val="10"/>
          <c:tx>
            <c:strRef>
              <c:f>AP_t!$F$12</c:f>
              <c:strCache>
                <c:ptCount val="1"/>
                <c:pt idx="0">
                  <c:v>P11</c:v>
                </c:pt>
              </c:strCache>
            </c:strRef>
          </c:tx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AP_t!$G$12:$TG$12</c:f>
              <c:numCache>
                <c:formatCode>General</c:formatCode>
                <c:ptCount val="521"/>
                <c:pt idx="0">
                  <c:v>1.3572245029057874</c:v>
                </c:pt>
                <c:pt idx="1">
                  <c:v>1.3561121084552805</c:v>
                </c:pt>
                <c:pt idx="2">
                  <c:v>1.3484517387584325</c:v>
                </c:pt>
                <c:pt idx="3">
                  <c:v>1.3401422806559262</c:v>
                </c:pt>
                <c:pt idx="4">
                  <c:v>1.3286515138022723</c:v>
                </c:pt>
                <c:pt idx="5">
                  <c:v>1.321282578556757</c:v>
                </c:pt>
                <c:pt idx="6">
                  <c:v>1.3136301052683941</c:v>
                </c:pt>
                <c:pt idx="7">
                  <c:v>1.2982224588688736</c:v>
                </c:pt>
                <c:pt idx="8">
                  <c:v>1.2818341219476006</c:v>
                </c:pt>
                <c:pt idx="9">
                  <c:v>1.2685081050060814</c:v>
                </c:pt>
                <c:pt idx="10">
                  <c:v>1.2541977475504575</c:v>
                </c:pt>
                <c:pt idx="11">
                  <c:v>1.2456137168024433</c:v>
                </c:pt>
                <c:pt idx="12">
                  <c:v>1.2319801613410466</c:v>
                </c:pt>
                <c:pt idx="13">
                  <c:v>1.2246612453887247</c:v>
                </c:pt>
                <c:pt idx="14">
                  <c:v>1.2136712991587126</c:v>
                </c:pt>
                <c:pt idx="15">
                  <c:v>1.2019547038500398</c:v>
                </c:pt>
                <c:pt idx="16">
                  <c:v>1.1907140960126208</c:v>
                </c:pt>
                <c:pt idx="17">
                  <c:v>1.1757739504921711</c:v>
                </c:pt>
                <c:pt idx="18">
                  <c:v>1.1640311400529322</c:v>
                </c:pt>
                <c:pt idx="19">
                  <c:v>1.1527148285629245</c:v>
                </c:pt>
                <c:pt idx="20">
                  <c:v>1.1418830780541442</c:v>
                </c:pt>
                <c:pt idx="21">
                  <c:v>1.1340467444646458</c:v>
                </c:pt>
                <c:pt idx="22">
                  <c:v>1.1254923175687963</c:v>
                </c:pt>
                <c:pt idx="23">
                  <c:v>1.1226343810267385</c:v>
                </c:pt>
                <c:pt idx="24">
                  <c:v>1.1148654185410303</c:v>
                </c:pt>
                <c:pt idx="25">
                  <c:v>1.1097123168559597</c:v>
                </c:pt>
                <c:pt idx="26">
                  <c:v>1.1026767585444155</c:v>
                </c:pt>
                <c:pt idx="27">
                  <c:v>1.0952895821563304</c:v>
                </c:pt>
                <c:pt idx="28">
                  <c:v>1.0894680988457024</c:v>
                </c:pt>
                <c:pt idx="29">
                  <c:v>1.0825294922341242</c:v>
                </c:pt>
                <c:pt idx="30">
                  <c:v>1.076820780026164</c:v>
                </c:pt>
                <c:pt idx="31">
                  <c:v>1.0707438433190741</c:v>
                </c:pt>
                <c:pt idx="32">
                  <c:v>1.069424593770838</c:v>
                </c:pt>
                <c:pt idx="33">
                  <c:v>1.0719308118777908</c:v>
                </c:pt>
                <c:pt idx="34">
                  <c:v>1.0657888487149312</c:v>
                </c:pt>
                <c:pt idx="35">
                  <c:v>1.0613947410291966</c:v>
                </c:pt>
                <c:pt idx="36">
                  <c:v>1.052248278733084</c:v>
                </c:pt>
                <c:pt idx="37">
                  <c:v>1.0481912423846487</c:v>
                </c:pt>
                <c:pt idx="38">
                  <c:v>1.041301942836804</c:v>
                </c:pt>
                <c:pt idx="39">
                  <c:v>1.0401816656465113</c:v>
                </c:pt>
                <c:pt idx="40">
                  <c:v>1.0404197473121053</c:v>
                </c:pt>
                <c:pt idx="41">
                  <c:v>1.0375601504801037</c:v>
                </c:pt>
                <c:pt idx="42">
                  <c:v>1.0271191575987111</c:v>
                </c:pt>
                <c:pt idx="43">
                  <c:v>1.0199149307768649</c:v>
                </c:pt>
                <c:pt idx="44">
                  <c:v>1.0113187849306995</c:v>
                </c:pt>
                <c:pt idx="45">
                  <c:v>1.009559606023908</c:v>
                </c:pt>
                <c:pt idx="46">
                  <c:v>1.0048252520417131</c:v>
                </c:pt>
                <c:pt idx="47">
                  <c:v>1.0033434168551036</c:v>
                </c:pt>
                <c:pt idx="48">
                  <c:v>0.99594811591686827</c:v>
                </c:pt>
                <c:pt idx="49">
                  <c:v>0.99145058392243068</c:v>
                </c:pt>
                <c:pt idx="50">
                  <c:v>0.98671100084080099</c:v>
                </c:pt>
                <c:pt idx="51">
                  <c:v>0.98367575747498215</c:v>
                </c:pt>
                <c:pt idx="52">
                  <c:v>0.97955650550909767</c:v>
                </c:pt>
                <c:pt idx="53">
                  <c:v>0.97450404317926775</c:v>
                </c:pt>
                <c:pt idx="54">
                  <c:v>0.97391408493698484</c:v>
                </c:pt>
                <c:pt idx="55">
                  <c:v>0.96696207121911082</c:v>
                </c:pt>
                <c:pt idx="56">
                  <c:v>0.96161198951699756</c:v>
                </c:pt>
                <c:pt idx="57">
                  <c:v>0.9535296328742412</c:v>
                </c:pt>
                <c:pt idx="58">
                  <c:v>0.9497436625100053</c:v>
                </c:pt>
                <c:pt idx="59">
                  <c:v>0.94753371943217679</c:v>
                </c:pt>
                <c:pt idx="60">
                  <c:v>0.9431675299587654</c:v>
                </c:pt>
                <c:pt idx="61">
                  <c:v>0.93946475613858615</c:v>
                </c:pt>
                <c:pt idx="62">
                  <c:v>0.93425633969875677</c:v>
                </c:pt>
                <c:pt idx="63">
                  <c:v>0.93063611932899348</c:v>
                </c:pt>
                <c:pt idx="64">
                  <c:v>0.9265788852717235</c:v>
                </c:pt>
                <c:pt idx="65">
                  <c:v>0.92213974240280916</c:v>
                </c:pt>
                <c:pt idx="66">
                  <c:v>0.92183202505829531</c:v>
                </c:pt>
                <c:pt idx="67">
                  <c:v>0.92009265259138862</c:v>
                </c:pt>
                <c:pt idx="68">
                  <c:v>0.91516705324814218</c:v>
                </c:pt>
                <c:pt idx="69">
                  <c:v>0.90478856908712357</c:v>
                </c:pt>
                <c:pt idx="70">
                  <c:v>0.89835631208060851</c:v>
                </c:pt>
                <c:pt idx="71">
                  <c:v>0.8948534683210968</c:v>
                </c:pt>
                <c:pt idx="72">
                  <c:v>0.89184056985117632</c:v>
                </c:pt>
                <c:pt idx="73">
                  <c:v>0.88799297112884834</c:v>
                </c:pt>
                <c:pt idx="74">
                  <c:v>0.88072186760362636</c:v>
                </c:pt>
                <c:pt idx="75">
                  <c:v>0.87207933640777646</c:v>
                </c:pt>
                <c:pt idx="76">
                  <c:v>0.8653253342657512</c:v>
                </c:pt>
                <c:pt idx="77">
                  <c:v>0.86049204414099834</c:v>
                </c:pt>
                <c:pt idx="78">
                  <c:v>0.85795382672184428</c:v>
                </c:pt>
                <c:pt idx="79">
                  <c:v>0.85753776603283571</c:v>
                </c:pt>
                <c:pt idx="80">
                  <c:v>0.85133639249958537</c:v>
                </c:pt>
                <c:pt idx="81">
                  <c:v>0.84834992813272192</c:v>
                </c:pt>
                <c:pt idx="82">
                  <c:v>0.84445626945973051</c:v>
                </c:pt>
                <c:pt idx="83">
                  <c:v>0.84002905039655107</c:v>
                </c:pt>
                <c:pt idx="84">
                  <c:v>0.8347867682668767</c:v>
                </c:pt>
                <c:pt idx="85">
                  <c:v>0.82715449521977991</c:v>
                </c:pt>
                <c:pt idx="86">
                  <c:v>0.82355630286642922</c:v>
                </c:pt>
                <c:pt idx="87">
                  <c:v>0.81969933381335625</c:v>
                </c:pt>
                <c:pt idx="88">
                  <c:v>0.81291565540282185</c:v>
                </c:pt>
                <c:pt idx="89">
                  <c:v>0.80986760631121024</c:v>
                </c:pt>
                <c:pt idx="90">
                  <c:v>0.80089619035784487</c:v>
                </c:pt>
                <c:pt idx="91">
                  <c:v>0.79419261482185033</c:v>
                </c:pt>
                <c:pt idx="92">
                  <c:v>0.78750521500204251</c:v>
                </c:pt>
                <c:pt idx="93">
                  <c:v>0.78470344128757019</c:v>
                </c:pt>
                <c:pt idx="94">
                  <c:v>0.78094577268777188</c:v>
                </c:pt>
                <c:pt idx="95">
                  <c:v>0.77235705133246924</c:v>
                </c:pt>
                <c:pt idx="96">
                  <c:v>0.76614519129855685</c:v>
                </c:pt>
                <c:pt idx="97">
                  <c:v>0.76093022991995807</c:v>
                </c:pt>
                <c:pt idx="98">
                  <c:v>0.75861397532746377</c:v>
                </c:pt>
                <c:pt idx="99">
                  <c:v>0.75372469428326072</c:v>
                </c:pt>
                <c:pt idx="100">
                  <c:v>0.74902588420457883</c:v>
                </c:pt>
                <c:pt idx="101">
                  <c:v>0.743745179814572</c:v>
                </c:pt>
                <c:pt idx="102">
                  <c:v>0.73860418866556143</c:v>
                </c:pt>
                <c:pt idx="103">
                  <c:v>0.73375699889549462</c:v>
                </c:pt>
                <c:pt idx="104">
                  <c:v>0.72966962711599925</c:v>
                </c:pt>
                <c:pt idx="105">
                  <c:v>0.72550694204483523</c:v>
                </c:pt>
                <c:pt idx="106">
                  <c:v>0.71958168849922144</c:v>
                </c:pt>
                <c:pt idx="107">
                  <c:v>0.71340175623419144</c:v>
                </c:pt>
                <c:pt idx="108">
                  <c:v>0.70886476357415806</c:v>
                </c:pt>
                <c:pt idx="109">
                  <c:v>0.70415885563167535</c:v>
                </c:pt>
                <c:pt idx="110">
                  <c:v>0.7004456724901249</c:v>
                </c:pt>
                <c:pt idx="111">
                  <c:v>0.69658712282647206</c:v>
                </c:pt>
                <c:pt idx="112">
                  <c:v>0.69157118570295251</c:v>
                </c:pt>
                <c:pt idx="113">
                  <c:v>0.68780411134092134</c:v>
                </c:pt>
                <c:pt idx="114">
                  <c:v>0.68345567370766702</c:v>
                </c:pt>
                <c:pt idx="115">
                  <c:v>0.67945761609353661</c:v>
                </c:pt>
                <c:pt idx="116">
                  <c:v>0.67393021642570505</c:v>
                </c:pt>
                <c:pt idx="117">
                  <c:v>0.66985556851857164</c:v>
                </c:pt>
                <c:pt idx="118">
                  <c:v>0.66625968053064977</c:v>
                </c:pt>
                <c:pt idx="119">
                  <c:v>0.66167071763397844</c:v>
                </c:pt>
                <c:pt idx="120">
                  <c:v>0.65607740464688813</c:v>
                </c:pt>
                <c:pt idx="121">
                  <c:v>0.65205184391122439</c:v>
                </c:pt>
                <c:pt idx="122">
                  <c:v>0.64986230239510212</c:v>
                </c:pt>
                <c:pt idx="123">
                  <c:v>0.64687997369046091</c:v>
                </c:pt>
                <c:pt idx="124">
                  <c:v>0.64371677792844739</c:v>
                </c:pt>
                <c:pt idx="125">
                  <c:v>0.64042945298661669</c:v>
                </c:pt>
                <c:pt idx="126">
                  <c:v>0.63749832990050059</c:v>
                </c:pt>
                <c:pt idx="127">
                  <c:v>0.63541950822133353</c:v>
                </c:pt>
                <c:pt idx="128">
                  <c:v>0.6325258271638069</c:v>
                </c:pt>
                <c:pt idx="129">
                  <c:v>0.62992509740395353</c:v>
                </c:pt>
                <c:pt idx="130">
                  <c:v>0.62678453345269225</c:v>
                </c:pt>
                <c:pt idx="131">
                  <c:v>0.62362458072284321</c:v>
                </c:pt>
                <c:pt idx="132">
                  <c:v>0.61977868499701227</c:v>
                </c:pt>
                <c:pt idx="133">
                  <c:v>0.61565915305815322</c:v>
                </c:pt>
                <c:pt idx="134">
                  <c:v>0.61360687589246832</c:v>
                </c:pt>
                <c:pt idx="135">
                  <c:v>0.61173118407231275</c:v>
                </c:pt>
                <c:pt idx="136">
                  <c:v>0.60788918377392609</c:v>
                </c:pt>
                <c:pt idx="137">
                  <c:v>0.60255916377467733</c:v>
                </c:pt>
                <c:pt idx="138">
                  <c:v>0.59747396641629114</c:v>
                </c:pt>
                <c:pt idx="139">
                  <c:v>0.59437223481466983</c:v>
                </c:pt>
                <c:pt idx="140">
                  <c:v>0.59008217747424119</c:v>
                </c:pt>
                <c:pt idx="141">
                  <c:v>0.58690685960346767</c:v>
                </c:pt>
                <c:pt idx="142">
                  <c:v>0.58336189087711121</c:v>
                </c:pt>
                <c:pt idx="143">
                  <c:v>0.58121523886131132</c:v>
                </c:pt>
                <c:pt idx="144">
                  <c:v>0.57676971447300784</c:v>
                </c:pt>
                <c:pt idx="145">
                  <c:v>0.57276675715022807</c:v>
                </c:pt>
                <c:pt idx="146">
                  <c:v>0.56791877674144475</c:v>
                </c:pt>
                <c:pt idx="147">
                  <c:v>0.56468026004514571</c:v>
                </c:pt>
                <c:pt idx="148">
                  <c:v>0.56137167964187851</c:v>
                </c:pt>
                <c:pt idx="149">
                  <c:v>0.5581433456694852</c:v>
                </c:pt>
                <c:pt idx="150">
                  <c:v>0.55393400617392441</c:v>
                </c:pt>
                <c:pt idx="151">
                  <c:v>0.54861584607671676</c:v>
                </c:pt>
                <c:pt idx="152">
                  <c:v>0.54421489548639201</c:v>
                </c:pt>
                <c:pt idx="153">
                  <c:v>0.54113573188391029</c:v>
                </c:pt>
                <c:pt idx="154">
                  <c:v>0.53841346951991098</c:v>
                </c:pt>
                <c:pt idx="155">
                  <c:v>0.53518461933065131</c:v>
                </c:pt>
                <c:pt idx="156">
                  <c:v>0.53125921803162635</c:v>
                </c:pt>
                <c:pt idx="157">
                  <c:v>0.5278197081980025</c:v>
                </c:pt>
                <c:pt idx="158">
                  <c:v>0.52415852232390492</c:v>
                </c:pt>
                <c:pt idx="159">
                  <c:v>0.52011237767528651</c:v>
                </c:pt>
                <c:pt idx="160">
                  <c:v>0.51520843597032262</c:v>
                </c:pt>
                <c:pt idx="161">
                  <c:v>0.51090160680616115</c:v>
                </c:pt>
                <c:pt idx="162">
                  <c:v>0.50685663938866465</c:v>
                </c:pt>
                <c:pt idx="163">
                  <c:v>0.50177725263054318</c:v>
                </c:pt>
                <c:pt idx="164">
                  <c:v>0.49742524242443298</c:v>
                </c:pt>
                <c:pt idx="165">
                  <c:v>0.49130575400083942</c:v>
                </c:pt>
                <c:pt idx="166">
                  <c:v>0.48724161909160069</c:v>
                </c:pt>
                <c:pt idx="167">
                  <c:v>0.48124825582624886</c:v>
                </c:pt>
                <c:pt idx="168">
                  <c:v>0.4760995326439898</c:v>
                </c:pt>
                <c:pt idx="169">
                  <c:v>0.46956938642162571</c:v>
                </c:pt>
                <c:pt idx="170">
                  <c:v>0.46367498396394913</c:v>
                </c:pt>
                <c:pt idx="171">
                  <c:v>0.4582708047799775</c:v>
                </c:pt>
                <c:pt idx="172">
                  <c:v>0.45424470271160056</c:v>
                </c:pt>
                <c:pt idx="173">
                  <c:v>0.44962048084596323</c:v>
                </c:pt>
                <c:pt idx="174">
                  <c:v>0.44475319941573688</c:v>
                </c:pt>
                <c:pt idx="175">
                  <c:v>0.43943348144362931</c:v>
                </c:pt>
                <c:pt idx="176">
                  <c:v>0.43387045734597163</c:v>
                </c:pt>
                <c:pt idx="177">
                  <c:v>0.42981031237432421</c:v>
                </c:pt>
                <c:pt idx="178">
                  <c:v>0.42559103429171591</c:v>
                </c:pt>
                <c:pt idx="179">
                  <c:v>0.42283585477590879</c:v>
                </c:pt>
                <c:pt idx="180">
                  <c:v>0.41917283226470142</c:v>
                </c:pt>
                <c:pt idx="181">
                  <c:v>0.41654728390188905</c:v>
                </c:pt>
                <c:pt idx="182">
                  <c:v>0.41321802983038508</c:v>
                </c:pt>
                <c:pt idx="183">
                  <c:v>0.4102479767269564</c:v>
                </c:pt>
                <c:pt idx="184">
                  <c:v>0.40551281753533019</c:v>
                </c:pt>
                <c:pt idx="185">
                  <c:v>0.40137869002914328</c:v>
                </c:pt>
                <c:pt idx="186">
                  <c:v>0.39774877062267644</c:v>
                </c:pt>
                <c:pt idx="187">
                  <c:v>0.39542054812358834</c:v>
                </c:pt>
                <c:pt idx="188">
                  <c:v>0.39341894107491493</c:v>
                </c:pt>
                <c:pt idx="189">
                  <c:v>0.39026281588098483</c:v>
                </c:pt>
                <c:pt idx="190">
                  <c:v>0.38818546998253983</c:v>
                </c:pt>
                <c:pt idx="191">
                  <c:v>0.38510551936108606</c:v>
                </c:pt>
                <c:pt idx="192">
                  <c:v>0.38251994053309035</c:v>
                </c:pt>
                <c:pt idx="193">
                  <c:v>0.37921083783975629</c:v>
                </c:pt>
                <c:pt idx="194">
                  <c:v>0.37637179292035466</c:v>
                </c:pt>
                <c:pt idx="195">
                  <c:v>0.37410943335984853</c:v>
                </c:pt>
                <c:pt idx="196">
                  <c:v>0.37100272872291862</c:v>
                </c:pt>
                <c:pt idx="197">
                  <c:v>0.36849928521892805</c:v>
                </c:pt>
                <c:pt idx="198">
                  <c:v>0.36585427267087967</c:v>
                </c:pt>
                <c:pt idx="199">
                  <c:v>0.36404356654710174</c:v>
                </c:pt>
                <c:pt idx="200">
                  <c:v>0.36169281843808687</c:v>
                </c:pt>
                <c:pt idx="201">
                  <c:v>0.35895308267449028</c:v>
                </c:pt>
                <c:pt idx="202">
                  <c:v>0.356681321446781</c:v>
                </c:pt>
                <c:pt idx="203">
                  <c:v>0.35401474126868526</c:v>
                </c:pt>
                <c:pt idx="204">
                  <c:v>0.35198356706254219</c:v>
                </c:pt>
                <c:pt idx="205">
                  <c:v>0.34933536856725877</c:v>
                </c:pt>
                <c:pt idx="206">
                  <c:v>0.34683251283035238</c:v>
                </c:pt>
                <c:pt idx="207">
                  <c:v>0.34419470506929062</c:v>
                </c:pt>
                <c:pt idx="208">
                  <c:v>0.3412985281564308</c:v>
                </c:pt>
                <c:pt idx="209">
                  <c:v>0.33799004993740128</c:v>
                </c:pt>
                <c:pt idx="210">
                  <c:v>0.33514067951741022</c:v>
                </c:pt>
                <c:pt idx="211">
                  <c:v>0.33249003091424112</c:v>
                </c:pt>
                <c:pt idx="212">
                  <c:v>0.33067569249428341</c:v>
                </c:pt>
                <c:pt idx="213">
                  <c:v>0.32849582277103589</c:v>
                </c:pt>
                <c:pt idx="214">
                  <c:v>0.32646827354298746</c:v>
                </c:pt>
                <c:pt idx="215">
                  <c:v>0.32383232429715064</c:v>
                </c:pt>
                <c:pt idx="216">
                  <c:v>0.32088914659294782</c:v>
                </c:pt>
                <c:pt idx="217">
                  <c:v>0.31836959371303702</c:v>
                </c:pt>
                <c:pt idx="218">
                  <c:v>0.31633431437664544</c:v>
                </c:pt>
                <c:pt idx="219">
                  <c:v>0.31419100342986045</c:v>
                </c:pt>
                <c:pt idx="220">
                  <c:v>0.31140401101241844</c:v>
                </c:pt>
                <c:pt idx="221">
                  <c:v>0.30869974290820068</c:v>
                </c:pt>
                <c:pt idx="222">
                  <c:v>0.30645377954242375</c:v>
                </c:pt>
                <c:pt idx="223">
                  <c:v>0.30363518404142931</c:v>
                </c:pt>
                <c:pt idx="224">
                  <c:v>0.3010078483162138</c:v>
                </c:pt>
                <c:pt idx="225">
                  <c:v>0.2977477444828503</c:v>
                </c:pt>
                <c:pt idx="226">
                  <c:v>0.29573404470299691</c:v>
                </c:pt>
                <c:pt idx="227">
                  <c:v>0.29344582855144768</c:v>
                </c:pt>
                <c:pt idx="228">
                  <c:v>0.29169614086147644</c:v>
                </c:pt>
                <c:pt idx="229">
                  <c:v>0.28897267371575391</c:v>
                </c:pt>
                <c:pt idx="230">
                  <c:v>0.28615862626733302</c:v>
                </c:pt>
                <c:pt idx="231">
                  <c:v>0.28272719310406902</c:v>
                </c:pt>
                <c:pt idx="232">
                  <c:v>0.28010023171562282</c:v>
                </c:pt>
                <c:pt idx="233">
                  <c:v>0.27796747679892292</c:v>
                </c:pt>
                <c:pt idx="234">
                  <c:v>0.27572215969638442</c:v>
                </c:pt>
                <c:pt idx="235">
                  <c:v>0.27341091615462981</c:v>
                </c:pt>
                <c:pt idx="236">
                  <c:v>0.27069010513528935</c:v>
                </c:pt>
                <c:pt idx="237">
                  <c:v>0.26858241947856326</c:v>
                </c:pt>
                <c:pt idx="238">
                  <c:v>0.26586732885907743</c:v>
                </c:pt>
                <c:pt idx="239">
                  <c:v>0.26340840417263101</c:v>
                </c:pt>
                <c:pt idx="240">
                  <c:v>0.26059157065379535</c:v>
                </c:pt>
                <c:pt idx="241">
                  <c:v>0.25818872408482957</c:v>
                </c:pt>
                <c:pt idx="242">
                  <c:v>0.25585701363739216</c:v>
                </c:pt>
                <c:pt idx="243">
                  <c:v>0.25331334887002166</c:v>
                </c:pt>
                <c:pt idx="244">
                  <c:v>0.25058088810507917</c:v>
                </c:pt>
                <c:pt idx="245">
                  <c:v>0.24804680106958449</c:v>
                </c:pt>
                <c:pt idx="246">
                  <c:v>0.24585575078784389</c:v>
                </c:pt>
                <c:pt idx="247">
                  <c:v>0.243866829283195</c:v>
                </c:pt>
                <c:pt idx="248">
                  <c:v>0.24174863899567944</c:v>
                </c:pt>
                <c:pt idx="249">
                  <c:v>0.23967704056131756</c:v>
                </c:pt>
                <c:pt idx="250">
                  <c:v>0.23747763439261008</c:v>
                </c:pt>
                <c:pt idx="251">
                  <c:v>0.23514784679048781</c:v>
                </c:pt>
                <c:pt idx="252">
                  <c:v>0.23233421531446327</c:v>
                </c:pt>
                <c:pt idx="253">
                  <c:v>0.2300974764201438</c:v>
                </c:pt>
                <c:pt idx="254">
                  <c:v>0.22866533905402844</c:v>
                </c:pt>
                <c:pt idx="255">
                  <c:v>0.22737540328185388</c:v>
                </c:pt>
                <c:pt idx="256">
                  <c:v>0.22575819308566997</c:v>
                </c:pt>
                <c:pt idx="257">
                  <c:v>0.22344185865144317</c:v>
                </c:pt>
                <c:pt idx="258">
                  <c:v>0.22164865282775376</c:v>
                </c:pt>
                <c:pt idx="259">
                  <c:v>0.22019918925672299</c:v>
                </c:pt>
                <c:pt idx="260">
                  <c:v>0.21883850976844313</c:v>
                </c:pt>
                <c:pt idx="261">
                  <c:v>0.2175347337257755</c:v>
                </c:pt>
                <c:pt idx="262">
                  <c:v>0.21518401340946744</c:v>
                </c:pt>
                <c:pt idx="263">
                  <c:v>0.21262811551254671</c:v>
                </c:pt>
                <c:pt idx="264">
                  <c:v>0.210207858636694</c:v>
                </c:pt>
                <c:pt idx="265">
                  <c:v>0.20877137787795422</c:v>
                </c:pt>
                <c:pt idx="266">
                  <c:v>0.20748313733548837</c:v>
                </c:pt>
                <c:pt idx="267">
                  <c:v>0.20599331067213905</c:v>
                </c:pt>
                <c:pt idx="268">
                  <c:v>0.20431309259496436</c:v>
                </c:pt>
                <c:pt idx="269">
                  <c:v>0.20293348497747898</c:v>
                </c:pt>
                <c:pt idx="270">
                  <c:v>0.20139832134825777</c:v>
                </c:pt>
                <c:pt idx="271">
                  <c:v>0.19977256454154074</c:v>
                </c:pt>
                <c:pt idx="272">
                  <c:v>0.19797219802038318</c:v>
                </c:pt>
                <c:pt idx="273">
                  <c:v>0.19651416402736438</c:v>
                </c:pt>
                <c:pt idx="274">
                  <c:v>0.19520840941495679</c:v>
                </c:pt>
                <c:pt idx="275">
                  <c:v>0.19321912657870968</c:v>
                </c:pt>
                <c:pt idx="276">
                  <c:v>0.19116750798662532</c:v>
                </c:pt>
                <c:pt idx="277">
                  <c:v>0.18916591777640396</c:v>
                </c:pt>
                <c:pt idx="278">
                  <c:v>0.18799283025952898</c:v>
                </c:pt>
                <c:pt idx="279">
                  <c:v>0.18679471829618394</c:v>
                </c:pt>
                <c:pt idx="280">
                  <c:v>0.1850728730253462</c:v>
                </c:pt>
                <c:pt idx="281">
                  <c:v>0.18332176512897611</c:v>
                </c:pt>
                <c:pt idx="282">
                  <c:v>0.18184136315472552</c:v>
                </c:pt>
                <c:pt idx="283">
                  <c:v>0.18118494313151623</c:v>
                </c:pt>
                <c:pt idx="284">
                  <c:v>0.18028762693975742</c:v>
                </c:pt>
                <c:pt idx="285">
                  <c:v>0.17894485391489917</c:v>
                </c:pt>
                <c:pt idx="286">
                  <c:v>0.17720675446875109</c:v>
                </c:pt>
                <c:pt idx="287">
                  <c:v>0.17548182619307814</c:v>
                </c:pt>
                <c:pt idx="288">
                  <c:v>0.17476588576681423</c:v>
                </c:pt>
                <c:pt idx="289">
                  <c:v>0.1736908127834394</c:v>
                </c:pt>
                <c:pt idx="290">
                  <c:v>0.17276764654644933</c:v>
                </c:pt>
                <c:pt idx="291">
                  <c:v>0.17151639429042745</c:v>
                </c:pt>
                <c:pt idx="292">
                  <c:v>0.17044871276682244</c:v>
                </c:pt>
                <c:pt idx="293">
                  <c:v>0.16906303174861703</c:v>
                </c:pt>
                <c:pt idx="294">
                  <c:v>0.16791891546212187</c:v>
                </c:pt>
                <c:pt idx="295">
                  <c:v>0.16720744489506667</c:v>
                </c:pt>
                <c:pt idx="296">
                  <c:v>0.16625969994535739</c:v>
                </c:pt>
                <c:pt idx="297">
                  <c:v>0.16570578943665693</c:v>
                </c:pt>
                <c:pt idx="298">
                  <c:v>0.16380674488964733</c:v>
                </c:pt>
                <c:pt idx="299">
                  <c:v>0.16304586155731987</c:v>
                </c:pt>
                <c:pt idx="300">
                  <c:v>0.16131874148966083</c:v>
                </c:pt>
                <c:pt idx="301">
                  <c:v>0.16093481090523201</c:v>
                </c:pt>
                <c:pt idx="302">
                  <c:v>0.1597892457764713</c:v>
                </c:pt>
                <c:pt idx="303">
                  <c:v>0.15921894237734588</c:v>
                </c:pt>
                <c:pt idx="304">
                  <c:v>0.15843811375351718</c:v>
                </c:pt>
                <c:pt idx="305">
                  <c:v>0.15783666509407335</c:v>
                </c:pt>
                <c:pt idx="306">
                  <c:v>0.15678310450182353</c:v>
                </c:pt>
                <c:pt idx="307">
                  <c:v>0.15632283585732215</c:v>
                </c:pt>
                <c:pt idx="308">
                  <c:v>0.15590677349573803</c:v>
                </c:pt>
                <c:pt idx="309">
                  <c:v>0.1557461481677449</c:v>
                </c:pt>
                <c:pt idx="310">
                  <c:v>0.15471953338314984</c:v>
                </c:pt>
                <c:pt idx="311">
                  <c:v>0.15402044910025714</c:v>
                </c:pt>
                <c:pt idx="312">
                  <c:v>0.15262937767102441</c:v>
                </c:pt>
                <c:pt idx="313">
                  <c:v>0.15145932894859537</c:v>
                </c:pt>
                <c:pt idx="314">
                  <c:v>0.15067532540775583</c:v>
                </c:pt>
                <c:pt idx="315">
                  <c:v>0.15046679285199685</c:v>
                </c:pt>
                <c:pt idx="316">
                  <c:v>0.15020028054184192</c:v>
                </c:pt>
                <c:pt idx="317">
                  <c:v>0.14883786740867072</c:v>
                </c:pt>
                <c:pt idx="318">
                  <c:v>0.147854396639651</c:v>
                </c:pt>
                <c:pt idx="319">
                  <c:v>0.14711905348716145</c:v>
                </c:pt>
                <c:pt idx="320">
                  <c:v>0.14790640376974759</c:v>
                </c:pt>
                <c:pt idx="321">
                  <c:v>0.14760952859664053</c:v>
                </c:pt>
                <c:pt idx="322">
                  <c:v>0.14732230600074184</c:v>
                </c:pt>
                <c:pt idx="323">
                  <c:v>0.14644879300685362</c:v>
                </c:pt>
                <c:pt idx="324">
                  <c:v>0.1458412199853433</c:v>
                </c:pt>
                <c:pt idx="325">
                  <c:v>0.14565136181962199</c:v>
                </c:pt>
                <c:pt idx="326">
                  <c:v>0.14496903178586446</c:v>
                </c:pt>
                <c:pt idx="327">
                  <c:v>0.14540984164705389</c:v>
                </c:pt>
                <c:pt idx="328">
                  <c:v>0.14543126213442004</c:v>
                </c:pt>
                <c:pt idx="329">
                  <c:v>0.14548580458795765</c:v>
                </c:pt>
                <c:pt idx="330">
                  <c:v>0.14482940980430506</c:v>
                </c:pt>
                <c:pt idx="331">
                  <c:v>0.14418838816431487</c:v>
                </c:pt>
                <c:pt idx="332">
                  <c:v>0.14384706346409615</c:v>
                </c:pt>
                <c:pt idx="333">
                  <c:v>0.14380705518907422</c:v>
                </c:pt>
                <c:pt idx="334">
                  <c:v>0.14401880595504518</c:v>
                </c:pt>
                <c:pt idx="335">
                  <c:v>0.14318942233673018</c:v>
                </c:pt>
                <c:pt idx="336">
                  <c:v>0.14300081627896827</c:v>
                </c:pt>
                <c:pt idx="337">
                  <c:v>0.14221060299257501</c:v>
                </c:pt>
                <c:pt idx="338">
                  <c:v>0.14280528765149789</c:v>
                </c:pt>
                <c:pt idx="339">
                  <c:v>0.14266857386057266</c:v>
                </c:pt>
                <c:pt idx="340">
                  <c:v>0.14314094141701766</c:v>
                </c:pt>
                <c:pt idx="341">
                  <c:v>0.14253697369930313</c:v>
                </c:pt>
                <c:pt idx="342">
                  <c:v>0.14244081004316966</c:v>
                </c:pt>
                <c:pt idx="343">
                  <c:v>0.14240766948561809</c:v>
                </c:pt>
                <c:pt idx="344">
                  <c:v>0.14244132832007989</c:v>
                </c:pt>
                <c:pt idx="345">
                  <c:v>0.14212461734724274</c:v>
                </c:pt>
                <c:pt idx="346">
                  <c:v>0.14134740885279465</c:v>
                </c:pt>
                <c:pt idx="347">
                  <c:v>0.14148694258474526</c:v>
                </c:pt>
                <c:pt idx="348">
                  <c:v>0.14091451350806838</c:v>
                </c:pt>
                <c:pt idx="349">
                  <c:v>0.1403884725335047</c:v>
                </c:pt>
                <c:pt idx="350">
                  <c:v>0.13943709144173974</c:v>
                </c:pt>
                <c:pt idx="351">
                  <c:v>0.13989668920650594</c:v>
                </c:pt>
                <c:pt idx="352">
                  <c:v>0.13998439677421293</c:v>
                </c:pt>
                <c:pt idx="353">
                  <c:v>0.14009488292522862</c:v>
                </c:pt>
                <c:pt idx="354">
                  <c:v>0.13840703816469963</c:v>
                </c:pt>
                <c:pt idx="355">
                  <c:v>0.13747205999882775</c:v>
                </c:pt>
                <c:pt idx="356">
                  <c:v>0.13643724946035249</c:v>
                </c:pt>
                <c:pt idx="357">
                  <c:v>0.13648724528305153</c:v>
                </c:pt>
                <c:pt idx="358">
                  <c:v>0.13637819148426922</c:v>
                </c:pt>
                <c:pt idx="359">
                  <c:v>0.13582314130039855</c:v>
                </c:pt>
                <c:pt idx="360">
                  <c:v>0.13460810614653551</c:v>
                </c:pt>
                <c:pt idx="361">
                  <c:v>0.13369740017955695</c:v>
                </c:pt>
                <c:pt idx="362">
                  <c:v>0.13296730077429508</c:v>
                </c:pt>
                <c:pt idx="363">
                  <c:v>0.13230535791162212</c:v>
                </c:pt>
                <c:pt idx="364">
                  <c:v>0.13166370461539589</c:v>
                </c:pt>
                <c:pt idx="365">
                  <c:v>0.13090110297409996</c:v>
                </c:pt>
                <c:pt idx="366">
                  <c:v>0.13045976032394885</c:v>
                </c:pt>
                <c:pt idx="367">
                  <c:v>0.13000900201899593</c:v>
                </c:pt>
                <c:pt idx="368">
                  <c:v>0.13014385546172727</c:v>
                </c:pt>
                <c:pt idx="369">
                  <c:v>0.12943967693165326</c:v>
                </c:pt>
                <c:pt idx="370">
                  <c:v>0.12861439414774856</c:v>
                </c:pt>
                <c:pt idx="371">
                  <c:v>0.12872729454543083</c:v>
                </c:pt>
                <c:pt idx="372">
                  <c:v>0.12944522860393451</c:v>
                </c:pt>
                <c:pt idx="373">
                  <c:v>0.13025719325466159</c:v>
                </c:pt>
                <c:pt idx="374">
                  <c:v>0.12993882463577308</c:v>
                </c:pt>
                <c:pt idx="375">
                  <c:v>0.13071702902482593</c:v>
                </c:pt>
                <c:pt idx="376">
                  <c:v>0.13122052389150266</c:v>
                </c:pt>
                <c:pt idx="377">
                  <c:v>0.13352474101863862</c:v>
                </c:pt>
                <c:pt idx="378">
                  <c:v>0.13514031832071405</c:v>
                </c:pt>
                <c:pt idx="379">
                  <c:v>0.13671056927277281</c:v>
                </c:pt>
                <c:pt idx="380">
                  <c:v>0.13686426693553241</c:v>
                </c:pt>
                <c:pt idx="381">
                  <c:v>0.13729257726011326</c:v>
                </c:pt>
                <c:pt idx="382">
                  <c:v>0.13836245593809932</c:v>
                </c:pt>
                <c:pt idx="383">
                  <c:v>0.14019505541190447</c:v>
                </c:pt>
                <c:pt idx="384">
                  <c:v>0.1426547946537402</c:v>
                </c:pt>
                <c:pt idx="385">
                  <c:v>0.14511387381145477</c:v>
                </c:pt>
                <c:pt idx="386">
                  <c:v>0.14804509807360838</c:v>
                </c:pt>
                <c:pt idx="387">
                  <c:v>0.15073213507994618</c:v>
                </c:pt>
                <c:pt idx="388">
                  <c:v>0.15318104037931224</c:v>
                </c:pt>
                <c:pt idx="389">
                  <c:v>0.1541489689721123</c:v>
                </c:pt>
                <c:pt idx="390">
                  <c:v>0.15526527202429705</c:v>
                </c:pt>
                <c:pt idx="391">
                  <c:v>0.15559500070272156</c:v>
                </c:pt>
                <c:pt idx="392">
                  <c:v>0.15689889435469423</c:v>
                </c:pt>
                <c:pt idx="393">
                  <c:v>0.15723785074620755</c:v>
                </c:pt>
                <c:pt idx="394">
                  <c:v>0.15837580930643405</c:v>
                </c:pt>
                <c:pt idx="395">
                  <c:v>0.15841443284573725</c:v>
                </c:pt>
                <c:pt idx="396">
                  <c:v>0.16007578716786558</c:v>
                </c:pt>
                <c:pt idx="397">
                  <c:v>0.16051006850960256</c:v>
                </c:pt>
                <c:pt idx="398">
                  <c:v>0.16032840719848301</c:v>
                </c:pt>
                <c:pt idx="399">
                  <c:v>0.15892896234398715</c:v>
                </c:pt>
                <c:pt idx="400">
                  <c:v>0.15864583884439443</c:v>
                </c:pt>
                <c:pt idx="401">
                  <c:v>0.15742422732161129</c:v>
                </c:pt>
                <c:pt idx="402">
                  <c:v>0.15614876471272174</c:v>
                </c:pt>
                <c:pt idx="403">
                  <c:v>0.15293627222429027</c:v>
                </c:pt>
                <c:pt idx="404">
                  <c:v>0.15204672497272903</c:v>
                </c:pt>
                <c:pt idx="405">
                  <c:v>0.15011958110919257</c:v>
                </c:pt>
                <c:pt idx="406">
                  <c:v>0.14789952366929454</c:v>
                </c:pt>
                <c:pt idx="407">
                  <c:v>0.14475380065218693</c:v>
                </c:pt>
                <c:pt idx="408">
                  <c:v>0.14146876389707069</c:v>
                </c:pt>
                <c:pt idx="409">
                  <c:v>0.13873770600183452</c:v>
                </c:pt>
                <c:pt idx="410">
                  <c:v>0.13595594204569925</c:v>
                </c:pt>
                <c:pt idx="411">
                  <c:v>0.13266608487086723</c:v>
                </c:pt>
                <c:pt idx="412">
                  <c:v>0.1291943064549689</c:v>
                </c:pt>
                <c:pt idx="413">
                  <c:v>0.12569821278295165</c:v>
                </c:pt>
                <c:pt idx="414">
                  <c:v>0.12279054622824893</c:v>
                </c:pt>
                <c:pt idx="415">
                  <c:v>0.12088808109718929</c:v>
                </c:pt>
                <c:pt idx="416">
                  <c:v>0.11729324620481428</c:v>
                </c:pt>
                <c:pt idx="417">
                  <c:v>0.1134366607204378</c:v>
                </c:pt>
                <c:pt idx="418">
                  <c:v>0.11089350178655433</c:v>
                </c:pt>
                <c:pt idx="419">
                  <c:v>0.10896897262753551</c:v>
                </c:pt>
                <c:pt idx="420">
                  <c:v>0.10797777856597782</c:v>
                </c:pt>
                <c:pt idx="421">
                  <c:v>0.1057152222419704</c:v>
                </c:pt>
                <c:pt idx="422">
                  <c:v>0.10416953404236173</c:v>
                </c:pt>
                <c:pt idx="423">
                  <c:v>0.10228291034492118</c:v>
                </c:pt>
                <c:pt idx="424">
                  <c:v>0.10089900472866341</c:v>
                </c:pt>
                <c:pt idx="425">
                  <c:v>0.10067277409651611</c:v>
                </c:pt>
                <c:pt idx="426">
                  <c:v>0.10016121518969787</c:v>
                </c:pt>
                <c:pt idx="427">
                  <c:v>9.9211240631853742E-2</c:v>
                </c:pt>
                <c:pt idx="428">
                  <c:v>9.7515289475259087E-2</c:v>
                </c:pt>
                <c:pt idx="429">
                  <c:v>9.7123111430484202E-2</c:v>
                </c:pt>
                <c:pt idx="430">
                  <c:v>9.6157140621499257E-2</c:v>
                </c:pt>
                <c:pt idx="431">
                  <c:v>9.5101114331421627E-2</c:v>
                </c:pt>
                <c:pt idx="432">
                  <c:v>9.3866683514578358E-2</c:v>
                </c:pt>
                <c:pt idx="433">
                  <c:v>9.3376410556573919E-2</c:v>
                </c:pt>
                <c:pt idx="434">
                  <c:v>9.2816032660718917E-2</c:v>
                </c:pt>
                <c:pt idx="435">
                  <c:v>9.1761949321441993E-2</c:v>
                </c:pt>
                <c:pt idx="436">
                  <c:v>9.202872934912297E-2</c:v>
                </c:pt>
                <c:pt idx="437">
                  <c:v>9.0953845503876612E-2</c:v>
                </c:pt>
                <c:pt idx="438">
                  <c:v>9.0165764882438867E-2</c:v>
                </c:pt>
                <c:pt idx="439">
                  <c:v>8.8496093082971988E-2</c:v>
                </c:pt>
                <c:pt idx="440">
                  <c:v>8.7744557870392481E-2</c:v>
                </c:pt>
                <c:pt idx="441">
                  <c:v>8.7949819220736386E-2</c:v>
                </c:pt>
                <c:pt idx="442">
                  <c:v>8.7037298709001537E-2</c:v>
                </c:pt>
                <c:pt idx="443">
                  <c:v>8.72257374933047E-2</c:v>
                </c:pt>
                <c:pt idx="444">
                  <c:v>8.7121524148403157E-2</c:v>
                </c:pt>
                <c:pt idx="445">
                  <c:v>8.5861224406743542E-2</c:v>
                </c:pt>
                <c:pt idx="446">
                  <c:v>8.4669304381950611E-2</c:v>
                </c:pt>
                <c:pt idx="447">
                  <c:v>8.4832987916075256E-2</c:v>
                </c:pt>
                <c:pt idx="448">
                  <c:v>8.6892646012374591E-2</c:v>
                </c:pt>
                <c:pt idx="449">
                  <c:v>8.7000425846556498E-2</c:v>
                </c:pt>
                <c:pt idx="450">
                  <c:v>8.5711190505896678E-2</c:v>
                </c:pt>
                <c:pt idx="451">
                  <c:v>8.4581745889886151E-2</c:v>
                </c:pt>
                <c:pt idx="452">
                  <c:v>8.3784730912265931E-2</c:v>
                </c:pt>
                <c:pt idx="453">
                  <c:v>8.2235895214962343E-2</c:v>
                </c:pt>
                <c:pt idx="454">
                  <c:v>8.1307493152884741E-2</c:v>
                </c:pt>
                <c:pt idx="455">
                  <c:v>8.0863346099714253E-2</c:v>
                </c:pt>
                <c:pt idx="456">
                  <c:v>8.1707323976943927E-2</c:v>
                </c:pt>
                <c:pt idx="457">
                  <c:v>8.1264071500822446E-2</c:v>
                </c:pt>
                <c:pt idx="458">
                  <c:v>8.2445384315592479E-2</c:v>
                </c:pt>
                <c:pt idx="459">
                  <c:v>8.3430918487914757E-2</c:v>
                </c:pt>
                <c:pt idx="460">
                  <c:v>8.3942646524133954E-2</c:v>
                </c:pt>
                <c:pt idx="461">
                  <c:v>8.3213795223792561E-2</c:v>
                </c:pt>
                <c:pt idx="462">
                  <c:v>7.9511470599408593E-2</c:v>
                </c:pt>
                <c:pt idx="463">
                  <c:v>7.923744138577879E-2</c:v>
                </c:pt>
                <c:pt idx="464">
                  <c:v>7.700699402987074E-2</c:v>
                </c:pt>
                <c:pt idx="465">
                  <c:v>7.8209037081832411E-2</c:v>
                </c:pt>
                <c:pt idx="466">
                  <c:v>7.6534356801298678E-2</c:v>
                </c:pt>
                <c:pt idx="467">
                  <c:v>7.7385624271221976E-2</c:v>
                </c:pt>
                <c:pt idx="468">
                  <c:v>7.6076684617327486E-2</c:v>
                </c:pt>
                <c:pt idx="469">
                  <c:v>7.5854405601298011E-2</c:v>
                </c:pt>
                <c:pt idx="470">
                  <c:v>7.6101747059325112E-2</c:v>
                </c:pt>
                <c:pt idx="471">
                  <c:v>7.8130870834640112E-2</c:v>
                </c:pt>
                <c:pt idx="472">
                  <c:v>7.8157097840132209E-2</c:v>
                </c:pt>
                <c:pt idx="473">
                  <c:v>7.8375497011062889E-2</c:v>
                </c:pt>
                <c:pt idx="474">
                  <c:v>7.4474895381748965E-2</c:v>
                </c:pt>
                <c:pt idx="475">
                  <c:v>7.4714094528749025E-2</c:v>
                </c:pt>
                <c:pt idx="476">
                  <c:v>7.3838566374107573E-2</c:v>
                </c:pt>
                <c:pt idx="477">
                  <c:v>7.5335206591933282E-2</c:v>
                </c:pt>
                <c:pt idx="478">
                  <c:v>7.367772266758868E-2</c:v>
                </c:pt>
                <c:pt idx="479">
                  <c:v>7.3517264509393498E-2</c:v>
                </c:pt>
                <c:pt idx="480">
                  <c:v>7.2781200627510048E-2</c:v>
                </c:pt>
                <c:pt idx="481">
                  <c:v>7.360665033786741E-2</c:v>
                </c:pt>
                <c:pt idx="482">
                  <c:v>7.3781745348369288E-2</c:v>
                </c:pt>
                <c:pt idx="483">
                  <c:v>7.4789730662549E-2</c:v>
                </c:pt>
                <c:pt idx="484">
                  <c:v>7.3794251804403341E-2</c:v>
                </c:pt>
                <c:pt idx="485">
                  <c:v>7.2412172691807192E-2</c:v>
                </c:pt>
                <c:pt idx="486">
                  <c:v>7.1747727289818472E-2</c:v>
                </c:pt>
                <c:pt idx="487">
                  <c:v>7.2403168830109041E-2</c:v>
                </c:pt>
                <c:pt idx="488">
                  <c:v>7.2171823084468387E-2</c:v>
                </c:pt>
                <c:pt idx="489">
                  <c:v>7.1112864275066218E-2</c:v>
                </c:pt>
                <c:pt idx="490">
                  <c:v>7.0823024393579889E-2</c:v>
                </c:pt>
                <c:pt idx="491">
                  <c:v>7.1324271197578115E-2</c:v>
                </c:pt>
                <c:pt idx="492">
                  <c:v>7.2740383320828064E-2</c:v>
                </c:pt>
                <c:pt idx="493">
                  <c:v>7.2808127106845311E-2</c:v>
                </c:pt>
                <c:pt idx="494">
                  <c:v>7.3001970572745628E-2</c:v>
                </c:pt>
                <c:pt idx="495">
                  <c:v>7.093222899976806E-2</c:v>
                </c:pt>
                <c:pt idx="496">
                  <c:v>6.9820714293635261E-2</c:v>
                </c:pt>
                <c:pt idx="497">
                  <c:v>6.8949823335424834E-2</c:v>
                </c:pt>
                <c:pt idx="498">
                  <c:v>7.0708906885504505E-2</c:v>
                </c:pt>
                <c:pt idx="499">
                  <c:v>7.189059814304799E-2</c:v>
                </c:pt>
                <c:pt idx="500">
                  <c:v>7.3178635529143429E-2</c:v>
                </c:pt>
                <c:pt idx="501">
                  <c:v>7.2619831016081896E-2</c:v>
                </c:pt>
                <c:pt idx="502">
                  <c:v>7.3349782041179423E-2</c:v>
                </c:pt>
                <c:pt idx="503">
                  <c:v>7.2819576949014087E-2</c:v>
                </c:pt>
                <c:pt idx="504">
                  <c:v>7.0807734669509598E-2</c:v>
                </c:pt>
                <c:pt idx="505">
                  <c:v>6.9760315560141159E-2</c:v>
                </c:pt>
                <c:pt idx="506">
                  <c:v>6.9438492261161819E-2</c:v>
                </c:pt>
                <c:pt idx="507">
                  <c:v>7.3011902362030853E-2</c:v>
                </c:pt>
                <c:pt idx="508">
                  <c:v>7.1500536806100135E-2</c:v>
                </c:pt>
                <c:pt idx="509">
                  <c:v>6.8468368060253026E-2</c:v>
                </c:pt>
                <c:pt idx="510">
                  <c:v>6.5954078527047558E-2</c:v>
                </c:pt>
                <c:pt idx="511">
                  <c:v>6.7167452728593979E-2</c:v>
                </c:pt>
                <c:pt idx="512">
                  <c:v>6.9706585294870296E-2</c:v>
                </c:pt>
                <c:pt idx="513">
                  <c:v>6.9939881734421033E-2</c:v>
                </c:pt>
                <c:pt idx="514">
                  <c:v>6.8701133034663825E-2</c:v>
                </c:pt>
                <c:pt idx="515">
                  <c:v>6.8271356777819425E-2</c:v>
                </c:pt>
                <c:pt idx="516">
                  <c:v>6.9268288963412E-2</c:v>
                </c:pt>
                <c:pt idx="517">
                  <c:v>6.8283110928520199E-2</c:v>
                </c:pt>
                <c:pt idx="518">
                  <c:v>6.7655660320845634E-2</c:v>
                </c:pt>
                <c:pt idx="519">
                  <c:v>6.6123258225772155E-2</c:v>
                </c:pt>
                <c:pt idx="520">
                  <c:v>6.7112934572824259E-2</c:v>
                </c:pt>
              </c:numCache>
            </c:numRef>
          </c:val>
        </c:ser>
        <c:ser>
          <c:idx val="12"/>
          <c:order val="11"/>
          <c:tx>
            <c:strRef>
              <c:f>AP_t!$F$13</c:f>
              <c:strCache>
                <c:ptCount val="1"/>
                <c:pt idx="0">
                  <c:v>P12</c:v>
                </c:pt>
              </c:strCache>
            </c:strRef>
          </c:tx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AP_t!$G$13:$TG$13</c:f>
              <c:numCache>
                <c:formatCode>General</c:formatCode>
                <c:ptCount val="521"/>
                <c:pt idx="0">
                  <c:v>1.901458382150949</c:v>
                </c:pt>
                <c:pt idx="1">
                  <c:v>1.8913028057589176</c:v>
                </c:pt>
                <c:pt idx="2">
                  <c:v>1.8824358599026478</c:v>
                </c:pt>
                <c:pt idx="3">
                  <c:v>1.8680648016961086</c:v>
                </c:pt>
                <c:pt idx="4">
                  <c:v>1.8582875724387726</c:v>
                </c:pt>
                <c:pt idx="5">
                  <c:v>1.8442781644795312</c:v>
                </c:pt>
                <c:pt idx="6">
                  <c:v>1.8397854926089707</c:v>
                </c:pt>
                <c:pt idx="7">
                  <c:v>1.8277470989274729</c:v>
                </c:pt>
                <c:pt idx="8">
                  <c:v>1.8240225142372708</c:v>
                </c:pt>
                <c:pt idx="9">
                  <c:v>1.8120578048147922</c:v>
                </c:pt>
                <c:pt idx="10">
                  <c:v>1.8009226460761365</c:v>
                </c:pt>
                <c:pt idx="11">
                  <c:v>1.7916643867529096</c:v>
                </c:pt>
                <c:pt idx="12">
                  <c:v>1.7766899419228304</c:v>
                </c:pt>
                <c:pt idx="13">
                  <c:v>1.7688734125861445</c:v>
                </c:pt>
                <c:pt idx="14">
                  <c:v>1.7492919080099363</c:v>
                </c:pt>
                <c:pt idx="15">
                  <c:v>1.7322038193047238</c:v>
                </c:pt>
                <c:pt idx="16">
                  <c:v>1.7184228346452251</c:v>
                </c:pt>
                <c:pt idx="17">
                  <c:v>1.7067774774285784</c:v>
                </c:pt>
                <c:pt idx="18">
                  <c:v>1.6955814032379541</c:v>
                </c:pt>
                <c:pt idx="19">
                  <c:v>1.6778114793905392</c:v>
                </c:pt>
                <c:pt idx="20">
                  <c:v>1.6694588292420132</c:v>
                </c:pt>
                <c:pt idx="21">
                  <c:v>1.6555438676368883</c:v>
                </c:pt>
                <c:pt idx="22">
                  <c:v>1.6462235366546283</c:v>
                </c:pt>
                <c:pt idx="23">
                  <c:v>1.6345732774135682</c:v>
                </c:pt>
                <c:pt idx="24">
                  <c:v>1.6283693174164258</c:v>
                </c:pt>
                <c:pt idx="25">
                  <c:v>1.6242314430142564</c:v>
                </c:pt>
                <c:pt idx="26">
                  <c:v>1.6113558775271652</c:v>
                </c:pt>
                <c:pt idx="27">
                  <c:v>1.6016920312779819</c:v>
                </c:pt>
                <c:pt idx="28">
                  <c:v>1.5937466269431044</c:v>
                </c:pt>
                <c:pt idx="29">
                  <c:v>1.589106827509156</c:v>
                </c:pt>
                <c:pt idx="30">
                  <c:v>1.5859866178912594</c:v>
                </c:pt>
                <c:pt idx="31">
                  <c:v>1.5777893235615759</c:v>
                </c:pt>
                <c:pt idx="32">
                  <c:v>1.5708498123647412</c:v>
                </c:pt>
                <c:pt idx="33">
                  <c:v>1.5674078674633403</c:v>
                </c:pt>
                <c:pt idx="34">
                  <c:v>1.5602110151181083</c:v>
                </c:pt>
                <c:pt idx="35">
                  <c:v>1.5531229048430313</c:v>
                </c:pt>
                <c:pt idx="36">
                  <c:v>1.5425551916036688</c:v>
                </c:pt>
                <c:pt idx="37">
                  <c:v>1.5339276299675302</c:v>
                </c:pt>
                <c:pt idx="38">
                  <c:v>1.5296691914203613</c:v>
                </c:pt>
                <c:pt idx="39">
                  <c:v>1.523272550848096</c:v>
                </c:pt>
                <c:pt idx="40">
                  <c:v>1.5266113263339292</c:v>
                </c:pt>
                <c:pt idx="41">
                  <c:v>1.5215720606785919</c:v>
                </c:pt>
                <c:pt idx="42">
                  <c:v>1.5136420293839112</c:v>
                </c:pt>
                <c:pt idx="43">
                  <c:v>1.4968341358045514</c:v>
                </c:pt>
                <c:pt idx="44">
                  <c:v>1.4864168350115099</c:v>
                </c:pt>
                <c:pt idx="45">
                  <c:v>1.4784824563494232</c:v>
                </c:pt>
                <c:pt idx="46">
                  <c:v>1.4769385546456359</c:v>
                </c:pt>
                <c:pt idx="47">
                  <c:v>1.471106666339159</c:v>
                </c:pt>
                <c:pt idx="48">
                  <c:v>1.4658767454415622</c:v>
                </c:pt>
                <c:pt idx="49">
                  <c:v>1.4579761456271931</c:v>
                </c:pt>
                <c:pt idx="50">
                  <c:v>1.4622058527195181</c:v>
                </c:pt>
                <c:pt idx="51">
                  <c:v>1.4542492959745401</c:v>
                </c:pt>
                <c:pt idx="52">
                  <c:v>1.4501714353085149</c:v>
                </c:pt>
                <c:pt idx="53">
                  <c:v>1.4388947408863944</c:v>
                </c:pt>
                <c:pt idx="54">
                  <c:v>1.4367930628281196</c:v>
                </c:pt>
                <c:pt idx="55">
                  <c:v>1.4257055637631286</c:v>
                </c:pt>
                <c:pt idx="56">
                  <c:v>1.4143908082378169</c:v>
                </c:pt>
                <c:pt idx="57">
                  <c:v>1.4084399311786948</c:v>
                </c:pt>
                <c:pt idx="58">
                  <c:v>1.404136730076992</c:v>
                </c:pt>
                <c:pt idx="59">
                  <c:v>1.3966856325766215</c:v>
                </c:pt>
                <c:pt idx="60">
                  <c:v>1.3928135665201278</c:v>
                </c:pt>
                <c:pt idx="61">
                  <c:v>1.3844660250954555</c:v>
                </c:pt>
                <c:pt idx="62">
                  <c:v>1.3747398374219544</c:v>
                </c:pt>
                <c:pt idx="63">
                  <c:v>1.3612880744232749</c:v>
                </c:pt>
                <c:pt idx="64">
                  <c:v>1.356723986761553</c:v>
                </c:pt>
                <c:pt idx="65">
                  <c:v>1.3578082815662331</c:v>
                </c:pt>
                <c:pt idx="66">
                  <c:v>1.3525025187549393</c:v>
                </c:pt>
                <c:pt idx="67">
                  <c:v>1.3484407024909382</c:v>
                </c:pt>
                <c:pt idx="68">
                  <c:v>1.3346244073728499</c:v>
                </c:pt>
                <c:pt idx="69">
                  <c:v>1.3237781920498006</c:v>
                </c:pt>
                <c:pt idx="70">
                  <c:v>1.3136312222276538</c:v>
                </c:pt>
                <c:pt idx="71">
                  <c:v>1.3094202333014193</c:v>
                </c:pt>
                <c:pt idx="72">
                  <c:v>1.3056767250772314</c:v>
                </c:pt>
                <c:pt idx="73">
                  <c:v>1.3040503587026275</c:v>
                </c:pt>
                <c:pt idx="74">
                  <c:v>1.3020666648796664</c:v>
                </c:pt>
                <c:pt idx="75">
                  <c:v>1.3011592418758915</c:v>
                </c:pt>
                <c:pt idx="76">
                  <c:v>1.2932752405048045</c:v>
                </c:pt>
                <c:pt idx="77">
                  <c:v>1.2862946930992034</c:v>
                </c:pt>
                <c:pt idx="78">
                  <c:v>1.2806534179087012</c:v>
                </c:pt>
                <c:pt idx="79">
                  <c:v>1.2701067667797352</c:v>
                </c:pt>
                <c:pt idx="80">
                  <c:v>1.2635618131164696</c:v>
                </c:pt>
                <c:pt idx="81">
                  <c:v>1.2507860206608408</c:v>
                </c:pt>
                <c:pt idx="82">
                  <c:v>1.2481505779518098</c:v>
                </c:pt>
                <c:pt idx="83">
                  <c:v>1.237079297419468</c:v>
                </c:pt>
                <c:pt idx="84">
                  <c:v>1.2328966388521931</c:v>
                </c:pt>
                <c:pt idx="85">
                  <c:v>1.2262082869893829</c:v>
                </c:pt>
                <c:pt idx="86">
                  <c:v>1.2163803235791304</c:v>
                </c:pt>
                <c:pt idx="87">
                  <c:v>1.2117502800211788</c:v>
                </c:pt>
                <c:pt idx="88">
                  <c:v>1.2030838817708087</c:v>
                </c:pt>
                <c:pt idx="89">
                  <c:v>1.202162700073991</c:v>
                </c:pt>
                <c:pt idx="90">
                  <c:v>1.1887810353867245</c:v>
                </c:pt>
                <c:pt idx="91">
                  <c:v>1.1799670547004479</c:v>
                </c:pt>
                <c:pt idx="92">
                  <c:v>1.1679557381713661</c:v>
                </c:pt>
                <c:pt idx="93">
                  <c:v>1.1604080657541511</c:v>
                </c:pt>
                <c:pt idx="94">
                  <c:v>1.151254657688189</c:v>
                </c:pt>
                <c:pt idx="95">
                  <c:v>1.144957296168275</c:v>
                </c:pt>
                <c:pt idx="96">
                  <c:v>1.1386650775945721</c:v>
                </c:pt>
                <c:pt idx="97">
                  <c:v>1.1307491659530675</c:v>
                </c:pt>
                <c:pt idx="98">
                  <c:v>1.1246232370119071</c:v>
                </c:pt>
                <c:pt idx="99">
                  <c:v>1.1184753202812487</c:v>
                </c:pt>
                <c:pt idx="100">
                  <c:v>1.1129774300746422</c:v>
                </c:pt>
                <c:pt idx="101">
                  <c:v>1.1046328116615209</c:v>
                </c:pt>
                <c:pt idx="102">
                  <c:v>1.0959998365221979</c:v>
                </c:pt>
                <c:pt idx="103">
                  <c:v>1.0877285621946227</c:v>
                </c:pt>
                <c:pt idx="104">
                  <c:v>1.080192014199729</c:v>
                </c:pt>
                <c:pt idx="105">
                  <c:v>1.0751074133835532</c:v>
                </c:pt>
                <c:pt idx="106">
                  <c:v>1.067461801037547</c:v>
                </c:pt>
                <c:pt idx="107">
                  <c:v>1.0602242339867338</c:v>
                </c:pt>
                <c:pt idx="108">
                  <c:v>1.0526223188992974</c:v>
                </c:pt>
                <c:pt idx="109">
                  <c:v>1.0473456005119235</c:v>
                </c:pt>
                <c:pt idx="110">
                  <c:v>1.0420402060843037</c:v>
                </c:pt>
                <c:pt idx="111">
                  <c:v>1.0344371045475145</c:v>
                </c:pt>
                <c:pt idx="112">
                  <c:v>1.0249689360841194</c:v>
                </c:pt>
                <c:pt idx="113">
                  <c:v>1.0186358755181868</c:v>
                </c:pt>
                <c:pt idx="114">
                  <c:v>1.0134778650217824</c:v>
                </c:pt>
                <c:pt idx="115">
                  <c:v>1.0084566600368863</c:v>
                </c:pt>
                <c:pt idx="116">
                  <c:v>1.000883123488528</c:v>
                </c:pt>
                <c:pt idx="117">
                  <c:v>0.99246382643567066</c:v>
                </c:pt>
                <c:pt idx="118">
                  <c:v>0.98405355761577551</c:v>
                </c:pt>
                <c:pt idx="119">
                  <c:v>0.97847679764405737</c:v>
                </c:pt>
                <c:pt idx="120">
                  <c:v>0.97248178098534122</c:v>
                </c:pt>
                <c:pt idx="121">
                  <c:v>0.96829491860338757</c:v>
                </c:pt>
                <c:pt idx="122">
                  <c:v>0.96241237733248663</c:v>
                </c:pt>
                <c:pt idx="123">
                  <c:v>0.95778814920332733</c:v>
                </c:pt>
                <c:pt idx="124">
                  <c:v>0.95167820005174153</c:v>
                </c:pt>
                <c:pt idx="125">
                  <c:v>0.94551639246409569</c:v>
                </c:pt>
                <c:pt idx="126">
                  <c:v>0.93952481849517977</c:v>
                </c:pt>
                <c:pt idx="127">
                  <c:v>0.93594723125311752</c:v>
                </c:pt>
                <c:pt idx="128">
                  <c:v>0.93362590332887196</c:v>
                </c:pt>
                <c:pt idx="129">
                  <c:v>0.92959142556471208</c:v>
                </c:pt>
                <c:pt idx="130">
                  <c:v>0.92507424311804443</c:v>
                </c:pt>
                <c:pt idx="131">
                  <c:v>0.92031847918865972</c:v>
                </c:pt>
                <c:pt idx="132">
                  <c:v>0.91445293229787572</c:v>
                </c:pt>
                <c:pt idx="133">
                  <c:v>0.90916727517226692</c:v>
                </c:pt>
                <c:pt idx="134">
                  <c:v>0.90191807977301663</c:v>
                </c:pt>
                <c:pt idx="135">
                  <c:v>0.89817844291431292</c:v>
                </c:pt>
                <c:pt idx="136">
                  <c:v>0.89106619614766303</c:v>
                </c:pt>
                <c:pt idx="137">
                  <c:v>0.88470620718270787</c:v>
                </c:pt>
                <c:pt idx="138">
                  <c:v>0.8782566016864064</c:v>
                </c:pt>
                <c:pt idx="139">
                  <c:v>0.87412347072861973</c:v>
                </c:pt>
                <c:pt idx="140">
                  <c:v>0.86896665580797516</c:v>
                </c:pt>
                <c:pt idx="141">
                  <c:v>0.86349853073777616</c:v>
                </c:pt>
                <c:pt idx="142">
                  <c:v>0.85759404367142411</c:v>
                </c:pt>
                <c:pt idx="143">
                  <c:v>0.85198390890338505</c:v>
                </c:pt>
                <c:pt idx="144">
                  <c:v>0.8447531524762516</c:v>
                </c:pt>
                <c:pt idx="145">
                  <c:v>0.83896396381810523</c:v>
                </c:pt>
                <c:pt idx="146">
                  <c:v>0.83278296400739649</c:v>
                </c:pt>
                <c:pt idx="147">
                  <c:v>0.8264653382936854</c:v>
                </c:pt>
                <c:pt idx="148">
                  <c:v>0.81934471594449454</c:v>
                </c:pt>
                <c:pt idx="149">
                  <c:v>0.81351009924800888</c:v>
                </c:pt>
                <c:pt idx="150">
                  <c:v>0.80950759288334817</c:v>
                </c:pt>
                <c:pt idx="151">
                  <c:v>0.80429420088361303</c:v>
                </c:pt>
                <c:pt idx="152">
                  <c:v>0.797646297887593</c:v>
                </c:pt>
                <c:pt idx="153">
                  <c:v>0.79110022088232146</c:v>
                </c:pt>
                <c:pt idx="154">
                  <c:v>0.78438567860106778</c:v>
                </c:pt>
                <c:pt idx="155">
                  <c:v>0.77837475358490016</c:v>
                </c:pt>
                <c:pt idx="156">
                  <c:v>0.77232727878156793</c:v>
                </c:pt>
                <c:pt idx="157">
                  <c:v>0.76703705991590487</c:v>
                </c:pt>
                <c:pt idx="158">
                  <c:v>0.76153924327476896</c:v>
                </c:pt>
                <c:pt idx="159">
                  <c:v>0.75521687650790248</c:v>
                </c:pt>
                <c:pt idx="160">
                  <c:v>0.74889825452514647</c:v>
                </c:pt>
                <c:pt idx="161">
                  <c:v>0.7419715677499461</c:v>
                </c:pt>
                <c:pt idx="162">
                  <c:v>0.73506731285871973</c:v>
                </c:pt>
                <c:pt idx="163">
                  <c:v>0.72744240083064926</c:v>
                </c:pt>
                <c:pt idx="164">
                  <c:v>0.72051334615808993</c:v>
                </c:pt>
                <c:pt idx="165">
                  <c:v>0.71162858766307036</c:v>
                </c:pt>
                <c:pt idx="166">
                  <c:v>0.70312886756273119</c:v>
                </c:pt>
                <c:pt idx="167">
                  <c:v>0.69539591680208612</c:v>
                </c:pt>
                <c:pt idx="168">
                  <c:v>0.68770156546807026</c:v>
                </c:pt>
                <c:pt idx="169">
                  <c:v>0.68162692438962147</c:v>
                </c:pt>
                <c:pt idx="170">
                  <c:v>0.67438399504176383</c:v>
                </c:pt>
                <c:pt idx="171">
                  <c:v>0.66819749154239494</c:v>
                </c:pt>
                <c:pt idx="172">
                  <c:v>0.66120009973010496</c:v>
                </c:pt>
                <c:pt idx="173">
                  <c:v>0.65435145712865106</c:v>
                </c:pt>
                <c:pt idx="174">
                  <c:v>0.64834850159290902</c:v>
                </c:pt>
                <c:pt idx="175">
                  <c:v>0.64062751354223679</c:v>
                </c:pt>
                <c:pt idx="176">
                  <c:v>0.63450824890833324</c:v>
                </c:pt>
                <c:pt idx="177">
                  <c:v>0.62882435702839834</c:v>
                </c:pt>
                <c:pt idx="178">
                  <c:v>0.62441641339606158</c:v>
                </c:pt>
                <c:pt idx="179">
                  <c:v>0.61953507572746547</c:v>
                </c:pt>
                <c:pt idx="180">
                  <c:v>0.61537524652702003</c:v>
                </c:pt>
                <c:pt idx="181">
                  <c:v>0.61092710270457562</c:v>
                </c:pt>
                <c:pt idx="182">
                  <c:v>0.60583304437348307</c:v>
                </c:pt>
                <c:pt idx="183">
                  <c:v>0.60006069394421224</c:v>
                </c:pt>
                <c:pt idx="184">
                  <c:v>0.59489700743292795</c:v>
                </c:pt>
                <c:pt idx="185">
                  <c:v>0.59006814253141504</c:v>
                </c:pt>
                <c:pt idx="186">
                  <c:v>0.5856793159774748</c:v>
                </c:pt>
                <c:pt idx="187">
                  <c:v>0.58060621740818152</c:v>
                </c:pt>
                <c:pt idx="188">
                  <c:v>0.57658663196626792</c:v>
                </c:pt>
                <c:pt idx="189">
                  <c:v>0.57165107712516239</c:v>
                </c:pt>
                <c:pt idx="190">
                  <c:v>0.5691027161344745</c:v>
                </c:pt>
                <c:pt idx="191">
                  <c:v>0.56465908936757714</c:v>
                </c:pt>
                <c:pt idx="192">
                  <c:v>0.56012900084688899</c:v>
                </c:pt>
                <c:pt idx="193">
                  <c:v>0.55498599648680069</c:v>
                </c:pt>
                <c:pt idx="194">
                  <c:v>0.55057764095239892</c:v>
                </c:pt>
                <c:pt idx="195">
                  <c:v>0.54708757260352203</c:v>
                </c:pt>
                <c:pt idx="196">
                  <c:v>0.54178568822322803</c:v>
                </c:pt>
                <c:pt idx="197">
                  <c:v>0.53724981039896558</c:v>
                </c:pt>
                <c:pt idx="198">
                  <c:v>0.53271305831916504</c:v>
                </c:pt>
                <c:pt idx="199">
                  <c:v>0.52861094419587051</c:v>
                </c:pt>
                <c:pt idx="200">
                  <c:v>0.52451047445167009</c:v>
                </c:pt>
                <c:pt idx="201">
                  <c:v>0.51997237601684743</c:v>
                </c:pt>
                <c:pt idx="202">
                  <c:v>0.51627339590224131</c:v>
                </c:pt>
                <c:pt idx="203">
                  <c:v>0.51253672894668956</c:v>
                </c:pt>
                <c:pt idx="204">
                  <c:v>0.50856997002846094</c:v>
                </c:pt>
                <c:pt idx="205">
                  <c:v>0.50420463001614124</c:v>
                </c:pt>
                <c:pt idx="206">
                  <c:v>0.49931936057059834</c:v>
                </c:pt>
                <c:pt idx="207">
                  <c:v>0.49523369312401555</c:v>
                </c:pt>
                <c:pt idx="208">
                  <c:v>0.49157648750184424</c:v>
                </c:pt>
                <c:pt idx="209">
                  <c:v>0.4875464956741955</c:v>
                </c:pt>
                <c:pt idx="210">
                  <c:v>0.48335262552813862</c:v>
                </c:pt>
                <c:pt idx="211">
                  <c:v>0.47939590499307733</c:v>
                </c:pt>
                <c:pt idx="212">
                  <c:v>0.47620429881348769</c:v>
                </c:pt>
                <c:pt idx="213">
                  <c:v>0.47236821243585481</c:v>
                </c:pt>
                <c:pt idx="214">
                  <c:v>0.46846968204157086</c:v>
                </c:pt>
                <c:pt idx="215">
                  <c:v>0.46327314484972126</c:v>
                </c:pt>
                <c:pt idx="216">
                  <c:v>0.45927531470052546</c:v>
                </c:pt>
                <c:pt idx="217">
                  <c:v>0.45442022041752178</c:v>
                </c:pt>
                <c:pt idx="218">
                  <c:v>0.45083698241214387</c:v>
                </c:pt>
                <c:pt idx="219">
                  <c:v>0.44783468356230499</c:v>
                </c:pt>
                <c:pt idx="220">
                  <c:v>0.4446503561676462</c:v>
                </c:pt>
                <c:pt idx="221">
                  <c:v>0.44073670518080771</c:v>
                </c:pt>
                <c:pt idx="222">
                  <c:v>0.43610153968603166</c:v>
                </c:pt>
                <c:pt idx="223">
                  <c:v>0.43120578608271187</c:v>
                </c:pt>
                <c:pt idx="224">
                  <c:v>0.42728122394957235</c:v>
                </c:pt>
                <c:pt idx="225">
                  <c:v>0.42295492455435574</c:v>
                </c:pt>
                <c:pt idx="226">
                  <c:v>0.42016410671429322</c:v>
                </c:pt>
                <c:pt idx="227">
                  <c:v>0.41656285645421398</c:v>
                </c:pt>
                <c:pt idx="228">
                  <c:v>0.41228899689794013</c:v>
                </c:pt>
                <c:pt idx="229">
                  <c:v>0.40751095309549379</c:v>
                </c:pt>
                <c:pt idx="230">
                  <c:v>0.40286792465904669</c:v>
                </c:pt>
                <c:pt idx="231">
                  <c:v>0.39900494541197085</c:v>
                </c:pt>
                <c:pt idx="232">
                  <c:v>0.3950425572829685</c:v>
                </c:pt>
                <c:pt idx="233">
                  <c:v>0.39160814413227835</c:v>
                </c:pt>
                <c:pt idx="234">
                  <c:v>0.3878434838621943</c:v>
                </c:pt>
                <c:pt idx="235">
                  <c:v>0.38389609870174601</c:v>
                </c:pt>
                <c:pt idx="236">
                  <c:v>0.37960742797615471</c:v>
                </c:pt>
                <c:pt idx="237">
                  <c:v>0.37583132591198098</c:v>
                </c:pt>
                <c:pt idx="238">
                  <c:v>0.37153680229135599</c:v>
                </c:pt>
                <c:pt idx="239">
                  <c:v>0.36791543714393526</c:v>
                </c:pt>
                <c:pt idx="240">
                  <c:v>0.36364721008872491</c:v>
                </c:pt>
                <c:pt idx="241">
                  <c:v>0.36031172873920564</c:v>
                </c:pt>
                <c:pt idx="242">
                  <c:v>0.35635749632145508</c:v>
                </c:pt>
                <c:pt idx="243">
                  <c:v>0.35336167161081211</c:v>
                </c:pt>
                <c:pt idx="244">
                  <c:v>0.34977614776496135</c:v>
                </c:pt>
                <c:pt idx="245">
                  <c:v>0.34697043916041842</c:v>
                </c:pt>
                <c:pt idx="246">
                  <c:v>0.34306597986963028</c:v>
                </c:pt>
                <c:pt idx="247">
                  <c:v>0.34027557447201107</c:v>
                </c:pt>
                <c:pt idx="248">
                  <c:v>0.33686354913199884</c:v>
                </c:pt>
                <c:pt idx="249">
                  <c:v>0.33397994608404391</c:v>
                </c:pt>
                <c:pt idx="250">
                  <c:v>0.33066866757931002</c:v>
                </c:pt>
                <c:pt idx="251">
                  <c:v>0.32797287576564182</c:v>
                </c:pt>
                <c:pt idx="252">
                  <c:v>0.32443981497310465</c:v>
                </c:pt>
                <c:pt idx="253">
                  <c:v>0.32128700984601216</c:v>
                </c:pt>
                <c:pt idx="254">
                  <c:v>0.31756205989101327</c:v>
                </c:pt>
                <c:pt idx="255">
                  <c:v>0.31506750083355006</c:v>
                </c:pt>
                <c:pt idx="256">
                  <c:v>0.31289274690907587</c:v>
                </c:pt>
                <c:pt idx="257">
                  <c:v>0.31117951775314867</c:v>
                </c:pt>
                <c:pt idx="258">
                  <c:v>0.30808139917825433</c:v>
                </c:pt>
                <c:pt idx="259">
                  <c:v>0.30492068504011244</c:v>
                </c:pt>
                <c:pt idx="260">
                  <c:v>0.30120264178945128</c:v>
                </c:pt>
                <c:pt idx="261">
                  <c:v>0.29920291066114668</c:v>
                </c:pt>
                <c:pt idx="262">
                  <c:v>0.29678520669222047</c:v>
                </c:pt>
                <c:pt idx="263">
                  <c:v>0.29408971538215301</c:v>
                </c:pt>
                <c:pt idx="264">
                  <c:v>0.29069351626803147</c:v>
                </c:pt>
                <c:pt idx="265">
                  <c:v>0.28788072950358207</c:v>
                </c:pt>
                <c:pt idx="266">
                  <c:v>0.28516121748363848</c:v>
                </c:pt>
                <c:pt idx="267">
                  <c:v>0.28281314328478729</c:v>
                </c:pt>
                <c:pt idx="268">
                  <c:v>0.27965124637516903</c:v>
                </c:pt>
                <c:pt idx="269">
                  <c:v>0.27732422873265405</c:v>
                </c:pt>
                <c:pt idx="270">
                  <c:v>0.27484958314615593</c:v>
                </c:pt>
                <c:pt idx="271">
                  <c:v>0.27259873638149068</c:v>
                </c:pt>
                <c:pt idx="272">
                  <c:v>0.27000983543882434</c:v>
                </c:pt>
                <c:pt idx="273">
                  <c:v>0.26707925530756871</c:v>
                </c:pt>
                <c:pt idx="274">
                  <c:v>0.2648826456931051</c:v>
                </c:pt>
                <c:pt idx="275">
                  <c:v>0.26242100466269935</c:v>
                </c:pt>
                <c:pt idx="276">
                  <c:v>0.2598335719455061</c:v>
                </c:pt>
                <c:pt idx="277">
                  <c:v>0.25650276467366212</c:v>
                </c:pt>
                <c:pt idx="278">
                  <c:v>0.25391462184596919</c:v>
                </c:pt>
                <c:pt idx="279">
                  <c:v>0.25156881287708099</c:v>
                </c:pt>
                <c:pt idx="280">
                  <c:v>0.24908514532678286</c:v>
                </c:pt>
                <c:pt idx="281">
                  <c:v>0.24631720758723283</c:v>
                </c:pt>
                <c:pt idx="282">
                  <c:v>0.2445157116179264</c:v>
                </c:pt>
                <c:pt idx="283">
                  <c:v>0.24332991116987004</c:v>
                </c:pt>
                <c:pt idx="284">
                  <c:v>0.24184911700660361</c:v>
                </c:pt>
                <c:pt idx="285">
                  <c:v>0.23959546514595412</c:v>
                </c:pt>
                <c:pt idx="286">
                  <c:v>0.23688078140598687</c:v>
                </c:pt>
                <c:pt idx="287">
                  <c:v>0.23461930524746405</c:v>
                </c:pt>
                <c:pt idx="288">
                  <c:v>0.23218328674666605</c:v>
                </c:pt>
                <c:pt idx="289">
                  <c:v>0.22982356389887287</c:v>
                </c:pt>
                <c:pt idx="290">
                  <c:v>0.22754220125314523</c:v>
                </c:pt>
                <c:pt idx="291">
                  <c:v>0.22588513031760815</c:v>
                </c:pt>
                <c:pt idx="292">
                  <c:v>0.22457872881018176</c:v>
                </c:pt>
                <c:pt idx="293">
                  <c:v>0.22245009925663109</c:v>
                </c:pt>
                <c:pt idx="294">
                  <c:v>0.22101310228810586</c:v>
                </c:pt>
                <c:pt idx="295">
                  <c:v>0.21922458099842718</c:v>
                </c:pt>
                <c:pt idx="296">
                  <c:v>0.21815449560720973</c:v>
                </c:pt>
                <c:pt idx="297">
                  <c:v>0.21667063500755593</c:v>
                </c:pt>
                <c:pt idx="298">
                  <c:v>0.21465103788017703</c:v>
                </c:pt>
                <c:pt idx="299">
                  <c:v>0.21314105689892371</c:v>
                </c:pt>
                <c:pt idx="300">
                  <c:v>0.21135825711692852</c:v>
                </c:pt>
                <c:pt idx="301">
                  <c:v>0.21050414364673598</c:v>
                </c:pt>
                <c:pt idx="302">
                  <c:v>0.2089343213359415</c:v>
                </c:pt>
                <c:pt idx="303">
                  <c:v>0.20771454784043331</c:v>
                </c:pt>
                <c:pt idx="304">
                  <c:v>0.2061151770355896</c:v>
                </c:pt>
                <c:pt idx="305">
                  <c:v>0.20492842194759014</c:v>
                </c:pt>
                <c:pt idx="306">
                  <c:v>0.20362713135607466</c:v>
                </c:pt>
                <c:pt idx="307">
                  <c:v>0.2029582450089614</c:v>
                </c:pt>
                <c:pt idx="308">
                  <c:v>0.20264636038068337</c:v>
                </c:pt>
                <c:pt idx="309">
                  <c:v>0.20165906977337555</c:v>
                </c:pt>
                <c:pt idx="310">
                  <c:v>0.20091039999365434</c:v>
                </c:pt>
                <c:pt idx="311">
                  <c:v>0.19927762156606582</c:v>
                </c:pt>
                <c:pt idx="312">
                  <c:v>0.19839628663636219</c:v>
                </c:pt>
                <c:pt idx="313">
                  <c:v>0.19694000078069474</c:v>
                </c:pt>
                <c:pt idx="314">
                  <c:v>0.19527176662636278</c:v>
                </c:pt>
                <c:pt idx="315">
                  <c:v>0.19369620580065899</c:v>
                </c:pt>
                <c:pt idx="316">
                  <c:v>0.1922267478435605</c:v>
                </c:pt>
                <c:pt idx="317">
                  <c:v>0.19132294192823587</c:v>
                </c:pt>
                <c:pt idx="318">
                  <c:v>0.19024996588575102</c:v>
                </c:pt>
                <c:pt idx="319">
                  <c:v>0.18911861106223682</c:v>
                </c:pt>
                <c:pt idx="320">
                  <c:v>0.18849492694809308</c:v>
                </c:pt>
                <c:pt idx="321">
                  <c:v>0.18782572891271393</c:v>
                </c:pt>
                <c:pt idx="322">
                  <c:v>0.18703440489163584</c:v>
                </c:pt>
                <c:pt idx="323">
                  <c:v>0.18583399008792514</c:v>
                </c:pt>
                <c:pt idx="324">
                  <c:v>0.18447542439521286</c:v>
                </c:pt>
                <c:pt idx="325">
                  <c:v>0.18429956125824937</c:v>
                </c:pt>
                <c:pt idx="326">
                  <c:v>0.18449068479158845</c:v>
                </c:pt>
                <c:pt idx="327">
                  <c:v>0.18472994760066874</c:v>
                </c:pt>
                <c:pt idx="328">
                  <c:v>0.18336278498032435</c:v>
                </c:pt>
                <c:pt idx="329">
                  <c:v>0.18137746132015881</c:v>
                </c:pt>
                <c:pt idx="330">
                  <c:v>0.18017768082580843</c:v>
                </c:pt>
                <c:pt idx="331">
                  <c:v>0.18027617503281657</c:v>
                </c:pt>
                <c:pt idx="332">
                  <c:v>0.18049284490147596</c:v>
                </c:pt>
                <c:pt idx="333">
                  <c:v>0.18081465152477688</c:v>
                </c:pt>
                <c:pt idx="334">
                  <c:v>0.18036493347343602</c:v>
                </c:pt>
                <c:pt idx="335">
                  <c:v>0.17953559982429662</c:v>
                </c:pt>
                <c:pt idx="336">
                  <c:v>0.17823214920392677</c:v>
                </c:pt>
                <c:pt idx="337">
                  <c:v>0.17687279978003953</c:v>
                </c:pt>
                <c:pt idx="338">
                  <c:v>0.17733809855725277</c:v>
                </c:pt>
                <c:pt idx="339">
                  <c:v>0.17775875267485455</c:v>
                </c:pt>
                <c:pt idx="340">
                  <c:v>0.17763038127775407</c:v>
                </c:pt>
                <c:pt idx="341">
                  <c:v>0.17617075720980216</c:v>
                </c:pt>
                <c:pt idx="342">
                  <c:v>0.17548835506787969</c:v>
                </c:pt>
                <c:pt idx="343">
                  <c:v>0.17530164516589217</c:v>
                </c:pt>
                <c:pt idx="344">
                  <c:v>0.17494048088251263</c:v>
                </c:pt>
                <c:pt idx="345">
                  <c:v>0.17376377882846708</c:v>
                </c:pt>
                <c:pt idx="346">
                  <c:v>0.17228291231272166</c:v>
                </c:pt>
                <c:pt idx="347">
                  <c:v>0.17163446037258334</c:v>
                </c:pt>
                <c:pt idx="348">
                  <c:v>0.17079911267442588</c:v>
                </c:pt>
                <c:pt idx="349">
                  <c:v>0.17035776510616488</c:v>
                </c:pt>
                <c:pt idx="350">
                  <c:v>0.16946836209877822</c:v>
                </c:pt>
                <c:pt idx="351">
                  <c:v>0.1694678141599936</c:v>
                </c:pt>
                <c:pt idx="352">
                  <c:v>0.16926298635420384</c:v>
                </c:pt>
                <c:pt idx="353">
                  <c:v>0.16903820199924796</c:v>
                </c:pt>
                <c:pt idx="354">
                  <c:v>0.16740031423784696</c:v>
                </c:pt>
                <c:pt idx="355">
                  <c:v>0.16616687982236769</c:v>
                </c:pt>
                <c:pt idx="356">
                  <c:v>0.16509996061794996</c:v>
                </c:pt>
                <c:pt idx="357">
                  <c:v>0.16452144929263796</c:v>
                </c:pt>
                <c:pt idx="358">
                  <c:v>0.16455533654466251</c:v>
                </c:pt>
                <c:pt idx="359">
                  <c:v>0.1640431551777207</c:v>
                </c:pt>
                <c:pt idx="360">
                  <c:v>0.1637184166152007</c:v>
                </c:pt>
                <c:pt idx="361">
                  <c:v>0.16298175312092913</c:v>
                </c:pt>
                <c:pt idx="362">
                  <c:v>0.16247087141651576</c:v>
                </c:pt>
                <c:pt idx="363">
                  <c:v>0.16150543883414356</c:v>
                </c:pt>
                <c:pt idx="364">
                  <c:v>0.16066979420975944</c:v>
                </c:pt>
                <c:pt idx="365">
                  <c:v>0.16012035230233884</c:v>
                </c:pt>
                <c:pt idx="366">
                  <c:v>0.15967539989186619</c:v>
                </c:pt>
                <c:pt idx="367">
                  <c:v>0.15931063267418732</c:v>
                </c:pt>
                <c:pt idx="368">
                  <c:v>0.15883654399876609</c:v>
                </c:pt>
                <c:pt idx="369">
                  <c:v>0.15788631086520166</c:v>
                </c:pt>
                <c:pt idx="370">
                  <c:v>0.15738694040543</c:v>
                </c:pt>
                <c:pt idx="371">
                  <c:v>0.15790587654495691</c:v>
                </c:pt>
                <c:pt idx="372">
                  <c:v>0.15912932189345869</c:v>
                </c:pt>
                <c:pt idx="373">
                  <c:v>0.15996214658132427</c:v>
                </c:pt>
                <c:pt idx="374">
                  <c:v>0.15898908451505722</c:v>
                </c:pt>
                <c:pt idx="375">
                  <c:v>0.15972584636012035</c:v>
                </c:pt>
                <c:pt idx="376">
                  <c:v>0.15969344756462542</c:v>
                </c:pt>
                <c:pt idx="377">
                  <c:v>0.16082954849195646</c:v>
                </c:pt>
                <c:pt idx="378">
                  <c:v>0.16089592260342853</c:v>
                </c:pt>
                <c:pt idx="379">
                  <c:v>0.16260133495868007</c:v>
                </c:pt>
                <c:pt idx="380">
                  <c:v>0.16415163970257682</c:v>
                </c:pt>
                <c:pt idx="381">
                  <c:v>0.16492729735357325</c:v>
                </c:pt>
                <c:pt idx="382">
                  <c:v>0.16584100437044072</c:v>
                </c:pt>
                <c:pt idx="383">
                  <c:v>0.1668544803343901</c:v>
                </c:pt>
                <c:pt idx="384">
                  <c:v>0.17059682127915152</c:v>
                </c:pt>
                <c:pt idx="385">
                  <c:v>0.17292693152507269</c:v>
                </c:pt>
                <c:pt idx="386">
                  <c:v>0.17611563787466961</c:v>
                </c:pt>
                <c:pt idx="387">
                  <c:v>0.17765138051531923</c:v>
                </c:pt>
                <c:pt idx="388">
                  <c:v>0.17973001631979926</c:v>
                </c:pt>
                <c:pt idx="389">
                  <c:v>0.18021028479809498</c:v>
                </c:pt>
                <c:pt idx="390">
                  <c:v>0.18144408311514187</c:v>
                </c:pt>
                <c:pt idx="391">
                  <c:v>0.18226958727810788</c:v>
                </c:pt>
                <c:pt idx="392">
                  <c:v>0.183591924042594</c:v>
                </c:pt>
                <c:pt idx="393">
                  <c:v>0.18386827539321898</c:v>
                </c:pt>
                <c:pt idx="394">
                  <c:v>0.18535276340194737</c:v>
                </c:pt>
                <c:pt idx="395">
                  <c:v>0.18666965002275418</c:v>
                </c:pt>
                <c:pt idx="396">
                  <c:v>0.1873550513890391</c:v>
                </c:pt>
                <c:pt idx="397">
                  <c:v>0.18693802884170524</c:v>
                </c:pt>
                <c:pt idx="398">
                  <c:v>0.18634677657340057</c:v>
                </c:pt>
                <c:pt idx="399">
                  <c:v>0.18551057752941674</c:v>
                </c:pt>
                <c:pt idx="400">
                  <c:v>0.18408793546940858</c:v>
                </c:pt>
                <c:pt idx="401">
                  <c:v>0.18156873686137878</c:v>
                </c:pt>
                <c:pt idx="402">
                  <c:v>0.17943032741492049</c:v>
                </c:pt>
                <c:pt idx="403">
                  <c:v>0.17736472348939589</c:v>
                </c:pt>
                <c:pt idx="404">
                  <c:v>0.17601183654626648</c:v>
                </c:pt>
                <c:pt idx="405">
                  <c:v>0.17256344989019198</c:v>
                </c:pt>
                <c:pt idx="406">
                  <c:v>0.16877880593133712</c:v>
                </c:pt>
                <c:pt idx="407">
                  <c:v>0.16431081172423589</c:v>
                </c:pt>
                <c:pt idx="408">
                  <c:v>0.16137292441091661</c:v>
                </c:pt>
                <c:pt idx="409">
                  <c:v>0.15680541007754176</c:v>
                </c:pt>
                <c:pt idx="410">
                  <c:v>0.15374600231422203</c:v>
                </c:pt>
                <c:pt idx="411">
                  <c:v>0.1491392917690269</c:v>
                </c:pt>
                <c:pt idx="412">
                  <c:v>0.14564094920484633</c:v>
                </c:pt>
                <c:pt idx="413">
                  <c:v>0.14116541518674358</c:v>
                </c:pt>
                <c:pt idx="414">
                  <c:v>0.13827126355498334</c:v>
                </c:pt>
                <c:pt idx="415">
                  <c:v>0.13521772683941141</c:v>
                </c:pt>
                <c:pt idx="416">
                  <c:v>0.13185987848926617</c:v>
                </c:pt>
                <c:pt idx="417">
                  <c:v>0.12754943319543485</c:v>
                </c:pt>
                <c:pt idx="418">
                  <c:v>0.12484958632777361</c:v>
                </c:pt>
                <c:pt idx="419">
                  <c:v>0.12292359946872052</c:v>
                </c:pt>
                <c:pt idx="420">
                  <c:v>0.12093683415666595</c:v>
                </c:pt>
                <c:pt idx="421">
                  <c:v>0.11827091026401208</c:v>
                </c:pt>
                <c:pt idx="422">
                  <c:v>0.11670336081925381</c:v>
                </c:pt>
                <c:pt idx="423">
                  <c:v>0.1159307356240192</c:v>
                </c:pt>
                <c:pt idx="424">
                  <c:v>0.11561522225510028</c:v>
                </c:pt>
                <c:pt idx="425">
                  <c:v>0.11495551610335823</c:v>
                </c:pt>
                <c:pt idx="426">
                  <c:v>0.11419811855420538</c:v>
                </c:pt>
                <c:pt idx="427">
                  <c:v>0.11302617757646229</c:v>
                </c:pt>
                <c:pt idx="428">
                  <c:v>0.11166417882610402</c:v>
                </c:pt>
                <c:pt idx="429">
                  <c:v>0.11183268175317561</c:v>
                </c:pt>
                <c:pt idx="430">
                  <c:v>0.11061124790189862</c:v>
                </c:pt>
                <c:pt idx="431">
                  <c:v>0.10959941752562288</c:v>
                </c:pt>
                <c:pt idx="432">
                  <c:v>0.10851325344557251</c:v>
                </c:pt>
                <c:pt idx="433">
                  <c:v>0.10822971559746035</c:v>
                </c:pt>
                <c:pt idx="434">
                  <c:v>0.10828065927669822</c:v>
                </c:pt>
                <c:pt idx="435">
                  <c:v>0.1068800963307322</c:v>
                </c:pt>
                <c:pt idx="436">
                  <c:v>0.10656832867673308</c:v>
                </c:pt>
                <c:pt idx="437">
                  <c:v>0.10489269626689376</c:v>
                </c:pt>
                <c:pt idx="438">
                  <c:v>0.10412382919283973</c:v>
                </c:pt>
                <c:pt idx="439">
                  <c:v>0.1029064016762082</c:v>
                </c:pt>
                <c:pt idx="440">
                  <c:v>0.10237887333272368</c:v>
                </c:pt>
                <c:pt idx="441">
                  <c:v>0.10187040897559141</c:v>
                </c:pt>
                <c:pt idx="442">
                  <c:v>0.10120997674909989</c:v>
                </c:pt>
                <c:pt idx="443">
                  <c:v>0.10072090362784171</c:v>
                </c:pt>
                <c:pt idx="444">
                  <c:v>0.10072014539472997</c:v>
                </c:pt>
                <c:pt idx="445">
                  <c:v>0.10014779096271147</c:v>
                </c:pt>
                <c:pt idx="446">
                  <c:v>0.10002348889097579</c:v>
                </c:pt>
                <c:pt idx="447">
                  <c:v>0.10118472410082964</c:v>
                </c:pt>
                <c:pt idx="448">
                  <c:v>0.10186055408991054</c:v>
                </c:pt>
                <c:pt idx="449">
                  <c:v>0.10019490954433972</c:v>
                </c:pt>
                <c:pt idx="450">
                  <c:v>9.7563406480942902E-2</c:v>
                </c:pt>
                <c:pt idx="451">
                  <c:v>9.6846506959566619E-2</c:v>
                </c:pt>
                <c:pt idx="452">
                  <c:v>9.6966884933060674E-2</c:v>
                </c:pt>
                <c:pt idx="453">
                  <c:v>9.7521252027059052E-2</c:v>
                </c:pt>
                <c:pt idx="454">
                  <c:v>9.5620513809576674E-2</c:v>
                </c:pt>
                <c:pt idx="455">
                  <c:v>9.4761420152271639E-2</c:v>
                </c:pt>
                <c:pt idx="456">
                  <c:v>9.4134509813956796E-2</c:v>
                </c:pt>
                <c:pt idx="457">
                  <c:v>9.6258467955806171E-2</c:v>
                </c:pt>
                <c:pt idx="458">
                  <c:v>9.5393019201831269E-2</c:v>
                </c:pt>
                <c:pt idx="459">
                  <c:v>9.446673460441192E-2</c:v>
                </c:pt>
                <c:pt idx="460">
                  <c:v>9.1572768245554659E-2</c:v>
                </c:pt>
                <c:pt idx="461">
                  <c:v>9.3237833989923732E-2</c:v>
                </c:pt>
                <c:pt idx="462">
                  <c:v>9.2992415607810297E-2</c:v>
                </c:pt>
                <c:pt idx="463">
                  <c:v>9.4588357446866736E-2</c:v>
                </c:pt>
                <c:pt idx="464">
                  <c:v>9.213671068932143E-2</c:v>
                </c:pt>
                <c:pt idx="465">
                  <c:v>9.1136637682880189E-2</c:v>
                </c:pt>
                <c:pt idx="466">
                  <c:v>8.9602917476084398E-2</c:v>
                </c:pt>
                <c:pt idx="467">
                  <c:v>8.9149571663598826E-2</c:v>
                </c:pt>
                <c:pt idx="468">
                  <c:v>8.8196272609536455E-2</c:v>
                </c:pt>
                <c:pt idx="469">
                  <c:v>8.818740821588919E-2</c:v>
                </c:pt>
                <c:pt idx="470">
                  <c:v>8.9661936098744982E-2</c:v>
                </c:pt>
                <c:pt idx="471">
                  <c:v>9.0302990802655983E-2</c:v>
                </c:pt>
                <c:pt idx="472">
                  <c:v>9.0307540494873773E-2</c:v>
                </c:pt>
                <c:pt idx="473">
                  <c:v>8.9255117005707596E-2</c:v>
                </c:pt>
                <c:pt idx="474">
                  <c:v>8.7516054632376064E-2</c:v>
                </c:pt>
                <c:pt idx="475">
                  <c:v>8.6117937211042259E-2</c:v>
                </c:pt>
                <c:pt idx="476">
                  <c:v>8.654263294629734E-2</c:v>
                </c:pt>
                <c:pt idx="477">
                  <c:v>8.6517136834612568E-2</c:v>
                </c:pt>
                <c:pt idx="478">
                  <c:v>8.527019698329906E-2</c:v>
                </c:pt>
                <c:pt idx="479">
                  <c:v>8.5114347558043077E-2</c:v>
                </c:pt>
                <c:pt idx="480">
                  <c:v>8.4987200616560621E-2</c:v>
                </c:pt>
                <c:pt idx="481">
                  <c:v>8.6419934966852449E-2</c:v>
                </c:pt>
                <c:pt idx="482">
                  <c:v>8.4750970347500551E-2</c:v>
                </c:pt>
                <c:pt idx="483">
                  <c:v>8.5206814586157351E-2</c:v>
                </c:pt>
                <c:pt idx="484">
                  <c:v>8.3520906306138537E-2</c:v>
                </c:pt>
                <c:pt idx="485">
                  <c:v>8.3423570962163102E-2</c:v>
                </c:pt>
                <c:pt idx="486">
                  <c:v>8.3159590657412907E-2</c:v>
                </c:pt>
                <c:pt idx="487">
                  <c:v>8.4184311295928349E-2</c:v>
                </c:pt>
                <c:pt idx="488">
                  <c:v>8.318649395834303E-2</c:v>
                </c:pt>
                <c:pt idx="489">
                  <c:v>8.2194103980084421E-2</c:v>
                </c:pt>
                <c:pt idx="490">
                  <c:v>8.1327867619900643E-2</c:v>
                </c:pt>
                <c:pt idx="491">
                  <c:v>8.3213790935075374E-2</c:v>
                </c:pt>
                <c:pt idx="492">
                  <c:v>8.4625897816694842E-2</c:v>
                </c:pt>
                <c:pt idx="493">
                  <c:v>8.4087296477974499E-2</c:v>
                </c:pt>
                <c:pt idx="494">
                  <c:v>8.2216134541314018E-2</c:v>
                </c:pt>
                <c:pt idx="495">
                  <c:v>8.0498682646864397E-2</c:v>
                </c:pt>
                <c:pt idx="496">
                  <c:v>8.1774969893573954E-2</c:v>
                </c:pt>
                <c:pt idx="497">
                  <c:v>8.0743970729112546E-2</c:v>
                </c:pt>
                <c:pt idx="498">
                  <c:v>7.8561110285513505E-2</c:v>
                </c:pt>
                <c:pt idx="499">
                  <c:v>7.7431306259478486E-2</c:v>
                </c:pt>
                <c:pt idx="500">
                  <c:v>7.9269084015575933E-2</c:v>
                </c:pt>
                <c:pt idx="501">
                  <c:v>8.2263979105643079E-2</c:v>
                </c:pt>
                <c:pt idx="502">
                  <c:v>8.2084430543517162E-2</c:v>
                </c:pt>
                <c:pt idx="503">
                  <c:v>8.1606532652314101E-2</c:v>
                </c:pt>
                <c:pt idx="504">
                  <c:v>7.9601870535900343E-2</c:v>
                </c:pt>
                <c:pt idx="505">
                  <c:v>7.8658472320675826E-2</c:v>
                </c:pt>
                <c:pt idx="506">
                  <c:v>7.7648858460894143E-2</c:v>
                </c:pt>
                <c:pt idx="507">
                  <c:v>7.9320604711715356E-2</c:v>
                </c:pt>
                <c:pt idx="508">
                  <c:v>7.7908823305080574E-2</c:v>
                </c:pt>
                <c:pt idx="509">
                  <c:v>7.6518959748379245E-2</c:v>
                </c:pt>
                <c:pt idx="510">
                  <c:v>7.4997160597718368E-2</c:v>
                </c:pt>
                <c:pt idx="511">
                  <c:v>7.711031791772438E-2</c:v>
                </c:pt>
                <c:pt idx="512">
                  <c:v>7.7744669394928953E-2</c:v>
                </c:pt>
                <c:pt idx="513">
                  <c:v>7.762476941290701E-2</c:v>
                </c:pt>
                <c:pt idx="514">
                  <c:v>7.6041877710267297E-2</c:v>
                </c:pt>
                <c:pt idx="515">
                  <c:v>7.5535620231220416E-2</c:v>
                </c:pt>
                <c:pt idx="516">
                  <c:v>7.5306426122449172E-2</c:v>
                </c:pt>
                <c:pt idx="517">
                  <c:v>7.5036112126358759E-2</c:v>
                </c:pt>
                <c:pt idx="518">
                  <c:v>7.5764082312604605E-2</c:v>
                </c:pt>
                <c:pt idx="519">
                  <c:v>7.4660814148616417E-2</c:v>
                </c:pt>
                <c:pt idx="520">
                  <c:v>7.4305366384481181E-2</c:v>
                </c:pt>
              </c:numCache>
            </c:numRef>
          </c:val>
        </c:ser>
        <c:ser>
          <c:idx val="13"/>
          <c:order val="12"/>
          <c:tx>
            <c:strRef>
              <c:f>AP_t!$F$14</c:f>
              <c:strCache>
                <c:ptCount val="1"/>
                <c:pt idx="0">
                  <c:v>P13</c:v>
                </c:pt>
              </c:strCache>
            </c:strRef>
          </c:tx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AP_t!$G$14:$TG$14</c:f>
              <c:numCache>
                <c:formatCode>General</c:formatCode>
                <c:ptCount val="521"/>
                <c:pt idx="0">
                  <c:v>1.5856166936077429</c:v>
                </c:pt>
                <c:pt idx="1">
                  <c:v>1.5778590853914281</c:v>
                </c:pt>
                <c:pt idx="2">
                  <c:v>1.5683791814736607</c:v>
                </c:pt>
                <c:pt idx="3">
                  <c:v>1.5545885124148273</c:v>
                </c:pt>
                <c:pt idx="4">
                  <c:v>1.5438512844659373</c:v>
                </c:pt>
                <c:pt idx="5">
                  <c:v>1.5393517617766403</c:v>
                </c:pt>
                <c:pt idx="6">
                  <c:v>1.5383228510093481</c:v>
                </c:pt>
                <c:pt idx="7">
                  <c:v>1.5285339437807461</c:v>
                </c:pt>
                <c:pt idx="8">
                  <c:v>1.5207730140225253</c:v>
                </c:pt>
                <c:pt idx="9">
                  <c:v>1.5101975622055097</c:v>
                </c:pt>
                <c:pt idx="10">
                  <c:v>1.5003399322602666</c:v>
                </c:pt>
                <c:pt idx="11">
                  <c:v>1.4941993957954345</c:v>
                </c:pt>
                <c:pt idx="12">
                  <c:v>1.4852396977300704</c:v>
                </c:pt>
                <c:pt idx="13">
                  <c:v>1.4778439167584299</c:v>
                </c:pt>
                <c:pt idx="14">
                  <c:v>1.4635513782044642</c:v>
                </c:pt>
                <c:pt idx="15">
                  <c:v>1.4553076366124764</c:v>
                </c:pt>
                <c:pt idx="16">
                  <c:v>1.4430229568244215</c:v>
                </c:pt>
                <c:pt idx="17">
                  <c:v>1.4348128097102066</c:v>
                </c:pt>
                <c:pt idx="18">
                  <c:v>1.4187823111452444</c:v>
                </c:pt>
                <c:pt idx="19">
                  <c:v>1.4067317641878645</c:v>
                </c:pt>
                <c:pt idx="20">
                  <c:v>1.3946910864149022</c:v>
                </c:pt>
                <c:pt idx="21">
                  <c:v>1.3861440148141828</c:v>
                </c:pt>
                <c:pt idx="22">
                  <c:v>1.3839206954334142</c:v>
                </c:pt>
                <c:pt idx="23">
                  <c:v>1.375731213761499</c:v>
                </c:pt>
                <c:pt idx="24">
                  <c:v>1.3702843378488614</c:v>
                </c:pt>
                <c:pt idx="25">
                  <c:v>1.358879366980239</c:v>
                </c:pt>
                <c:pt idx="26">
                  <c:v>1.3474236148661156</c:v>
                </c:pt>
                <c:pt idx="27">
                  <c:v>1.335533961649211</c:v>
                </c:pt>
                <c:pt idx="28">
                  <c:v>1.3284055330217981</c:v>
                </c:pt>
                <c:pt idx="29">
                  <c:v>1.3216538449866524</c:v>
                </c:pt>
                <c:pt idx="30">
                  <c:v>1.3153141732318596</c:v>
                </c:pt>
                <c:pt idx="31">
                  <c:v>1.3116928866030277</c:v>
                </c:pt>
                <c:pt idx="32">
                  <c:v>1.3065711343251207</c:v>
                </c:pt>
                <c:pt idx="33">
                  <c:v>1.3054088833063695</c:v>
                </c:pt>
                <c:pt idx="34">
                  <c:v>1.2950448597021644</c:v>
                </c:pt>
                <c:pt idx="35">
                  <c:v>1.28869779586378</c:v>
                </c:pt>
                <c:pt idx="36">
                  <c:v>1.2824944380353711</c:v>
                </c:pt>
                <c:pt idx="37">
                  <c:v>1.2762596413308296</c:v>
                </c:pt>
                <c:pt idx="38">
                  <c:v>1.2710759831771443</c:v>
                </c:pt>
                <c:pt idx="39">
                  <c:v>1.263628768314748</c:v>
                </c:pt>
                <c:pt idx="40">
                  <c:v>1.2588362382252638</c:v>
                </c:pt>
                <c:pt idx="41">
                  <c:v>1.2567484798701485</c:v>
                </c:pt>
                <c:pt idx="42">
                  <c:v>1.2510386685241435</c:v>
                </c:pt>
                <c:pt idx="43">
                  <c:v>1.2442899687040212</c:v>
                </c:pt>
                <c:pt idx="44">
                  <c:v>1.2343477259333451</c:v>
                </c:pt>
                <c:pt idx="45">
                  <c:v>1.227557640476209</c:v>
                </c:pt>
                <c:pt idx="46">
                  <c:v>1.2211254790685542</c:v>
                </c:pt>
                <c:pt idx="47">
                  <c:v>1.2163793758545642</c:v>
                </c:pt>
                <c:pt idx="48">
                  <c:v>1.2082841636674517</c:v>
                </c:pt>
                <c:pt idx="49">
                  <c:v>1.2004688841088604</c:v>
                </c:pt>
                <c:pt idx="50">
                  <c:v>1.197664114818469</c:v>
                </c:pt>
                <c:pt idx="51">
                  <c:v>1.1914878472702393</c:v>
                </c:pt>
                <c:pt idx="52">
                  <c:v>1.1888160467020912</c:v>
                </c:pt>
                <c:pt idx="53">
                  <c:v>1.1822213037349125</c:v>
                </c:pt>
                <c:pt idx="54">
                  <c:v>1.1778431563414435</c:v>
                </c:pt>
                <c:pt idx="55">
                  <c:v>1.1704118025666295</c:v>
                </c:pt>
                <c:pt idx="56">
                  <c:v>1.162708174460328</c:v>
                </c:pt>
                <c:pt idx="57">
                  <c:v>1.1584733261366484</c:v>
                </c:pt>
                <c:pt idx="58">
                  <c:v>1.1524293878795089</c:v>
                </c:pt>
                <c:pt idx="59">
                  <c:v>1.1492904823903791</c:v>
                </c:pt>
                <c:pt idx="60">
                  <c:v>1.1414890618746762</c:v>
                </c:pt>
                <c:pt idx="61">
                  <c:v>1.1386319038470651</c:v>
                </c:pt>
                <c:pt idx="62">
                  <c:v>1.1299541540833657</c:v>
                </c:pt>
                <c:pt idx="63">
                  <c:v>1.1301763443663775</c:v>
                </c:pt>
                <c:pt idx="64">
                  <c:v>1.1258818156256234</c:v>
                </c:pt>
                <c:pt idx="65">
                  <c:v>1.1204480924737144</c:v>
                </c:pt>
                <c:pt idx="66">
                  <c:v>1.1130307659996255</c:v>
                </c:pt>
                <c:pt idx="67">
                  <c:v>1.104611078413462</c:v>
                </c:pt>
                <c:pt idx="68">
                  <c:v>1.0980343392766043</c:v>
                </c:pt>
                <c:pt idx="69">
                  <c:v>1.0887080722909892</c:v>
                </c:pt>
                <c:pt idx="70">
                  <c:v>1.0790421875465228</c:v>
                </c:pt>
                <c:pt idx="71">
                  <c:v>1.0749404057878837</c:v>
                </c:pt>
                <c:pt idx="72">
                  <c:v>1.0701403493695718</c:v>
                </c:pt>
                <c:pt idx="73">
                  <c:v>1.0670725349069674</c:v>
                </c:pt>
                <c:pt idx="74">
                  <c:v>1.0642780855749301</c:v>
                </c:pt>
                <c:pt idx="75">
                  <c:v>1.0580041689193558</c:v>
                </c:pt>
                <c:pt idx="76">
                  <c:v>1.051481108047372</c:v>
                </c:pt>
                <c:pt idx="77">
                  <c:v>1.0474109806811307</c:v>
                </c:pt>
                <c:pt idx="78">
                  <c:v>1.0440393460558643</c:v>
                </c:pt>
                <c:pt idx="79">
                  <c:v>1.0411722115325261</c:v>
                </c:pt>
                <c:pt idx="80">
                  <c:v>1.0330384574018421</c:v>
                </c:pt>
                <c:pt idx="81">
                  <c:v>1.0235557438920966</c:v>
                </c:pt>
                <c:pt idx="82">
                  <c:v>1.0217017530119459</c:v>
                </c:pt>
                <c:pt idx="83">
                  <c:v>1.0132525440475233</c:v>
                </c:pt>
                <c:pt idx="84">
                  <c:v>1.011310264771204</c:v>
                </c:pt>
                <c:pt idx="85">
                  <c:v>1.0024291426598817</c:v>
                </c:pt>
                <c:pt idx="86">
                  <c:v>0.99078789131133194</c:v>
                </c:pt>
                <c:pt idx="87">
                  <c:v>0.982514904968812</c:v>
                </c:pt>
                <c:pt idx="88">
                  <c:v>0.9767044720618685</c:v>
                </c:pt>
                <c:pt idx="89">
                  <c:v>0.97436845641743497</c:v>
                </c:pt>
                <c:pt idx="90">
                  <c:v>0.96873992103468753</c:v>
                </c:pt>
                <c:pt idx="91">
                  <c:v>0.96096156292108181</c:v>
                </c:pt>
                <c:pt idx="92">
                  <c:v>0.95444804096116587</c:v>
                </c:pt>
                <c:pt idx="93">
                  <c:v>0.94633813509681763</c:v>
                </c:pt>
                <c:pt idx="94">
                  <c:v>0.93929544963854028</c:v>
                </c:pt>
                <c:pt idx="95">
                  <c:v>0.93477811820162471</c:v>
                </c:pt>
                <c:pt idx="96">
                  <c:v>0.92840603491948559</c:v>
                </c:pt>
                <c:pt idx="97">
                  <c:v>0.92193363178943055</c:v>
                </c:pt>
                <c:pt idx="98">
                  <c:v>0.9156393521478613</c:v>
                </c:pt>
                <c:pt idx="99">
                  <c:v>0.90886452951126828</c:v>
                </c:pt>
                <c:pt idx="100">
                  <c:v>0.90183281628381029</c:v>
                </c:pt>
                <c:pt idx="101">
                  <c:v>0.89577752318927706</c:v>
                </c:pt>
                <c:pt idx="102">
                  <c:v>0.89038307150523988</c:v>
                </c:pt>
                <c:pt idx="103">
                  <c:v>0.88550771740534229</c:v>
                </c:pt>
                <c:pt idx="104">
                  <c:v>0.88103417950494156</c:v>
                </c:pt>
                <c:pt idx="105">
                  <c:v>0.87688599390348776</c:v>
                </c:pt>
                <c:pt idx="106">
                  <c:v>0.87137248798340394</c:v>
                </c:pt>
                <c:pt idx="107">
                  <c:v>0.86353317574763166</c:v>
                </c:pt>
                <c:pt idx="108">
                  <c:v>0.85647419745844089</c:v>
                </c:pt>
                <c:pt idx="109">
                  <c:v>0.84935065732387571</c:v>
                </c:pt>
                <c:pt idx="110">
                  <c:v>0.84412722703702836</c:v>
                </c:pt>
                <c:pt idx="111">
                  <c:v>0.83942342224110111</c:v>
                </c:pt>
                <c:pt idx="112">
                  <c:v>0.83457318071714914</c:v>
                </c:pt>
                <c:pt idx="113">
                  <c:v>0.827843251770644</c:v>
                </c:pt>
                <c:pt idx="114">
                  <c:v>0.82055428385414986</c:v>
                </c:pt>
                <c:pt idx="115">
                  <c:v>0.8152011805053917</c:v>
                </c:pt>
                <c:pt idx="116">
                  <c:v>0.81082610947955591</c:v>
                </c:pt>
                <c:pt idx="117">
                  <c:v>0.80598411707402973</c:v>
                </c:pt>
                <c:pt idx="118">
                  <c:v>0.79990964275224485</c:v>
                </c:pt>
                <c:pt idx="119">
                  <c:v>0.79298799854075253</c:v>
                </c:pt>
                <c:pt idx="120">
                  <c:v>0.78799130820083507</c:v>
                </c:pt>
                <c:pt idx="121">
                  <c:v>0.78444398210833644</c:v>
                </c:pt>
                <c:pt idx="122">
                  <c:v>0.78192918966732761</c:v>
                </c:pt>
                <c:pt idx="123">
                  <c:v>0.77726982465652772</c:v>
                </c:pt>
                <c:pt idx="124">
                  <c:v>0.7721226783659495</c:v>
                </c:pt>
                <c:pt idx="125">
                  <c:v>0.76629274701439698</c:v>
                </c:pt>
                <c:pt idx="126">
                  <c:v>0.7638424387005639</c:v>
                </c:pt>
                <c:pt idx="127">
                  <c:v>0.76054265592438386</c:v>
                </c:pt>
                <c:pt idx="128">
                  <c:v>0.75803956600846611</c:v>
                </c:pt>
                <c:pt idx="129">
                  <c:v>0.75242718755568783</c:v>
                </c:pt>
                <c:pt idx="130">
                  <c:v>0.74888734533296342</c:v>
                </c:pt>
                <c:pt idx="131">
                  <c:v>0.7451203114810826</c:v>
                </c:pt>
                <c:pt idx="132">
                  <c:v>0.74125263522807472</c:v>
                </c:pt>
                <c:pt idx="133">
                  <c:v>0.73645817696231097</c:v>
                </c:pt>
                <c:pt idx="134">
                  <c:v>0.73271865885291088</c:v>
                </c:pt>
                <c:pt idx="135">
                  <c:v>0.72944709915351047</c:v>
                </c:pt>
                <c:pt idx="136">
                  <c:v>0.72468924367010379</c:v>
                </c:pt>
                <c:pt idx="137">
                  <c:v>0.71926124958828741</c:v>
                </c:pt>
                <c:pt idx="138">
                  <c:v>0.7149270137583531</c:v>
                </c:pt>
                <c:pt idx="139">
                  <c:v>0.71085739658256053</c:v>
                </c:pt>
                <c:pt idx="140">
                  <c:v>0.7065388104734156</c:v>
                </c:pt>
                <c:pt idx="141">
                  <c:v>0.70056058588923076</c:v>
                </c:pt>
                <c:pt idx="142">
                  <c:v>0.69574729690401982</c:v>
                </c:pt>
                <c:pt idx="143">
                  <c:v>0.69140118863321853</c:v>
                </c:pt>
                <c:pt idx="144">
                  <c:v>0.68718887659896288</c:v>
                </c:pt>
                <c:pt idx="145">
                  <c:v>0.6825511262515449</c:v>
                </c:pt>
                <c:pt idx="146">
                  <c:v>0.67737398849566122</c:v>
                </c:pt>
                <c:pt idx="147">
                  <c:v>0.67300918716395175</c:v>
                </c:pt>
                <c:pt idx="148">
                  <c:v>0.66758317001332612</c:v>
                </c:pt>
                <c:pt idx="149">
                  <c:v>0.66230250287245618</c:v>
                </c:pt>
                <c:pt idx="150">
                  <c:v>0.65684100284370572</c:v>
                </c:pt>
                <c:pt idx="151">
                  <c:v>0.65173583804125057</c:v>
                </c:pt>
                <c:pt idx="152">
                  <c:v>0.6464326589984003</c:v>
                </c:pt>
                <c:pt idx="153">
                  <c:v>0.64227042389472133</c:v>
                </c:pt>
                <c:pt idx="154">
                  <c:v>0.638716062935621</c:v>
                </c:pt>
                <c:pt idx="155">
                  <c:v>0.63416744791449087</c:v>
                </c:pt>
                <c:pt idx="156">
                  <c:v>0.62946725523158498</c:v>
                </c:pt>
                <c:pt idx="157">
                  <c:v>0.62396629994856179</c:v>
                </c:pt>
                <c:pt idx="158">
                  <c:v>0.6197479905702783</c:v>
                </c:pt>
                <c:pt idx="159">
                  <c:v>0.61464309852145782</c:v>
                </c:pt>
                <c:pt idx="160">
                  <c:v>0.60902318186220106</c:v>
                </c:pt>
                <c:pt idx="161">
                  <c:v>0.60267322766968057</c:v>
                </c:pt>
                <c:pt idx="162">
                  <c:v>0.59595896282941641</c:v>
                </c:pt>
                <c:pt idx="163">
                  <c:v>0.58887492980602496</c:v>
                </c:pt>
                <c:pt idx="164">
                  <c:v>0.5829209501416871</c:v>
                </c:pt>
                <c:pt idx="165">
                  <c:v>0.57640237915752635</c:v>
                </c:pt>
                <c:pt idx="166">
                  <c:v>0.57065623704030488</c:v>
                </c:pt>
                <c:pt idx="167">
                  <c:v>0.56326977365487851</c:v>
                </c:pt>
                <c:pt idx="168">
                  <c:v>0.55640036419057359</c:v>
                </c:pt>
                <c:pt idx="169">
                  <c:v>0.54960562792313516</c:v>
                </c:pt>
                <c:pt idx="170">
                  <c:v>0.54328100109143518</c:v>
                </c:pt>
                <c:pt idx="171">
                  <c:v>0.53657866978230251</c:v>
                </c:pt>
                <c:pt idx="172">
                  <c:v>0.53118180932473269</c:v>
                </c:pt>
                <c:pt idx="173">
                  <c:v>0.52559719532429261</c:v>
                </c:pt>
                <c:pt idx="174">
                  <c:v>0.52053077007531945</c:v>
                </c:pt>
                <c:pt idx="175">
                  <c:v>0.51529425062057721</c:v>
                </c:pt>
                <c:pt idx="176">
                  <c:v>0.50910799240122973</c:v>
                </c:pt>
                <c:pt idx="177">
                  <c:v>0.50414196123988475</c:v>
                </c:pt>
                <c:pt idx="178">
                  <c:v>0.49839590202129885</c:v>
                </c:pt>
                <c:pt idx="179">
                  <c:v>0.49468136556472619</c:v>
                </c:pt>
                <c:pt idx="180">
                  <c:v>0.49063487349228907</c:v>
                </c:pt>
                <c:pt idx="181">
                  <c:v>0.48768592845928288</c:v>
                </c:pt>
                <c:pt idx="182">
                  <c:v>0.48344517929865011</c:v>
                </c:pt>
                <c:pt idx="183">
                  <c:v>0.47882026062894262</c:v>
                </c:pt>
                <c:pt idx="184">
                  <c:v>0.47324075653664111</c:v>
                </c:pt>
                <c:pt idx="185">
                  <c:v>0.46923226501117621</c:v>
                </c:pt>
                <c:pt idx="186">
                  <c:v>0.46557085210433047</c:v>
                </c:pt>
                <c:pt idx="187">
                  <c:v>0.46198540944481747</c:v>
                </c:pt>
                <c:pt idx="188">
                  <c:v>0.45865727204910017</c:v>
                </c:pt>
                <c:pt idx="189">
                  <c:v>0.45553929409040927</c:v>
                </c:pt>
                <c:pt idx="190">
                  <c:v>0.45338659447332152</c:v>
                </c:pt>
                <c:pt idx="191">
                  <c:v>0.44970995462827124</c:v>
                </c:pt>
                <c:pt idx="192">
                  <c:v>0.44545931987518217</c:v>
                </c:pt>
                <c:pt idx="193">
                  <c:v>0.44119623873280822</c:v>
                </c:pt>
                <c:pt idx="194">
                  <c:v>0.43745126331938106</c:v>
                </c:pt>
                <c:pt idx="195">
                  <c:v>0.43409276861866125</c:v>
                </c:pt>
                <c:pt idx="196">
                  <c:v>0.4301012542693553</c:v>
                </c:pt>
                <c:pt idx="197">
                  <c:v>0.42715681255213739</c:v>
                </c:pt>
                <c:pt idx="198">
                  <c:v>0.42395332884761888</c:v>
                </c:pt>
                <c:pt idx="199">
                  <c:v>0.42061937057714177</c:v>
                </c:pt>
                <c:pt idx="200">
                  <c:v>0.4165859024228285</c:v>
                </c:pt>
                <c:pt idx="201">
                  <c:v>0.41271080510603431</c:v>
                </c:pt>
                <c:pt idx="202">
                  <c:v>0.40958500338896697</c:v>
                </c:pt>
                <c:pt idx="203">
                  <c:v>0.40567140608811453</c:v>
                </c:pt>
                <c:pt idx="204">
                  <c:v>0.40197973565937306</c:v>
                </c:pt>
                <c:pt idx="205">
                  <c:v>0.39767522094971186</c:v>
                </c:pt>
                <c:pt idx="206">
                  <c:v>0.39501661601210641</c:v>
                </c:pt>
                <c:pt idx="207">
                  <c:v>0.39139398647759771</c:v>
                </c:pt>
                <c:pt idx="208">
                  <c:v>0.3883828489881207</c:v>
                </c:pt>
                <c:pt idx="209">
                  <c:v>0.38412577857641905</c:v>
                </c:pt>
                <c:pt idx="210">
                  <c:v>0.38138511420597876</c:v>
                </c:pt>
                <c:pt idx="211">
                  <c:v>0.37801016879236105</c:v>
                </c:pt>
                <c:pt idx="212">
                  <c:v>0.37502971134436941</c:v>
                </c:pt>
                <c:pt idx="213">
                  <c:v>0.37047386861788778</c:v>
                </c:pt>
                <c:pt idx="214">
                  <c:v>0.36758192650987215</c:v>
                </c:pt>
                <c:pt idx="215">
                  <c:v>0.36428713682568337</c:v>
                </c:pt>
                <c:pt idx="216">
                  <c:v>0.36163579684959773</c:v>
                </c:pt>
                <c:pt idx="217">
                  <c:v>0.35808972392646243</c:v>
                </c:pt>
                <c:pt idx="218">
                  <c:v>0.35433464758145661</c:v>
                </c:pt>
                <c:pt idx="219">
                  <c:v>0.35120870520000896</c:v>
                </c:pt>
                <c:pt idx="220">
                  <c:v>0.34766125303676459</c:v>
                </c:pt>
                <c:pt idx="221">
                  <c:v>0.34405020080615223</c:v>
                </c:pt>
                <c:pt idx="222">
                  <c:v>0.34071351027031282</c:v>
                </c:pt>
                <c:pt idx="223">
                  <c:v>0.33653795138096154</c:v>
                </c:pt>
                <c:pt idx="224">
                  <c:v>0.33294597264823017</c:v>
                </c:pt>
                <c:pt idx="225">
                  <c:v>0.32903063071896232</c:v>
                </c:pt>
                <c:pt idx="226">
                  <c:v>0.32637481909256855</c:v>
                </c:pt>
                <c:pt idx="227">
                  <c:v>0.32382741079089211</c:v>
                </c:pt>
                <c:pt idx="228">
                  <c:v>0.31985808078481676</c:v>
                </c:pt>
                <c:pt idx="229">
                  <c:v>0.31654883738780965</c:v>
                </c:pt>
                <c:pt idx="230">
                  <c:v>0.31293666085951971</c:v>
                </c:pt>
                <c:pt idx="231">
                  <c:v>0.31018531291214108</c:v>
                </c:pt>
                <c:pt idx="232">
                  <c:v>0.3067601789901313</c:v>
                </c:pt>
                <c:pt idx="233">
                  <c:v>0.3037116969046692</c:v>
                </c:pt>
                <c:pt idx="234">
                  <c:v>0.30047166930229774</c:v>
                </c:pt>
                <c:pt idx="235">
                  <c:v>0.29709066076437557</c:v>
                </c:pt>
                <c:pt idx="236">
                  <c:v>0.29304004951995</c:v>
                </c:pt>
                <c:pt idx="237">
                  <c:v>0.28964821974601185</c:v>
                </c:pt>
                <c:pt idx="238">
                  <c:v>0.2859845087988947</c:v>
                </c:pt>
                <c:pt idx="239">
                  <c:v>0.28321037844359004</c:v>
                </c:pt>
                <c:pt idx="240">
                  <c:v>0.27982144156972549</c:v>
                </c:pt>
                <c:pt idx="241">
                  <c:v>0.27618196804941592</c:v>
                </c:pt>
                <c:pt idx="242">
                  <c:v>0.27286070369413468</c:v>
                </c:pt>
                <c:pt idx="243">
                  <c:v>0.26997002852980972</c:v>
                </c:pt>
                <c:pt idx="244">
                  <c:v>0.26732058608606429</c:v>
                </c:pt>
                <c:pt idx="245">
                  <c:v>0.2643132673414233</c:v>
                </c:pt>
                <c:pt idx="246">
                  <c:v>0.26155917702636572</c:v>
                </c:pt>
                <c:pt idx="247">
                  <c:v>0.25924639220897183</c:v>
                </c:pt>
                <c:pt idx="248">
                  <c:v>0.2564213031913487</c:v>
                </c:pt>
                <c:pt idx="249">
                  <c:v>0.25339947784246369</c:v>
                </c:pt>
                <c:pt idx="250">
                  <c:v>0.25068381144542823</c:v>
                </c:pt>
                <c:pt idx="251">
                  <c:v>0.24873615636222873</c:v>
                </c:pt>
                <c:pt idx="252">
                  <c:v>0.24600032733156815</c:v>
                </c:pt>
                <c:pt idx="253">
                  <c:v>0.24311174888412782</c:v>
                </c:pt>
                <c:pt idx="254">
                  <c:v>0.24055499721261772</c:v>
                </c:pt>
                <c:pt idx="255">
                  <c:v>0.23894045758850141</c:v>
                </c:pt>
                <c:pt idx="256">
                  <c:v>0.23691885208751301</c:v>
                </c:pt>
                <c:pt idx="257">
                  <c:v>0.23415769728675295</c:v>
                </c:pt>
                <c:pt idx="258">
                  <c:v>0.2314773104607302</c:v>
                </c:pt>
                <c:pt idx="259">
                  <c:v>0.22942655634077305</c:v>
                </c:pt>
                <c:pt idx="260">
                  <c:v>0.22777577685215158</c:v>
                </c:pt>
                <c:pt idx="261">
                  <c:v>0.22658029460799065</c:v>
                </c:pt>
                <c:pt idx="262">
                  <c:v>0.22460037909590599</c:v>
                </c:pt>
                <c:pt idx="263">
                  <c:v>0.22218347506219141</c:v>
                </c:pt>
                <c:pt idx="264">
                  <c:v>0.21911806655006402</c:v>
                </c:pt>
                <c:pt idx="265">
                  <c:v>0.21636346919665692</c:v>
                </c:pt>
                <c:pt idx="266">
                  <c:v>0.21421962934446415</c:v>
                </c:pt>
                <c:pt idx="267">
                  <c:v>0.21287222822955729</c:v>
                </c:pt>
                <c:pt idx="268">
                  <c:v>0.21114037971564842</c:v>
                </c:pt>
                <c:pt idx="269">
                  <c:v>0.20945145148506059</c:v>
                </c:pt>
                <c:pt idx="270">
                  <c:v>0.20628355290226444</c:v>
                </c:pt>
                <c:pt idx="271">
                  <c:v>0.20370696249605755</c:v>
                </c:pt>
                <c:pt idx="272">
                  <c:v>0.20122496104466409</c:v>
                </c:pt>
                <c:pt idx="273">
                  <c:v>0.19936335655662077</c:v>
                </c:pt>
                <c:pt idx="274">
                  <c:v>0.19796278583943727</c:v>
                </c:pt>
                <c:pt idx="275">
                  <c:v>0.19608557805170307</c:v>
                </c:pt>
                <c:pt idx="276">
                  <c:v>0.19441505371960127</c:v>
                </c:pt>
                <c:pt idx="277">
                  <c:v>0.19215759317822106</c:v>
                </c:pt>
                <c:pt idx="278">
                  <c:v>0.18972099277966376</c:v>
                </c:pt>
                <c:pt idx="279">
                  <c:v>0.18717932208994204</c:v>
                </c:pt>
                <c:pt idx="280">
                  <c:v>0.18500972225619786</c:v>
                </c:pt>
                <c:pt idx="281">
                  <c:v>0.1835331573210113</c:v>
                </c:pt>
                <c:pt idx="282">
                  <c:v>0.18251755046004578</c:v>
                </c:pt>
                <c:pt idx="283">
                  <c:v>0.1812821281709516</c:v>
                </c:pt>
                <c:pt idx="284">
                  <c:v>0.17927108523698285</c:v>
                </c:pt>
                <c:pt idx="285">
                  <c:v>0.1775319364343938</c:v>
                </c:pt>
                <c:pt idx="286">
                  <c:v>0.17571919765402277</c:v>
                </c:pt>
                <c:pt idx="287">
                  <c:v>0.17498096200546082</c:v>
                </c:pt>
                <c:pt idx="288">
                  <c:v>0.17356391802673593</c:v>
                </c:pt>
                <c:pt idx="289">
                  <c:v>0.17221990496544179</c:v>
                </c:pt>
                <c:pt idx="290">
                  <c:v>0.17022955587629601</c:v>
                </c:pt>
                <c:pt idx="291">
                  <c:v>0.16890869526408916</c:v>
                </c:pt>
                <c:pt idx="292">
                  <c:v>0.16760666979527386</c:v>
                </c:pt>
                <c:pt idx="293">
                  <c:v>0.16601804926277927</c:v>
                </c:pt>
                <c:pt idx="294">
                  <c:v>0.1643802766352653</c:v>
                </c:pt>
                <c:pt idx="295">
                  <c:v>0.16294811294492509</c:v>
                </c:pt>
                <c:pt idx="296">
                  <c:v>0.16196931034418638</c:v>
                </c:pt>
                <c:pt idx="297">
                  <c:v>0.16117148703568757</c:v>
                </c:pt>
                <c:pt idx="298">
                  <c:v>0.15980007845074501</c:v>
                </c:pt>
                <c:pt idx="299">
                  <c:v>0.15870594212644537</c:v>
                </c:pt>
                <c:pt idx="300">
                  <c:v>0.15802267080544222</c:v>
                </c:pt>
                <c:pt idx="301">
                  <c:v>0.15717405886417479</c:v>
                </c:pt>
                <c:pt idx="302">
                  <c:v>0.15598038480916923</c:v>
                </c:pt>
                <c:pt idx="303">
                  <c:v>0.15434230924902015</c:v>
                </c:pt>
                <c:pt idx="304">
                  <c:v>0.15323659104249199</c:v>
                </c:pt>
                <c:pt idx="305">
                  <c:v>0.15193362197121982</c:v>
                </c:pt>
                <c:pt idx="306">
                  <c:v>0.15096044967864208</c:v>
                </c:pt>
                <c:pt idx="307">
                  <c:v>0.15046989689007437</c:v>
                </c:pt>
                <c:pt idx="308">
                  <c:v>0.15025316293025337</c:v>
                </c:pt>
                <c:pt idx="309">
                  <c:v>0.14960248450534988</c:v>
                </c:pt>
                <c:pt idx="310">
                  <c:v>0.14830903355470637</c:v>
                </c:pt>
                <c:pt idx="311">
                  <c:v>0.14659940747986189</c:v>
                </c:pt>
                <c:pt idx="312">
                  <c:v>0.14488021652641875</c:v>
                </c:pt>
                <c:pt idx="313">
                  <c:v>0.14439939136333307</c:v>
                </c:pt>
                <c:pt idx="314">
                  <c:v>0.14437254277175321</c:v>
                </c:pt>
                <c:pt idx="315">
                  <c:v>0.14395361674680962</c:v>
                </c:pt>
                <c:pt idx="316">
                  <c:v>0.14267477178151322</c:v>
                </c:pt>
                <c:pt idx="317">
                  <c:v>0.14108621055215007</c:v>
                </c:pt>
                <c:pt idx="318">
                  <c:v>0.14013522907455722</c:v>
                </c:pt>
                <c:pt idx="319">
                  <c:v>0.13927642949350333</c:v>
                </c:pt>
                <c:pt idx="320">
                  <c:v>0.1392963825446133</c:v>
                </c:pt>
                <c:pt idx="321">
                  <c:v>0.13848980029966756</c:v>
                </c:pt>
                <c:pt idx="322">
                  <c:v>0.13794719706978104</c:v>
                </c:pt>
                <c:pt idx="323">
                  <c:v>0.13725499303137959</c:v>
                </c:pt>
                <c:pt idx="324">
                  <c:v>0.13654281626934489</c:v>
                </c:pt>
                <c:pt idx="325">
                  <c:v>0.13584520815301612</c:v>
                </c:pt>
                <c:pt idx="326">
                  <c:v>0.13558590623069772</c:v>
                </c:pt>
                <c:pt idx="327">
                  <c:v>0.13607788882366256</c:v>
                </c:pt>
                <c:pt idx="328">
                  <c:v>0.13581266497906175</c:v>
                </c:pt>
                <c:pt idx="329">
                  <c:v>0.13480331388360867</c:v>
                </c:pt>
                <c:pt idx="330">
                  <c:v>0.13372436342398178</c:v>
                </c:pt>
                <c:pt idx="331">
                  <c:v>0.13340963925983879</c:v>
                </c:pt>
                <c:pt idx="332">
                  <c:v>0.13322636581721897</c:v>
                </c:pt>
                <c:pt idx="333">
                  <c:v>0.13331474703364171</c:v>
                </c:pt>
                <c:pt idx="334">
                  <c:v>0.13374402673595354</c:v>
                </c:pt>
                <c:pt idx="335">
                  <c:v>0.13306387517103915</c:v>
                </c:pt>
                <c:pt idx="336">
                  <c:v>0.13240624662935743</c:v>
                </c:pt>
                <c:pt idx="337">
                  <c:v>0.13155338559906288</c:v>
                </c:pt>
                <c:pt idx="338">
                  <c:v>0.13194116162195291</c:v>
                </c:pt>
                <c:pt idx="339">
                  <c:v>0.1322556979906461</c:v>
                </c:pt>
                <c:pt idx="340">
                  <c:v>0.13200169487831032</c:v>
                </c:pt>
                <c:pt idx="341">
                  <c:v>0.13157686072163513</c:v>
                </c:pt>
                <c:pt idx="342">
                  <c:v>0.13115939707965785</c:v>
                </c:pt>
                <c:pt idx="343">
                  <c:v>0.13107864131783106</c:v>
                </c:pt>
                <c:pt idx="344">
                  <c:v>0.1304858128743627</c:v>
                </c:pt>
                <c:pt idx="345">
                  <c:v>0.12957374285856593</c:v>
                </c:pt>
                <c:pt idx="346">
                  <c:v>0.12865619031261127</c:v>
                </c:pt>
                <c:pt idx="347">
                  <c:v>0.12851095370334106</c:v>
                </c:pt>
                <c:pt idx="348">
                  <c:v>0.12760505470350642</c:v>
                </c:pt>
                <c:pt idx="349">
                  <c:v>0.12692712788303412</c:v>
                </c:pt>
                <c:pt idx="350">
                  <c:v>0.12618552129639657</c:v>
                </c:pt>
                <c:pt idx="351">
                  <c:v>0.12730226871009667</c:v>
                </c:pt>
                <c:pt idx="352">
                  <c:v>0.12766944665826471</c:v>
                </c:pt>
                <c:pt idx="353">
                  <c:v>0.12722071312481595</c:v>
                </c:pt>
                <c:pt idx="354">
                  <c:v>0.12504724798520639</c:v>
                </c:pt>
                <c:pt idx="355">
                  <c:v>0.1241763296526139</c:v>
                </c:pt>
                <c:pt idx="356">
                  <c:v>0.12331522142989472</c:v>
                </c:pt>
                <c:pt idx="357">
                  <c:v>0.12299631007789266</c:v>
                </c:pt>
                <c:pt idx="358">
                  <c:v>0.12232583191196475</c:v>
                </c:pt>
                <c:pt idx="359">
                  <c:v>0.12208241369797501</c:v>
                </c:pt>
                <c:pt idx="360">
                  <c:v>0.1217631229850879</c:v>
                </c:pt>
                <c:pt idx="361">
                  <c:v>0.12134214034996919</c:v>
                </c:pt>
                <c:pt idx="362">
                  <c:v>0.12079551407291876</c:v>
                </c:pt>
                <c:pt idx="363">
                  <c:v>0.12033926078803948</c:v>
                </c:pt>
                <c:pt idx="364">
                  <c:v>0.12040196158187598</c:v>
                </c:pt>
                <c:pt idx="365">
                  <c:v>0.12022568536495949</c:v>
                </c:pt>
                <c:pt idx="366">
                  <c:v>0.12073373491408727</c:v>
                </c:pt>
                <c:pt idx="367">
                  <c:v>0.12002737291293493</c:v>
                </c:pt>
                <c:pt idx="368">
                  <c:v>0.11969549420312803</c:v>
                </c:pt>
                <c:pt idx="369">
                  <c:v>0.11817463607919779</c:v>
                </c:pt>
                <c:pt idx="370">
                  <c:v>0.11726195654066054</c:v>
                </c:pt>
                <c:pt idx="371">
                  <c:v>0.11789570768234468</c:v>
                </c:pt>
                <c:pt idx="372">
                  <c:v>0.11886670143720353</c:v>
                </c:pt>
                <c:pt idx="373">
                  <c:v>0.1200725819577982</c:v>
                </c:pt>
                <c:pt idx="374">
                  <c:v>0.11954388499237222</c:v>
                </c:pt>
                <c:pt idx="375">
                  <c:v>0.12001676031702373</c:v>
                </c:pt>
                <c:pt idx="376">
                  <c:v>0.12028932785076138</c:v>
                </c:pt>
                <c:pt idx="377">
                  <c:v>0.12116057401341791</c:v>
                </c:pt>
                <c:pt idx="378">
                  <c:v>0.12195992984639828</c:v>
                </c:pt>
                <c:pt idx="379">
                  <c:v>0.12327033019342337</c:v>
                </c:pt>
                <c:pt idx="380">
                  <c:v>0.12515459007895768</c:v>
                </c:pt>
                <c:pt idx="381">
                  <c:v>0.12674428066075907</c:v>
                </c:pt>
                <c:pt idx="382">
                  <c:v>0.12850862332751414</c:v>
                </c:pt>
                <c:pt idx="383">
                  <c:v>0.13080170545202874</c:v>
                </c:pt>
                <c:pt idx="384">
                  <c:v>0.13367806554957562</c:v>
                </c:pt>
                <c:pt idx="385">
                  <c:v>0.13612265829583128</c:v>
                </c:pt>
                <c:pt idx="386">
                  <c:v>0.13908044706034323</c:v>
                </c:pt>
                <c:pt idx="387">
                  <c:v>0.14130307224897251</c:v>
                </c:pt>
                <c:pt idx="388">
                  <c:v>0.14418153198494532</c:v>
                </c:pt>
                <c:pt idx="389">
                  <c:v>0.14491061782714609</c:v>
                </c:pt>
                <c:pt idx="390">
                  <c:v>0.14802704409922635</c:v>
                </c:pt>
                <c:pt idx="391">
                  <c:v>0.14901313987436662</c:v>
                </c:pt>
                <c:pt idx="392">
                  <c:v>0.14979138662490402</c:v>
                </c:pt>
                <c:pt idx="393">
                  <c:v>0.1496392945344909</c:v>
                </c:pt>
                <c:pt idx="394">
                  <c:v>0.15016676459501999</c:v>
                </c:pt>
                <c:pt idx="395">
                  <c:v>0.15098769590065148</c:v>
                </c:pt>
                <c:pt idx="396">
                  <c:v>0.15155491512385905</c:v>
                </c:pt>
                <c:pt idx="397">
                  <c:v>0.15267265827376181</c:v>
                </c:pt>
                <c:pt idx="398">
                  <c:v>0.15280001077583777</c:v>
                </c:pt>
                <c:pt idx="399">
                  <c:v>0.15103732223495828</c:v>
                </c:pt>
                <c:pt idx="400">
                  <c:v>0.14890862583155523</c:v>
                </c:pt>
                <c:pt idx="401">
                  <c:v>0.14778876143624575</c:v>
                </c:pt>
                <c:pt idx="402">
                  <c:v>0.14612307860378163</c:v>
                </c:pt>
                <c:pt idx="403">
                  <c:v>0.14458286200544576</c:v>
                </c:pt>
                <c:pt idx="404">
                  <c:v>0.14278505402201452</c:v>
                </c:pt>
                <c:pt idx="405">
                  <c:v>0.14012672190582415</c:v>
                </c:pt>
                <c:pt idx="406">
                  <c:v>0.13635512326625721</c:v>
                </c:pt>
                <c:pt idx="407">
                  <c:v>0.13195028211760831</c:v>
                </c:pt>
                <c:pt idx="408">
                  <c:v>0.12750139350617665</c:v>
                </c:pt>
                <c:pt idx="409">
                  <c:v>0.12283777542008265</c:v>
                </c:pt>
                <c:pt idx="410">
                  <c:v>0.11879300431127049</c:v>
                </c:pt>
                <c:pt idx="411">
                  <c:v>0.11439449960275673</c:v>
                </c:pt>
                <c:pt idx="412">
                  <c:v>0.11075370738218381</c:v>
                </c:pt>
                <c:pt idx="413">
                  <c:v>0.10594221644069798</c:v>
                </c:pt>
                <c:pt idx="414">
                  <c:v>0.10259068204524296</c:v>
                </c:pt>
                <c:pt idx="415">
                  <c:v>9.9316419608944842E-2</c:v>
                </c:pt>
                <c:pt idx="416">
                  <c:v>9.5896567945845487E-2</c:v>
                </c:pt>
                <c:pt idx="417">
                  <c:v>9.2666645843318615E-2</c:v>
                </c:pt>
                <c:pt idx="418">
                  <c:v>8.992607348997185E-2</c:v>
                </c:pt>
                <c:pt idx="419">
                  <c:v>8.7957039927108752E-2</c:v>
                </c:pt>
                <c:pt idx="420">
                  <c:v>8.6357861750608056E-2</c:v>
                </c:pt>
                <c:pt idx="421">
                  <c:v>8.3270083140103229E-2</c:v>
                </c:pt>
                <c:pt idx="422">
                  <c:v>8.0820185822659971E-2</c:v>
                </c:pt>
                <c:pt idx="423">
                  <c:v>7.8203554749632517E-2</c:v>
                </c:pt>
                <c:pt idx="424">
                  <c:v>7.7084488051973626E-2</c:v>
                </c:pt>
                <c:pt idx="425">
                  <c:v>7.7318299596912624E-2</c:v>
                </c:pt>
                <c:pt idx="426">
                  <c:v>7.7368612394831698E-2</c:v>
                </c:pt>
                <c:pt idx="427">
                  <c:v>7.717531352295065E-2</c:v>
                </c:pt>
                <c:pt idx="428">
                  <c:v>7.6052357507094645E-2</c:v>
                </c:pt>
                <c:pt idx="429">
                  <c:v>7.5450958603666407E-2</c:v>
                </c:pt>
                <c:pt idx="430">
                  <c:v>7.3834073354710497E-2</c:v>
                </c:pt>
                <c:pt idx="431">
                  <c:v>7.2737733441500307E-2</c:v>
                </c:pt>
                <c:pt idx="432">
                  <c:v>7.2734473144030171E-2</c:v>
                </c:pt>
                <c:pt idx="433">
                  <c:v>7.273888822607176E-2</c:v>
                </c:pt>
                <c:pt idx="434">
                  <c:v>7.2443121624901366E-2</c:v>
                </c:pt>
                <c:pt idx="435">
                  <c:v>7.0882936459496573E-2</c:v>
                </c:pt>
                <c:pt idx="436">
                  <c:v>7.0420987236589794E-2</c:v>
                </c:pt>
                <c:pt idx="437">
                  <c:v>6.8856414672902183E-2</c:v>
                </c:pt>
                <c:pt idx="438">
                  <c:v>6.7974778291476134E-2</c:v>
                </c:pt>
                <c:pt idx="439">
                  <c:v>6.7430675216359662E-2</c:v>
                </c:pt>
                <c:pt idx="440">
                  <c:v>6.7891972033437789E-2</c:v>
                </c:pt>
                <c:pt idx="441">
                  <c:v>6.727526929826215E-2</c:v>
                </c:pt>
                <c:pt idx="442">
                  <c:v>6.5905950355480705E-2</c:v>
                </c:pt>
                <c:pt idx="443">
                  <c:v>6.4747139093317238E-2</c:v>
                </c:pt>
                <c:pt idx="444">
                  <c:v>6.5047700440897943E-2</c:v>
                </c:pt>
                <c:pt idx="445">
                  <c:v>6.4086817907482718E-2</c:v>
                </c:pt>
                <c:pt idx="446">
                  <c:v>6.3801727239527595E-2</c:v>
                </c:pt>
                <c:pt idx="447">
                  <c:v>6.4570469000210753E-2</c:v>
                </c:pt>
                <c:pt idx="448">
                  <c:v>6.6278583850691186E-2</c:v>
                </c:pt>
                <c:pt idx="449">
                  <c:v>6.6024373810017592E-2</c:v>
                </c:pt>
                <c:pt idx="450">
                  <c:v>6.3616455012056441E-2</c:v>
                </c:pt>
                <c:pt idx="451">
                  <c:v>6.2429617448759543E-2</c:v>
                </c:pt>
                <c:pt idx="452">
                  <c:v>6.1233688365441942E-2</c:v>
                </c:pt>
                <c:pt idx="453">
                  <c:v>6.1233343985659799E-2</c:v>
                </c:pt>
                <c:pt idx="454">
                  <c:v>6.1429914964619338E-2</c:v>
                </c:pt>
                <c:pt idx="455">
                  <c:v>6.1138866023886011E-2</c:v>
                </c:pt>
                <c:pt idx="456">
                  <c:v>6.1549916932216668E-2</c:v>
                </c:pt>
                <c:pt idx="457">
                  <c:v>6.1010245232888068E-2</c:v>
                </c:pt>
                <c:pt idx="458">
                  <c:v>6.1339700041837815E-2</c:v>
                </c:pt>
                <c:pt idx="459">
                  <c:v>6.1616838072313364E-2</c:v>
                </c:pt>
                <c:pt idx="460">
                  <c:v>6.2089408888350545E-2</c:v>
                </c:pt>
                <c:pt idx="461">
                  <c:v>6.2564007807313596E-2</c:v>
                </c:pt>
                <c:pt idx="462">
                  <c:v>6.1141457861349321E-2</c:v>
                </c:pt>
                <c:pt idx="463">
                  <c:v>5.9914173238928434E-2</c:v>
                </c:pt>
                <c:pt idx="464">
                  <c:v>5.7232028465523145E-2</c:v>
                </c:pt>
                <c:pt idx="465">
                  <c:v>5.6535840750643038E-2</c:v>
                </c:pt>
                <c:pt idx="466">
                  <c:v>5.6656077654062061E-2</c:v>
                </c:pt>
                <c:pt idx="467">
                  <c:v>5.8195107890465406E-2</c:v>
                </c:pt>
                <c:pt idx="468">
                  <c:v>5.7303583687910213E-2</c:v>
                </c:pt>
                <c:pt idx="469">
                  <c:v>5.6134314646447636E-2</c:v>
                </c:pt>
                <c:pt idx="470">
                  <c:v>5.6317614362127268E-2</c:v>
                </c:pt>
                <c:pt idx="471">
                  <c:v>5.7431433080067082E-2</c:v>
                </c:pt>
                <c:pt idx="472">
                  <c:v>5.793521257968802E-2</c:v>
                </c:pt>
                <c:pt idx="473">
                  <c:v>5.7845889693746766E-2</c:v>
                </c:pt>
                <c:pt idx="474">
                  <c:v>5.6199129480308627E-2</c:v>
                </c:pt>
                <c:pt idx="475">
                  <c:v>5.5499080639980332E-2</c:v>
                </c:pt>
                <c:pt idx="476">
                  <c:v>5.4582542858784798E-2</c:v>
                </c:pt>
                <c:pt idx="477">
                  <c:v>5.4688946150652694E-2</c:v>
                </c:pt>
                <c:pt idx="478">
                  <c:v>5.3516716583344177E-2</c:v>
                </c:pt>
                <c:pt idx="479">
                  <c:v>5.3733788206244755E-2</c:v>
                </c:pt>
                <c:pt idx="480">
                  <c:v>5.388194370750321E-2</c:v>
                </c:pt>
                <c:pt idx="481">
                  <c:v>5.4621227674347739E-2</c:v>
                </c:pt>
                <c:pt idx="482">
                  <c:v>5.4005386868244347E-2</c:v>
                </c:pt>
                <c:pt idx="483">
                  <c:v>5.4060178010560601E-2</c:v>
                </c:pt>
                <c:pt idx="484">
                  <c:v>5.2929330811022579E-2</c:v>
                </c:pt>
                <c:pt idx="485">
                  <c:v>5.2459513609833877E-2</c:v>
                </c:pt>
                <c:pt idx="486">
                  <c:v>5.2650207849685791E-2</c:v>
                </c:pt>
                <c:pt idx="487">
                  <c:v>5.2222756297939495E-2</c:v>
                </c:pt>
                <c:pt idx="488">
                  <c:v>5.2314381091129326E-2</c:v>
                </c:pt>
                <c:pt idx="489">
                  <c:v>5.0633499321138149E-2</c:v>
                </c:pt>
                <c:pt idx="490">
                  <c:v>5.1553854734423019E-2</c:v>
                </c:pt>
                <c:pt idx="491">
                  <c:v>5.2236085940051732E-2</c:v>
                </c:pt>
                <c:pt idx="492">
                  <c:v>5.2680577226596109E-2</c:v>
                </c:pt>
                <c:pt idx="493">
                  <c:v>5.0525503194335145E-2</c:v>
                </c:pt>
                <c:pt idx="494">
                  <c:v>4.9591228567362651E-2</c:v>
                </c:pt>
                <c:pt idx="495">
                  <c:v>4.9403085994960037E-2</c:v>
                </c:pt>
                <c:pt idx="496">
                  <c:v>5.0636337794864712E-2</c:v>
                </c:pt>
                <c:pt idx="497">
                  <c:v>4.9736100712222953E-2</c:v>
                </c:pt>
                <c:pt idx="498">
                  <c:v>4.8534715662163067E-2</c:v>
                </c:pt>
                <c:pt idx="499">
                  <c:v>4.8488098095009598E-2</c:v>
                </c:pt>
                <c:pt idx="500">
                  <c:v>4.8675758261292161E-2</c:v>
                </c:pt>
                <c:pt idx="501">
                  <c:v>5.0552520387226206E-2</c:v>
                </c:pt>
                <c:pt idx="502">
                  <c:v>5.0824016271707961E-2</c:v>
                </c:pt>
                <c:pt idx="503">
                  <c:v>5.1936340118334014E-2</c:v>
                </c:pt>
                <c:pt idx="504">
                  <c:v>5.0485525638663653E-2</c:v>
                </c:pt>
                <c:pt idx="505">
                  <c:v>4.9598339572695216E-2</c:v>
                </c:pt>
                <c:pt idx="506">
                  <c:v>4.7954903212383951E-2</c:v>
                </c:pt>
                <c:pt idx="507">
                  <c:v>4.9337640483404145E-2</c:v>
                </c:pt>
                <c:pt idx="508">
                  <c:v>4.8581784719569032E-2</c:v>
                </c:pt>
                <c:pt idx="509">
                  <c:v>4.7514899293029746E-2</c:v>
                </c:pt>
                <c:pt idx="510">
                  <c:v>4.6221856978817991E-2</c:v>
                </c:pt>
                <c:pt idx="511">
                  <c:v>4.8463943779863607E-2</c:v>
                </c:pt>
                <c:pt idx="512">
                  <c:v>4.8461889901425914E-2</c:v>
                </c:pt>
                <c:pt idx="513">
                  <c:v>4.9500300117468178E-2</c:v>
                </c:pt>
                <c:pt idx="514">
                  <c:v>4.6802109647221979E-2</c:v>
                </c:pt>
                <c:pt idx="515">
                  <c:v>4.7209713931185886E-2</c:v>
                </c:pt>
                <c:pt idx="516">
                  <c:v>4.7443351348240792E-2</c:v>
                </c:pt>
                <c:pt idx="517">
                  <c:v>4.7197607726694304E-2</c:v>
                </c:pt>
                <c:pt idx="518">
                  <c:v>4.7771184426832446E-2</c:v>
                </c:pt>
                <c:pt idx="519">
                  <c:v>4.7264989702848405E-2</c:v>
                </c:pt>
                <c:pt idx="520">
                  <c:v>4.9737723742857738E-2</c:v>
                </c:pt>
              </c:numCache>
            </c:numRef>
          </c:val>
        </c:ser>
        <c:ser>
          <c:idx val="14"/>
          <c:order val="13"/>
          <c:tx>
            <c:strRef>
              <c:f>AP_t!$F$15</c:f>
              <c:strCache>
                <c:ptCount val="1"/>
                <c:pt idx="0">
                  <c:v>P14</c:v>
                </c:pt>
              </c:strCache>
            </c:strRef>
          </c:tx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AP_t!$G$15:$TG$15</c:f>
              <c:numCache>
                <c:formatCode>General</c:formatCode>
                <c:ptCount val="521"/>
                <c:pt idx="0">
                  <c:v>1.1214620880033279</c:v>
                </c:pt>
                <c:pt idx="1">
                  <c:v>1.1159519495443615</c:v>
                </c:pt>
                <c:pt idx="2">
                  <c:v>1.1181187293665138</c:v>
                </c:pt>
                <c:pt idx="3">
                  <c:v>1.1163700559715182</c:v>
                </c:pt>
                <c:pt idx="4">
                  <c:v>1.1149837608954047</c:v>
                </c:pt>
                <c:pt idx="5">
                  <c:v>1.11494682971694</c:v>
                </c:pt>
                <c:pt idx="6">
                  <c:v>1.1128568768148264</c:v>
                </c:pt>
                <c:pt idx="7">
                  <c:v>1.1059999816450272</c:v>
                </c:pt>
                <c:pt idx="8">
                  <c:v>1.1031774558382685</c:v>
                </c:pt>
                <c:pt idx="9">
                  <c:v>1.1015516752880465</c:v>
                </c:pt>
                <c:pt idx="10">
                  <c:v>1.0935168092660255</c:v>
                </c:pt>
                <c:pt idx="11">
                  <c:v>1.0849155505033177</c:v>
                </c:pt>
                <c:pt idx="12">
                  <c:v>1.0759839056511848</c:v>
                </c:pt>
                <c:pt idx="13">
                  <c:v>1.07759642504841</c:v>
                </c:pt>
                <c:pt idx="14">
                  <c:v>1.0713134703882141</c:v>
                </c:pt>
                <c:pt idx="15">
                  <c:v>1.0644337220012996</c:v>
                </c:pt>
                <c:pt idx="16">
                  <c:v>1.0569054821880184</c:v>
                </c:pt>
                <c:pt idx="17">
                  <c:v>1.0537909023611627</c:v>
                </c:pt>
                <c:pt idx="18">
                  <c:v>1.0517987158994022</c:v>
                </c:pt>
                <c:pt idx="19">
                  <c:v>1.0455845124479424</c:v>
                </c:pt>
                <c:pt idx="20">
                  <c:v>1.0417142373478268</c:v>
                </c:pt>
                <c:pt idx="21">
                  <c:v>1.0380802837660736</c:v>
                </c:pt>
                <c:pt idx="22">
                  <c:v>1.0361831815342932</c:v>
                </c:pt>
                <c:pt idx="23">
                  <c:v>1.0304365561149325</c:v>
                </c:pt>
                <c:pt idx="24">
                  <c:v>1.0274954333983097</c:v>
                </c:pt>
                <c:pt idx="25">
                  <c:v>1.0254891629289764</c:v>
                </c:pt>
                <c:pt idx="26">
                  <c:v>1.0251330215994259</c:v>
                </c:pt>
                <c:pt idx="27">
                  <c:v>1.0178829364712696</c:v>
                </c:pt>
                <c:pt idx="28">
                  <c:v>1.0120884591280654</c:v>
                </c:pt>
                <c:pt idx="29">
                  <c:v>1.0077847656025931</c:v>
                </c:pt>
                <c:pt idx="30">
                  <c:v>1.0067444768355447</c:v>
                </c:pt>
                <c:pt idx="31">
                  <c:v>1.0039528427578637</c:v>
                </c:pt>
                <c:pt idx="32">
                  <c:v>1.0029178237381637</c:v>
                </c:pt>
                <c:pt idx="33">
                  <c:v>1.0055815497045393</c:v>
                </c:pt>
                <c:pt idx="34">
                  <c:v>1.0015690506796988</c:v>
                </c:pt>
                <c:pt idx="35">
                  <c:v>0.99768399471604552</c:v>
                </c:pt>
                <c:pt idx="36">
                  <c:v>0.9913598820070636</c:v>
                </c:pt>
                <c:pt idx="37">
                  <c:v>0.98805828173670995</c:v>
                </c:pt>
                <c:pt idx="38">
                  <c:v>0.98267650132651041</c:v>
                </c:pt>
                <c:pt idx="39">
                  <c:v>0.97762065508162721</c:v>
                </c:pt>
                <c:pt idx="40">
                  <c:v>0.9786562567665904</c:v>
                </c:pt>
                <c:pt idx="41">
                  <c:v>0.97893110681127216</c:v>
                </c:pt>
                <c:pt idx="42">
                  <c:v>0.97438952841797677</c:v>
                </c:pt>
                <c:pt idx="43">
                  <c:v>0.96702902326858908</c:v>
                </c:pt>
                <c:pt idx="44">
                  <c:v>0.96033814715625965</c:v>
                </c:pt>
                <c:pt idx="45">
                  <c:v>0.95812656716977573</c:v>
                </c:pt>
                <c:pt idx="46">
                  <c:v>0.95750959493862975</c:v>
                </c:pt>
                <c:pt idx="47">
                  <c:v>0.95883760912263316</c:v>
                </c:pt>
                <c:pt idx="48">
                  <c:v>0.95893464288496844</c:v>
                </c:pt>
                <c:pt idx="49">
                  <c:v>0.95424134924810866</c:v>
                </c:pt>
                <c:pt idx="50">
                  <c:v>0.94833458832933804</c:v>
                </c:pt>
                <c:pt idx="51">
                  <c:v>0.94310913730611534</c:v>
                </c:pt>
                <c:pt idx="52">
                  <c:v>0.94170330283628356</c:v>
                </c:pt>
                <c:pt idx="53">
                  <c:v>0.93920842556019857</c:v>
                </c:pt>
                <c:pt idx="54">
                  <c:v>0.93593107604938042</c:v>
                </c:pt>
                <c:pt idx="55">
                  <c:v>0.93114221465804514</c:v>
                </c:pt>
                <c:pt idx="56">
                  <c:v>0.92493798272327832</c:v>
                </c:pt>
                <c:pt idx="57">
                  <c:v>0.92443210769832884</c:v>
                </c:pt>
                <c:pt idx="58">
                  <c:v>0.92307411144047646</c:v>
                </c:pt>
                <c:pt idx="59">
                  <c:v>0.92352767906336419</c:v>
                </c:pt>
                <c:pt idx="60">
                  <c:v>0.91745441020560958</c:v>
                </c:pt>
                <c:pt idx="61">
                  <c:v>0.90959144729409525</c:v>
                </c:pt>
                <c:pt idx="62">
                  <c:v>0.90484634060001423</c:v>
                </c:pt>
                <c:pt idx="63">
                  <c:v>0.90093001091074243</c:v>
                </c:pt>
                <c:pt idx="64">
                  <c:v>0.90342648110533841</c:v>
                </c:pt>
                <c:pt idx="65">
                  <c:v>0.9017466963952443</c:v>
                </c:pt>
                <c:pt idx="66">
                  <c:v>0.8959153993546507</c:v>
                </c:pt>
                <c:pt idx="67">
                  <c:v>0.88748222359248352</c:v>
                </c:pt>
                <c:pt idx="68">
                  <c:v>0.88076101458932721</c:v>
                </c:pt>
                <c:pt idx="69">
                  <c:v>0.87698158753342648</c:v>
                </c:pt>
                <c:pt idx="70">
                  <c:v>0.87182427323700484</c:v>
                </c:pt>
                <c:pt idx="71">
                  <c:v>0.8674901952012174</c:v>
                </c:pt>
                <c:pt idx="72">
                  <c:v>0.86430685880197378</c:v>
                </c:pt>
                <c:pt idx="73">
                  <c:v>0.86244633298910445</c:v>
                </c:pt>
                <c:pt idx="74">
                  <c:v>0.85966603650759754</c:v>
                </c:pt>
                <c:pt idx="75">
                  <c:v>0.85558990087957931</c:v>
                </c:pt>
                <c:pt idx="76">
                  <c:v>0.85163403410795968</c:v>
                </c:pt>
                <c:pt idx="77">
                  <c:v>0.84520382766858571</c:v>
                </c:pt>
                <c:pt idx="78">
                  <c:v>0.84140981221137301</c:v>
                </c:pt>
                <c:pt idx="79">
                  <c:v>0.83757825658834351</c:v>
                </c:pt>
                <c:pt idx="80">
                  <c:v>0.83432609109009015</c:v>
                </c:pt>
                <c:pt idx="81">
                  <c:v>0.82943487744188449</c:v>
                </c:pt>
                <c:pt idx="82">
                  <c:v>0.82711842933333923</c:v>
                </c:pt>
                <c:pt idx="83">
                  <c:v>0.82329375826277373</c:v>
                </c:pt>
                <c:pt idx="84">
                  <c:v>0.82043273025104924</c:v>
                </c:pt>
                <c:pt idx="85">
                  <c:v>0.81604880123240942</c:v>
                </c:pt>
                <c:pt idx="86">
                  <c:v>0.80949572320274388</c:v>
                </c:pt>
                <c:pt idx="87">
                  <c:v>0.80439045137766041</c:v>
                </c:pt>
                <c:pt idx="88">
                  <c:v>0.79644689028281035</c:v>
                </c:pt>
                <c:pt idx="89">
                  <c:v>0.79264967342752823</c:v>
                </c:pt>
                <c:pt idx="90">
                  <c:v>0.78231784789648828</c:v>
                </c:pt>
                <c:pt idx="91">
                  <c:v>0.7739729108617428</c:v>
                </c:pt>
                <c:pt idx="92">
                  <c:v>0.76399782629010604</c:v>
                </c:pt>
                <c:pt idx="93">
                  <c:v>0.75933200850418203</c:v>
                </c:pt>
                <c:pt idx="94">
                  <c:v>0.75376055841889078</c:v>
                </c:pt>
                <c:pt idx="95">
                  <c:v>0.7489249827968002</c:v>
                </c:pt>
                <c:pt idx="96">
                  <c:v>0.74302505787477113</c:v>
                </c:pt>
                <c:pt idx="97">
                  <c:v>0.73695332831472915</c:v>
                </c:pt>
                <c:pt idx="98">
                  <c:v>0.73229643494383068</c:v>
                </c:pt>
                <c:pt idx="99">
                  <c:v>0.7290778170155956</c:v>
                </c:pt>
                <c:pt idx="100">
                  <c:v>0.72722467910402999</c:v>
                </c:pt>
                <c:pt idx="101">
                  <c:v>0.72314208135160862</c:v>
                </c:pt>
                <c:pt idx="102">
                  <c:v>0.71816467827340491</c:v>
                </c:pt>
                <c:pt idx="103">
                  <c:v>0.71259518694824575</c:v>
                </c:pt>
                <c:pt idx="104">
                  <c:v>0.70867054445889455</c:v>
                </c:pt>
                <c:pt idx="105">
                  <c:v>0.70605982611977414</c:v>
                </c:pt>
                <c:pt idx="106">
                  <c:v>0.70218021133133468</c:v>
                </c:pt>
                <c:pt idx="107">
                  <c:v>0.69799638752570536</c:v>
                </c:pt>
                <c:pt idx="108">
                  <c:v>0.69277733076560954</c:v>
                </c:pt>
                <c:pt idx="109">
                  <c:v>0.68742189276436827</c:v>
                </c:pt>
                <c:pt idx="110">
                  <c:v>0.68361519372923252</c:v>
                </c:pt>
                <c:pt idx="111">
                  <c:v>0.68000359428106538</c:v>
                </c:pt>
                <c:pt idx="112">
                  <c:v>0.6763310967443753</c:v>
                </c:pt>
                <c:pt idx="113">
                  <c:v>0.67244840588001265</c:v>
                </c:pt>
                <c:pt idx="114">
                  <c:v>0.66869303847328843</c:v>
                </c:pt>
                <c:pt idx="115">
                  <c:v>0.66553398261189789</c:v>
                </c:pt>
                <c:pt idx="116">
                  <c:v>0.66196939115246833</c:v>
                </c:pt>
                <c:pt idx="117">
                  <c:v>0.65794293701101136</c:v>
                </c:pt>
                <c:pt idx="118">
                  <c:v>0.65249664571826171</c:v>
                </c:pt>
                <c:pt idx="119">
                  <c:v>0.64802717894014739</c:v>
                </c:pt>
                <c:pt idx="120">
                  <c:v>0.6438889902898528</c:v>
                </c:pt>
                <c:pt idx="121">
                  <c:v>0.64177596144765658</c:v>
                </c:pt>
                <c:pt idx="122">
                  <c:v>0.63918825665935131</c:v>
                </c:pt>
                <c:pt idx="123">
                  <c:v>0.63742786573273558</c:v>
                </c:pt>
                <c:pt idx="124">
                  <c:v>0.63566502875981301</c:v>
                </c:pt>
                <c:pt idx="125">
                  <c:v>0.6320540377302778</c:v>
                </c:pt>
                <c:pt idx="126">
                  <c:v>0.62844039218747327</c:v>
                </c:pt>
                <c:pt idx="127">
                  <c:v>0.62568899568883174</c:v>
                </c:pt>
                <c:pt idx="128">
                  <c:v>0.62484419923974532</c:v>
                </c:pt>
                <c:pt idx="129">
                  <c:v>0.62212210276875368</c:v>
                </c:pt>
                <c:pt idx="130">
                  <c:v>0.62000568042782633</c:v>
                </c:pt>
                <c:pt idx="131">
                  <c:v>0.61685561328185978</c:v>
                </c:pt>
                <c:pt idx="132">
                  <c:v>0.61371398193441751</c:v>
                </c:pt>
                <c:pt idx="133">
                  <c:v>0.60999244198455949</c:v>
                </c:pt>
                <c:pt idx="134">
                  <c:v>0.60804561971684479</c:v>
                </c:pt>
                <c:pt idx="135">
                  <c:v>0.60635840191362533</c:v>
                </c:pt>
                <c:pt idx="136">
                  <c:v>0.60374786245379819</c:v>
                </c:pt>
                <c:pt idx="137">
                  <c:v>0.60007826372047735</c:v>
                </c:pt>
                <c:pt idx="138">
                  <c:v>0.5965412420879187</c:v>
                </c:pt>
                <c:pt idx="139">
                  <c:v>0.59336209370298176</c:v>
                </c:pt>
                <c:pt idx="140">
                  <c:v>0.58966582733730677</c:v>
                </c:pt>
                <c:pt idx="141">
                  <c:v>0.58650628177237285</c:v>
                </c:pt>
                <c:pt idx="142">
                  <c:v>0.58332548515511418</c:v>
                </c:pt>
                <c:pt idx="143">
                  <c:v>0.57936003946949799</c:v>
                </c:pt>
                <c:pt idx="144">
                  <c:v>0.57498133606815605</c:v>
                </c:pt>
                <c:pt idx="145">
                  <c:v>0.57072927779504112</c:v>
                </c:pt>
                <c:pt idx="146">
                  <c:v>0.56777857039901702</c:v>
                </c:pt>
                <c:pt idx="147">
                  <c:v>0.56555807297861127</c:v>
                </c:pt>
                <c:pt idx="148">
                  <c:v>0.56276384233835897</c:v>
                </c:pt>
                <c:pt idx="149">
                  <c:v>0.5592639297412525</c:v>
                </c:pt>
                <c:pt idx="150">
                  <c:v>0.5560717424786833</c:v>
                </c:pt>
                <c:pt idx="151">
                  <c:v>0.55143032103488743</c:v>
                </c:pt>
                <c:pt idx="152">
                  <c:v>0.54695989316760041</c:v>
                </c:pt>
                <c:pt idx="153">
                  <c:v>0.54315511583114584</c:v>
                </c:pt>
                <c:pt idx="154">
                  <c:v>0.5406606901649762</c:v>
                </c:pt>
                <c:pt idx="155">
                  <c:v>0.53868476710393132</c:v>
                </c:pt>
                <c:pt idx="156">
                  <c:v>0.53524869418521148</c:v>
                </c:pt>
                <c:pt idx="157">
                  <c:v>0.53161836461315248</c:v>
                </c:pt>
                <c:pt idx="158">
                  <c:v>0.52790569789509612</c:v>
                </c:pt>
                <c:pt idx="159">
                  <c:v>0.52365575687295507</c:v>
                </c:pt>
                <c:pt idx="160">
                  <c:v>0.51989768572029504</c:v>
                </c:pt>
                <c:pt idx="161">
                  <c:v>0.51475887707796497</c:v>
                </c:pt>
                <c:pt idx="162">
                  <c:v>0.51110263011727874</c:v>
                </c:pt>
                <c:pt idx="163">
                  <c:v>0.50685316504843692</c:v>
                </c:pt>
                <c:pt idx="164">
                  <c:v>0.50288746234077331</c:v>
                </c:pt>
                <c:pt idx="165">
                  <c:v>0.49574293727909707</c:v>
                </c:pt>
                <c:pt idx="166">
                  <c:v>0.48994190776556251</c:v>
                </c:pt>
                <c:pt idx="167">
                  <c:v>0.48377289733229178</c:v>
                </c:pt>
                <c:pt idx="168">
                  <c:v>0.48034757766531705</c:v>
                </c:pt>
                <c:pt idx="169">
                  <c:v>0.47525640063183727</c:v>
                </c:pt>
                <c:pt idx="170">
                  <c:v>0.47098450998991348</c:v>
                </c:pt>
                <c:pt idx="171">
                  <c:v>0.4654823617982824</c:v>
                </c:pt>
                <c:pt idx="172">
                  <c:v>0.46112504081875832</c:v>
                </c:pt>
                <c:pt idx="173">
                  <c:v>0.45634996931231547</c:v>
                </c:pt>
                <c:pt idx="174">
                  <c:v>0.45231924027060927</c:v>
                </c:pt>
                <c:pt idx="175">
                  <c:v>0.44760087545935928</c:v>
                </c:pt>
                <c:pt idx="176">
                  <c:v>0.44306143873129017</c:v>
                </c:pt>
                <c:pt idx="177">
                  <c:v>0.43836193193546885</c:v>
                </c:pt>
                <c:pt idx="178">
                  <c:v>0.43435748781473532</c:v>
                </c:pt>
                <c:pt idx="179">
                  <c:v>0.43094641649971582</c:v>
                </c:pt>
                <c:pt idx="180">
                  <c:v>0.42759269810559364</c:v>
                </c:pt>
                <c:pt idx="181">
                  <c:v>0.4243876014299755</c:v>
                </c:pt>
                <c:pt idx="182">
                  <c:v>0.42006170598616538</c:v>
                </c:pt>
                <c:pt idx="183">
                  <c:v>0.41742309706233771</c:v>
                </c:pt>
                <c:pt idx="184">
                  <c:v>0.41374743665601837</c:v>
                </c:pt>
                <c:pt idx="185">
                  <c:v>0.41160745925575265</c:v>
                </c:pt>
                <c:pt idx="186">
                  <c:v>0.40794050744857591</c:v>
                </c:pt>
                <c:pt idx="187">
                  <c:v>0.40530034144824245</c:v>
                </c:pt>
                <c:pt idx="188">
                  <c:v>0.40163985698081811</c:v>
                </c:pt>
                <c:pt idx="189">
                  <c:v>0.39882282213783377</c:v>
                </c:pt>
                <c:pt idx="190">
                  <c:v>0.3971611228927649</c:v>
                </c:pt>
                <c:pt idx="191">
                  <c:v>0.3947381889922098</c:v>
                </c:pt>
                <c:pt idx="192">
                  <c:v>0.39199593067556399</c:v>
                </c:pt>
                <c:pt idx="193">
                  <c:v>0.38817475488972275</c:v>
                </c:pt>
                <c:pt idx="194">
                  <c:v>0.38559760065792242</c:v>
                </c:pt>
                <c:pt idx="195">
                  <c:v>0.38326583753232818</c:v>
                </c:pt>
                <c:pt idx="196">
                  <c:v>0.38019940151385956</c:v>
                </c:pt>
                <c:pt idx="197">
                  <c:v>0.37738103470772533</c:v>
                </c:pt>
                <c:pt idx="198">
                  <c:v>0.37447931320579286</c:v>
                </c:pt>
                <c:pt idx="199">
                  <c:v>0.37133731345439769</c:v>
                </c:pt>
                <c:pt idx="200">
                  <c:v>0.36847848457791865</c:v>
                </c:pt>
                <c:pt idx="201">
                  <c:v>0.36531405567793784</c:v>
                </c:pt>
                <c:pt idx="202">
                  <c:v>0.363042166360385</c:v>
                </c:pt>
                <c:pt idx="203">
                  <c:v>0.35985923166587896</c:v>
                </c:pt>
                <c:pt idx="204">
                  <c:v>0.35669803433918695</c:v>
                </c:pt>
                <c:pt idx="205">
                  <c:v>0.35380475669562916</c:v>
                </c:pt>
                <c:pt idx="206">
                  <c:v>0.35160580519127838</c:v>
                </c:pt>
                <c:pt idx="207">
                  <c:v>0.34920932802557747</c:v>
                </c:pt>
                <c:pt idx="208">
                  <c:v>0.34707001223413986</c:v>
                </c:pt>
                <c:pt idx="209">
                  <c:v>0.34407176388988231</c:v>
                </c:pt>
                <c:pt idx="210">
                  <c:v>0.34074180981317026</c:v>
                </c:pt>
                <c:pt idx="211">
                  <c:v>0.33704484085839842</c:v>
                </c:pt>
                <c:pt idx="212">
                  <c:v>0.33526499975150659</c:v>
                </c:pt>
                <c:pt idx="213">
                  <c:v>0.3334332849901831</c:v>
                </c:pt>
                <c:pt idx="214">
                  <c:v>0.33156039019470274</c:v>
                </c:pt>
                <c:pt idx="215">
                  <c:v>0.32812081648537816</c:v>
                </c:pt>
                <c:pt idx="216">
                  <c:v>0.3249107111590338</c:v>
                </c:pt>
                <c:pt idx="217">
                  <c:v>0.32196607746140565</c:v>
                </c:pt>
                <c:pt idx="218">
                  <c:v>0.31885547873349501</c:v>
                </c:pt>
                <c:pt idx="219">
                  <c:v>0.31637234074179493</c:v>
                </c:pt>
                <c:pt idx="220">
                  <c:v>0.31387247840485855</c:v>
                </c:pt>
                <c:pt idx="221">
                  <c:v>0.31170542398496798</c:v>
                </c:pt>
                <c:pt idx="222">
                  <c:v>0.30882502811761636</c:v>
                </c:pt>
                <c:pt idx="223">
                  <c:v>0.30535972949541362</c:v>
                </c:pt>
                <c:pt idx="224">
                  <c:v>0.30286165931731068</c:v>
                </c:pt>
                <c:pt idx="225">
                  <c:v>0.30036885446210321</c:v>
                </c:pt>
                <c:pt idx="226">
                  <c:v>0.29821287399320867</c:v>
                </c:pt>
                <c:pt idx="227">
                  <c:v>0.29507218555027165</c:v>
                </c:pt>
                <c:pt idx="228">
                  <c:v>0.29179622093686669</c:v>
                </c:pt>
                <c:pt idx="229">
                  <c:v>0.28888941604336243</c:v>
                </c:pt>
                <c:pt idx="230">
                  <c:v>0.28611449776894066</c:v>
                </c:pt>
                <c:pt idx="231">
                  <c:v>0.28345816702462096</c:v>
                </c:pt>
                <c:pt idx="232">
                  <c:v>0.28028557994880421</c:v>
                </c:pt>
                <c:pt idx="233">
                  <c:v>0.27688083355531029</c:v>
                </c:pt>
                <c:pt idx="234">
                  <c:v>0.27385979800240606</c:v>
                </c:pt>
                <c:pt idx="235">
                  <c:v>0.27091300641912813</c:v>
                </c:pt>
                <c:pt idx="236">
                  <c:v>0.26838824325515648</c:v>
                </c:pt>
                <c:pt idx="237">
                  <c:v>0.26567192204956169</c:v>
                </c:pt>
                <c:pt idx="238">
                  <c:v>0.26232643355266949</c:v>
                </c:pt>
                <c:pt idx="239">
                  <c:v>0.25940589635738642</c:v>
                </c:pt>
                <c:pt idx="240">
                  <c:v>0.25564957691520324</c:v>
                </c:pt>
                <c:pt idx="241">
                  <c:v>0.25251626052562054</c:v>
                </c:pt>
                <c:pt idx="242">
                  <c:v>0.24952401093030857</c:v>
                </c:pt>
                <c:pt idx="243">
                  <c:v>0.24748393388858989</c:v>
                </c:pt>
                <c:pt idx="244">
                  <c:v>0.24553577906538027</c:v>
                </c:pt>
                <c:pt idx="245">
                  <c:v>0.24341303332691341</c:v>
                </c:pt>
                <c:pt idx="246">
                  <c:v>0.24056549549757683</c:v>
                </c:pt>
                <c:pt idx="247">
                  <c:v>0.23860228927078411</c:v>
                </c:pt>
                <c:pt idx="248">
                  <c:v>0.23582873707418853</c:v>
                </c:pt>
                <c:pt idx="249">
                  <c:v>0.23383784939195718</c:v>
                </c:pt>
                <c:pt idx="250">
                  <c:v>0.2311989239514142</c:v>
                </c:pt>
                <c:pt idx="251">
                  <c:v>0.22889652823725898</c:v>
                </c:pt>
                <c:pt idx="252">
                  <c:v>0.22648931320591126</c:v>
                </c:pt>
                <c:pt idx="253">
                  <c:v>0.22457547606468148</c:v>
                </c:pt>
                <c:pt idx="254">
                  <c:v>0.22296424186141256</c:v>
                </c:pt>
                <c:pt idx="255">
                  <c:v>0.22142333449850413</c:v>
                </c:pt>
                <c:pt idx="256">
                  <c:v>0.21954602106252874</c:v>
                </c:pt>
                <c:pt idx="257">
                  <c:v>0.21738448668977289</c:v>
                </c:pt>
                <c:pt idx="258">
                  <c:v>0.21466914818531607</c:v>
                </c:pt>
                <c:pt idx="259">
                  <c:v>0.21255015565570762</c:v>
                </c:pt>
                <c:pt idx="260">
                  <c:v>0.21042711360223743</c:v>
                </c:pt>
                <c:pt idx="261">
                  <c:v>0.20914438442704653</c:v>
                </c:pt>
                <c:pt idx="262">
                  <c:v>0.20705648212363495</c:v>
                </c:pt>
                <c:pt idx="263">
                  <c:v>0.20504620971241139</c:v>
                </c:pt>
                <c:pt idx="264">
                  <c:v>0.20268228985990738</c:v>
                </c:pt>
                <c:pt idx="265">
                  <c:v>0.2007495456772514</c:v>
                </c:pt>
                <c:pt idx="266">
                  <c:v>0.19922586190264419</c:v>
                </c:pt>
                <c:pt idx="267">
                  <c:v>0.1975147669275524</c:v>
                </c:pt>
                <c:pt idx="268">
                  <c:v>0.19563617645630843</c:v>
                </c:pt>
                <c:pt idx="269">
                  <c:v>0.193965601320957</c:v>
                </c:pt>
                <c:pt idx="270">
                  <c:v>0.19235680824145951</c:v>
                </c:pt>
                <c:pt idx="271">
                  <c:v>0.19058847262341291</c:v>
                </c:pt>
                <c:pt idx="272">
                  <c:v>0.18848468701076737</c:v>
                </c:pt>
                <c:pt idx="273">
                  <c:v>0.18628214653974273</c:v>
                </c:pt>
                <c:pt idx="274">
                  <c:v>0.18443717364309622</c:v>
                </c:pt>
                <c:pt idx="275">
                  <c:v>0.18280308351608635</c:v>
                </c:pt>
                <c:pt idx="276">
                  <c:v>0.18161770015307344</c:v>
                </c:pt>
                <c:pt idx="277">
                  <c:v>0.17986099666948649</c:v>
                </c:pt>
                <c:pt idx="278">
                  <c:v>0.17837627162682532</c:v>
                </c:pt>
                <c:pt idx="279">
                  <c:v>0.17682482899121973</c:v>
                </c:pt>
                <c:pt idx="280">
                  <c:v>0.17501465995740903</c:v>
                </c:pt>
                <c:pt idx="281">
                  <c:v>0.17297407940714821</c:v>
                </c:pt>
                <c:pt idx="282">
                  <c:v>0.17126861354930573</c:v>
                </c:pt>
                <c:pt idx="283">
                  <c:v>0.17063773450245925</c:v>
                </c:pt>
                <c:pt idx="284">
                  <c:v>0.16885513781631473</c:v>
                </c:pt>
                <c:pt idx="285">
                  <c:v>0.16748637561524179</c:v>
                </c:pt>
                <c:pt idx="286">
                  <c:v>0.16586320027284113</c:v>
                </c:pt>
                <c:pt idx="287">
                  <c:v>0.16480230230074641</c:v>
                </c:pt>
                <c:pt idx="288">
                  <c:v>0.16355070852779047</c:v>
                </c:pt>
                <c:pt idx="289">
                  <c:v>0.1617022487266235</c:v>
                </c:pt>
                <c:pt idx="290">
                  <c:v>0.16093114032331421</c:v>
                </c:pt>
                <c:pt idx="291">
                  <c:v>0.15992500254297287</c:v>
                </c:pt>
                <c:pt idx="292">
                  <c:v>0.15978313017527274</c:v>
                </c:pt>
                <c:pt idx="293">
                  <c:v>0.15849531564125549</c:v>
                </c:pt>
                <c:pt idx="294">
                  <c:v>0.15735606087333445</c:v>
                </c:pt>
                <c:pt idx="295">
                  <c:v>0.15574246973066272</c:v>
                </c:pt>
                <c:pt idx="296">
                  <c:v>0.15441980347152745</c:v>
                </c:pt>
                <c:pt idx="297">
                  <c:v>0.1539015753081858</c:v>
                </c:pt>
                <c:pt idx="298">
                  <c:v>0.15286091076876485</c:v>
                </c:pt>
                <c:pt idx="299">
                  <c:v>0.15253855404039374</c:v>
                </c:pt>
                <c:pt idx="300">
                  <c:v>0.15188679649145939</c:v>
                </c:pt>
                <c:pt idx="301">
                  <c:v>0.15184297944199807</c:v>
                </c:pt>
                <c:pt idx="302">
                  <c:v>0.15099417016437883</c:v>
                </c:pt>
                <c:pt idx="303">
                  <c:v>0.14983339540691434</c:v>
                </c:pt>
                <c:pt idx="304">
                  <c:v>0.14847510240000905</c:v>
                </c:pt>
                <c:pt idx="305">
                  <c:v>0.14799193240067046</c:v>
                </c:pt>
                <c:pt idx="306">
                  <c:v>0.14722233331297022</c:v>
                </c:pt>
                <c:pt idx="307">
                  <c:v>0.14709765804075367</c:v>
                </c:pt>
                <c:pt idx="308">
                  <c:v>0.1466603322491187</c:v>
                </c:pt>
                <c:pt idx="309">
                  <c:v>0.14646064533481382</c:v>
                </c:pt>
                <c:pt idx="310">
                  <c:v>0.14558088059588303</c:v>
                </c:pt>
                <c:pt idx="311">
                  <c:v>0.14436462572482686</c:v>
                </c:pt>
                <c:pt idx="312">
                  <c:v>0.14350329125496947</c:v>
                </c:pt>
                <c:pt idx="313">
                  <c:v>0.14257888518468931</c:v>
                </c:pt>
                <c:pt idx="314">
                  <c:v>0.14205894403779243</c:v>
                </c:pt>
                <c:pt idx="315">
                  <c:v>0.14129726780277557</c:v>
                </c:pt>
                <c:pt idx="316">
                  <c:v>0.14078169629552639</c:v>
                </c:pt>
                <c:pt idx="317">
                  <c:v>0.14002308889474777</c:v>
                </c:pt>
                <c:pt idx="318">
                  <c:v>0.13884748955175524</c:v>
                </c:pt>
                <c:pt idx="319">
                  <c:v>0.13785960007705225</c:v>
                </c:pt>
                <c:pt idx="320">
                  <c:v>0.13801475399042465</c:v>
                </c:pt>
                <c:pt idx="321">
                  <c:v>0.13824056712902233</c:v>
                </c:pt>
                <c:pt idx="322">
                  <c:v>0.13805066889371234</c:v>
                </c:pt>
                <c:pt idx="323">
                  <c:v>0.13698870959000245</c:v>
                </c:pt>
                <c:pt idx="324">
                  <c:v>0.13540093288650992</c:v>
                </c:pt>
                <c:pt idx="325">
                  <c:v>0.1351212823817256</c:v>
                </c:pt>
                <c:pt idx="326">
                  <c:v>0.1352005996216489</c:v>
                </c:pt>
                <c:pt idx="327">
                  <c:v>0.13620623803323481</c:v>
                </c:pt>
                <c:pt idx="328">
                  <c:v>0.13619860383620092</c:v>
                </c:pt>
                <c:pt idx="329">
                  <c:v>0.13510565421467494</c:v>
                </c:pt>
                <c:pt idx="330">
                  <c:v>0.13434878635331401</c:v>
                </c:pt>
                <c:pt idx="331">
                  <c:v>0.13391913272877251</c:v>
                </c:pt>
                <c:pt idx="332">
                  <c:v>0.13401543236450736</c:v>
                </c:pt>
                <c:pt idx="333">
                  <c:v>0.13414361667198382</c:v>
                </c:pt>
                <c:pt idx="334">
                  <c:v>0.13439870881315635</c:v>
                </c:pt>
                <c:pt idx="335">
                  <c:v>0.13449153249251092</c:v>
                </c:pt>
                <c:pt idx="336">
                  <c:v>0.13402881697757085</c:v>
                </c:pt>
                <c:pt idx="337">
                  <c:v>0.1336259575398725</c:v>
                </c:pt>
                <c:pt idx="338">
                  <c:v>0.13382028872477356</c:v>
                </c:pt>
                <c:pt idx="339">
                  <c:v>0.13431606920828965</c:v>
                </c:pt>
                <c:pt idx="340">
                  <c:v>0.13440997962410312</c:v>
                </c:pt>
                <c:pt idx="341">
                  <c:v>0.13332864244854079</c:v>
                </c:pt>
                <c:pt idx="342">
                  <c:v>0.13277366969503779</c:v>
                </c:pt>
                <c:pt idx="343">
                  <c:v>0.13240122476424745</c:v>
                </c:pt>
                <c:pt idx="344">
                  <c:v>0.1326235507844257</c:v>
                </c:pt>
                <c:pt idx="345">
                  <c:v>0.13208215540883547</c:v>
                </c:pt>
                <c:pt idx="346">
                  <c:v>0.13167985583898983</c:v>
                </c:pt>
                <c:pt idx="347">
                  <c:v>0.13182272756506611</c:v>
                </c:pt>
                <c:pt idx="348">
                  <c:v>0.13110362124011726</c:v>
                </c:pt>
                <c:pt idx="349">
                  <c:v>0.12980290459890734</c:v>
                </c:pt>
                <c:pt idx="350">
                  <c:v>0.128989138589366</c:v>
                </c:pt>
                <c:pt idx="351">
                  <c:v>0.12934979666823701</c:v>
                </c:pt>
                <c:pt idx="352">
                  <c:v>0.13039415567754653</c:v>
                </c:pt>
                <c:pt idx="353">
                  <c:v>0.1306452237264944</c:v>
                </c:pt>
                <c:pt idx="354">
                  <c:v>0.12902817764791383</c:v>
                </c:pt>
                <c:pt idx="355">
                  <c:v>0.12766340661340497</c:v>
                </c:pt>
                <c:pt idx="356">
                  <c:v>0.12605470366404231</c:v>
                </c:pt>
                <c:pt idx="357">
                  <c:v>0.12607539109097884</c:v>
                </c:pt>
                <c:pt idx="358">
                  <c:v>0.12616593037483892</c:v>
                </c:pt>
                <c:pt idx="359">
                  <c:v>0.12589227562598659</c:v>
                </c:pt>
                <c:pt idx="360">
                  <c:v>0.1257810949245606</c:v>
                </c:pt>
                <c:pt idx="361">
                  <c:v>0.12491903140847967</c:v>
                </c:pt>
                <c:pt idx="362">
                  <c:v>0.12438514437029083</c:v>
                </c:pt>
                <c:pt idx="363">
                  <c:v>0.12366561235888623</c:v>
                </c:pt>
                <c:pt idx="364">
                  <c:v>0.12351225361747872</c:v>
                </c:pt>
                <c:pt idx="365">
                  <c:v>0.12363612357185</c:v>
                </c:pt>
                <c:pt idx="366">
                  <c:v>0.12368421555748185</c:v>
                </c:pt>
                <c:pt idx="367">
                  <c:v>0.1237230879678211</c:v>
                </c:pt>
                <c:pt idx="368">
                  <c:v>0.12299757945568958</c:v>
                </c:pt>
                <c:pt idx="369">
                  <c:v>0.12252089122867944</c:v>
                </c:pt>
                <c:pt idx="370">
                  <c:v>0.12216120407915004</c:v>
                </c:pt>
                <c:pt idx="371">
                  <c:v>0.12281953231106332</c:v>
                </c:pt>
                <c:pt idx="372">
                  <c:v>0.12357298936201284</c:v>
                </c:pt>
                <c:pt idx="373">
                  <c:v>0.12380709855221544</c:v>
                </c:pt>
                <c:pt idx="374">
                  <c:v>0.12371563098136318</c:v>
                </c:pt>
                <c:pt idx="375">
                  <c:v>0.12398683002032759</c:v>
                </c:pt>
                <c:pt idx="376">
                  <c:v>0.12486476842665059</c:v>
                </c:pt>
                <c:pt idx="377">
                  <c:v>0.1268557710393633</c:v>
                </c:pt>
                <c:pt idx="378">
                  <c:v>0.12829281567245043</c:v>
                </c:pt>
                <c:pt idx="379">
                  <c:v>0.1300611528758113</c:v>
                </c:pt>
                <c:pt idx="380">
                  <c:v>0.13160696152009449</c:v>
                </c:pt>
                <c:pt idx="381">
                  <c:v>0.1333826117028285</c:v>
                </c:pt>
                <c:pt idx="382">
                  <c:v>0.13511574968022055</c:v>
                </c:pt>
                <c:pt idx="383">
                  <c:v>0.13696213129983331</c:v>
                </c:pt>
                <c:pt idx="384">
                  <c:v>0.14011987089374228</c:v>
                </c:pt>
                <c:pt idx="385">
                  <c:v>0.14303715480709875</c:v>
                </c:pt>
                <c:pt idx="386">
                  <c:v>0.1466535122390295</c:v>
                </c:pt>
                <c:pt idx="387">
                  <c:v>0.14985972930727437</c:v>
                </c:pt>
                <c:pt idx="388">
                  <c:v>0.15303927734622297</c:v>
                </c:pt>
                <c:pt idx="389">
                  <c:v>0.15499319594733174</c:v>
                </c:pt>
                <c:pt idx="390">
                  <c:v>0.15705650309380639</c:v>
                </c:pt>
                <c:pt idx="391">
                  <c:v>0.15786314588177464</c:v>
                </c:pt>
                <c:pt idx="392">
                  <c:v>0.15916541069561951</c:v>
                </c:pt>
                <c:pt idx="393">
                  <c:v>0.1595397292175684</c:v>
                </c:pt>
                <c:pt idx="394">
                  <c:v>0.16125532820031049</c:v>
                </c:pt>
                <c:pt idx="395">
                  <c:v>0.16165237077632369</c:v>
                </c:pt>
                <c:pt idx="396">
                  <c:v>0.16255514565147935</c:v>
                </c:pt>
                <c:pt idx="397">
                  <c:v>0.16314799043485131</c:v>
                </c:pt>
                <c:pt idx="398">
                  <c:v>0.16354429191287287</c:v>
                </c:pt>
                <c:pt idx="399">
                  <c:v>0.16269771232941116</c:v>
                </c:pt>
                <c:pt idx="400">
                  <c:v>0.160496229162851</c:v>
                </c:pt>
                <c:pt idx="401">
                  <c:v>0.15943654627556744</c:v>
                </c:pt>
                <c:pt idx="402">
                  <c:v>0.15779703072457704</c:v>
                </c:pt>
                <c:pt idx="403">
                  <c:v>0.15613309109136322</c:v>
                </c:pt>
                <c:pt idx="404">
                  <c:v>0.15276775907643883</c:v>
                </c:pt>
                <c:pt idx="405">
                  <c:v>0.14942443341288444</c:v>
                </c:pt>
                <c:pt idx="406">
                  <c:v>0.14618718007402345</c:v>
                </c:pt>
                <c:pt idx="407">
                  <c:v>0.1423952639511927</c:v>
                </c:pt>
                <c:pt idx="408">
                  <c:v>0.13812741988503752</c:v>
                </c:pt>
                <c:pt idx="409">
                  <c:v>0.13321629065056501</c:v>
                </c:pt>
                <c:pt idx="410">
                  <c:v>0.12932767555711291</c:v>
                </c:pt>
                <c:pt idx="411">
                  <c:v>0.12417629645704843</c:v>
                </c:pt>
                <c:pt idx="412">
                  <c:v>0.11955742387484646</c:v>
                </c:pt>
                <c:pt idx="413">
                  <c:v>0.11389187662627558</c:v>
                </c:pt>
                <c:pt idx="414">
                  <c:v>0.11071388828819279</c:v>
                </c:pt>
                <c:pt idx="415">
                  <c:v>0.10717115471022898</c:v>
                </c:pt>
                <c:pt idx="416">
                  <c:v>0.10337360531918917</c:v>
                </c:pt>
                <c:pt idx="417">
                  <c:v>9.9116020061934901E-2</c:v>
                </c:pt>
                <c:pt idx="418">
                  <c:v>9.6359806429898553E-2</c:v>
                </c:pt>
                <c:pt idx="419">
                  <c:v>9.4309111509308166E-2</c:v>
                </c:pt>
                <c:pt idx="420">
                  <c:v>9.2323233342650496E-2</c:v>
                </c:pt>
                <c:pt idx="421">
                  <c:v>8.9166908121818017E-2</c:v>
                </c:pt>
                <c:pt idx="422">
                  <c:v>8.6822349009336386E-2</c:v>
                </c:pt>
                <c:pt idx="423">
                  <c:v>8.4676594660638205E-2</c:v>
                </c:pt>
                <c:pt idx="424">
                  <c:v>8.4157734694354058E-2</c:v>
                </c:pt>
                <c:pt idx="425">
                  <c:v>8.4558828370922476E-2</c:v>
                </c:pt>
                <c:pt idx="426">
                  <c:v>8.4443820859189458E-2</c:v>
                </c:pt>
                <c:pt idx="427">
                  <c:v>8.3019077204134109E-2</c:v>
                </c:pt>
                <c:pt idx="428">
                  <c:v>8.1219635856729436E-2</c:v>
                </c:pt>
                <c:pt idx="429">
                  <c:v>8.034938147735908E-2</c:v>
                </c:pt>
                <c:pt idx="430">
                  <c:v>7.9412305600359015E-2</c:v>
                </c:pt>
                <c:pt idx="431">
                  <c:v>7.905742051125722E-2</c:v>
                </c:pt>
                <c:pt idx="432">
                  <c:v>7.894086121866821E-2</c:v>
                </c:pt>
                <c:pt idx="433">
                  <c:v>7.8000905782619825E-2</c:v>
                </c:pt>
                <c:pt idx="434">
                  <c:v>7.7561273761131616E-2</c:v>
                </c:pt>
                <c:pt idx="435">
                  <c:v>7.6641591669657255E-2</c:v>
                </c:pt>
                <c:pt idx="436">
                  <c:v>7.6467464715120587E-2</c:v>
                </c:pt>
                <c:pt idx="437">
                  <c:v>7.4739024153283456E-2</c:v>
                </c:pt>
                <c:pt idx="438">
                  <c:v>7.3527748915244773E-2</c:v>
                </c:pt>
                <c:pt idx="439">
                  <c:v>7.3141040938475357E-2</c:v>
                </c:pt>
                <c:pt idx="440">
                  <c:v>7.3096825536642623E-2</c:v>
                </c:pt>
                <c:pt idx="441">
                  <c:v>7.2051325923044029E-2</c:v>
                </c:pt>
                <c:pt idx="442">
                  <c:v>7.1310854170115803E-2</c:v>
                </c:pt>
                <c:pt idx="443">
                  <c:v>7.1149497221875885E-2</c:v>
                </c:pt>
                <c:pt idx="444">
                  <c:v>7.1884010348242128E-2</c:v>
                </c:pt>
                <c:pt idx="445">
                  <c:v>6.9697769169581009E-2</c:v>
                </c:pt>
                <c:pt idx="446">
                  <c:v>6.8153038272875957E-2</c:v>
                </c:pt>
                <c:pt idx="447">
                  <c:v>6.8320733632387914E-2</c:v>
                </c:pt>
                <c:pt idx="448">
                  <c:v>7.1062175997920959E-2</c:v>
                </c:pt>
                <c:pt idx="449">
                  <c:v>7.1308588737018508E-2</c:v>
                </c:pt>
                <c:pt idx="450">
                  <c:v>6.9935002260052823E-2</c:v>
                </c:pt>
                <c:pt idx="451">
                  <c:v>6.9677518445571462E-2</c:v>
                </c:pt>
                <c:pt idx="452">
                  <c:v>6.9111690243756463E-2</c:v>
                </c:pt>
                <c:pt idx="453">
                  <c:v>6.849258942566451E-2</c:v>
                </c:pt>
                <c:pt idx="454">
                  <c:v>6.7311071735971034E-2</c:v>
                </c:pt>
                <c:pt idx="455">
                  <c:v>6.6942244927341354E-2</c:v>
                </c:pt>
                <c:pt idx="456">
                  <c:v>6.7636916541538986E-2</c:v>
                </c:pt>
                <c:pt idx="457">
                  <c:v>6.7921310440542809E-2</c:v>
                </c:pt>
                <c:pt idx="458">
                  <c:v>6.6785820913981303E-2</c:v>
                </c:pt>
                <c:pt idx="459">
                  <c:v>6.6066185712730749E-2</c:v>
                </c:pt>
                <c:pt idx="460">
                  <c:v>6.4648374798690927E-2</c:v>
                </c:pt>
                <c:pt idx="461">
                  <c:v>6.5903673075989766E-2</c:v>
                </c:pt>
                <c:pt idx="462">
                  <c:v>6.4927270884040086E-2</c:v>
                </c:pt>
                <c:pt idx="463">
                  <c:v>6.54646163069416E-2</c:v>
                </c:pt>
                <c:pt idx="464">
                  <c:v>6.3259435899314653E-2</c:v>
                </c:pt>
                <c:pt idx="465">
                  <c:v>6.3409390104520874E-2</c:v>
                </c:pt>
                <c:pt idx="466">
                  <c:v>6.2990296295965142E-2</c:v>
                </c:pt>
                <c:pt idx="467">
                  <c:v>6.3951459819860279E-2</c:v>
                </c:pt>
                <c:pt idx="468">
                  <c:v>6.3591982479764927E-2</c:v>
                </c:pt>
                <c:pt idx="469">
                  <c:v>6.2977225719560118E-2</c:v>
                </c:pt>
                <c:pt idx="470">
                  <c:v>6.3856658694600207E-2</c:v>
                </c:pt>
                <c:pt idx="471">
                  <c:v>6.4845755097933236E-2</c:v>
                </c:pt>
                <c:pt idx="472">
                  <c:v>6.4169434341596693E-2</c:v>
                </c:pt>
                <c:pt idx="473">
                  <c:v>6.3438658411725732E-2</c:v>
                </c:pt>
                <c:pt idx="474">
                  <c:v>6.0500858423934684E-2</c:v>
                </c:pt>
                <c:pt idx="475">
                  <c:v>6.0276165698801759E-2</c:v>
                </c:pt>
                <c:pt idx="476">
                  <c:v>6.0231202733977043E-2</c:v>
                </c:pt>
                <c:pt idx="477">
                  <c:v>6.1720993813873054E-2</c:v>
                </c:pt>
                <c:pt idx="478">
                  <c:v>6.0762855814267422E-2</c:v>
                </c:pt>
                <c:pt idx="479">
                  <c:v>6.0831081061847321E-2</c:v>
                </c:pt>
                <c:pt idx="480">
                  <c:v>6.0955463766297437E-2</c:v>
                </c:pt>
                <c:pt idx="481">
                  <c:v>6.1843302636930421E-2</c:v>
                </c:pt>
                <c:pt idx="482">
                  <c:v>6.1038480681555721E-2</c:v>
                </c:pt>
                <c:pt idx="483">
                  <c:v>6.031045731554123E-2</c:v>
                </c:pt>
                <c:pt idx="484">
                  <c:v>5.9052513246188924E-2</c:v>
                </c:pt>
                <c:pt idx="485">
                  <c:v>5.6659081703901423E-2</c:v>
                </c:pt>
                <c:pt idx="486">
                  <c:v>5.5778670201835884E-2</c:v>
                </c:pt>
                <c:pt idx="487">
                  <c:v>5.5401401982521026E-2</c:v>
                </c:pt>
                <c:pt idx="488">
                  <c:v>5.683153061056672E-2</c:v>
                </c:pt>
                <c:pt idx="489">
                  <c:v>5.6682554438061375E-2</c:v>
                </c:pt>
                <c:pt idx="490">
                  <c:v>5.7114842635078732E-2</c:v>
                </c:pt>
                <c:pt idx="491">
                  <c:v>5.735430741464282E-2</c:v>
                </c:pt>
                <c:pt idx="492">
                  <c:v>5.734150326051448E-2</c:v>
                </c:pt>
                <c:pt idx="493">
                  <c:v>5.8528779683679227E-2</c:v>
                </c:pt>
                <c:pt idx="494">
                  <c:v>5.8384813980437579E-2</c:v>
                </c:pt>
                <c:pt idx="495">
                  <c:v>5.7124606336507962E-2</c:v>
                </c:pt>
                <c:pt idx="496">
                  <c:v>5.676524057021267E-2</c:v>
                </c:pt>
                <c:pt idx="497">
                  <c:v>5.6040073305302363E-2</c:v>
                </c:pt>
                <c:pt idx="498">
                  <c:v>5.6921986960398865E-2</c:v>
                </c:pt>
                <c:pt idx="499">
                  <c:v>5.5347154730127517E-2</c:v>
                </c:pt>
                <c:pt idx="500">
                  <c:v>5.4975151711525963E-2</c:v>
                </c:pt>
                <c:pt idx="501">
                  <c:v>5.4911274473560444E-2</c:v>
                </c:pt>
                <c:pt idx="502">
                  <c:v>5.6356455493251974E-2</c:v>
                </c:pt>
                <c:pt idx="503">
                  <c:v>5.7910109594883193E-2</c:v>
                </c:pt>
                <c:pt idx="504">
                  <c:v>5.8544938112008851E-2</c:v>
                </c:pt>
                <c:pt idx="505">
                  <c:v>5.6730567627563677E-2</c:v>
                </c:pt>
                <c:pt idx="506">
                  <c:v>5.5071695863157188E-2</c:v>
                </c:pt>
                <c:pt idx="507">
                  <c:v>5.5647237314862492E-2</c:v>
                </c:pt>
                <c:pt idx="508">
                  <c:v>5.5386436413453068E-2</c:v>
                </c:pt>
                <c:pt idx="509">
                  <c:v>5.5812608061152978E-2</c:v>
                </c:pt>
                <c:pt idx="510">
                  <c:v>5.3140167242293562E-2</c:v>
                </c:pt>
                <c:pt idx="511">
                  <c:v>5.4486427675859171E-2</c:v>
                </c:pt>
                <c:pt idx="512">
                  <c:v>5.3921516168982539E-2</c:v>
                </c:pt>
                <c:pt idx="513">
                  <c:v>5.6471281651680187E-2</c:v>
                </c:pt>
                <c:pt idx="514">
                  <c:v>5.5156711409824727E-2</c:v>
                </c:pt>
                <c:pt idx="515">
                  <c:v>5.4007789001968669E-2</c:v>
                </c:pt>
                <c:pt idx="516">
                  <c:v>5.4289707897265713E-2</c:v>
                </c:pt>
                <c:pt idx="517">
                  <c:v>5.4346440195365511E-2</c:v>
                </c:pt>
                <c:pt idx="518">
                  <c:v>5.6150191060887991E-2</c:v>
                </c:pt>
                <c:pt idx="519">
                  <c:v>5.5800410092625707E-2</c:v>
                </c:pt>
                <c:pt idx="520">
                  <c:v>5.7683157645559507E-2</c:v>
                </c:pt>
              </c:numCache>
            </c:numRef>
          </c:val>
        </c:ser>
        <c:ser>
          <c:idx val="15"/>
          <c:order val="14"/>
          <c:tx>
            <c:strRef>
              <c:f>AP_t!$F$16</c:f>
              <c:strCache>
                <c:ptCount val="1"/>
                <c:pt idx="0">
                  <c:v>P15</c:v>
                </c:pt>
              </c:strCache>
            </c:strRef>
          </c:tx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AP_t!$G$16:$TG$16</c:f>
              <c:numCache>
                <c:formatCode>General</c:formatCode>
                <c:ptCount val="521"/>
                <c:pt idx="0">
                  <c:v>1.7552319999522781</c:v>
                </c:pt>
                <c:pt idx="1">
                  <c:v>1.7505268444372328</c:v>
                </c:pt>
                <c:pt idx="2">
                  <c:v>1.7518499220828045</c:v>
                </c:pt>
                <c:pt idx="3">
                  <c:v>1.7412982248905933</c:v>
                </c:pt>
                <c:pt idx="4">
                  <c:v>1.7347501683391824</c:v>
                </c:pt>
                <c:pt idx="5">
                  <c:v>1.7245572075446356</c:v>
                </c:pt>
                <c:pt idx="6">
                  <c:v>1.7199124940539328</c:v>
                </c:pt>
                <c:pt idx="7">
                  <c:v>1.7064244482287394</c:v>
                </c:pt>
                <c:pt idx="8">
                  <c:v>1.6938297645222906</c:v>
                </c:pt>
                <c:pt idx="9">
                  <c:v>1.6862269484768768</c:v>
                </c:pt>
                <c:pt idx="10">
                  <c:v>1.6764751821058066</c:v>
                </c:pt>
                <c:pt idx="11">
                  <c:v>1.6702425424921912</c:v>
                </c:pt>
                <c:pt idx="12">
                  <c:v>1.6534817480120487</c:v>
                </c:pt>
                <c:pt idx="13">
                  <c:v>1.6422676271252774</c:v>
                </c:pt>
                <c:pt idx="14">
                  <c:v>1.6299191519403899</c:v>
                </c:pt>
                <c:pt idx="15">
                  <c:v>1.6160619105480984</c:v>
                </c:pt>
                <c:pt idx="16">
                  <c:v>1.6054943558131334</c:v>
                </c:pt>
                <c:pt idx="17">
                  <c:v>1.5979409538767673</c:v>
                </c:pt>
                <c:pt idx="18">
                  <c:v>1.5907037264711694</c:v>
                </c:pt>
                <c:pt idx="19">
                  <c:v>1.5768048129481138</c:v>
                </c:pt>
                <c:pt idx="20">
                  <c:v>1.5624216050974875</c:v>
                </c:pt>
                <c:pt idx="21">
                  <c:v>1.5514185950634085</c:v>
                </c:pt>
                <c:pt idx="22">
                  <c:v>1.5432906100740906</c:v>
                </c:pt>
                <c:pt idx="23">
                  <c:v>1.5358540128710558</c:v>
                </c:pt>
                <c:pt idx="24">
                  <c:v>1.5266717549560214</c:v>
                </c:pt>
                <c:pt idx="25">
                  <c:v>1.5184698050244885</c:v>
                </c:pt>
                <c:pt idx="26">
                  <c:v>1.5054520365115784</c:v>
                </c:pt>
                <c:pt idx="27">
                  <c:v>1.4902403112486318</c:v>
                </c:pt>
                <c:pt idx="28">
                  <c:v>1.4847731124100565</c:v>
                </c:pt>
                <c:pt idx="29">
                  <c:v>1.4739095713490913</c:v>
                </c:pt>
                <c:pt idx="30">
                  <c:v>1.4688263493391707</c:v>
                </c:pt>
                <c:pt idx="31">
                  <c:v>1.4551000421306823</c:v>
                </c:pt>
                <c:pt idx="32">
                  <c:v>1.4491080309000386</c:v>
                </c:pt>
                <c:pt idx="33">
                  <c:v>1.4469356415180286</c:v>
                </c:pt>
                <c:pt idx="34">
                  <c:v>1.4413422712393156</c:v>
                </c:pt>
                <c:pt idx="35">
                  <c:v>1.4327015968875474</c:v>
                </c:pt>
                <c:pt idx="36">
                  <c:v>1.4257048529193199</c:v>
                </c:pt>
                <c:pt idx="37">
                  <c:v>1.4154076036203895</c:v>
                </c:pt>
                <c:pt idx="38">
                  <c:v>1.4092062212881047</c:v>
                </c:pt>
                <c:pt idx="39">
                  <c:v>1.3982731240525514</c:v>
                </c:pt>
                <c:pt idx="40">
                  <c:v>1.3985626267744546</c:v>
                </c:pt>
                <c:pt idx="41">
                  <c:v>1.3909187448679858</c:v>
                </c:pt>
                <c:pt idx="42">
                  <c:v>1.3797210563429365</c:v>
                </c:pt>
                <c:pt idx="43">
                  <c:v>1.362133792654372</c:v>
                </c:pt>
                <c:pt idx="44">
                  <c:v>1.3552856328250753</c:v>
                </c:pt>
                <c:pt idx="45">
                  <c:v>1.348582434411514</c:v>
                </c:pt>
                <c:pt idx="46">
                  <c:v>1.3471923035405111</c:v>
                </c:pt>
                <c:pt idx="47">
                  <c:v>1.3367240216324081</c:v>
                </c:pt>
                <c:pt idx="48">
                  <c:v>1.3306469379540211</c:v>
                </c:pt>
                <c:pt idx="49">
                  <c:v>1.3176137546849465</c:v>
                </c:pt>
                <c:pt idx="50">
                  <c:v>1.3121813744928732</c:v>
                </c:pt>
                <c:pt idx="51">
                  <c:v>1.3033914540059217</c:v>
                </c:pt>
                <c:pt idx="52">
                  <c:v>1.3031197961938781</c:v>
                </c:pt>
                <c:pt idx="53">
                  <c:v>1.2951754347012707</c:v>
                </c:pt>
                <c:pt idx="54">
                  <c:v>1.2902906531049216</c:v>
                </c:pt>
                <c:pt idx="55">
                  <c:v>1.2798533978821456</c:v>
                </c:pt>
                <c:pt idx="56">
                  <c:v>1.2719315240723614</c:v>
                </c:pt>
                <c:pt idx="57">
                  <c:v>1.2660887965225986</c:v>
                </c:pt>
                <c:pt idx="58">
                  <c:v>1.2572237031191233</c:v>
                </c:pt>
                <c:pt idx="59">
                  <c:v>1.2516228199985826</c:v>
                </c:pt>
                <c:pt idx="60">
                  <c:v>1.2427651351939253</c:v>
                </c:pt>
                <c:pt idx="61">
                  <c:v>1.2355232478177613</c:v>
                </c:pt>
                <c:pt idx="62">
                  <c:v>1.2282986746656341</c:v>
                </c:pt>
                <c:pt idx="63">
                  <c:v>1.2206791439893043</c:v>
                </c:pt>
                <c:pt idx="64">
                  <c:v>1.2188883970882192</c:v>
                </c:pt>
                <c:pt idx="65">
                  <c:v>1.214654359007975</c:v>
                </c:pt>
                <c:pt idx="66">
                  <c:v>1.2098931340020647</c:v>
                </c:pt>
                <c:pt idx="67">
                  <c:v>1.1965528028514778</c:v>
                </c:pt>
                <c:pt idx="68">
                  <c:v>1.1835951983192829</c:v>
                </c:pt>
                <c:pt idx="69">
                  <c:v>1.1747372440017487</c:v>
                </c:pt>
                <c:pt idx="70">
                  <c:v>1.168392371231274</c:v>
                </c:pt>
                <c:pt idx="71">
                  <c:v>1.1631401160737556</c:v>
                </c:pt>
                <c:pt idx="72">
                  <c:v>1.1571907287526866</c:v>
                </c:pt>
                <c:pt idx="73">
                  <c:v>1.1483041958337228</c:v>
                </c:pt>
                <c:pt idx="74">
                  <c:v>1.1431180115863766</c:v>
                </c:pt>
                <c:pt idx="75">
                  <c:v>1.1367080374671186</c:v>
                </c:pt>
                <c:pt idx="76">
                  <c:v>1.1369212062102452</c:v>
                </c:pt>
                <c:pt idx="77">
                  <c:v>1.1302491458429966</c:v>
                </c:pt>
                <c:pt idx="78">
                  <c:v>1.1228690341091299</c:v>
                </c:pt>
                <c:pt idx="79">
                  <c:v>1.1136192509337854</c:v>
                </c:pt>
                <c:pt idx="80">
                  <c:v>1.1050984896216229</c:v>
                </c:pt>
                <c:pt idx="81">
                  <c:v>1.0993804261345304</c:v>
                </c:pt>
                <c:pt idx="82">
                  <c:v>1.0972416837032319</c:v>
                </c:pt>
                <c:pt idx="83">
                  <c:v>1.0914013632291197</c:v>
                </c:pt>
                <c:pt idx="84">
                  <c:v>1.0834474602319806</c:v>
                </c:pt>
                <c:pt idx="85">
                  <c:v>1.0715246324286261</c:v>
                </c:pt>
                <c:pt idx="86">
                  <c:v>1.0607892259854692</c:v>
                </c:pt>
                <c:pt idx="87">
                  <c:v>1.0519924170603212</c:v>
                </c:pt>
                <c:pt idx="88">
                  <c:v>1.0458665585404023</c:v>
                </c:pt>
                <c:pt idx="89">
                  <c:v>1.0350670723568107</c:v>
                </c:pt>
                <c:pt idx="90">
                  <c:v>1.030961840975644</c:v>
                </c:pt>
                <c:pt idx="91">
                  <c:v>1.025513311378631</c:v>
                </c:pt>
                <c:pt idx="92">
                  <c:v>1.0249198794628716</c:v>
                </c:pt>
                <c:pt idx="93">
                  <c:v>1.0159117863672151</c:v>
                </c:pt>
                <c:pt idx="94">
                  <c:v>1.0045167666055501</c:v>
                </c:pt>
                <c:pt idx="95">
                  <c:v>0.99808750601866936</c:v>
                </c:pt>
                <c:pt idx="96">
                  <c:v>0.98814041529447794</c:v>
                </c:pt>
                <c:pt idx="97">
                  <c:v>0.97846712024821236</c:v>
                </c:pt>
                <c:pt idx="98">
                  <c:v>0.96908961702680019</c:v>
                </c:pt>
                <c:pt idx="99">
                  <c:v>0.96155869239693137</c:v>
                </c:pt>
                <c:pt idx="100">
                  <c:v>0.95596374426489006</c:v>
                </c:pt>
                <c:pt idx="101">
                  <c:v>0.94773253561238135</c:v>
                </c:pt>
                <c:pt idx="102">
                  <c:v>0.94096227018496226</c:v>
                </c:pt>
                <c:pt idx="103">
                  <c:v>0.93249655877037274</c:v>
                </c:pt>
                <c:pt idx="104">
                  <c:v>0.92603138935431772</c:v>
                </c:pt>
                <c:pt idx="105">
                  <c:v>0.91820972827442715</c:v>
                </c:pt>
                <c:pt idx="106">
                  <c:v>0.91097938831111025</c:v>
                </c:pt>
                <c:pt idx="107">
                  <c:v>0.90421099872430866</c:v>
                </c:pt>
                <c:pt idx="108">
                  <c:v>0.89482102282778486</c:v>
                </c:pt>
                <c:pt idx="109">
                  <c:v>0.88690129328627798</c:v>
                </c:pt>
                <c:pt idx="110">
                  <c:v>0.87943711097374577</c:v>
                </c:pt>
                <c:pt idx="111">
                  <c:v>0.87335400124431928</c:v>
                </c:pt>
                <c:pt idx="112">
                  <c:v>0.86674181363005898</c:v>
                </c:pt>
                <c:pt idx="113">
                  <c:v>0.85757002940473648</c:v>
                </c:pt>
                <c:pt idx="114">
                  <c:v>0.85061681394394251</c:v>
                </c:pt>
                <c:pt idx="115">
                  <c:v>0.84361245213604807</c:v>
                </c:pt>
                <c:pt idx="116">
                  <c:v>0.83792546036582227</c:v>
                </c:pt>
                <c:pt idx="117">
                  <c:v>0.83261581280236818</c:v>
                </c:pt>
                <c:pt idx="118">
                  <c:v>0.82550427336375476</c:v>
                </c:pt>
                <c:pt idx="119">
                  <c:v>0.81830070923622611</c:v>
                </c:pt>
                <c:pt idx="120">
                  <c:v>0.81085547802149416</c:v>
                </c:pt>
                <c:pt idx="121">
                  <c:v>0.80665466921801043</c:v>
                </c:pt>
                <c:pt idx="122">
                  <c:v>0.80366282188444127</c:v>
                </c:pt>
                <c:pt idx="123">
                  <c:v>0.79948197704598123</c:v>
                </c:pt>
                <c:pt idx="124">
                  <c:v>0.79383509986434153</c:v>
                </c:pt>
                <c:pt idx="125">
                  <c:v>0.78886380146074342</c:v>
                </c:pt>
                <c:pt idx="126">
                  <c:v>0.78409461499318311</c:v>
                </c:pt>
                <c:pt idx="127">
                  <c:v>0.77906997902772146</c:v>
                </c:pt>
                <c:pt idx="128">
                  <c:v>0.77317855345569986</c:v>
                </c:pt>
                <c:pt idx="129">
                  <c:v>0.76835003123963574</c:v>
                </c:pt>
                <c:pt idx="130">
                  <c:v>0.76350381671189083</c:v>
                </c:pt>
                <c:pt idx="131">
                  <c:v>0.75876920416059646</c:v>
                </c:pt>
                <c:pt idx="132">
                  <c:v>0.75425249739564604</c:v>
                </c:pt>
                <c:pt idx="133">
                  <c:v>0.74922332202841557</c:v>
                </c:pt>
                <c:pt idx="134">
                  <c:v>0.74518195314463842</c:v>
                </c:pt>
                <c:pt idx="135">
                  <c:v>0.74069207280246696</c:v>
                </c:pt>
                <c:pt idx="136">
                  <c:v>0.73617561066484893</c:v>
                </c:pt>
                <c:pt idx="137">
                  <c:v>0.73040878109747875</c:v>
                </c:pt>
                <c:pt idx="138">
                  <c:v>0.72517910655841167</c:v>
                </c:pt>
                <c:pt idx="139">
                  <c:v>0.71910826606672051</c:v>
                </c:pt>
                <c:pt idx="140">
                  <c:v>0.71388219882360648</c:v>
                </c:pt>
                <c:pt idx="141">
                  <c:v>0.7072167130115059</c:v>
                </c:pt>
                <c:pt idx="142">
                  <c:v>0.70229985824210217</c:v>
                </c:pt>
                <c:pt idx="143">
                  <c:v>0.69679627617303186</c:v>
                </c:pt>
                <c:pt idx="144">
                  <c:v>0.69139379522432087</c:v>
                </c:pt>
                <c:pt idx="145">
                  <c:v>0.6853883509993528</c:v>
                </c:pt>
                <c:pt idx="146">
                  <c:v>0.67918424699803381</c:v>
                </c:pt>
                <c:pt idx="147">
                  <c:v>0.6749202901286997</c:v>
                </c:pt>
                <c:pt idx="148">
                  <c:v>0.66982368490794675</c:v>
                </c:pt>
                <c:pt idx="149">
                  <c:v>0.66470244237606291</c:v>
                </c:pt>
                <c:pt idx="150">
                  <c:v>0.65957435258105102</c:v>
                </c:pt>
                <c:pt idx="151">
                  <c:v>0.65381359868085964</c:v>
                </c:pt>
                <c:pt idx="152">
                  <c:v>0.64788228063222331</c:v>
                </c:pt>
                <c:pt idx="153">
                  <c:v>0.64222796955985373</c:v>
                </c:pt>
                <c:pt idx="154">
                  <c:v>0.63742559007516653</c:v>
                </c:pt>
                <c:pt idx="155">
                  <c:v>0.63250146521180561</c:v>
                </c:pt>
                <c:pt idx="156">
                  <c:v>0.62679584012119971</c:v>
                </c:pt>
                <c:pt idx="157">
                  <c:v>0.62199848473670694</c:v>
                </c:pt>
                <c:pt idx="158">
                  <c:v>0.61613042517030536</c:v>
                </c:pt>
                <c:pt idx="159">
                  <c:v>0.61044120291958381</c:v>
                </c:pt>
                <c:pt idx="160">
                  <c:v>0.60383679243726229</c:v>
                </c:pt>
                <c:pt idx="161">
                  <c:v>0.59749453114180107</c:v>
                </c:pt>
                <c:pt idx="162">
                  <c:v>0.59220651322937679</c:v>
                </c:pt>
                <c:pt idx="163">
                  <c:v>0.58502832291053242</c:v>
                </c:pt>
                <c:pt idx="164">
                  <c:v>0.57965663365787834</c:v>
                </c:pt>
                <c:pt idx="165">
                  <c:v>0.57146660564055307</c:v>
                </c:pt>
                <c:pt idx="166">
                  <c:v>0.56508529620600001</c:v>
                </c:pt>
                <c:pt idx="167">
                  <c:v>0.55661708028844603</c:v>
                </c:pt>
                <c:pt idx="168">
                  <c:v>0.54935935850831485</c:v>
                </c:pt>
                <c:pt idx="169">
                  <c:v>0.54226131929691512</c:v>
                </c:pt>
                <c:pt idx="170">
                  <c:v>0.53697948623494585</c:v>
                </c:pt>
                <c:pt idx="171">
                  <c:v>0.53044837384734</c:v>
                </c:pt>
                <c:pt idx="172">
                  <c:v>0.5252955968629982</c:v>
                </c:pt>
                <c:pt idx="173">
                  <c:v>0.51870944069194247</c:v>
                </c:pt>
                <c:pt idx="174">
                  <c:v>0.51269357228642087</c:v>
                </c:pt>
                <c:pt idx="175">
                  <c:v>0.50634884616692488</c:v>
                </c:pt>
                <c:pt idx="176">
                  <c:v>0.50173829969436867</c:v>
                </c:pt>
                <c:pt idx="177">
                  <c:v>0.49748972637151445</c:v>
                </c:pt>
                <c:pt idx="178">
                  <c:v>0.49294362401035041</c:v>
                </c:pt>
                <c:pt idx="179">
                  <c:v>0.48838572186513801</c:v>
                </c:pt>
                <c:pt idx="180">
                  <c:v>0.48428081320485811</c:v>
                </c:pt>
                <c:pt idx="181">
                  <c:v>0.48102210260634143</c:v>
                </c:pt>
                <c:pt idx="182">
                  <c:v>0.47647540785725906</c:v>
                </c:pt>
                <c:pt idx="183">
                  <c:v>0.47184221697916529</c:v>
                </c:pt>
                <c:pt idx="184">
                  <c:v>0.46651145599139243</c:v>
                </c:pt>
                <c:pt idx="185">
                  <c:v>0.46253022371157138</c:v>
                </c:pt>
                <c:pt idx="186">
                  <c:v>0.46001994477111557</c:v>
                </c:pt>
                <c:pt idx="187">
                  <c:v>0.45700998237394697</c:v>
                </c:pt>
                <c:pt idx="188">
                  <c:v>0.45444490536103571</c:v>
                </c:pt>
                <c:pt idx="189">
                  <c:v>0.44992503467992401</c:v>
                </c:pt>
                <c:pt idx="190">
                  <c:v>0.44676456032583678</c:v>
                </c:pt>
                <c:pt idx="191">
                  <c:v>0.44284165316763252</c:v>
                </c:pt>
                <c:pt idx="192">
                  <c:v>0.43889058665197861</c:v>
                </c:pt>
                <c:pt idx="193">
                  <c:v>0.43466966925162159</c:v>
                </c:pt>
                <c:pt idx="194">
                  <c:v>0.43036514714913221</c:v>
                </c:pt>
                <c:pt idx="195">
                  <c:v>0.42643749497144723</c:v>
                </c:pt>
                <c:pt idx="196">
                  <c:v>0.42153667818456747</c:v>
                </c:pt>
                <c:pt idx="197">
                  <c:v>0.4167342904137421</c:v>
                </c:pt>
                <c:pt idx="198">
                  <c:v>0.41267932896623166</c:v>
                </c:pt>
                <c:pt idx="199">
                  <c:v>0.40957977143735635</c:v>
                </c:pt>
                <c:pt idx="200">
                  <c:v>0.40650699596663453</c:v>
                </c:pt>
                <c:pt idx="201">
                  <c:v>0.40330290926083562</c:v>
                </c:pt>
                <c:pt idx="202">
                  <c:v>0.4000000991955513</c:v>
                </c:pt>
                <c:pt idx="203">
                  <c:v>0.39640470439580899</c:v>
                </c:pt>
                <c:pt idx="204">
                  <c:v>0.39238661067912967</c:v>
                </c:pt>
                <c:pt idx="205">
                  <c:v>0.38870222093860973</c:v>
                </c:pt>
                <c:pt idx="206">
                  <c:v>0.38556724815519355</c:v>
                </c:pt>
                <c:pt idx="207">
                  <c:v>0.38256317354651748</c:v>
                </c:pt>
                <c:pt idx="208">
                  <c:v>0.3790226714891623</c:v>
                </c:pt>
                <c:pt idx="209">
                  <c:v>0.37509829603799649</c:v>
                </c:pt>
                <c:pt idx="210">
                  <c:v>0.37171204849713646</c:v>
                </c:pt>
                <c:pt idx="211">
                  <c:v>0.36807257326232595</c:v>
                </c:pt>
                <c:pt idx="212">
                  <c:v>0.36596743570010559</c:v>
                </c:pt>
                <c:pt idx="213">
                  <c:v>0.36220950932651302</c:v>
                </c:pt>
                <c:pt idx="214">
                  <c:v>0.35939476266124526</c:v>
                </c:pt>
                <c:pt idx="215">
                  <c:v>0.35560974494522946</c:v>
                </c:pt>
                <c:pt idx="216">
                  <c:v>0.35205060607440092</c:v>
                </c:pt>
                <c:pt idx="217">
                  <c:v>0.34858663187317379</c:v>
                </c:pt>
                <c:pt idx="218">
                  <c:v>0.3443926330835595</c:v>
                </c:pt>
                <c:pt idx="219">
                  <c:v>0.34164987071076841</c:v>
                </c:pt>
                <c:pt idx="220">
                  <c:v>0.33861417834129726</c:v>
                </c:pt>
                <c:pt idx="221">
                  <c:v>0.3356841623640493</c:v>
                </c:pt>
                <c:pt idx="222">
                  <c:v>0.33195353861551113</c:v>
                </c:pt>
                <c:pt idx="223">
                  <c:v>0.32797668293695947</c:v>
                </c:pt>
                <c:pt idx="224">
                  <c:v>0.32437204509221662</c:v>
                </c:pt>
                <c:pt idx="225">
                  <c:v>0.32091349007734021</c:v>
                </c:pt>
                <c:pt idx="226">
                  <c:v>0.31779380445536337</c:v>
                </c:pt>
                <c:pt idx="227">
                  <c:v>0.31423168153023195</c:v>
                </c:pt>
                <c:pt idx="228">
                  <c:v>0.31116582173741125</c:v>
                </c:pt>
                <c:pt idx="229">
                  <c:v>0.30715701910759219</c:v>
                </c:pt>
                <c:pt idx="230">
                  <c:v>0.303814413632016</c:v>
                </c:pt>
                <c:pt idx="231">
                  <c:v>0.30010633850653085</c:v>
                </c:pt>
                <c:pt idx="232">
                  <c:v>0.29698021365967192</c:v>
                </c:pt>
                <c:pt idx="233">
                  <c:v>0.29323701278080089</c:v>
                </c:pt>
                <c:pt idx="234">
                  <c:v>0.29026647237735309</c:v>
                </c:pt>
                <c:pt idx="235">
                  <c:v>0.28719954011006626</c:v>
                </c:pt>
                <c:pt idx="236">
                  <c:v>0.28385485479336331</c:v>
                </c:pt>
                <c:pt idx="237">
                  <c:v>0.27971065055817923</c:v>
                </c:pt>
                <c:pt idx="238">
                  <c:v>0.27566468670908878</c:v>
                </c:pt>
                <c:pt idx="239">
                  <c:v>0.27247483097626629</c:v>
                </c:pt>
                <c:pt idx="240">
                  <c:v>0.26944298420851787</c:v>
                </c:pt>
                <c:pt idx="241">
                  <c:v>0.26653045383216012</c:v>
                </c:pt>
                <c:pt idx="242">
                  <c:v>0.26336294423886075</c:v>
                </c:pt>
                <c:pt idx="243">
                  <c:v>0.26039653205967284</c:v>
                </c:pt>
                <c:pt idx="244">
                  <c:v>0.25729653933777291</c:v>
                </c:pt>
                <c:pt idx="245">
                  <c:v>0.25478731952132466</c:v>
                </c:pt>
                <c:pt idx="246">
                  <c:v>0.25142842187492909</c:v>
                </c:pt>
                <c:pt idx="247">
                  <c:v>0.24891847070148981</c:v>
                </c:pt>
                <c:pt idx="248">
                  <c:v>0.24571635277227999</c:v>
                </c:pt>
                <c:pt idx="249">
                  <c:v>0.243210746047092</c:v>
                </c:pt>
                <c:pt idx="250">
                  <c:v>0.23988486549929694</c:v>
                </c:pt>
                <c:pt idx="251">
                  <c:v>0.23728753939928995</c:v>
                </c:pt>
                <c:pt idx="252">
                  <c:v>0.23522854260968887</c:v>
                </c:pt>
                <c:pt idx="253">
                  <c:v>0.23362415575377266</c:v>
                </c:pt>
                <c:pt idx="254">
                  <c:v>0.23150855449515453</c:v>
                </c:pt>
                <c:pt idx="255">
                  <c:v>0.22930034159070176</c:v>
                </c:pt>
                <c:pt idx="256">
                  <c:v>0.22694634921872539</c:v>
                </c:pt>
                <c:pt idx="257">
                  <c:v>0.22450442905310122</c:v>
                </c:pt>
                <c:pt idx="258">
                  <c:v>0.22218383416711118</c:v>
                </c:pt>
                <c:pt idx="259">
                  <c:v>0.22001815492756255</c:v>
                </c:pt>
                <c:pt idx="260">
                  <c:v>0.21825672550858979</c:v>
                </c:pt>
                <c:pt idx="261">
                  <c:v>0.21598156702597809</c:v>
                </c:pt>
                <c:pt idx="262">
                  <c:v>0.21364406932596433</c:v>
                </c:pt>
                <c:pt idx="263">
                  <c:v>0.21134266934009802</c:v>
                </c:pt>
                <c:pt idx="264">
                  <c:v>0.20896305817986568</c:v>
                </c:pt>
                <c:pt idx="265">
                  <c:v>0.20685302578559392</c:v>
                </c:pt>
                <c:pt idx="266">
                  <c:v>0.20432878834093951</c:v>
                </c:pt>
                <c:pt idx="267">
                  <c:v>0.20208279882455951</c:v>
                </c:pt>
                <c:pt idx="268">
                  <c:v>0.19964173751557671</c:v>
                </c:pt>
                <c:pt idx="269">
                  <c:v>0.1986696589372233</c:v>
                </c:pt>
                <c:pt idx="270">
                  <c:v>0.19724446257219932</c:v>
                </c:pt>
                <c:pt idx="271">
                  <c:v>0.19573576514918359</c:v>
                </c:pt>
                <c:pt idx="272">
                  <c:v>0.19350485925838473</c:v>
                </c:pt>
                <c:pt idx="273">
                  <c:v>0.19078294444401409</c:v>
                </c:pt>
                <c:pt idx="274">
                  <c:v>0.18863732719033308</c:v>
                </c:pt>
                <c:pt idx="275">
                  <c:v>0.18642995414794175</c:v>
                </c:pt>
                <c:pt idx="276">
                  <c:v>0.18457921464343233</c:v>
                </c:pt>
                <c:pt idx="277">
                  <c:v>0.1824737881486054</c:v>
                </c:pt>
                <c:pt idx="278">
                  <c:v>0.17990938222241659</c:v>
                </c:pt>
                <c:pt idx="279">
                  <c:v>0.17797279459639592</c:v>
                </c:pt>
                <c:pt idx="280">
                  <c:v>0.17605510624277834</c:v>
                </c:pt>
                <c:pt idx="281">
                  <c:v>0.17426552688188027</c:v>
                </c:pt>
                <c:pt idx="282">
                  <c:v>0.17284498535626874</c:v>
                </c:pt>
                <c:pt idx="283">
                  <c:v>0.17194370485028526</c:v>
                </c:pt>
                <c:pt idx="284">
                  <c:v>0.17048811650288317</c:v>
                </c:pt>
                <c:pt idx="285">
                  <c:v>0.16914351138658823</c:v>
                </c:pt>
                <c:pt idx="286">
                  <c:v>0.16721312624830229</c:v>
                </c:pt>
                <c:pt idx="287">
                  <c:v>0.16576676007996749</c:v>
                </c:pt>
                <c:pt idx="288">
                  <c:v>0.16354502890437672</c:v>
                </c:pt>
                <c:pt idx="289">
                  <c:v>0.16149942341071469</c:v>
                </c:pt>
                <c:pt idx="290">
                  <c:v>0.16021451648198579</c:v>
                </c:pt>
                <c:pt idx="291">
                  <c:v>0.15904713630878761</c:v>
                </c:pt>
                <c:pt idx="292">
                  <c:v>0.15851212674336232</c:v>
                </c:pt>
                <c:pt idx="293">
                  <c:v>0.15680611984967238</c:v>
                </c:pt>
                <c:pt idx="294">
                  <c:v>0.15565765242924948</c:v>
                </c:pt>
                <c:pt idx="295">
                  <c:v>0.15406412866592281</c:v>
                </c:pt>
                <c:pt idx="296">
                  <c:v>0.152539426466103</c:v>
                </c:pt>
                <c:pt idx="297">
                  <c:v>0.15213682902988571</c:v>
                </c:pt>
                <c:pt idx="298">
                  <c:v>0.15064774664063824</c:v>
                </c:pt>
                <c:pt idx="299">
                  <c:v>0.14971343453995384</c:v>
                </c:pt>
                <c:pt idx="300">
                  <c:v>0.14800122874048563</c:v>
                </c:pt>
                <c:pt idx="301">
                  <c:v>0.14719639864982509</c:v>
                </c:pt>
                <c:pt idx="302">
                  <c:v>0.14666709212927714</c:v>
                </c:pt>
                <c:pt idx="303">
                  <c:v>0.14611633829084156</c:v>
                </c:pt>
                <c:pt idx="304">
                  <c:v>0.14494319402995354</c:v>
                </c:pt>
                <c:pt idx="305">
                  <c:v>0.14369707322517944</c:v>
                </c:pt>
                <c:pt idx="306">
                  <c:v>0.14258179632693094</c:v>
                </c:pt>
                <c:pt idx="307">
                  <c:v>0.14255400284601843</c:v>
                </c:pt>
                <c:pt idx="308">
                  <c:v>0.14234329419331901</c:v>
                </c:pt>
                <c:pt idx="309">
                  <c:v>0.14166600527009374</c:v>
                </c:pt>
                <c:pt idx="310">
                  <c:v>0.13967655396173098</c:v>
                </c:pt>
                <c:pt idx="311">
                  <c:v>0.13801005242597714</c:v>
                </c:pt>
                <c:pt idx="312">
                  <c:v>0.13725073249652742</c:v>
                </c:pt>
                <c:pt idx="313">
                  <c:v>0.1369952732352484</c:v>
                </c:pt>
                <c:pt idx="314">
                  <c:v>0.13694451205707578</c:v>
                </c:pt>
                <c:pt idx="315">
                  <c:v>0.13560310366736025</c:v>
                </c:pt>
                <c:pt idx="316">
                  <c:v>0.1346833631320874</c:v>
                </c:pt>
                <c:pt idx="317">
                  <c:v>0.13324816275434723</c:v>
                </c:pt>
                <c:pt idx="318">
                  <c:v>0.13172267349331651</c:v>
                </c:pt>
                <c:pt idx="319">
                  <c:v>0.1308962391348121</c:v>
                </c:pt>
                <c:pt idx="320">
                  <c:v>0.13090338211460509</c:v>
                </c:pt>
                <c:pt idx="321">
                  <c:v>0.13095805037788699</c:v>
                </c:pt>
                <c:pt idx="322">
                  <c:v>0.13064233114748058</c:v>
                </c:pt>
                <c:pt idx="323">
                  <c:v>0.13002897265320379</c:v>
                </c:pt>
                <c:pt idx="324">
                  <c:v>0.12929770510034291</c:v>
                </c:pt>
                <c:pt idx="325">
                  <c:v>0.12882450481002006</c:v>
                </c:pt>
                <c:pt idx="326">
                  <c:v>0.1282889067437599</c:v>
                </c:pt>
                <c:pt idx="327">
                  <c:v>0.12850458059165151</c:v>
                </c:pt>
                <c:pt idx="328">
                  <c:v>0.12821773892976063</c:v>
                </c:pt>
                <c:pt idx="329">
                  <c:v>0.12738457508092241</c:v>
                </c:pt>
                <c:pt idx="330">
                  <c:v>0.12682952346457377</c:v>
                </c:pt>
                <c:pt idx="331">
                  <c:v>0.12618730880797741</c:v>
                </c:pt>
                <c:pt idx="332">
                  <c:v>0.12570976585139815</c:v>
                </c:pt>
                <c:pt idx="333">
                  <c:v>0.12539960032727565</c:v>
                </c:pt>
                <c:pt idx="334">
                  <c:v>0.12596086151429828</c:v>
                </c:pt>
                <c:pt idx="335">
                  <c:v>0.12570211381438615</c:v>
                </c:pt>
                <c:pt idx="336">
                  <c:v>0.12506691881221382</c:v>
                </c:pt>
                <c:pt idx="337">
                  <c:v>0.12444314327276819</c:v>
                </c:pt>
                <c:pt idx="338">
                  <c:v>0.12497277580904197</c:v>
                </c:pt>
                <c:pt idx="339">
                  <c:v>0.12532578206919556</c:v>
                </c:pt>
                <c:pt idx="340">
                  <c:v>0.12517870755259919</c:v>
                </c:pt>
                <c:pt idx="341">
                  <c:v>0.12454740949442469</c:v>
                </c:pt>
                <c:pt idx="342">
                  <c:v>0.124242348387643</c:v>
                </c:pt>
                <c:pt idx="343">
                  <c:v>0.12378692411033525</c:v>
                </c:pt>
                <c:pt idx="344">
                  <c:v>0.12353454939678608</c:v>
                </c:pt>
                <c:pt idx="345">
                  <c:v>0.12338575680524907</c:v>
                </c:pt>
                <c:pt idx="346">
                  <c:v>0.12241553371126983</c:v>
                </c:pt>
                <c:pt idx="347">
                  <c:v>0.12226843742040089</c:v>
                </c:pt>
                <c:pt idx="348">
                  <c:v>0.12113971970201902</c:v>
                </c:pt>
                <c:pt idx="349">
                  <c:v>0.12093453622764154</c:v>
                </c:pt>
                <c:pt idx="350">
                  <c:v>0.11979066650122147</c:v>
                </c:pt>
                <c:pt idx="351">
                  <c:v>0.12006872895268587</c:v>
                </c:pt>
                <c:pt idx="352">
                  <c:v>0.12003093977364952</c:v>
                </c:pt>
                <c:pt idx="353">
                  <c:v>0.12003679924278615</c:v>
                </c:pt>
                <c:pt idx="354">
                  <c:v>0.11840304524232581</c:v>
                </c:pt>
                <c:pt idx="355">
                  <c:v>0.11780883038858807</c:v>
                </c:pt>
                <c:pt idx="356">
                  <c:v>0.11711531602149768</c:v>
                </c:pt>
                <c:pt idx="357">
                  <c:v>0.11675347538426396</c:v>
                </c:pt>
                <c:pt idx="358">
                  <c:v>0.11627080142321917</c:v>
                </c:pt>
                <c:pt idx="359">
                  <c:v>0.11563975558153293</c:v>
                </c:pt>
                <c:pt idx="360">
                  <c:v>0.11565997041660837</c:v>
                </c:pt>
                <c:pt idx="361">
                  <c:v>0.11540431097673065</c:v>
                </c:pt>
                <c:pt idx="362">
                  <c:v>0.11469026171923552</c:v>
                </c:pt>
                <c:pt idx="363">
                  <c:v>0.11396549136973633</c:v>
                </c:pt>
                <c:pt idx="364">
                  <c:v>0.11288156665021291</c:v>
                </c:pt>
                <c:pt idx="365">
                  <c:v>0.11253268523126363</c:v>
                </c:pt>
                <c:pt idx="366">
                  <c:v>0.11249683818997319</c:v>
                </c:pt>
                <c:pt idx="367">
                  <c:v>0.1122914910308615</c:v>
                </c:pt>
                <c:pt idx="368">
                  <c:v>0.11249053051350533</c:v>
                </c:pt>
                <c:pt idx="369">
                  <c:v>0.11235810779202006</c:v>
                </c:pt>
                <c:pt idx="370">
                  <c:v>0.11202415134925987</c:v>
                </c:pt>
                <c:pt idx="371">
                  <c:v>0.11206454465199617</c:v>
                </c:pt>
                <c:pt idx="372">
                  <c:v>0.1119528582578725</c:v>
                </c:pt>
                <c:pt idx="373">
                  <c:v>0.11250823576590213</c:v>
                </c:pt>
                <c:pt idx="374">
                  <c:v>0.11247370815699467</c:v>
                </c:pt>
                <c:pt idx="375">
                  <c:v>0.11303735524669373</c:v>
                </c:pt>
                <c:pt idx="376">
                  <c:v>0.11347266933719558</c:v>
                </c:pt>
                <c:pt idx="377">
                  <c:v>0.11553968235884994</c:v>
                </c:pt>
                <c:pt idx="378">
                  <c:v>0.11703072756408894</c:v>
                </c:pt>
                <c:pt idx="379">
                  <c:v>0.11855237229939586</c:v>
                </c:pt>
                <c:pt idx="380">
                  <c:v>0.11944427626553614</c:v>
                </c:pt>
                <c:pt idx="381">
                  <c:v>0.12059612666354856</c:v>
                </c:pt>
                <c:pt idx="382">
                  <c:v>0.12265252664761314</c:v>
                </c:pt>
                <c:pt idx="383">
                  <c:v>0.12435471862104813</c:v>
                </c:pt>
                <c:pt idx="384">
                  <c:v>0.12759392462191479</c:v>
                </c:pt>
                <c:pt idx="385">
                  <c:v>0.13053740336894548</c:v>
                </c:pt>
                <c:pt idx="386">
                  <c:v>0.13420883399180306</c:v>
                </c:pt>
                <c:pt idx="387">
                  <c:v>0.13625141526197426</c:v>
                </c:pt>
                <c:pt idx="388">
                  <c:v>0.13750128930286715</c:v>
                </c:pt>
                <c:pt idx="389">
                  <c:v>0.13824028169119945</c:v>
                </c:pt>
                <c:pt idx="390">
                  <c:v>0.14011523072954443</c:v>
                </c:pt>
                <c:pt idx="391">
                  <c:v>0.14169381629692088</c:v>
                </c:pt>
                <c:pt idx="392">
                  <c:v>0.14274425083751327</c:v>
                </c:pt>
                <c:pt idx="393">
                  <c:v>0.14374664644389984</c:v>
                </c:pt>
                <c:pt idx="394">
                  <c:v>0.14447294436240682</c:v>
                </c:pt>
                <c:pt idx="395">
                  <c:v>0.14538105893628081</c:v>
                </c:pt>
                <c:pt idx="396">
                  <c:v>0.14604164423076105</c:v>
                </c:pt>
                <c:pt idx="397">
                  <c:v>0.14733307318291425</c:v>
                </c:pt>
                <c:pt idx="398">
                  <c:v>0.14666490632272033</c:v>
                </c:pt>
                <c:pt idx="399">
                  <c:v>0.14463924157144945</c:v>
                </c:pt>
                <c:pt idx="400">
                  <c:v>0.14268374759076813</c:v>
                </c:pt>
                <c:pt idx="401">
                  <c:v>0.14127173576682628</c:v>
                </c:pt>
                <c:pt idx="402">
                  <c:v>0.13931144982030552</c:v>
                </c:pt>
                <c:pt idx="403">
                  <c:v>0.1369056292068371</c:v>
                </c:pt>
                <c:pt idx="404">
                  <c:v>0.13484675209991434</c:v>
                </c:pt>
                <c:pt idx="405">
                  <c:v>0.13273539689278718</c:v>
                </c:pt>
                <c:pt idx="406">
                  <c:v>0.12938135168426071</c:v>
                </c:pt>
                <c:pt idx="407">
                  <c:v>0.12690049091075079</c:v>
                </c:pt>
                <c:pt idx="408">
                  <c:v>0.12299318972784727</c:v>
                </c:pt>
                <c:pt idx="409">
                  <c:v>0.11845789436893039</c:v>
                </c:pt>
                <c:pt idx="410">
                  <c:v>0.11397380364145325</c:v>
                </c:pt>
                <c:pt idx="411">
                  <c:v>0.10969840029607728</c:v>
                </c:pt>
                <c:pt idx="412">
                  <c:v>0.10701445080071377</c:v>
                </c:pt>
                <c:pt idx="413">
                  <c:v>0.10289474374825108</c:v>
                </c:pt>
                <c:pt idx="414">
                  <c:v>9.9530575905717733E-2</c:v>
                </c:pt>
                <c:pt idx="415">
                  <c:v>9.6074401994893449E-2</c:v>
                </c:pt>
                <c:pt idx="416">
                  <c:v>9.23526769409488E-2</c:v>
                </c:pt>
                <c:pt idx="417">
                  <c:v>8.9311468845925751E-2</c:v>
                </c:pt>
                <c:pt idx="418">
                  <c:v>8.6827069383190375E-2</c:v>
                </c:pt>
                <c:pt idx="419">
                  <c:v>8.4376881079398253E-2</c:v>
                </c:pt>
                <c:pt idx="420">
                  <c:v>8.2580905231249557E-2</c:v>
                </c:pt>
                <c:pt idx="421">
                  <c:v>8.0155337336538665E-2</c:v>
                </c:pt>
                <c:pt idx="422">
                  <c:v>7.8731547903687013E-2</c:v>
                </c:pt>
                <c:pt idx="423">
                  <c:v>7.7347190987354653E-2</c:v>
                </c:pt>
                <c:pt idx="424">
                  <c:v>7.6526889727524167E-2</c:v>
                </c:pt>
                <c:pt idx="425">
                  <c:v>7.6731256834348088E-2</c:v>
                </c:pt>
                <c:pt idx="426">
                  <c:v>7.6401852502362783E-2</c:v>
                </c:pt>
                <c:pt idx="427">
                  <c:v>7.5565953363342223E-2</c:v>
                </c:pt>
                <c:pt idx="428">
                  <c:v>7.4812851937272593E-2</c:v>
                </c:pt>
                <c:pt idx="429">
                  <c:v>7.5044380741117397E-2</c:v>
                </c:pt>
                <c:pt idx="430">
                  <c:v>7.4400790034133288E-2</c:v>
                </c:pt>
                <c:pt idx="431">
                  <c:v>7.3392087832218469E-2</c:v>
                </c:pt>
                <c:pt idx="432">
                  <c:v>7.2114988848092351E-2</c:v>
                </c:pt>
                <c:pt idx="433">
                  <c:v>7.1835802897887671E-2</c:v>
                </c:pt>
                <c:pt idx="434">
                  <c:v>7.1846125445738943E-2</c:v>
                </c:pt>
                <c:pt idx="435">
                  <c:v>7.1385229948589687E-2</c:v>
                </c:pt>
                <c:pt idx="436">
                  <c:v>7.1539475882126793E-2</c:v>
                </c:pt>
                <c:pt idx="437">
                  <c:v>7.052069664276063E-2</c:v>
                </c:pt>
                <c:pt idx="438">
                  <c:v>6.9966051577979652E-2</c:v>
                </c:pt>
                <c:pt idx="439">
                  <c:v>6.9161103184188444E-2</c:v>
                </c:pt>
                <c:pt idx="440">
                  <c:v>6.8449691421363562E-2</c:v>
                </c:pt>
                <c:pt idx="441">
                  <c:v>6.8453982791067555E-2</c:v>
                </c:pt>
                <c:pt idx="442">
                  <c:v>6.7106196134119445E-2</c:v>
                </c:pt>
                <c:pt idx="443">
                  <c:v>6.6249731951240995E-2</c:v>
                </c:pt>
                <c:pt idx="444">
                  <c:v>6.5803731853190231E-2</c:v>
                </c:pt>
                <c:pt idx="445">
                  <c:v>6.5423706488964006E-2</c:v>
                </c:pt>
                <c:pt idx="446">
                  <c:v>6.496825480520467E-2</c:v>
                </c:pt>
                <c:pt idx="447">
                  <c:v>6.5335110886908229E-2</c:v>
                </c:pt>
                <c:pt idx="448">
                  <c:v>6.5938057819180454E-2</c:v>
                </c:pt>
                <c:pt idx="449">
                  <c:v>6.6452945889476658E-2</c:v>
                </c:pt>
                <c:pt idx="450">
                  <c:v>6.4311877634856851E-2</c:v>
                </c:pt>
                <c:pt idx="451">
                  <c:v>6.392652309677975E-2</c:v>
                </c:pt>
                <c:pt idx="452">
                  <c:v>6.2630162215050383E-2</c:v>
                </c:pt>
                <c:pt idx="453">
                  <c:v>6.3015345175799195E-2</c:v>
                </c:pt>
                <c:pt idx="454">
                  <c:v>6.3318281394304524E-2</c:v>
                </c:pt>
                <c:pt idx="455">
                  <c:v>6.3387426573015632E-2</c:v>
                </c:pt>
                <c:pt idx="456">
                  <c:v>6.3054852153368854E-2</c:v>
                </c:pt>
                <c:pt idx="457">
                  <c:v>6.2186577955725859E-2</c:v>
                </c:pt>
                <c:pt idx="458">
                  <c:v>6.1836626057127496E-2</c:v>
                </c:pt>
                <c:pt idx="459">
                  <c:v>6.1753859608302375E-2</c:v>
                </c:pt>
                <c:pt idx="460">
                  <c:v>6.1533128836245767E-2</c:v>
                </c:pt>
                <c:pt idx="461">
                  <c:v>6.1470020588203098E-2</c:v>
                </c:pt>
                <c:pt idx="462">
                  <c:v>6.0530625738882363E-2</c:v>
                </c:pt>
                <c:pt idx="463">
                  <c:v>5.9805783814067953E-2</c:v>
                </c:pt>
                <c:pt idx="464">
                  <c:v>5.8828810171573244E-2</c:v>
                </c:pt>
                <c:pt idx="465">
                  <c:v>5.9198274963652493E-2</c:v>
                </c:pt>
                <c:pt idx="466">
                  <c:v>5.9181191284371999E-2</c:v>
                </c:pt>
                <c:pt idx="467">
                  <c:v>5.9779362870666833E-2</c:v>
                </c:pt>
                <c:pt idx="468">
                  <c:v>5.8234226994050321E-2</c:v>
                </c:pt>
                <c:pt idx="469">
                  <c:v>5.7321658508206128E-2</c:v>
                </c:pt>
                <c:pt idx="470">
                  <c:v>5.6783557573223974E-2</c:v>
                </c:pt>
                <c:pt idx="471">
                  <c:v>5.7027772971934267E-2</c:v>
                </c:pt>
                <c:pt idx="472">
                  <c:v>5.6977360341761749E-2</c:v>
                </c:pt>
                <c:pt idx="473">
                  <c:v>5.7285089072580619E-2</c:v>
                </c:pt>
                <c:pt idx="474">
                  <c:v>5.6168968960000086E-2</c:v>
                </c:pt>
                <c:pt idx="475">
                  <c:v>5.6472579172058952E-2</c:v>
                </c:pt>
                <c:pt idx="476">
                  <c:v>5.6449043553045052E-2</c:v>
                </c:pt>
                <c:pt idx="477">
                  <c:v>5.6957019490230777E-2</c:v>
                </c:pt>
                <c:pt idx="478">
                  <c:v>5.59087807689269E-2</c:v>
                </c:pt>
                <c:pt idx="479">
                  <c:v>5.4717132371906188E-2</c:v>
                </c:pt>
                <c:pt idx="480">
                  <c:v>5.3551735063158627E-2</c:v>
                </c:pt>
                <c:pt idx="481">
                  <c:v>5.3822112477010992E-2</c:v>
                </c:pt>
                <c:pt idx="482">
                  <c:v>5.3165573927929935E-2</c:v>
                </c:pt>
                <c:pt idx="483">
                  <c:v>5.4902743156855616E-2</c:v>
                </c:pt>
                <c:pt idx="484">
                  <c:v>5.288518675939953E-2</c:v>
                </c:pt>
                <c:pt idx="485">
                  <c:v>5.304653332087686E-2</c:v>
                </c:pt>
                <c:pt idx="486">
                  <c:v>5.1615177969775543E-2</c:v>
                </c:pt>
                <c:pt idx="487">
                  <c:v>5.4018704872726697E-2</c:v>
                </c:pt>
                <c:pt idx="488">
                  <c:v>5.3757790163807516E-2</c:v>
                </c:pt>
                <c:pt idx="489">
                  <c:v>5.2245775943619462E-2</c:v>
                </c:pt>
                <c:pt idx="490">
                  <c:v>5.1275493610868625E-2</c:v>
                </c:pt>
                <c:pt idx="491">
                  <c:v>5.187906829940566E-2</c:v>
                </c:pt>
                <c:pt idx="492">
                  <c:v>5.3599033077441745E-2</c:v>
                </c:pt>
                <c:pt idx="493">
                  <c:v>5.2985838490036005E-2</c:v>
                </c:pt>
                <c:pt idx="494">
                  <c:v>5.232786284074039E-2</c:v>
                </c:pt>
                <c:pt idx="495">
                  <c:v>5.2138554304547238E-2</c:v>
                </c:pt>
                <c:pt idx="496">
                  <c:v>5.2522465080293464E-2</c:v>
                </c:pt>
                <c:pt idx="497">
                  <c:v>5.1766762591562307E-2</c:v>
                </c:pt>
                <c:pt idx="498">
                  <c:v>5.0178112403581214E-2</c:v>
                </c:pt>
                <c:pt idx="499">
                  <c:v>4.9335266803459406E-2</c:v>
                </c:pt>
                <c:pt idx="500">
                  <c:v>4.9621951451633978E-2</c:v>
                </c:pt>
                <c:pt idx="501">
                  <c:v>5.0960865947281088E-2</c:v>
                </c:pt>
                <c:pt idx="502">
                  <c:v>5.1836652737114783E-2</c:v>
                </c:pt>
                <c:pt idx="503">
                  <c:v>5.3889461405859707E-2</c:v>
                </c:pt>
                <c:pt idx="504">
                  <c:v>5.3244536944301313E-2</c:v>
                </c:pt>
                <c:pt idx="505">
                  <c:v>5.179067753622512E-2</c:v>
                </c:pt>
                <c:pt idx="506">
                  <c:v>4.9306277423874348E-2</c:v>
                </c:pt>
                <c:pt idx="507">
                  <c:v>5.0149124160335304E-2</c:v>
                </c:pt>
                <c:pt idx="508">
                  <c:v>5.042211384408285E-2</c:v>
                </c:pt>
                <c:pt idx="509">
                  <c:v>4.918817368330259E-2</c:v>
                </c:pt>
                <c:pt idx="510">
                  <c:v>4.816091153414407E-2</c:v>
                </c:pt>
                <c:pt idx="511">
                  <c:v>4.8931831625700403E-2</c:v>
                </c:pt>
                <c:pt idx="512">
                  <c:v>4.9476044116159662E-2</c:v>
                </c:pt>
                <c:pt idx="513">
                  <c:v>4.8954684759535405E-2</c:v>
                </c:pt>
                <c:pt idx="514">
                  <c:v>4.7176687501373944E-2</c:v>
                </c:pt>
                <c:pt idx="515">
                  <c:v>4.6175435527138348E-2</c:v>
                </c:pt>
                <c:pt idx="516">
                  <c:v>4.6960479705775167E-2</c:v>
                </c:pt>
                <c:pt idx="517">
                  <c:v>4.6927217988163412E-2</c:v>
                </c:pt>
                <c:pt idx="518">
                  <c:v>4.8615148093694757E-2</c:v>
                </c:pt>
                <c:pt idx="519">
                  <c:v>4.924800436889501E-2</c:v>
                </c:pt>
                <c:pt idx="520">
                  <c:v>5.1125924474851626E-2</c:v>
                </c:pt>
              </c:numCache>
            </c:numRef>
          </c:val>
        </c:ser>
        <c:ser>
          <c:idx val="16"/>
          <c:order val="15"/>
          <c:tx>
            <c:strRef>
              <c:f>AP_t!$F$17</c:f>
              <c:strCache>
                <c:ptCount val="1"/>
                <c:pt idx="0">
                  <c:v>P16</c:v>
                </c:pt>
              </c:strCache>
            </c:strRef>
          </c:tx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AP_t!$G$17:$TG$17</c:f>
              <c:numCache>
                <c:formatCode>General</c:formatCode>
                <c:ptCount val="521"/>
                <c:pt idx="0">
                  <c:v>2.1842259774611019</c:v>
                </c:pt>
                <c:pt idx="1">
                  <c:v>2.1738781551477584</c:v>
                </c:pt>
                <c:pt idx="2">
                  <c:v>2.1641846725267304</c:v>
                </c:pt>
                <c:pt idx="3">
                  <c:v>2.1426720547639384</c:v>
                </c:pt>
                <c:pt idx="4">
                  <c:v>2.1286752235647399</c:v>
                </c:pt>
                <c:pt idx="5">
                  <c:v>2.1252801733063911</c:v>
                </c:pt>
                <c:pt idx="6">
                  <c:v>2.1205260515117583</c:v>
                </c:pt>
                <c:pt idx="7">
                  <c:v>2.1018332790503673</c:v>
                </c:pt>
                <c:pt idx="8">
                  <c:v>2.0815128715327034</c:v>
                </c:pt>
                <c:pt idx="9">
                  <c:v>2.0628630250734981</c:v>
                </c:pt>
                <c:pt idx="10">
                  <c:v>2.0535702693896876</c:v>
                </c:pt>
                <c:pt idx="11">
                  <c:v>2.0379499015740334</c:v>
                </c:pt>
                <c:pt idx="12">
                  <c:v>2.0221068041219965</c:v>
                </c:pt>
                <c:pt idx="13">
                  <c:v>1.9981371075103207</c:v>
                </c:pt>
                <c:pt idx="14">
                  <c:v>1.9784842722329317</c:v>
                </c:pt>
                <c:pt idx="15">
                  <c:v>1.9603154237945712</c:v>
                </c:pt>
                <c:pt idx="16">
                  <c:v>1.9440908239627548</c:v>
                </c:pt>
                <c:pt idx="17">
                  <c:v>1.9256082789744329</c:v>
                </c:pt>
                <c:pt idx="18">
                  <c:v>1.9076413080180892</c:v>
                </c:pt>
                <c:pt idx="19">
                  <c:v>1.8880231532418341</c:v>
                </c:pt>
                <c:pt idx="20">
                  <c:v>1.8710526690256752</c:v>
                </c:pt>
                <c:pt idx="21">
                  <c:v>1.8486669385884615</c:v>
                </c:pt>
                <c:pt idx="22">
                  <c:v>1.8396786008909161</c:v>
                </c:pt>
                <c:pt idx="23">
                  <c:v>1.8297478178049327</c:v>
                </c:pt>
                <c:pt idx="24">
                  <c:v>1.8248111034833161</c:v>
                </c:pt>
                <c:pt idx="25">
                  <c:v>1.8071403321188912</c:v>
                </c:pt>
                <c:pt idx="26">
                  <c:v>1.7863497611397832</c:v>
                </c:pt>
                <c:pt idx="27">
                  <c:v>1.7681306427210821</c:v>
                </c:pt>
                <c:pt idx="28">
                  <c:v>1.7562394163746087</c:v>
                </c:pt>
                <c:pt idx="29">
                  <c:v>1.7483049902592738</c:v>
                </c:pt>
                <c:pt idx="30">
                  <c:v>1.7428343703271671</c:v>
                </c:pt>
                <c:pt idx="31">
                  <c:v>1.7370384792779943</c:v>
                </c:pt>
                <c:pt idx="32">
                  <c:v>1.7262961362065401</c:v>
                </c:pt>
                <c:pt idx="33">
                  <c:v>1.7115272800794399</c:v>
                </c:pt>
                <c:pt idx="34">
                  <c:v>1.6957323293256892</c:v>
                </c:pt>
                <c:pt idx="35">
                  <c:v>1.6857767575613032</c:v>
                </c:pt>
                <c:pt idx="36">
                  <c:v>1.6841803167528315</c:v>
                </c:pt>
                <c:pt idx="37">
                  <c:v>1.6759756268590293</c:v>
                </c:pt>
                <c:pt idx="38">
                  <c:v>1.6669342756303762</c:v>
                </c:pt>
                <c:pt idx="39">
                  <c:v>1.6564070813764975</c:v>
                </c:pt>
                <c:pt idx="40">
                  <c:v>1.6545830961564669</c:v>
                </c:pt>
                <c:pt idx="41">
                  <c:v>1.650273365471965</c:v>
                </c:pt>
                <c:pt idx="42">
                  <c:v>1.6368110117424093</c:v>
                </c:pt>
                <c:pt idx="43">
                  <c:v>1.6201135807604807</c:v>
                </c:pt>
                <c:pt idx="44">
                  <c:v>1.6045498282624127</c:v>
                </c:pt>
                <c:pt idx="45">
                  <c:v>1.5894722790427165</c:v>
                </c:pt>
                <c:pt idx="46">
                  <c:v>1.5859374123072529</c:v>
                </c:pt>
                <c:pt idx="47">
                  <c:v>1.5775031177247876</c:v>
                </c:pt>
                <c:pt idx="48">
                  <c:v>1.5758431632414811</c:v>
                </c:pt>
                <c:pt idx="49">
                  <c:v>1.5610481323634713</c:v>
                </c:pt>
                <c:pt idx="50">
                  <c:v>1.5522025681738001</c:v>
                </c:pt>
                <c:pt idx="51">
                  <c:v>1.5378698358505556</c:v>
                </c:pt>
                <c:pt idx="52">
                  <c:v>1.5317791207938511</c:v>
                </c:pt>
                <c:pt idx="53">
                  <c:v>1.5262382266826453</c:v>
                </c:pt>
                <c:pt idx="54">
                  <c:v>1.5196067559360955</c:v>
                </c:pt>
                <c:pt idx="55">
                  <c:v>1.5092798775264946</c:v>
                </c:pt>
                <c:pt idx="56">
                  <c:v>1.5006733955657821</c:v>
                </c:pt>
                <c:pt idx="57">
                  <c:v>1.4946852165030506</c:v>
                </c:pt>
                <c:pt idx="58">
                  <c:v>1.4862145520092522</c:v>
                </c:pt>
                <c:pt idx="59">
                  <c:v>1.4790403867959347</c:v>
                </c:pt>
                <c:pt idx="60">
                  <c:v>1.4706393214055078</c:v>
                </c:pt>
                <c:pt idx="61">
                  <c:v>1.4642107119262409</c:v>
                </c:pt>
                <c:pt idx="62">
                  <c:v>1.4544545740202368</c:v>
                </c:pt>
                <c:pt idx="63">
                  <c:v>1.4469162134103219</c:v>
                </c:pt>
                <c:pt idx="64">
                  <c:v>1.4369660299901377</c:v>
                </c:pt>
                <c:pt idx="65">
                  <c:v>1.4316761944095466</c:v>
                </c:pt>
                <c:pt idx="66">
                  <c:v>1.4209229445914819</c:v>
                </c:pt>
                <c:pt idx="67">
                  <c:v>1.4111433641446394</c:v>
                </c:pt>
                <c:pt idx="68">
                  <c:v>1.3963569746299396</c:v>
                </c:pt>
                <c:pt idx="69">
                  <c:v>1.3851015294609252</c:v>
                </c:pt>
                <c:pt idx="70">
                  <c:v>1.3715433489798281</c:v>
                </c:pt>
                <c:pt idx="71">
                  <c:v>1.3644417743496855</c:v>
                </c:pt>
                <c:pt idx="72">
                  <c:v>1.3587088142816803</c:v>
                </c:pt>
                <c:pt idx="73">
                  <c:v>1.3566325107077379</c:v>
                </c:pt>
                <c:pt idx="74">
                  <c:v>1.353152224412848</c:v>
                </c:pt>
                <c:pt idx="75">
                  <c:v>1.34335953970329</c:v>
                </c:pt>
                <c:pt idx="76">
                  <c:v>1.3389825699634312</c:v>
                </c:pt>
                <c:pt idx="77">
                  <c:v>1.3244463413369367</c:v>
                </c:pt>
                <c:pt idx="78">
                  <c:v>1.311764007707876</c:v>
                </c:pt>
                <c:pt idx="79">
                  <c:v>1.3036447962481679</c:v>
                </c:pt>
                <c:pt idx="80">
                  <c:v>1.2973941996405878</c:v>
                </c:pt>
                <c:pt idx="81">
                  <c:v>1.2899926618334363</c:v>
                </c:pt>
                <c:pt idx="82">
                  <c:v>1.2820825744408513</c:v>
                </c:pt>
                <c:pt idx="83">
                  <c:v>1.2718330827955464</c:v>
                </c:pt>
                <c:pt idx="84">
                  <c:v>1.2670407389460607</c:v>
                </c:pt>
                <c:pt idx="85">
                  <c:v>1.2585356810515185</c:v>
                </c:pt>
                <c:pt idx="86">
                  <c:v>1.2500091411020087</c:v>
                </c:pt>
                <c:pt idx="87">
                  <c:v>1.2404470466589232</c:v>
                </c:pt>
                <c:pt idx="88">
                  <c:v>1.2286434509030548</c:v>
                </c:pt>
                <c:pt idx="89">
                  <c:v>1.2173375643925437</c:v>
                </c:pt>
                <c:pt idx="90">
                  <c:v>1.2084408881177453</c:v>
                </c:pt>
                <c:pt idx="91">
                  <c:v>1.1995854491248514</c:v>
                </c:pt>
                <c:pt idx="92">
                  <c:v>1.1950291280983663</c:v>
                </c:pt>
                <c:pt idx="93">
                  <c:v>1.1866777874885319</c:v>
                </c:pt>
                <c:pt idx="94">
                  <c:v>1.1756171119616781</c:v>
                </c:pt>
                <c:pt idx="95">
                  <c:v>1.1658297231126378</c:v>
                </c:pt>
                <c:pt idx="96">
                  <c:v>1.1557008855215705</c:v>
                </c:pt>
                <c:pt idx="97">
                  <c:v>1.1453668190743644</c:v>
                </c:pt>
                <c:pt idx="98">
                  <c:v>1.1364450484582802</c:v>
                </c:pt>
                <c:pt idx="99">
                  <c:v>1.1292960650630508</c:v>
                </c:pt>
                <c:pt idx="100">
                  <c:v>1.1211039551181274</c:v>
                </c:pt>
                <c:pt idx="101">
                  <c:v>1.1093322038679092</c:v>
                </c:pt>
                <c:pt idx="102">
                  <c:v>1.0991623552486856</c:v>
                </c:pt>
                <c:pt idx="103">
                  <c:v>1.0912213577241945</c:v>
                </c:pt>
                <c:pt idx="104">
                  <c:v>1.083790723538046</c:v>
                </c:pt>
                <c:pt idx="105">
                  <c:v>1.0745794647226905</c:v>
                </c:pt>
                <c:pt idx="106">
                  <c:v>1.0636153825643337</c:v>
                </c:pt>
                <c:pt idx="107">
                  <c:v>1.0547797770014069</c:v>
                </c:pt>
                <c:pt idx="108">
                  <c:v>1.0461111805768304</c:v>
                </c:pt>
                <c:pt idx="109">
                  <c:v>1.0382982293155711</c:v>
                </c:pt>
                <c:pt idx="110">
                  <c:v>1.0283459592844886</c:v>
                </c:pt>
                <c:pt idx="111">
                  <c:v>1.0205708944862864</c:v>
                </c:pt>
                <c:pt idx="112">
                  <c:v>1.0109929862918958</c:v>
                </c:pt>
                <c:pt idx="113">
                  <c:v>1.0042176216900156</c:v>
                </c:pt>
                <c:pt idx="114">
                  <c:v>0.99482447852910194</c:v>
                </c:pt>
                <c:pt idx="115">
                  <c:v>0.98816679290020848</c:v>
                </c:pt>
                <c:pt idx="116">
                  <c:v>0.97994679432471288</c:v>
                </c:pt>
                <c:pt idx="117">
                  <c:v>0.97445254076579713</c:v>
                </c:pt>
                <c:pt idx="118">
                  <c:v>0.96489658880068585</c:v>
                </c:pt>
                <c:pt idx="119">
                  <c:v>0.95604722244073759</c:v>
                </c:pt>
                <c:pt idx="120">
                  <c:v>0.94824996091471025</c:v>
                </c:pt>
                <c:pt idx="121">
                  <c:v>0.94321979614002327</c:v>
                </c:pt>
                <c:pt idx="122">
                  <c:v>0.93809916950765238</c:v>
                </c:pt>
                <c:pt idx="123">
                  <c:v>0.93210746072583228</c:v>
                </c:pt>
                <c:pt idx="124">
                  <c:v>0.92716886392683795</c:v>
                </c:pt>
                <c:pt idx="125">
                  <c:v>0.92221199964654743</c:v>
                </c:pt>
                <c:pt idx="126">
                  <c:v>0.91671427652873416</c:v>
                </c:pt>
                <c:pt idx="127">
                  <c:v>0.91198384658648202</c:v>
                </c:pt>
                <c:pt idx="128">
                  <c:v>0.90675684196969908</c:v>
                </c:pt>
                <c:pt idx="129">
                  <c:v>0.90229152575034555</c:v>
                </c:pt>
                <c:pt idx="130">
                  <c:v>0.89778381857703915</c:v>
                </c:pt>
                <c:pt idx="131">
                  <c:v>0.8934773606602201</c:v>
                </c:pt>
                <c:pt idx="132">
                  <c:v>0.88646938433900813</c:v>
                </c:pt>
                <c:pt idx="133">
                  <c:v>0.8795114051560009</c:v>
                </c:pt>
                <c:pt idx="134">
                  <c:v>0.87504321337822033</c:v>
                </c:pt>
                <c:pt idx="135">
                  <c:v>0.87128012402341137</c:v>
                </c:pt>
                <c:pt idx="136">
                  <c:v>0.86527332840491855</c:v>
                </c:pt>
                <c:pt idx="137">
                  <c:v>0.86002562895705281</c:v>
                </c:pt>
                <c:pt idx="138">
                  <c:v>0.85278275173663665</c:v>
                </c:pt>
                <c:pt idx="139">
                  <c:v>0.84612794081501319</c:v>
                </c:pt>
                <c:pt idx="140">
                  <c:v>0.83817383077869079</c:v>
                </c:pt>
                <c:pt idx="141">
                  <c:v>0.83194534552074462</c:v>
                </c:pt>
                <c:pt idx="142">
                  <c:v>0.82657067293305786</c:v>
                </c:pt>
                <c:pt idx="143">
                  <c:v>0.820310762128032</c:v>
                </c:pt>
                <c:pt idx="144">
                  <c:v>0.81486496457621294</c:v>
                </c:pt>
                <c:pt idx="145">
                  <c:v>0.80961579189524335</c:v>
                </c:pt>
                <c:pt idx="146">
                  <c:v>0.80380614942856565</c:v>
                </c:pt>
                <c:pt idx="147">
                  <c:v>0.79724728284041335</c:v>
                </c:pt>
                <c:pt idx="148">
                  <c:v>0.78990427408450292</c:v>
                </c:pt>
                <c:pt idx="149">
                  <c:v>0.78358113855616751</c:v>
                </c:pt>
                <c:pt idx="150">
                  <c:v>0.77761592419575498</c:v>
                </c:pt>
                <c:pt idx="151">
                  <c:v>0.77116208852848722</c:v>
                </c:pt>
                <c:pt idx="152">
                  <c:v>0.76411874842605132</c:v>
                </c:pt>
                <c:pt idx="153">
                  <c:v>0.75877909301762259</c:v>
                </c:pt>
                <c:pt idx="154">
                  <c:v>0.75351693923346053</c:v>
                </c:pt>
                <c:pt idx="155">
                  <c:v>0.74920587210721601</c:v>
                </c:pt>
                <c:pt idx="156">
                  <c:v>0.74274461614316223</c:v>
                </c:pt>
                <c:pt idx="157">
                  <c:v>0.73739806389027029</c:v>
                </c:pt>
                <c:pt idx="158">
                  <c:v>0.73028313028486758</c:v>
                </c:pt>
                <c:pt idx="159">
                  <c:v>0.72449621724843816</c:v>
                </c:pt>
                <c:pt idx="160">
                  <c:v>0.71710685758315351</c:v>
                </c:pt>
                <c:pt idx="161">
                  <c:v>0.7097723151328863</c:v>
                </c:pt>
                <c:pt idx="162">
                  <c:v>0.70237095403917837</c:v>
                </c:pt>
                <c:pt idx="163">
                  <c:v>0.69521524134501855</c:v>
                </c:pt>
                <c:pt idx="164">
                  <c:v>0.68830907059556212</c:v>
                </c:pt>
                <c:pt idx="165">
                  <c:v>0.67897888288544783</c:v>
                </c:pt>
                <c:pt idx="166">
                  <c:v>0.6697850299070629</c:v>
                </c:pt>
                <c:pt idx="167">
                  <c:v>0.65963285275275474</c:v>
                </c:pt>
                <c:pt idx="168">
                  <c:v>0.65044147208747094</c:v>
                </c:pt>
                <c:pt idx="169">
                  <c:v>0.64199433501000147</c:v>
                </c:pt>
                <c:pt idx="170">
                  <c:v>0.63474961502385552</c:v>
                </c:pt>
                <c:pt idx="171">
                  <c:v>0.62774611207469566</c:v>
                </c:pt>
                <c:pt idx="172">
                  <c:v>0.62073723764779709</c:v>
                </c:pt>
                <c:pt idx="173">
                  <c:v>0.61335073663831019</c:v>
                </c:pt>
                <c:pt idx="174">
                  <c:v>0.60604173719964693</c:v>
                </c:pt>
                <c:pt idx="175">
                  <c:v>0.59937710846386616</c:v>
                </c:pt>
                <c:pt idx="176">
                  <c:v>0.59251611264683446</c:v>
                </c:pt>
                <c:pt idx="177">
                  <c:v>0.58646125344501998</c:v>
                </c:pt>
                <c:pt idx="178">
                  <c:v>0.58023004555596136</c:v>
                </c:pt>
                <c:pt idx="179">
                  <c:v>0.57531128169593682</c:v>
                </c:pt>
                <c:pt idx="180">
                  <c:v>0.57000093279362063</c:v>
                </c:pt>
                <c:pt idx="181">
                  <c:v>0.56464949092502903</c:v>
                </c:pt>
                <c:pt idx="182">
                  <c:v>0.55906406880503601</c:v>
                </c:pt>
                <c:pt idx="183">
                  <c:v>0.55564151414357088</c:v>
                </c:pt>
                <c:pt idx="184">
                  <c:v>0.55107240052198303</c:v>
                </c:pt>
                <c:pt idx="185">
                  <c:v>0.54691019627981408</c:v>
                </c:pt>
                <c:pt idx="186">
                  <c:v>0.5410528104487079</c:v>
                </c:pt>
                <c:pt idx="187">
                  <c:v>0.53651733371283539</c:v>
                </c:pt>
                <c:pt idx="188">
                  <c:v>0.53255676185657519</c:v>
                </c:pt>
                <c:pt idx="189">
                  <c:v>0.52917948377189294</c:v>
                </c:pt>
                <c:pt idx="190">
                  <c:v>0.52626139935426253</c:v>
                </c:pt>
                <c:pt idx="191">
                  <c:v>0.52095334496932677</c:v>
                </c:pt>
                <c:pt idx="192">
                  <c:v>0.51624136566797507</c:v>
                </c:pt>
                <c:pt idx="193">
                  <c:v>0.51111315676149194</c:v>
                </c:pt>
                <c:pt idx="194">
                  <c:v>0.50683867529063553</c:v>
                </c:pt>
                <c:pt idx="195">
                  <c:v>0.50264503161692753</c:v>
                </c:pt>
                <c:pt idx="196">
                  <c:v>0.49795900002741317</c:v>
                </c:pt>
                <c:pt idx="197">
                  <c:v>0.49410008405727451</c:v>
                </c:pt>
                <c:pt idx="198">
                  <c:v>0.48956581741057903</c:v>
                </c:pt>
                <c:pt idx="199">
                  <c:v>0.48525366562594446</c:v>
                </c:pt>
                <c:pt idx="200">
                  <c:v>0.48108146116290196</c:v>
                </c:pt>
                <c:pt idx="201">
                  <c:v>0.47610604633222559</c:v>
                </c:pt>
                <c:pt idx="202">
                  <c:v>0.47157681035525983</c:v>
                </c:pt>
                <c:pt idx="203">
                  <c:v>0.46733129592197165</c:v>
                </c:pt>
                <c:pt idx="204">
                  <c:v>0.46399819784484464</c:v>
                </c:pt>
                <c:pt idx="205">
                  <c:v>0.46066033226300923</c:v>
                </c:pt>
                <c:pt idx="206">
                  <c:v>0.45719636047173146</c:v>
                </c:pt>
                <c:pt idx="207">
                  <c:v>0.45396103152941675</c:v>
                </c:pt>
                <c:pt idx="208">
                  <c:v>0.4498150176444447</c:v>
                </c:pt>
                <c:pt idx="209">
                  <c:v>0.44550060984167039</c:v>
                </c:pt>
                <c:pt idx="210">
                  <c:v>0.44038159063891408</c:v>
                </c:pt>
                <c:pt idx="211">
                  <c:v>0.43752884266515635</c:v>
                </c:pt>
                <c:pt idx="212">
                  <c:v>0.43427123373539817</c:v>
                </c:pt>
                <c:pt idx="213">
                  <c:v>0.43130391142218855</c:v>
                </c:pt>
                <c:pt idx="214">
                  <c:v>0.42698242052205532</c:v>
                </c:pt>
                <c:pt idx="215">
                  <c:v>0.42271310965499653</c:v>
                </c:pt>
                <c:pt idx="216">
                  <c:v>0.41843117435334487</c:v>
                </c:pt>
                <c:pt idx="217">
                  <c:v>0.4146611103253649</c:v>
                </c:pt>
                <c:pt idx="218">
                  <c:v>0.41072349201491071</c:v>
                </c:pt>
                <c:pt idx="219">
                  <c:v>0.40746523021924214</c:v>
                </c:pt>
                <c:pt idx="220">
                  <c:v>0.40357683517153692</c:v>
                </c:pt>
                <c:pt idx="221">
                  <c:v>0.3998193866611931</c:v>
                </c:pt>
                <c:pt idx="222">
                  <c:v>0.39533381774105752</c:v>
                </c:pt>
                <c:pt idx="223">
                  <c:v>0.39025094789078935</c:v>
                </c:pt>
                <c:pt idx="224">
                  <c:v>0.38660563062614017</c:v>
                </c:pt>
                <c:pt idx="225">
                  <c:v>0.38250962483625889</c:v>
                </c:pt>
                <c:pt idx="226">
                  <c:v>0.37956117581069337</c:v>
                </c:pt>
                <c:pt idx="227">
                  <c:v>0.37533118656393161</c:v>
                </c:pt>
                <c:pt idx="228">
                  <c:v>0.37140767444468442</c:v>
                </c:pt>
                <c:pt idx="229">
                  <c:v>0.36713024456074772</c:v>
                </c:pt>
                <c:pt idx="230">
                  <c:v>0.36265946106017183</c:v>
                </c:pt>
                <c:pt idx="231">
                  <c:v>0.35818563512587454</c:v>
                </c:pt>
                <c:pt idx="232">
                  <c:v>0.35371250980807006</c:v>
                </c:pt>
                <c:pt idx="233">
                  <c:v>0.34955620501121315</c:v>
                </c:pt>
                <c:pt idx="234">
                  <c:v>0.34650742300420662</c:v>
                </c:pt>
                <c:pt idx="235">
                  <c:v>0.34278157469894099</c:v>
                </c:pt>
                <c:pt idx="236">
                  <c:v>0.33866399005839681</c:v>
                </c:pt>
                <c:pt idx="237">
                  <c:v>0.33427082063201985</c:v>
                </c:pt>
                <c:pt idx="238">
                  <c:v>0.33056047535201427</c:v>
                </c:pt>
                <c:pt idx="239">
                  <c:v>0.32701073830278643</c:v>
                </c:pt>
                <c:pt idx="240">
                  <c:v>0.32279443976366579</c:v>
                </c:pt>
                <c:pt idx="241">
                  <c:v>0.31910404176154539</c:v>
                </c:pt>
                <c:pt idx="242">
                  <c:v>0.31584884279091735</c:v>
                </c:pt>
                <c:pt idx="243">
                  <c:v>0.31307524622113431</c:v>
                </c:pt>
                <c:pt idx="244">
                  <c:v>0.30862639969239353</c:v>
                </c:pt>
                <c:pt idx="245">
                  <c:v>0.30474912679639321</c:v>
                </c:pt>
                <c:pt idx="246">
                  <c:v>0.30099127310615886</c:v>
                </c:pt>
                <c:pt idx="247">
                  <c:v>0.29868410863484429</c:v>
                </c:pt>
                <c:pt idx="248">
                  <c:v>0.29578564250801431</c:v>
                </c:pt>
                <c:pt idx="249">
                  <c:v>0.29288705805103293</c:v>
                </c:pt>
                <c:pt idx="250">
                  <c:v>0.28992646303929526</c:v>
                </c:pt>
                <c:pt idx="251">
                  <c:v>0.28715189088928145</c:v>
                </c:pt>
                <c:pt idx="252">
                  <c:v>0.2837398302169315</c:v>
                </c:pt>
                <c:pt idx="253">
                  <c:v>0.28143664028539578</c:v>
                </c:pt>
                <c:pt idx="254">
                  <c:v>0.27948773119498788</c:v>
                </c:pt>
                <c:pt idx="255">
                  <c:v>0.27861273054451435</c:v>
                </c:pt>
                <c:pt idx="256">
                  <c:v>0.27606117815774628</c:v>
                </c:pt>
                <c:pt idx="257">
                  <c:v>0.27343564350933203</c:v>
                </c:pt>
                <c:pt idx="258">
                  <c:v>0.2699740277876298</c:v>
                </c:pt>
                <c:pt idx="259">
                  <c:v>0.26737372620227623</c:v>
                </c:pt>
                <c:pt idx="260">
                  <c:v>0.26450322140123644</c:v>
                </c:pt>
                <c:pt idx="261">
                  <c:v>0.2627330159953572</c:v>
                </c:pt>
                <c:pt idx="262">
                  <c:v>0.26024456800321477</c:v>
                </c:pt>
                <c:pt idx="263">
                  <c:v>0.2574882401310416</c:v>
                </c:pt>
                <c:pt idx="264">
                  <c:v>0.25433998545008762</c:v>
                </c:pt>
                <c:pt idx="265">
                  <c:v>0.25145360483843215</c:v>
                </c:pt>
                <c:pt idx="266">
                  <c:v>0.2495686360757785</c:v>
                </c:pt>
                <c:pt idx="267">
                  <c:v>0.24730805773592135</c:v>
                </c:pt>
                <c:pt idx="268">
                  <c:v>0.24565129634341298</c:v>
                </c:pt>
                <c:pt idx="269">
                  <c:v>0.24321538911766727</c:v>
                </c:pt>
                <c:pt idx="270">
                  <c:v>0.24124359820984417</c:v>
                </c:pt>
                <c:pt idx="271">
                  <c:v>0.23848856736425889</c:v>
                </c:pt>
                <c:pt idx="272">
                  <c:v>0.2360379783014131</c:v>
                </c:pt>
                <c:pt idx="273">
                  <c:v>0.2331912736561734</c:v>
                </c:pt>
                <c:pt idx="274">
                  <c:v>0.23094684554584904</c:v>
                </c:pt>
                <c:pt idx="275">
                  <c:v>0.22868864721024845</c:v>
                </c:pt>
                <c:pt idx="276">
                  <c:v>0.22681775121271305</c:v>
                </c:pt>
                <c:pt idx="277">
                  <c:v>0.22452298292451089</c:v>
                </c:pt>
                <c:pt idx="278">
                  <c:v>0.22171324081948304</c:v>
                </c:pt>
                <c:pt idx="279">
                  <c:v>0.21834372719702635</c:v>
                </c:pt>
                <c:pt idx="280">
                  <c:v>0.21572353976786315</c:v>
                </c:pt>
                <c:pt idx="281">
                  <c:v>0.21392686504436409</c:v>
                </c:pt>
                <c:pt idx="282">
                  <c:v>0.21296375544563595</c:v>
                </c:pt>
                <c:pt idx="283">
                  <c:v>0.21282763869001156</c:v>
                </c:pt>
                <c:pt idx="284">
                  <c:v>0.21116416726406659</c:v>
                </c:pt>
                <c:pt idx="285">
                  <c:v>0.20942140022702899</c:v>
                </c:pt>
                <c:pt idx="286">
                  <c:v>0.20628321630146723</c:v>
                </c:pt>
                <c:pt idx="287">
                  <c:v>0.20472192921682533</c:v>
                </c:pt>
                <c:pt idx="288">
                  <c:v>0.20276623516911027</c:v>
                </c:pt>
                <c:pt idx="289">
                  <c:v>0.20091468446455726</c:v>
                </c:pt>
                <c:pt idx="290">
                  <c:v>0.19929321168774572</c:v>
                </c:pt>
                <c:pt idx="291">
                  <c:v>0.19826072401518924</c:v>
                </c:pt>
                <c:pt idx="292">
                  <c:v>0.19787449618369751</c:v>
                </c:pt>
                <c:pt idx="293">
                  <c:v>0.19593954279800005</c:v>
                </c:pt>
                <c:pt idx="294">
                  <c:v>0.19419156732537904</c:v>
                </c:pt>
                <c:pt idx="295">
                  <c:v>0.19206696960877773</c:v>
                </c:pt>
                <c:pt idx="296">
                  <c:v>0.19075040026609447</c:v>
                </c:pt>
                <c:pt idx="297">
                  <c:v>0.1899867044410623</c:v>
                </c:pt>
                <c:pt idx="298">
                  <c:v>0.18832778472297451</c:v>
                </c:pt>
                <c:pt idx="299">
                  <c:v>0.18723557578628483</c:v>
                </c:pt>
                <c:pt idx="300">
                  <c:v>0.18537414378912723</c:v>
                </c:pt>
                <c:pt idx="301">
                  <c:v>0.18445699132845991</c:v>
                </c:pt>
                <c:pt idx="302">
                  <c:v>0.18359604759926385</c:v>
                </c:pt>
                <c:pt idx="303">
                  <c:v>0.18195353005127465</c:v>
                </c:pt>
                <c:pt idx="304">
                  <c:v>0.18113514869738348</c:v>
                </c:pt>
                <c:pt idx="305">
                  <c:v>0.17999604917453108</c:v>
                </c:pt>
                <c:pt idx="306">
                  <c:v>0.17952884781539791</c:v>
                </c:pt>
                <c:pt idx="307">
                  <c:v>0.17884118532607796</c:v>
                </c:pt>
                <c:pt idx="308">
                  <c:v>0.17816363339505606</c:v>
                </c:pt>
                <c:pt idx="309">
                  <c:v>0.17767528981223346</c:v>
                </c:pt>
                <c:pt idx="310">
                  <c:v>0.17595837426891234</c:v>
                </c:pt>
                <c:pt idx="311">
                  <c:v>0.17461943281894857</c:v>
                </c:pt>
                <c:pt idx="312">
                  <c:v>0.172945352589958</c:v>
                </c:pt>
                <c:pt idx="313">
                  <c:v>0.17253319307420034</c:v>
                </c:pt>
                <c:pt idx="314">
                  <c:v>0.17156405752824136</c:v>
                </c:pt>
                <c:pt idx="315">
                  <c:v>0.17041305088026856</c:v>
                </c:pt>
                <c:pt idx="316">
                  <c:v>0.16922315948767211</c:v>
                </c:pt>
                <c:pt idx="317">
                  <c:v>0.16806138495665041</c:v>
                </c:pt>
                <c:pt idx="318">
                  <c:v>0.16675944358917694</c:v>
                </c:pt>
                <c:pt idx="319">
                  <c:v>0.16568108827837483</c:v>
                </c:pt>
                <c:pt idx="320">
                  <c:v>0.16523567744133644</c:v>
                </c:pt>
                <c:pt idx="321">
                  <c:v>0.16478181934264358</c:v>
                </c:pt>
                <c:pt idx="322">
                  <c:v>0.1641262791552775</c:v>
                </c:pt>
                <c:pt idx="323">
                  <c:v>0.16331885852733155</c:v>
                </c:pt>
                <c:pt idx="324">
                  <c:v>0.16284042511974003</c:v>
                </c:pt>
                <c:pt idx="325">
                  <c:v>0.16278805690461595</c:v>
                </c:pt>
                <c:pt idx="326">
                  <c:v>0.16283346851823893</c:v>
                </c:pt>
                <c:pt idx="327">
                  <c:v>0.16290732037339439</c:v>
                </c:pt>
                <c:pt idx="328">
                  <c:v>0.1622038442741317</c:v>
                </c:pt>
                <c:pt idx="329">
                  <c:v>0.16139248095193909</c:v>
                </c:pt>
                <c:pt idx="330">
                  <c:v>0.16077243054365054</c:v>
                </c:pt>
                <c:pt idx="331">
                  <c:v>0.16066009184261082</c:v>
                </c:pt>
                <c:pt idx="332">
                  <c:v>0.16074157278474868</c:v>
                </c:pt>
                <c:pt idx="333">
                  <c:v>0.16085241647879556</c:v>
                </c:pt>
                <c:pt idx="334">
                  <c:v>0.16059556290122651</c:v>
                </c:pt>
                <c:pt idx="335">
                  <c:v>0.15974627505882749</c:v>
                </c:pt>
                <c:pt idx="336">
                  <c:v>0.15948539581239657</c:v>
                </c:pt>
                <c:pt idx="337">
                  <c:v>0.1594676948573274</c:v>
                </c:pt>
                <c:pt idx="338">
                  <c:v>0.16030531571520548</c:v>
                </c:pt>
                <c:pt idx="339">
                  <c:v>0.16086187378462935</c:v>
                </c:pt>
                <c:pt idx="340">
                  <c:v>0.16076069089340944</c:v>
                </c:pt>
                <c:pt idx="341">
                  <c:v>0.16011958583130032</c:v>
                </c:pt>
                <c:pt idx="342">
                  <c:v>0.15979265152578137</c:v>
                </c:pt>
                <c:pt idx="343">
                  <c:v>0.15983827986739588</c:v>
                </c:pt>
                <c:pt idx="344">
                  <c:v>0.15968620599158992</c:v>
                </c:pt>
                <c:pt idx="345">
                  <c:v>0.15868895783610104</c:v>
                </c:pt>
                <c:pt idx="346">
                  <c:v>0.15795208517220849</c:v>
                </c:pt>
                <c:pt idx="347">
                  <c:v>0.15797239841407099</c:v>
                </c:pt>
                <c:pt idx="348">
                  <c:v>0.1571360090448137</c:v>
                </c:pt>
                <c:pt idx="349">
                  <c:v>0.15641122030408494</c:v>
                </c:pt>
                <c:pt idx="350">
                  <c:v>0.15492823998952099</c:v>
                </c:pt>
                <c:pt idx="351">
                  <c:v>0.15519899320311067</c:v>
                </c:pt>
                <c:pt idx="352">
                  <c:v>0.15510387219767593</c:v>
                </c:pt>
                <c:pt idx="353">
                  <c:v>0.15509986138233164</c:v>
                </c:pt>
                <c:pt idx="354">
                  <c:v>0.1538656880894812</c:v>
                </c:pt>
                <c:pt idx="355">
                  <c:v>0.15290831184921769</c:v>
                </c:pt>
                <c:pt idx="356">
                  <c:v>0.15221079858369627</c:v>
                </c:pt>
                <c:pt idx="357">
                  <c:v>0.15195592260163432</c:v>
                </c:pt>
                <c:pt idx="358">
                  <c:v>0.15189801520797208</c:v>
                </c:pt>
                <c:pt idx="359">
                  <c:v>0.15121542342836281</c:v>
                </c:pt>
                <c:pt idx="360">
                  <c:v>0.15065171670700547</c:v>
                </c:pt>
                <c:pt idx="361">
                  <c:v>0.14958476196450143</c:v>
                </c:pt>
                <c:pt idx="362">
                  <c:v>0.14871882929409849</c:v>
                </c:pt>
                <c:pt idx="363">
                  <c:v>0.14790630472486094</c:v>
                </c:pt>
                <c:pt idx="364">
                  <c:v>0.14760614572111747</c:v>
                </c:pt>
                <c:pt idx="365">
                  <c:v>0.14739081504053869</c:v>
                </c:pt>
                <c:pt idx="366">
                  <c:v>0.14763375080377594</c:v>
                </c:pt>
                <c:pt idx="367">
                  <c:v>0.14719885698566829</c:v>
                </c:pt>
                <c:pt idx="368">
                  <c:v>0.14712888617488731</c:v>
                </c:pt>
                <c:pt idx="369">
                  <c:v>0.14606392040005375</c:v>
                </c:pt>
                <c:pt idx="370">
                  <c:v>0.14517848051616297</c:v>
                </c:pt>
                <c:pt idx="371">
                  <c:v>0.14589603953866953</c:v>
                </c:pt>
                <c:pt idx="372">
                  <c:v>0.14715069206789738</c:v>
                </c:pt>
                <c:pt idx="373">
                  <c:v>0.14879686953741261</c:v>
                </c:pt>
                <c:pt idx="374">
                  <c:v>0.14876596151115015</c:v>
                </c:pt>
                <c:pt idx="375">
                  <c:v>0.14957295879997709</c:v>
                </c:pt>
                <c:pt idx="376">
                  <c:v>0.15059988901056259</c:v>
                </c:pt>
                <c:pt idx="377">
                  <c:v>0.15311321226838406</c:v>
                </c:pt>
                <c:pt idx="378">
                  <c:v>0.15511638858217458</c:v>
                </c:pt>
                <c:pt idx="379">
                  <c:v>0.15678538229213132</c:v>
                </c:pt>
                <c:pt idx="380">
                  <c:v>0.15805866621808232</c:v>
                </c:pt>
                <c:pt idx="381">
                  <c:v>0.15940869647948919</c:v>
                </c:pt>
                <c:pt idx="382">
                  <c:v>0.16294766382952316</c:v>
                </c:pt>
                <c:pt idx="383">
                  <c:v>0.1660558983526445</c:v>
                </c:pt>
                <c:pt idx="384">
                  <c:v>0.17073432919693793</c:v>
                </c:pt>
                <c:pt idx="385">
                  <c:v>0.17320199430199076</c:v>
                </c:pt>
                <c:pt idx="386">
                  <c:v>0.17751820599710957</c:v>
                </c:pt>
                <c:pt idx="387">
                  <c:v>0.18083878417401061</c:v>
                </c:pt>
                <c:pt idx="388">
                  <c:v>0.18534479074839444</c:v>
                </c:pt>
                <c:pt idx="389">
                  <c:v>0.18713765180543582</c:v>
                </c:pt>
                <c:pt idx="390">
                  <c:v>0.19008074611237982</c:v>
                </c:pt>
                <c:pt idx="391">
                  <c:v>0.19077060134483378</c:v>
                </c:pt>
                <c:pt idx="392">
                  <c:v>0.19171833433004407</c:v>
                </c:pt>
                <c:pt idx="393">
                  <c:v>0.1920569333231964</c:v>
                </c:pt>
                <c:pt idx="394">
                  <c:v>0.19317914407461878</c:v>
                </c:pt>
                <c:pt idx="395">
                  <c:v>0.19487575976770827</c:v>
                </c:pt>
                <c:pt idx="396">
                  <c:v>0.19604559100141736</c:v>
                </c:pt>
                <c:pt idx="397">
                  <c:v>0.19662922272386052</c:v>
                </c:pt>
                <c:pt idx="398">
                  <c:v>0.19679037181222431</c:v>
                </c:pt>
                <c:pt idx="399">
                  <c:v>0.1953983341703604</c:v>
                </c:pt>
                <c:pt idx="400">
                  <c:v>0.19542100093702788</c:v>
                </c:pt>
                <c:pt idx="401">
                  <c:v>0.19343168756903795</c:v>
                </c:pt>
                <c:pt idx="402">
                  <c:v>0.19078256771740798</c:v>
                </c:pt>
                <c:pt idx="403">
                  <c:v>0.18716454847545652</c:v>
                </c:pt>
                <c:pt idx="404">
                  <c:v>0.18429826950045791</c:v>
                </c:pt>
                <c:pt idx="405">
                  <c:v>0.18079038403552214</c:v>
                </c:pt>
                <c:pt idx="406">
                  <c:v>0.1759969220979628</c:v>
                </c:pt>
                <c:pt idx="407">
                  <c:v>0.17034377251791061</c:v>
                </c:pt>
                <c:pt idx="408">
                  <c:v>0.16504972764447773</c:v>
                </c:pt>
                <c:pt idx="409">
                  <c:v>0.15824460486681113</c:v>
                </c:pt>
                <c:pt idx="410">
                  <c:v>0.15353498739772059</c:v>
                </c:pt>
                <c:pt idx="411">
                  <c:v>0.14745315767080847</c:v>
                </c:pt>
                <c:pt idx="412">
                  <c:v>0.14332948662704698</c:v>
                </c:pt>
                <c:pt idx="413">
                  <c:v>0.13748850487149264</c:v>
                </c:pt>
                <c:pt idx="414">
                  <c:v>0.13338039310630248</c:v>
                </c:pt>
                <c:pt idx="415">
                  <c:v>0.12855920084944217</c:v>
                </c:pt>
                <c:pt idx="416">
                  <c:v>0.12477425374225316</c:v>
                </c:pt>
                <c:pt idx="417">
                  <c:v>0.12095093268816653</c:v>
                </c:pt>
                <c:pt idx="418">
                  <c:v>0.11818339498079553</c:v>
                </c:pt>
                <c:pt idx="419">
                  <c:v>0.11514343108445835</c:v>
                </c:pt>
                <c:pt idx="420">
                  <c:v>0.11259204482027159</c:v>
                </c:pt>
                <c:pt idx="421">
                  <c:v>0.10953434924001429</c:v>
                </c:pt>
                <c:pt idx="422">
                  <c:v>0.10718298638021384</c:v>
                </c:pt>
                <c:pt idx="423">
                  <c:v>0.1041866039300593</c:v>
                </c:pt>
                <c:pt idx="424">
                  <c:v>0.10297370699907941</c:v>
                </c:pt>
                <c:pt idx="425">
                  <c:v>0.10300498658791264</c:v>
                </c:pt>
                <c:pt idx="426">
                  <c:v>0.10367653097685044</c:v>
                </c:pt>
                <c:pt idx="427">
                  <c:v>0.10226636802751193</c:v>
                </c:pt>
                <c:pt idx="428">
                  <c:v>0.10051969511478809</c:v>
                </c:pt>
                <c:pt idx="429">
                  <c:v>9.9429310439822727E-2</c:v>
                </c:pt>
                <c:pt idx="430">
                  <c:v>9.8764339735155623E-2</c:v>
                </c:pt>
                <c:pt idx="431">
                  <c:v>9.6775974613279983E-2</c:v>
                </c:pt>
                <c:pt idx="432">
                  <c:v>9.5529325866113277E-2</c:v>
                </c:pt>
                <c:pt idx="433">
                  <c:v>9.4204227411669811E-2</c:v>
                </c:pt>
                <c:pt idx="434">
                  <c:v>9.4312759894373502E-2</c:v>
                </c:pt>
                <c:pt idx="435">
                  <c:v>9.373430079226383E-2</c:v>
                </c:pt>
                <c:pt idx="436">
                  <c:v>9.3827185033536639E-2</c:v>
                </c:pt>
                <c:pt idx="437">
                  <c:v>9.3334448675330528E-2</c:v>
                </c:pt>
                <c:pt idx="438">
                  <c:v>9.1705774419079691E-2</c:v>
                </c:pt>
                <c:pt idx="439">
                  <c:v>9.1480823580521717E-2</c:v>
                </c:pt>
                <c:pt idx="440">
                  <c:v>9.0508861436515556E-2</c:v>
                </c:pt>
                <c:pt idx="441">
                  <c:v>9.0918866199702741E-2</c:v>
                </c:pt>
                <c:pt idx="442">
                  <c:v>8.9382443522215138E-2</c:v>
                </c:pt>
                <c:pt idx="443">
                  <c:v>8.8532064328854021E-2</c:v>
                </c:pt>
                <c:pt idx="444">
                  <c:v>8.9108949584813316E-2</c:v>
                </c:pt>
                <c:pt idx="445">
                  <c:v>8.8502494738451454E-2</c:v>
                </c:pt>
                <c:pt idx="446">
                  <c:v>8.8072404234412094E-2</c:v>
                </c:pt>
                <c:pt idx="447">
                  <c:v>8.7578211572481496E-2</c:v>
                </c:pt>
                <c:pt idx="448">
                  <c:v>8.8708592645554377E-2</c:v>
                </c:pt>
                <c:pt idx="449">
                  <c:v>8.8841204435351012E-2</c:v>
                </c:pt>
                <c:pt idx="450">
                  <c:v>8.6834586097420452E-2</c:v>
                </c:pt>
                <c:pt idx="451">
                  <c:v>8.5820850668476542E-2</c:v>
                </c:pt>
                <c:pt idx="452">
                  <c:v>8.4519038328295215E-2</c:v>
                </c:pt>
                <c:pt idx="453">
                  <c:v>8.4576274159693585E-2</c:v>
                </c:pt>
                <c:pt idx="454">
                  <c:v>8.3952520892778895E-2</c:v>
                </c:pt>
                <c:pt idx="455">
                  <c:v>8.3121665173043341E-2</c:v>
                </c:pt>
                <c:pt idx="456">
                  <c:v>8.1937740764938011E-2</c:v>
                </c:pt>
                <c:pt idx="457">
                  <c:v>8.2365013988141014E-2</c:v>
                </c:pt>
                <c:pt idx="458">
                  <c:v>8.238943270402227E-2</c:v>
                </c:pt>
                <c:pt idx="459">
                  <c:v>8.3563332181083957E-2</c:v>
                </c:pt>
                <c:pt idx="460">
                  <c:v>8.2031035653137171E-2</c:v>
                </c:pt>
                <c:pt idx="461">
                  <c:v>8.1939496083003147E-2</c:v>
                </c:pt>
                <c:pt idx="462">
                  <c:v>8.0777499023486868E-2</c:v>
                </c:pt>
                <c:pt idx="463">
                  <c:v>8.1200151599059175E-2</c:v>
                </c:pt>
                <c:pt idx="464">
                  <c:v>8.0082549412564527E-2</c:v>
                </c:pt>
                <c:pt idx="465">
                  <c:v>8.0581063594449512E-2</c:v>
                </c:pt>
                <c:pt idx="466">
                  <c:v>7.9843541385412206E-2</c:v>
                </c:pt>
                <c:pt idx="467">
                  <c:v>7.9539033051016395E-2</c:v>
                </c:pt>
                <c:pt idx="468">
                  <c:v>7.8796432625565016E-2</c:v>
                </c:pt>
                <c:pt idx="469">
                  <c:v>7.8757309045767651E-2</c:v>
                </c:pt>
                <c:pt idx="470">
                  <c:v>7.822304121963175E-2</c:v>
                </c:pt>
                <c:pt idx="471">
                  <c:v>7.8083047752032134E-2</c:v>
                </c:pt>
                <c:pt idx="472">
                  <c:v>7.7342336565168868E-2</c:v>
                </c:pt>
                <c:pt idx="473">
                  <c:v>7.8083388955659749E-2</c:v>
                </c:pt>
                <c:pt idx="474">
                  <c:v>7.5621913171499688E-2</c:v>
                </c:pt>
                <c:pt idx="475">
                  <c:v>7.5864880618241953E-2</c:v>
                </c:pt>
                <c:pt idx="476">
                  <c:v>7.5872055632595886E-2</c:v>
                </c:pt>
                <c:pt idx="477">
                  <c:v>7.6829507614024711E-2</c:v>
                </c:pt>
                <c:pt idx="478">
                  <c:v>7.5281444320392132E-2</c:v>
                </c:pt>
                <c:pt idx="479">
                  <c:v>7.4996816002611447E-2</c:v>
                </c:pt>
                <c:pt idx="480">
                  <c:v>7.4490517629233602E-2</c:v>
                </c:pt>
                <c:pt idx="481">
                  <c:v>7.5200272771765386E-2</c:v>
                </c:pt>
                <c:pt idx="482">
                  <c:v>7.448244850995292E-2</c:v>
                </c:pt>
                <c:pt idx="483">
                  <c:v>7.4825118384002812E-2</c:v>
                </c:pt>
                <c:pt idx="484">
                  <c:v>7.3577150030368951E-2</c:v>
                </c:pt>
                <c:pt idx="485">
                  <c:v>7.2247337311862544E-2</c:v>
                </c:pt>
                <c:pt idx="486">
                  <c:v>7.1386690436008635E-2</c:v>
                </c:pt>
                <c:pt idx="487">
                  <c:v>7.2101652191270432E-2</c:v>
                </c:pt>
                <c:pt idx="488">
                  <c:v>7.2966561797433521E-2</c:v>
                </c:pt>
                <c:pt idx="489">
                  <c:v>7.2381014252077922E-2</c:v>
                </c:pt>
                <c:pt idx="490">
                  <c:v>7.3161341474260719E-2</c:v>
                </c:pt>
                <c:pt idx="491">
                  <c:v>7.2683273678807905E-2</c:v>
                </c:pt>
                <c:pt idx="492">
                  <c:v>7.2418120568322308E-2</c:v>
                </c:pt>
                <c:pt idx="493">
                  <c:v>7.1017921114518767E-2</c:v>
                </c:pt>
                <c:pt idx="494">
                  <c:v>7.0346634915622638E-2</c:v>
                </c:pt>
                <c:pt idx="495">
                  <c:v>6.9528463501556573E-2</c:v>
                </c:pt>
                <c:pt idx="496">
                  <c:v>6.9535031894481597E-2</c:v>
                </c:pt>
                <c:pt idx="497">
                  <c:v>7.0043664650966841E-2</c:v>
                </c:pt>
                <c:pt idx="498">
                  <c:v>6.9434270921080662E-2</c:v>
                </c:pt>
                <c:pt idx="499">
                  <c:v>6.9794131343976246E-2</c:v>
                </c:pt>
                <c:pt idx="500">
                  <c:v>7.1355673120184357E-2</c:v>
                </c:pt>
                <c:pt idx="501">
                  <c:v>7.384861196476078E-2</c:v>
                </c:pt>
                <c:pt idx="502">
                  <c:v>7.3290369790057625E-2</c:v>
                </c:pt>
                <c:pt idx="503">
                  <c:v>7.1556881084436127E-2</c:v>
                </c:pt>
                <c:pt idx="504">
                  <c:v>6.9668475936137925E-2</c:v>
                </c:pt>
                <c:pt idx="505">
                  <c:v>6.7941597800887113E-2</c:v>
                </c:pt>
                <c:pt idx="506">
                  <c:v>6.8086676962914996E-2</c:v>
                </c:pt>
                <c:pt idx="507">
                  <c:v>6.9157555932590972E-2</c:v>
                </c:pt>
                <c:pt idx="508">
                  <c:v>6.9720465564058753E-2</c:v>
                </c:pt>
                <c:pt idx="509">
                  <c:v>6.8447759518569143E-2</c:v>
                </c:pt>
                <c:pt idx="510">
                  <c:v>6.795748165212738E-2</c:v>
                </c:pt>
                <c:pt idx="511">
                  <c:v>6.9505366304062829E-2</c:v>
                </c:pt>
                <c:pt idx="512">
                  <c:v>6.951664666486071E-2</c:v>
                </c:pt>
                <c:pt idx="513">
                  <c:v>7.0400577279274609E-2</c:v>
                </c:pt>
                <c:pt idx="514">
                  <c:v>6.8398260918017262E-2</c:v>
                </c:pt>
                <c:pt idx="515">
                  <c:v>6.9171073363126612E-2</c:v>
                </c:pt>
                <c:pt idx="516">
                  <c:v>6.7301770454467252E-2</c:v>
                </c:pt>
                <c:pt idx="517">
                  <c:v>6.6927007468086816E-2</c:v>
                </c:pt>
                <c:pt idx="518">
                  <c:v>6.6269754601624056E-2</c:v>
                </c:pt>
                <c:pt idx="519">
                  <c:v>6.5979893936169931E-2</c:v>
                </c:pt>
                <c:pt idx="520">
                  <c:v>6.5999258655669454E-2</c:v>
                </c:pt>
              </c:numCache>
            </c:numRef>
          </c:val>
        </c:ser>
        <c:ser>
          <c:idx val="17"/>
          <c:order val="16"/>
          <c:tx>
            <c:strRef>
              <c:f>AP_t!$F$18</c:f>
              <c:strCache>
                <c:ptCount val="1"/>
                <c:pt idx="0">
                  <c:v>P17</c:v>
                </c:pt>
              </c:strCache>
            </c:strRef>
          </c:tx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AP_t!$G$18:$TG$18</c:f>
              <c:numCache>
                <c:formatCode>General</c:formatCode>
                <c:ptCount val="521"/>
                <c:pt idx="0">
                  <c:v>1.7272754550705349</c:v>
                </c:pt>
                <c:pt idx="1">
                  <c:v>1.7195691658869909</c:v>
                </c:pt>
                <c:pt idx="2">
                  <c:v>1.7062498636721901</c:v>
                </c:pt>
                <c:pt idx="3">
                  <c:v>1.7012345811340295</c:v>
                </c:pt>
                <c:pt idx="4">
                  <c:v>1.6957640304673374</c:v>
                </c:pt>
                <c:pt idx="5">
                  <c:v>1.6914180858452439</c:v>
                </c:pt>
                <c:pt idx="6">
                  <c:v>1.6884186811748743</c:v>
                </c:pt>
                <c:pt idx="7">
                  <c:v>1.6724944151229684</c:v>
                </c:pt>
                <c:pt idx="8">
                  <c:v>1.6650329606266923</c:v>
                </c:pt>
                <c:pt idx="9">
                  <c:v>1.6563239615167482</c:v>
                </c:pt>
                <c:pt idx="10">
                  <c:v>1.6477630874504601</c:v>
                </c:pt>
                <c:pt idx="11">
                  <c:v>1.6382660974321297</c:v>
                </c:pt>
                <c:pt idx="12">
                  <c:v>1.6225080414154751</c:v>
                </c:pt>
                <c:pt idx="13">
                  <c:v>1.6157954766535092</c:v>
                </c:pt>
                <c:pt idx="14">
                  <c:v>1.6033301468750991</c:v>
                </c:pt>
                <c:pt idx="15">
                  <c:v>1.5949819692765019</c:v>
                </c:pt>
                <c:pt idx="16">
                  <c:v>1.5795918405096472</c:v>
                </c:pt>
                <c:pt idx="17">
                  <c:v>1.5666262396953485</c:v>
                </c:pt>
                <c:pt idx="18">
                  <c:v>1.5499424012667189</c:v>
                </c:pt>
                <c:pt idx="19">
                  <c:v>1.5358836735773564</c:v>
                </c:pt>
                <c:pt idx="20">
                  <c:v>1.5223786520595231</c:v>
                </c:pt>
                <c:pt idx="21">
                  <c:v>1.5123812431813912</c:v>
                </c:pt>
                <c:pt idx="22">
                  <c:v>1.5035231917879979</c:v>
                </c:pt>
                <c:pt idx="23">
                  <c:v>1.4948737620395181</c:v>
                </c:pt>
                <c:pt idx="24">
                  <c:v>1.4838124193880899</c:v>
                </c:pt>
                <c:pt idx="25">
                  <c:v>1.4754232950386745</c:v>
                </c:pt>
                <c:pt idx="26">
                  <c:v>1.465790367936054</c:v>
                </c:pt>
                <c:pt idx="27">
                  <c:v>1.4552503217760049</c:v>
                </c:pt>
                <c:pt idx="28">
                  <c:v>1.4500621581064972</c:v>
                </c:pt>
                <c:pt idx="29">
                  <c:v>1.4393023140944576</c:v>
                </c:pt>
                <c:pt idx="30">
                  <c:v>1.4340234400364746</c:v>
                </c:pt>
                <c:pt idx="31">
                  <c:v>1.4227590806468318</c:v>
                </c:pt>
                <c:pt idx="32">
                  <c:v>1.4165805517839565</c:v>
                </c:pt>
                <c:pt idx="33">
                  <c:v>1.4101076945244715</c:v>
                </c:pt>
                <c:pt idx="34">
                  <c:v>1.3992709453232366</c:v>
                </c:pt>
                <c:pt idx="35">
                  <c:v>1.3904425467590336</c:v>
                </c:pt>
                <c:pt idx="36">
                  <c:v>1.3833910154556415</c:v>
                </c:pt>
                <c:pt idx="37">
                  <c:v>1.3802866155088875</c:v>
                </c:pt>
                <c:pt idx="38">
                  <c:v>1.3747720677013244</c:v>
                </c:pt>
                <c:pt idx="39">
                  <c:v>1.3672049923374987</c:v>
                </c:pt>
                <c:pt idx="40">
                  <c:v>1.3574788511868194</c:v>
                </c:pt>
                <c:pt idx="41">
                  <c:v>1.3539743873658521</c:v>
                </c:pt>
                <c:pt idx="42">
                  <c:v>1.3454298631625654</c:v>
                </c:pt>
                <c:pt idx="43">
                  <c:v>1.3386764793654931</c:v>
                </c:pt>
                <c:pt idx="44">
                  <c:v>1.3300471207500328</c:v>
                </c:pt>
                <c:pt idx="45">
                  <c:v>1.3242398154557877</c:v>
                </c:pt>
                <c:pt idx="46">
                  <c:v>1.3181879256314823</c:v>
                </c:pt>
                <c:pt idx="47">
                  <c:v>1.3074252336733532</c:v>
                </c:pt>
                <c:pt idx="48">
                  <c:v>1.2983761133201832</c:v>
                </c:pt>
                <c:pt idx="49">
                  <c:v>1.2903130763015047</c:v>
                </c:pt>
                <c:pt idx="50">
                  <c:v>1.2833125780339512</c:v>
                </c:pt>
                <c:pt idx="51">
                  <c:v>1.2745050899471535</c:v>
                </c:pt>
                <c:pt idx="52">
                  <c:v>1.268172274352195</c:v>
                </c:pt>
                <c:pt idx="53">
                  <c:v>1.265670734915386</c:v>
                </c:pt>
                <c:pt idx="54">
                  <c:v>1.2614777843384439</c:v>
                </c:pt>
                <c:pt idx="55">
                  <c:v>1.2534196028407958</c:v>
                </c:pt>
                <c:pt idx="56">
                  <c:v>1.2466358476460933</c:v>
                </c:pt>
                <c:pt idx="57">
                  <c:v>1.242811084696049</c:v>
                </c:pt>
                <c:pt idx="58">
                  <c:v>1.2382632960403275</c:v>
                </c:pt>
                <c:pt idx="59">
                  <c:v>1.2285377473368784</c:v>
                </c:pt>
                <c:pt idx="60">
                  <c:v>1.219190006722062</c:v>
                </c:pt>
                <c:pt idx="61">
                  <c:v>1.2111969657717634</c:v>
                </c:pt>
                <c:pt idx="62">
                  <c:v>1.2107639640226615</c:v>
                </c:pt>
                <c:pt idx="63">
                  <c:v>1.2091435914874045</c:v>
                </c:pt>
                <c:pt idx="64">
                  <c:v>1.2032128154470496</c:v>
                </c:pt>
                <c:pt idx="65">
                  <c:v>1.1907811674142714</c:v>
                </c:pt>
                <c:pt idx="66">
                  <c:v>1.1850629803773682</c:v>
                </c:pt>
                <c:pt idx="67">
                  <c:v>1.1763354876804537</c:v>
                </c:pt>
                <c:pt idx="68">
                  <c:v>1.1667209875585531</c:v>
                </c:pt>
                <c:pt idx="69">
                  <c:v>1.1507137799794878</c:v>
                </c:pt>
                <c:pt idx="70">
                  <c:v>1.1421880746360091</c:v>
                </c:pt>
                <c:pt idx="71">
                  <c:v>1.1415455987001142</c:v>
                </c:pt>
                <c:pt idx="72">
                  <c:v>1.1374642916929316</c:v>
                </c:pt>
                <c:pt idx="73">
                  <c:v>1.1309958517656846</c:v>
                </c:pt>
                <c:pt idx="74">
                  <c:v>1.1220732762011536</c:v>
                </c:pt>
                <c:pt idx="75">
                  <c:v>1.1139800561171678</c:v>
                </c:pt>
                <c:pt idx="76">
                  <c:v>1.1094277414098808</c:v>
                </c:pt>
                <c:pt idx="77">
                  <c:v>1.1043615031803462</c:v>
                </c:pt>
                <c:pt idx="78">
                  <c:v>1.09974551106205</c:v>
                </c:pt>
                <c:pt idx="79">
                  <c:v>1.0965970255142725</c:v>
                </c:pt>
                <c:pt idx="80">
                  <c:v>1.0870596196491926</c:v>
                </c:pt>
                <c:pt idx="81">
                  <c:v>1.0799588299909619</c:v>
                </c:pt>
                <c:pt idx="82">
                  <c:v>1.0729459365567784</c:v>
                </c:pt>
                <c:pt idx="83">
                  <c:v>1.0683787671047826</c:v>
                </c:pt>
                <c:pt idx="84">
                  <c:v>1.062051991681384</c:v>
                </c:pt>
                <c:pt idx="85">
                  <c:v>1.0561266071386635</c:v>
                </c:pt>
                <c:pt idx="86">
                  <c:v>1.0481595105306887</c:v>
                </c:pt>
                <c:pt idx="87">
                  <c:v>1.0401121715819801</c:v>
                </c:pt>
                <c:pt idx="88">
                  <c:v>1.0275611603184993</c:v>
                </c:pt>
                <c:pt idx="89">
                  <c:v>1.0236758209002554</c:v>
                </c:pt>
                <c:pt idx="90">
                  <c:v>1.015980876217675</c:v>
                </c:pt>
                <c:pt idx="91">
                  <c:v>1.010736501223177</c:v>
                </c:pt>
                <c:pt idx="92">
                  <c:v>0.99783742886914706</c:v>
                </c:pt>
                <c:pt idx="93">
                  <c:v>0.99187899276227598</c:v>
                </c:pt>
                <c:pt idx="94">
                  <c:v>0.98465197659753501</c:v>
                </c:pt>
                <c:pt idx="95">
                  <c:v>0.97801715985789417</c:v>
                </c:pt>
                <c:pt idx="96">
                  <c:v>0.96929703870155104</c:v>
                </c:pt>
                <c:pt idx="97">
                  <c:v>0.96179708746904791</c:v>
                </c:pt>
                <c:pt idx="98">
                  <c:v>0.95641746351857626</c:v>
                </c:pt>
                <c:pt idx="99">
                  <c:v>0.95092066056605351</c:v>
                </c:pt>
                <c:pt idx="100">
                  <c:v>0.94258215685922131</c:v>
                </c:pt>
                <c:pt idx="101">
                  <c:v>0.93371287022965621</c:v>
                </c:pt>
                <c:pt idx="102">
                  <c:v>0.92576575385045734</c:v>
                </c:pt>
                <c:pt idx="103">
                  <c:v>0.92030671484353732</c:v>
                </c:pt>
                <c:pt idx="104">
                  <c:v>0.91442758883624453</c:v>
                </c:pt>
                <c:pt idx="105">
                  <c:v>0.90718164636203147</c:v>
                </c:pt>
                <c:pt idx="106">
                  <c:v>0.89786130710625023</c:v>
                </c:pt>
                <c:pt idx="107">
                  <c:v>0.89040276268895213</c:v>
                </c:pt>
                <c:pt idx="108">
                  <c:v>0.88275361495178173</c:v>
                </c:pt>
                <c:pt idx="109">
                  <c:v>0.8774944130417982</c:v>
                </c:pt>
                <c:pt idx="110">
                  <c:v>0.86978458836454742</c:v>
                </c:pt>
                <c:pt idx="111">
                  <c:v>0.86355346650777498</c:v>
                </c:pt>
                <c:pt idx="112">
                  <c:v>0.85615636348526081</c:v>
                </c:pt>
                <c:pt idx="113">
                  <c:v>0.8495571938085773</c:v>
                </c:pt>
                <c:pt idx="114">
                  <c:v>0.84337217998540059</c:v>
                </c:pt>
                <c:pt idx="115">
                  <c:v>0.83616734360240341</c:v>
                </c:pt>
                <c:pt idx="116">
                  <c:v>0.83037562700540257</c:v>
                </c:pt>
                <c:pt idx="117">
                  <c:v>0.82294339427945573</c:v>
                </c:pt>
                <c:pt idx="118">
                  <c:v>0.81715524299172237</c:v>
                </c:pt>
                <c:pt idx="119">
                  <c:v>0.80972868539167764</c:v>
                </c:pt>
                <c:pt idx="120">
                  <c:v>0.8050039514185493</c:v>
                </c:pt>
                <c:pt idx="121">
                  <c:v>0.79991439361395589</c:v>
                </c:pt>
                <c:pt idx="122">
                  <c:v>0.79717441805455835</c:v>
                </c:pt>
                <c:pt idx="123">
                  <c:v>0.79178054470273562</c:v>
                </c:pt>
                <c:pt idx="124">
                  <c:v>0.78592504962557064</c:v>
                </c:pt>
                <c:pt idx="125">
                  <c:v>0.77996795283364906</c:v>
                </c:pt>
                <c:pt idx="126">
                  <c:v>0.77583798945239657</c:v>
                </c:pt>
                <c:pt idx="127">
                  <c:v>0.77334094189771763</c:v>
                </c:pt>
                <c:pt idx="128">
                  <c:v>0.76992968457733046</c:v>
                </c:pt>
                <c:pt idx="129">
                  <c:v>0.76612309138892132</c:v>
                </c:pt>
                <c:pt idx="130">
                  <c:v>0.76172969021498349</c:v>
                </c:pt>
                <c:pt idx="131">
                  <c:v>0.75718901398720462</c:v>
                </c:pt>
                <c:pt idx="132">
                  <c:v>0.75261567410460173</c:v>
                </c:pt>
                <c:pt idx="133">
                  <c:v>0.7464092785729145</c:v>
                </c:pt>
                <c:pt idx="134">
                  <c:v>0.74188813044976942</c:v>
                </c:pt>
                <c:pt idx="135">
                  <c:v>0.73710347644274921</c:v>
                </c:pt>
                <c:pt idx="136">
                  <c:v>0.7345666994140464</c:v>
                </c:pt>
                <c:pt idx="137">
                  <c:v>0.729301267103446</c:v>
                </c:pt>
                <c:pt idx="138">
                  <c:v>0.72446303769833842</c:v>
                </c:pt>
                <c:pt idx="139">
                  <c:v>0.71801979265029781</c:v>
                </c:pt>
                <c:pt idx="140">
                  <c:v>0.71300458014265911</c:v>
                </c:pt>
                <c:pt idx="141">
                  <c:v>0.7082133196813567</c:v>
                </c:pt>
                <c:pt idx="142">
                  <c:v>0.70473998831143614</c:v>
                </c:pt>
                <c:pt idx="143">
                  <c:v>0.70016106735649397</c:v>
                </c:pt>
                <c:pt idx="144">
                  <c:v>0.69418966020432349</c:v>
                </c:pt>
                <c:pt idx="145">
                  <c:v>0.68808729445779182</c:v>
                </c:pt>
                <c:pt idx="146">
                  <c:v>0.68339557838510556</c:v>
                </c:pt>
                <c:pt idx="147">
                  <c:v>0.67920793760637321</c:v>
                </c:pt>
                <c:pt idx="148">
                  <c:v>0.67445726704947584</c:v>
                </c:pt>
                <c:pt idx="149">
                  <c:v>0.66783458362334736</c:v>
                </c:pt>
                <c:pt idx="150">
                  <c:v>0.662990672448866</c:v>
                </c:pt>
                <c:pt idx="151">
                  <c:v>0.657563842813779</c:v>
                </c:pt>
                <c:pt idx="152">
                  <c:v>0.65315635265396865</c:v>
                </c:pt>
                <c:pt idx="153">
                  <c:v>0.64789821456465835</c:v>
                </c:pt>
                <c:pt idx="154">
                  <c:v>0.64456164438554286</c:v>
                </c:pt>
                <c:pt idx="155">
                  <c:v>0.64050961122008199</c:v>
                </c:pt>
                <c:pt idx="156">
                  <c:v>0.63597155356085455</c:v>
                </c:pt>
                <c:pt idx="157">
                  <c:v>0.63075941353808984</c:v>
                </c:pt>
                <c:pt idx="158">
                  <c:v>0.62559224018866733</c:v>
                </c:pt>
                <c:pt idx="159">
                  <c:v>0.61984760591126753</c:v>
                </c:pt>
                <c:pt idx="160">
                  <c:v>0.61319754065141396</c:v>
                </c:pt>
                <c:pt idx="161">
                  <c:v>0.60654815604746237</c:v>
                </c:pt>
                <c:pt idx="162">
                  <c:v>0.60117832362551327</c:v>
                </c:pt>
                <c:pt idx="163">
                  <c:v>0.59368320672026831</c:v>
                </c:pt>
                <c:pt idx="164">
                  <c:v>0.5871975485867631</c:v>
                </c:pt>
                <c:pt idx="165">
                  <c:v>0.57850257415571205</c:v>
                </c:pt>
                <c:pt idx="166">
                  <c:v>0.57153882587636529</c:v>
                </c:pt>
                <c:pt idx="167">
                  <c:v>0.56374218485236838</c:v>
                </c:pt>
                <c:pt idx="168">
                  <c:v>0.55668862640833483</c:v>
                </c:pt>
                <c:pt idx="169">
                  <c:v>0.55051716482630442</c:v>
                </c:pt>
                <c:pt idx="170">
                  <c:v>0.54413069098874434</c:v>
                </c:pt>
                <c:pt idx="171">
                  <c:v>0.53760985277484208</c:v>
                </c:pt>
                <c:pt idx="172">
                  <c:v>0.53125911395003012</c:v>
                </c:pt>
                <c:pt idx="173">
                  <c:v>0.52485876319152691</c:v>
                </c:pt>
                <c:pt idx="174">
                  <c:v>0.51931301896632698</c:v>
                </c:pt>
                <c:pt idx="175">
                  <c:v>0.5132058475438791</c:v>
                </c:pt>
                <c:pt idx="176">
                  <c:v>0.50820991406747595</c:v>
                </c:pt>
                <c:pt idx="177">
                  <c:v>0.50350596531407876</c:v>
                </c:pt>
                <c:pt idx="178">
                  <c:v>0.49855916192853028</c:v>
                </c:pt>
                <c:pt idx="179">
                  <c:v>0.49406905494547798</c:v>
                </c:pt>
                <c:pt idx="180">
                  <c:v>0.49036266988034322</c:v>
                </c:pt>
                <c:pt idx="181">
                  <c:v>0.48756593747339799</c:v>
                </c:pt>
                <c:pt idx="182">
                  <c:v>0.48370732349728118</c:v>
                </c:pt>
                <c:pt idx="183">
                  <c:v>0.47923482507463233</c:v>
                </c:pt>
                <c:pt idx="184">
                  <c:v>0.47415752964619173</c:v>
                </c:pt>
                <c:pt idx="185">
                  <c:v>0.47113298334535875</c:v>
                </c:pt>
                <c:pt idx="186">
                  <c:v>0.46780437960016252</c:v>
                </c:pt>
                <c:pt idx="187">
                  <c:v>0.46389502709088248</c:v>
                </c:pt>
                <c:pt idx="188">
                  <c:v>0.46034375589913873</c:v>
                </c:pt>
                <c:pt idx="189">
                  <c:v>0.45586674534571858</c:v>
                </c:pt>
                <c:pt idx="190">
                  <c:v>0.45332550343686728</c:v>
                </c:pt>
                <c:pt idx="191">
                  <c:v>0.44884120549033918</c:v>
                </c:pt>
                <c:pt idx="192">
                  <c:v>0.44562020362543614</c:v>
                </c:pt>
                <c:pt idx="193">
                  <c:v>0.44144500522576963</c:v>
                </c:pt>
                <c:pt idx="194">
                  <c:v>0.43806185704897349</c:v>
                </c:pt>
                <c:pt idx="195">
                  <c:v>0.43398795586846139</c:v>
                </c:pt>
                <c:pt idx="196">
                  <c:v>0.42980000510699096</c:v>
                </c:pt>
                <c:pt idx="197">
                  <c:v>0.42548654701881677</c:v>
                </c:pt>
                <c:pt idx="198">
                  <c:v>0.42208734305426693</c:v>
                </c:pt>
                <c:pt idx="199">
                  <c:v>0.4190295569552574</c:v>
                </c:pt>
                <c:pt idx="200">
                  <c:v>0.41575516455674466</c:v>
                </c:pt>
                <c:pt idx="201">
                  <c:v>0.41203066920841491</c:v>
                </c:pt>
                <c:pt idx="202">
                  <c:v>0.40870853196525853</c:v>
                </c:pt>
                <c:pt idx="203">
                  <c:v>0.40468176327095273</c:v>
                </c:pt>
                <c:pt idx="204">
                  <c:v>0.40097289399215452</c:v>
                </c:pt>
                <c:pt idx="205">
                  <c:v>0.396857005862778</c:v>
                </c:pt>
                <c:pt idx="206">
                  <c:v>0.39451110852455518</c:v>
                </c:pt>
                <c:pt idx="207">
                  <c:v>0.39099145233385402</c:v>
                </c:pt>
                <c:pt idx="208">
                  <c:v>0.38831715721280297</c:v>
                </c:pt>
                <c:pt idx="209">
                  <c:v>0.38428923800401121</c:v>
                </c:pt>
                <c:pt idx="210">
                  <c:v>0.38161930889583673</c:v>
                </c:pt>
                <c:pt idx="211">
                  <c:v>0.3781077749034078</c:v>
                </c:pt>
                <c:pt idx="212">
                  <c:v>0.37517003626754347</c:v>
                </c:pt>
                <c:pt idx="213">
                  <c:v>0.37125404290170866</c:v>
                </c:pt>
                <c:pt idx="214">
                  <c:v>0.36860642243592556</c:v>
                </c:pt>
                <c:pt idx="215">
                  <c:v>0.36536770245001637</c:v>
                </c:pt>
                <c:pt idx="216">
                  <c:v>0.36248002381411309</c:v>
                </c:pt>
                <c:pt idx="217">
                  <c:v>0.35858588807604447</c:v>
                </c:pt>
                <c:pt idx="218">
                  <c:v>0.3549233083017847</c:v>
                </c:pt>
                <c:pt idx="219">
                  <c:v>0.35140675650051467</c:v>
                </c:pt>
                <c:pt idx="220">
                  <c:v>0.34787641871206015</c:v>
                </c:pt>
                <c:pt idx="221">
                  <c:v>0.34429513509304904</c:v>
                </c:pt>
                <c:pt idx="222">
                  <c:v>0.34075835118438647</c:v>
                </c:pt>
                <c:pt idx="223">
                  <c:v>0.33654495303423304</c:v>
                </c:pt>
                <c:pt idx="224">
                  <c:v>0.33358136987944065</c:v>
                </c:pt>
                <c:pt idx="225">
                  <c:v>0.32963937794738934</c:v>
                </c:pt>
                <c:pt idx="226">
                  <c:v>0.32728257686451756</c:v>
                </c:pt>
                <c:pt idx="227">
                  <c:v>0.32332353391901969</c:v>
                </c:pt>
                <c:pt idx="228">
                  <c:v>0.31938251607290091</c:v>
                </c:pt>
                <c:pt idx="229">
                  <c:v>0.31502408057585551</c:v>
                </c:pt>
                <c:pt idx="230">
                  <c:v>0.31094481999421547</c:v>
                </c:pt>
                <c:pt idx="231">
                  <c:v>0.30786315281625554</c:v>
                </c:pt>
                <c:pt idx="232">
                  <c:v>0.30430088061827854</c:v>
                </c:pt>
                <c:pt idx="233">
                  <c:v>0.30154806920864508</c:v>
                </c:pt>
                <c:pt idx="234">
                  <c:v>0.2986736139334924</c:v>
                </c:pt>
                <c:pt idx="235">
                  <c:v>0.29507468375662305</c:v>
                </c:pt>
                <c:pt idx="236">
                  <c:v>0.29019562690639306</c:v>
                </c:pt>
                <c:pt idx="237">
                  <c:v>0.28645079271558177</c:v>
                </c:pt>
                <c:pt idx="238">
                  <c:v>0.28300912576443177</c:v>
                </c:pt>
                <c:pt idx="239">
                  <c:v>0.28069830390592804</c:v>
                </c:pt>
                <c:pt idx="240">
                  <c:v>0.277601669649227</c:v>
                </c:pt>
                <c:pt idx="241">
                  <c:v>0.27433625281393642</c:v>
                </c:pt>
                <c:pt idx="242">
                  <c:v>0.2711129874784261</c:v>
                </c:pt>
                <c:pt idx="243">
                  <c:v>0.26776014933826991</c:v>
                </c:pt>
                <c:pt idx="244">
                  <c:v>0.26518202340042724</c:v>
                </c:pt>
                <c:pt idx="245">
                  <c:v>0.26222084839165882</c:v>
                </c:pt>
                <c:pt idx="246">
                  <c:v>0.25952280869037914</c:v>
                </c:pt>
                <c:pt idx="247">
                  <c:v>0.25638931100782875</c:v>
                </c:pt>
                <c:pt idx="248">
                  <c:v>0.25389105804256618</c:v>
                </c:pt>
                <c:pt idx="249">
                  <c:v>0.25140062196085722</c:v>
                </c:pt>
                <c:pt idx="250">
                  <c:v>0.24950775426637797</c:v>
                </c:pt>
                <c:pt idx="251">
                  <c:v>0.24739345257951037</c:v>
                </c:pt>
                <c:pt idx="252">
                  <c:v>0.24447221364048247</c:v>
                </c:pt>
                <c:pt idx="253">
                  <c:v>0.24200554703887822</c:v>
                </c:pt>
                <c:pt idx="254">
                  <c:v>0.23938704271632286</c:v>
                </c:pt>
                <c:pt idx="255">
                  <c:v>0.23781872040700974</c:v>
                </c:pt>
                <c:pt idx="256">
                  <c:v>0.23582759454947941</c:v>
                </c:pt>
                <c:pt idx="257">
                  <c:v>0.23380032391667827</c:v>
                </c:pt>
                <c:pt idx="258">
                  <c:v>0.23137415761527</c:v>
                </c:pt>
                <c:pt idx="259">
                  <c:v>0.22922511929483547</c:v>
                </c:pt>
                <c:pt idx="260">
                  <c:v>0.22774867242579749</c:v>
                </c:pt>
                <c:pt idx="261">
                  <c:v>0.22622969514906266</c:v>
                </c:pt>
                <c:pt idx="262">
                  <c:v>0.22390735859300565</c:v>
                </c:pt>
                <c:pt idx="263">
                  <c:v>0.22089283314297387</c:v>
                </c:pt>
                <c:pt idx="264">
                  <c:v>0.21819380864291571</c:v>
                </c:pt>
                <c:pt idx="265">
                  <c:v>0.21660764801100246</c:v>
                </c:pt>
                <c:pt idx="266">
                  <c:v>0.2148739246201839</c:v>
                </c:pt>
                <c:pt idx="267">
                  <c:v>0.21370227776798412</c:v>
                </c:pt>
                <c:pt idx="268">
                  <c:v>0.21126050026499177</c:v>
                </c:pt>
                <c:pt idx="269">
                  <c:v>0.20953008672627771</c:v>
                </c:pt>
                <c:pt idx="270">
                  <c:v>0.20676614401777976</c:v>
                </c:pt>
                <c:pt idx="271">
                  <c:v>0.20466603748943532</c:v>
                </c:pt>
                <c:pt idx="272">
                  <c:v>0.20225169239250068</c:v>
                </c:pt>
                <c:pt idx="273">
                  <c:v>0.20078114126815688</c:v>
                </c:pt>
                <c:pt idx="274">
                  <c:v>0.19901791376711778</c:v>
                </c:pt>
                <c:pt idx="275">
                  <c:v>0.19723740473918222</c:v>
                </c:pt>
                <c:pt idx="276">
                  <c:v>0.19486389319787806</c:v>
                </c:pt>
                <c:pt idx="277">
                  <c:v>0.19296089821031068</c:v>
                </c:pt>
                <c:pt idx="278">
                  <c:v>0.19120219748507652</c:v>
                </c:pt>
                <c:pt idx="279">
                  <c:v>0.18955362077896942</c:v>
                </c:pt>
                <c:pt idx="280">
                  <c:v>0.18748071771593686</c:v>
                </c:pt>
                <c:pt idx="281">
                  <c:v>0.18572575329266824</c:v>
                </c:pt>
                <c:pt idx="282">
                  <c:v>0.18438736592977367</c:v>
                </c:pt>
                <c:pt idx="283">
                  <c:v>0.18295775972578351</c:v>
                </c:pt>
                <c:pt idx="284">
                  <c:v>0.18136995729039809</c:v>
                </c:pt>
                <c:pt idx="285">
                  <c:v>0.17982937388050313</c:v>
                </c:pt>
                <c:pt idx="286">
                  <c:v>0.17893830915396583</c:v>
                </c:pt>
                <c:pt idx="287">
                  <c:v>0.1774547493454609</c:v>
                </c:pt>
                <c:pt idx="288">
                  <c:v>0.17603005153984191</c:v>
                </c:pt>
                <c:pt idx="289">
                  <c:v>0.17369877269604622</c:v>
                </c:pt>
                <c:pt idx="290">
                  <c:v>0.17287387822518557</c:v>
                </c:pt>
                <c:pt idx="291">
                  <c:v>0.17150488159113686</c:v>
                </c:pt>
                <c:pt idx="292">
                  <c:v>0.17113449546549844</c:v>
                </c:pt>
                <c:pt idx="293">
                  <c:v>0.16937428919332323</c:v>
                </c:pt>
                <c:pt idx="294">
                  <c:v>0.16827546953096312</c:v>
                </c:pt>
                <c:pt idx="295">
                  <c:v>0.1670369461942563</c:v>
                </c:pt>
                <c:pt idx="296">
                  <c:v>0.16575679054746548</c:v>
                </c:pt>
                <c:pt idx="297">
                  <c:v>0.16471675284620449</c:v>
                </c:pt>
                <c:pt idx="298">
                  <c:v>0.16342385399204271</c:v>
                </c:pt>
                <c:pt idx="299">
                  <c:v>0.16301655162148065</c:v>
                </c:pt>
                <c:pt idx="300">
                  <c:v>0.1622679830376253</c:v>
                </c:pt>
                <c:pt idx="301">
                  <c:v>0.1613739041542355</c:v>
                </c:pt>
                <c:pt idx="302">
                  <c:v>0.15944656411901717</c:v>
                </c:pt>
                <c:pt idx="303">
                  <c:v>0.15850882433997973</c:v>
                </c:pt>
                <c:pt idx="304">
                  <c:v>0.15740875072540134</c:v>
                </c:pt>
                <c:pt idx="305">
                  <c:v>0.1574033867034659</c:v>
                </c:pt>
                <c:pt idx="306">
                  <c:v>0.15595790280691371</c:v>
                </c:pt>
                <c:pt idx="307">
                  <c:v>0.15526422158611661</c:v>
                </c:pt>
                <c:pt idx="308">
                  <c:v>0.15497923233784056</c:v>
                </c:pt>
                <c:pt idx="309">
                  <c:v>0.15406468033218707</c:v>
                </c:pt>
                <c:pt idx="310">
                  <c:v>0.15343974770654523</c:v>
                </c:pt>
                <c:pt idx="311">
                  <c:v>0.15153446395016959</c:v>
                </c:pt>
                <c:pt idx="312">
                  <c:v>0.15115106089231353</c:v>
                </c:pt>
                <c:pt idx="313">
                  <c:v>0.1499680121546122</c:v>
                </c:pt>
                <c:pt idx="314">
                  <c:v>0.14952299287584286</c:v>
                </c:pt>
                <c:pt idx="315">
                  <c:v>0.14863224699495522</c:v>
                </c:pt>
                <c:pt idx="316">
                  <c:v>0.14802541072114769</c:v>
                </c:pt>
                <c:pt idx="317">
                  <c:v>0.14725603728571934</c:v>
                </c:pt>
                <c:pt idx="318">
                  <c:v>0.14639412818534034</c:v>
                </c:pt>
                <c:pt idx="319">
                  <c:v>0.14584789361649253</c:v>
                </c:pt>
                <c:pt idx="320">
                  <c:v>0.14577826568000263</c:v>
                </c:pt>
                <c:pt idx="321">
                  <c:v>0.14505379681690883</c:v>
                </c:pt>
                <c:pt idx="322">
                  <c:v>0.14448889435196041</c:v>
                </c:pt>
                <c:pt idx="323">
                  <c:v>0.14372581332633461</c:v>
                </c:pt>
                <c:pt idx="324">
                  <c:v>0.14314195027020821</c:v>
                </c:pt>
                <c:pt idx="325">
                  <c:v>0.14251823868980837</c:v>
                </c:pt>
                <c:pt idx="326">
                  <c:v>0.14250731128664187</c:v>
                </c:pt>
                <c:pt idx="327">
                  <c:v>0.14302770121098468</c:v>
                </c:pt>
                <c:pt idx="328">
                  <c:v>0.14296356518522968</c:v>
                </c:pt>
                <c:pt idx="329">
                  <c:v>0.14237885833522337</c:v>
                </c:pt>
                <c:pt idx="330">
                  <c:v>0.14210380465426525</c:v>
                </c:pt>
                <c:pt idx="331">
                  <c:v>0.14185346195475326</c:v>
                </c:pt>
                <c:pt idx="332">
                  <c:v>0.14135641805310492</c:v>
                </c:pt>
                <c:pt idx="333">
                  <c:v>0.14097592398572098</c:v>
                </c:pt>
                <c:pt idx="334">
                  <c:v>0.14118908531597163</c:v>
                </c:pt>
                <c:pt idx="335">
                  <c:v>0.14089537226388832</c:v>
                </c:pt>
                <c:pt idx="336">
                  <c:v>0.14093065962301735</c:v>
                </c:pt>
                <c:pt idx="337">
                  <c:v>0.14047087026667651</c:v>
                </c:pt>
                <c:pt idx="338">
                  <c:v>0.141100159690178</c:v>
                </c:pt>
                <c:pt idx="339">
                  <c:v>0.14144801990101469</c:v>
                </c:pt>
                <c:pt idx="340">
                  <c:v>0.1420676611385866</c:v>
                </c:pt>
                <c:pt idx="341">
                  <c:v>0.14157034901338383</c:v>
                </c:pt>
                <c:pt idx="342">
                  <c:v>0.14147826482861217</c:v>
                </c:pt>
                <c:pt idx="343">
                  <c:v>0.14095019563418629</c:v>
                </c:pt>
                <c:pt idx="344">
                  <c:v>0.14055829929204441</c:v>
                </c:pt>
                <c:pt idx="345">
                  <c:v>0.13976441401259895</c:v>
                </c:pt>
                <c:pt idx="346">
                  <c:v>0.13923797767836196</c:v>
                </c:pt>
                <c:pt idx="347">
                  <c:v>0.13896562864792356</c:v>
                </c:pt>
                <c:pt idx="348">
                  <c:v>0.13793778739564416</c:v>
                </c:pt>
                <c:pt idx="349">
                  <c:v>0.13744697312714554</c:v>
                </c:pt>
                <c:pt idx="350">
                  <c:v>0.13685677171979835</c:v>
                </c:pt>
                <c:pt idx="351">
                  <c:v>0.1377418525223516</c:v>
                </c:pt>
                <c:pt idx="352">
                  <c:v>0.13758048429555692</c:v>
                </c:pt>
                <c:pt idx="353">
                  <c:v>0.13752149346588968</c:v>
                </c:pt>
                <c:pt idx="354">
                  <c:v>0.13641217401061839</c:v>
                </c:pt>
                <c:pt idx="355">
                  <c:v>0.13570503337443995</c:v>
                </c:pt>
                <c:pt idx="356">
                  <c:v>0.13579261445192695</c:v>
                </c:pt>
                <c:pt idx="357">
                  <c:v>0.13512153918127262</c:v>
                </c:pt>
                <c:pt idx="358">
                  <c:v>0.13552391068319336</c:v>
                </c:pt>
                <c:pt idx="359">
                  <c:v>0.13440401714578892</c:v>
                </c:pt>
                <c:pt idx="360">
                  <c:v>0.13455430489355308</c:v>
                </c:pt>
                <c:pt idx="361">
                  <c:v>0.13424921270620069</c:v>
                </c:pt>
                <c:pt idx="362">
                  <c:v>0.13373500922329107</c:v>
                </c:pt>
                <c:pt idx="363">
                  <c:v>0.1322536007860334</c:v>
                </c:pt>
                <c:pt idx="364">
                  <c:v>0.13083343438490624</c:v>
                </c:pt>
                <c:pt idx="365">
                  <c:v>0.13048255822724009</c:v>
                </c:pt>
                <c:pt idx="366">
                  <c:v>0.13068415512869544</c:v>
                </c:pt>
                <c:pt idx="367">
                  <c:v>0.13123464617982539</c:v>
                </c:pt>
                <c:pt idx="368">
                  <c:v>0.13140672679417723</c:v>
                </c:pt>
                <c:pt idx="369">
                  <c:v>0.1312265953826196</c:v>
                </c:pt>
                <c:pt idx="370">
                  <c:v>0.13084823996955669</c:v>
                </c:pt>
                <c:pt idx="371">
                  <c:v>0.1304526354482268</c:v>
                </c:pt>
                <c:pt idx="372">
                  <c:v>0.13053757436143762</c:v>
                </c:pt>
                <c:pt idx="373">
                  <c:v>0.13110618377283823</c:v>
                </c:pt>
                <c:pt idx="374">
                  <c:v>0.13167173382964173</c:v>
                </c:pt>
                <c:pt idx="375">
                  <c:v>0.13341924201099697</c:v>
                </c:pt>
                <c:pt idx="376">
                  <c:v>0.13352112652003278</c:v>
                </c:pt>
                <c:pt idx="377">
                  <c:v>0.13596267834419082</c:v>
                </c:pt>
                <c:pt idx="378">
                  <c:v>0.1363534254587685</c:v>
                </c:pt>
                <c:pt idx="379">
                  <c:v>0.13773182125008807</c:v>
                </c:pt>
                <c:pt idx="380">
                  <c:v>0.13910079407946283</c:v>
                </c:pt>
                <c:pt idx="381">
                  <c:v>0.14139613318374189</c:v>
                </c:pt>
                <c:pt idx="382">
                  <c:v>0.14449628043839871</c:v>
                </c:pt>
                <c:pt idx="383">
                  <c:v>0.14590953453374664</c:v>
                </c:pt>
                <c:pt idx="384">
                  <c:v>0.14927772392387145</c:v>
                </c:pt>
                <c:pt idx="385">
                  <c:v>0.15113530431822106</c:v>
                </c:pt>
                <c:pt idx="386">
                  <c:v>0.15542769242473164</c:v>
                </c:pt>
                <c:pt idx="387">
                  <c:v>0.15883645037223793</c:v>
                </c:pt>
                <c:pt idx="388">
                  <c:v>0.16386987766776359</c:v>
                </c:pt>
                <c:pt idx="389">
                  <c:v>0.16561192780417019</c:v>
                </c:pt>
                <c:pt idx="390">
                  <c:v>0.16649411887143933</c:v>
                </c:pt>
                <c:pt idx="391">
                  <c:v>0.16661183526041828</c:v>
                </c:pt>
                <c:pt idx="392">
                  <c:v>0.16769903557868912</c:v>
                </c:pt>
                <c:pt idx="393">
                  <c:v>0.16919401739012654</c:v>
                </c:pt>
                <c:pt idx="394">
                  <c:v>0.17091741285709869</c:v>
                </c:pt>
                <c:pt idx="395">
                  <c:v>0.17171932569577425</c:v>
                </c:pt>
                <c:pt idx="396">
                  <c:v>0.17252423899951111</c:v>
                </c:pt>
                <c:pt idx="397">
                  <c:v>0.17277200304720403</c:v>
                </c:pt>
                <c:pt idx="398">
                  <c:v>0.17338456917775052</c:v>
                </c:pt>
                <c:pt idx="399">
                  <c:v>0.1727905931291697</c:v>
                </c:pt>
                <c:pt idx="400">
                  <c:v>0.1706701480057152</c:v>
                </c:pt>
                <c:pt idx="401">
                  <c:v>0.16827019983416394</c:v>
                </c:pt>
                <c:pt idx="402">
                  <c:v>0.16519879164773518</c:v>
                </c:pt>
                <c:pt idx="403">
                  <c:v>0.16318628589259923</c:v>
                </c:pt>
                <c:pt idx="404">
                  <c:v>0.16122776815034773</c:v>
                </c:pt>
                <c:pt idx="405">
                  <c:v>0.15904975788674605</c:v>
                </c:pt>
                <c:pt idx="406">
                  <c:v>0.15536706272318188</c:v>
                </c:pt>
                <c:pt idx="407">
                  <c:v>0.15165851540578421</c:v>
                </c:pt>
                <c:pt idx="408">
                  <c:v>0.14698303555204462</c:v>
                </c:pt>
                <c:pt idx="409">
                  <c:v>0.1418738485467865</c:v>
                </c:pt>
                <c:pt idx="410">
                  <c:v>0.13701915642494245</c:v>
                </c:pt>
                <c:pt idx="411">
                  <c:v>0.13223713218148261</c:v>
                </c:pt>
                <c:pt idx="412">
                  <c:v>0.12781411736659495</c:v>
                </c:pt>
                <c:pt idx="413">
                  <c:v>0.12260858630126821</c:v>
                </c:pt>
                <c:pt idx="414">
                  <c:v>0.11832324457172717</c:v>
                </c:pt>
                <c:pt idx="415">
                  <c:v>0.1148082857497822</c:v>
                </c:pt>
                <c:pt idx="416">
                  <c:v>0.11000080777844565</c:v>
                </c:pt>
                <c:pt idx="417">
                  <c:v>0.10614314583699745</c:v>
                </c:pt>
                <c:pt idx="418">
                  <c:v>0.10359919911845963</c:v>
                </c:pt>
                <c:pt idx="419">
                  <c:v>0.10213196888655865</c:v>
                </c:pt>
                <c:pt idx="420">
                  <c:v>9.9843292739227207E-2</c:v>
                </c:pt>
                <c:pt idx="421">
                  <c:v>9.6382149917186938E-2</c:v>
                </c:pt>
                <c:pt idx="422">
                  <c:v>9.3877884762741601E-2</c:v>
                </c:pt>
                <c:pt idx="423">
                  <c:v>9.2105801737070406E-2</c:v>
                </c:pt>
                <c:pt idx="424">
                  <c:v>9.1676581256359385E-2</c:v>
                </c:pt>
                <c:pt idx="425">
                  <c:v>9.1973973564114603E-2</c:v>
                </c:pt>
                <c:pt idx="426">
                  <c:v>9.2271593874635335E-2</c:v>
                </c:pt>
                <c:pt idx="427">
                  <c:v>9.1258776408633585E-2</c:v>
                </c:pt>
                <c:pt idx="428">
                  <c:v>8.9999442641760158E-2</c:v>
                </c:pt>
                <c:pt idx="429">
                  <c:v>8.970731785155954E-2</c:v>
                </c:pt>
                <c:pt idx="430">
                  <c:v>8.8513942321463313E-2</c:v>
                </c:pt>
                <c:pt idx="431">
                  <c:v>8.7624714564290593E-2</c:v>
                </c:pt>
                <c:pt idx="432">
                  <c:v>8.5737294947623721E-2</c:v>
                </c:pt>
                <c:pt idx="433">
                  <c:v>8.56629814535355E-2</c:v>
                </c:pt>
                <c:pt idx="434">
                  <c:v>8.52039479445863E-2</c:v>
                </c:pt>
                <c:pt idx="435">
                  <c:v>8.4907492327184711E-2</c:v>
                </c:pt>
                <c:pt idx="436">
                  <c:v>8.5168423787680192E-2</c:v>
                </c:pt>
                <c:pt idx="437">
                  <c:v>8.4491434757509795E-2</c:v>
                </c:pt>
                <c:pt idx="438">
                  <c:v>8.3380858993760437E-2</c:v>
                </c:pt>
                <c:pt idx="439">
                  <c:v>8.246462112647393E-2</c:v>
                </c:pt>
                <c:pt idx="440">
                  <c:v>8.0953079695683175E-2</c:v>
                </c:pt>
                <c:pt idx="441">
                  <c:v>7.9938050683564341E-2</c:v>
                </c:pt>
                <c:pt idx="442">
                  <c:v>7.7830602767472376E-2</c:v>
                </c:pt>
                <c:pt idx="443">
                  <c:v>7.8187635618268511E-2</c:v>
                </c:pt>
                <c:pt idx="444">
                  <c:v>7.8442657019790266E-2</c:v>
                </c:pt>
                <c:pt idx="445">
                  <c:v>7.8533578355680117E-2</c:v>
                </c:pt>
                <c:pt idx="446">
                  <c:v>7.8339777909707406E-2</c:v>
                </c:pt>
                <c:pt idx="447">
                  <c:v>7.8924780560940683E-2</c:v>
                </c:pt>
                <c:pt idx="448">
                  <c:v>7.979275503489569E-2</c:v>
                </c:pt>
                <c:pt idx="449">
                  <c:v>7.8829200764444496E-2</c:v>
                </c:pt>
                <c:pt idx="450">
                  <c:v>7.782844008341637E-2</c:v>
                </c:pt>
                <c:pt idx="451">
                  <c:v>7.7941937069326159E-2</c:v>
                </c:pt>
                <c:pt idx="452">
                  <c:v>7.6828022580002403E-2</c:v>
                </c:pt>
                <c:pt idx="453">
                  <c:v>7.6231994584097601E-2</c:v>
                </c:pt>
                <c:pt idx="454">
                  <c:v>7.5216405699327554E-2</c:v>
                </c:pt>
                <c:pt idx="455">
                  <c:v>7.5376527197126189E-2</c:v>
                </c:pt>
                <c:pt idx="456">
                  <c:v>7.5600657108130423E-2</c:v>
                </c:pt>
                <c:pt idx="457">
                  <c:v>7.4488862359506899E-2</c:v>
                </c:pt>
                <c:pt idx="458">
                  <c:v>7.4580101665311191E-2</c:v>
                </c:pt>
                <c:pt idx="459">
                  <c:v>7.4929160304668951E-2</c:v>
                </c:pt>
                <c:pt idx="460">
                  <c:v>7.4885880443851346E-2</c:v>
                </c:pt>
                <c:pt idx="461">
                  <c:v>7.46509776567547E-2</c:v>
                </c:pt>
                <c:pt idx="462">
                  <c:v>7.3505431729168028E-2</c:v>
                </c:pt>
                <c:pt idx="463">
                  <c:v>7.3759862789688477E-2</c:v>
                </c:pt>
                <c:pt idx="464">
                  <c:v>7.2133483046217681E-2</c:v>
                </c:pt>
                <c:pt idx="465">
                  <c:v>7.2209224962656804E-2</c:v>
                </c:pt>
                <c:pt idx="466">
                  <c:v>7.1245700977202855E-2</c:v>
                </c:pt>
                <c:pt idx="467">
                  <c:v>7.2668705136845618E-2</c:v>
                </c:pt>
                <c:pt idx="468">
                  <c:v>7.0652336795027193E-2</c:v>
                </c:pt>
                <c:pt idx="469">
                  <c:v>7.0487584292617714E-2</c:v>
                </c:pt>
                <c:pt idx="470">
                  <c:v>7.0057335052000291E-2</c:v>
                </c:pt>
                <c:pt idx="471">
                  <c:v>7.1057277633954238E-2</c:v>
                </c:pt>
                <c:pt idx="472">
                  <c:v>7.1584818093187133E-2</c:v>
                </c:pt>
                <c:pt idx="473">
                  <c:v>7.0997820212809148E-2</c:v>
                </c:pt>
                <c:pt idx="474">
                  <c:v>6.8934664467843326E-2</c:v>
                </c:pt>
                <c:pt idx="475">
                  <c:v>6.9109539471941178E-2</c:v>
                </c:pt>
                <c:pt idx="476">
                  <c:v>6.9792096239893908E-2</c:v>
                </c:pt>
                <c:pt idx="477">
                  <c:v>7.0696527409493837E-2</c:v>
                </c:pt>
                <c:pt idx="478">
                  <c:v>6.9167905101101088E-2</c:v>
                </c:pt>
                <c:pt idx="479">
                  <c:v>6.8655830992525702E-2</c:v>
                </c:pt>
                <c:pt idx="480">
                  <c:v>6.8007151029377197E-2</c:v>
                </c:pt>
                <c:pt idx="481">
                  <c:v>6.792926199428781E-2</c:v>
                </c:pt>
                <c:pt idx="482">
                  <c:v>6.5829368041473144E-2</c:v>
                </c:pt>
                <c:pt idx="483">
                  <c:v>6.6874466793976725E-2</c:v>
                </c:pt>
                <c:pt idx="484">
                  <c:v>6.5823746340129274E-2</c:v>
                </c:pt>
                <c:pt idx="485">
                  <c:v>6.5111992020468343E-2</c:v>
                </c:pt>
                <c:pt idx="486">
                  <c:v>6.4371198075668129E-2</c:v>
                </c:pt>
                <c:pt idx="487">
                  <c:v>6.4524586904623329E-2</c:v>
                </c:pt>
                <c:pt idx="488">
                  <c:v>6.5239198591451275E-2</c:v>
                </c:pt>
                <c:pt idx="489">
                  <c:v>6.4786874267488262E-2</c:v>
                </c:pt>
                <c:pt idx="490">
                  <c:v>6.5635584235697264E-2</c:v>
                </c:pt>
                <c:pt idx="491">
                  <c:v>6.6877305696038877E-2</c:v>
                </c:pt>
                <c:pt idx="492">
                  <c:v>6.7350847049510498E-2</c:v>
                </c:pt>
                <c:pt idx="493">
                  <c:v>6.6230903325219317E-2</c:v>
                </c:pt>
                <c:pt idx="494">
                  <c:v>6.6157265483769712E-2</c:v>
                </c:pt>
                <c:pt idx="495">
                  <c:v>6.4258356596458038E-2</c:v>
                </c:pt>
                <c:pt idx="496">
                  <c:v>6.4531557793262889E-2</c:v>
                </c:pt>
                <c:pt idx="497">
                  <c:v>6.3454724527276116E-2</c:v>
                </c:pt>
                <c:pt idx="498">
                  <c:v>6.4395506978548955E-2</c:v>
                </c:pt>
                <c:pt idx="499">
                  <c:v>6.5381225773152279E-2</c:v>
                </c:pt>
                <c:pt idx="500">
                  <c:v>6.4703723873696023E-2</c:v>
                </c:pt>
                <c:pt idx="501">
                  <c:v>6.3945311933955945E-2</c:v>
                </c:pt>
                <c:pt idx="502">
                  <c:v>6.286551807965958E-2</c:v>
                </c:pt>
                <c:pt idx="503">
                  <c:v>6.3328399242591468E-2</c:v>
                </c:pt>
                <c:pt idx="504">
                  <c:v>6.3264688786100351E-2</c:v>
                </c:pt>
                <c:pt idx="505">
                  <c:v>6.3201686067547322E-2</c:v>
                </c:pt>
                <c:pt idx="506">
                  <c:v>6.3009107405478798E-2</c:v>
                </c:pt>
                <c:pt idx="507">
                  <c:v>6.3455562191049447E-2</c:v>
                </c:pt>
                <c:pt idx="508">
                  <c:v>6.2081941215548331E-2</c:v>
                </c:pt>
                <c:pt idx="509">
                  <c:v>6.0848119300625635E-2</c:v>
                </c:pt>
                <c:pt idx="510">
                  <c:v>6.0495524225803995E-2</c:v>
                </c:pt>
                <c:pt idx="511">
                  <c:v>6.2295831085261259E-2</c:v>
                </c:pt>
                <c:pt idx="512">
                  <c:v>6.2894941330835771E-2</c:v>
                </c:pt>
                <c:pt idx="513">
                  <c:v>6.2487358835930186E-2</c:v>
                </c:pt>
                <c:pt idx="514">
                  <c:v>6.0761418546043666E-2</c:v>
                </c:pt>
                <c:pt idx="515">
                  <c:v>6.0218249340455332E-2</c:v>
                </c:pt>
                <c:pt idx="516">
                  <c:v>6.1689212101842632E-2</c:v>
                </c:pt>
                <c:pt idx="517">
                  <c:v>6.1133542339682781E-2</c:v>
                </c:pt>
                <c:pt idx="518">
                  <c:v>6.2415630478182334E-2</c:v>
                </c:pt>
                <c:pt idx="519">
                  <c:v>6.0916029016919698E-2</c:v>
                </c:pt>
                <c:pt idx="520">
                  <c:v>6.1308769227273616E-2</c:v>
                </c:pt>
              </c:numCache>
            </c:numRef>
          </c:val>
        </c:ser>
        <c:ser>
          <c:idx val="18"/>
          <c:order val="17"/>
          <c:tx>
            <c:strRef>
              <c:f>AP_t!$F$19</c:f>
              <c:strCache>
                <c:ptCount val="1"/>
                <c:pt idx="0">
                  <c:v>P18</c:v>
                </c:pt>
              </c:strCache>
            </c:strRef>
          </c:tx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AP_t!$G$19:$TG$19</c:f>
              <c:numCache>
                <c:formatCode>General</c:formatCode>
                <c:ptCount val="521"/>
                <c:pt idx="0">
                  <c:v>1.9958606219629949</c:v>
                </c:pt>
                <c:pt idx="1">
                  <c:v>1.9873657960576001</c:v>
                </c:pt>
                <c:pt idx="2">
                  <c:v>1.9858215975546096</c:v>
                </c:pt>
                <c:pt idx="3">
                  <c:v>1.9713235416398032</c:v>
                </c:pt>
                <c:pt idx="4">
                  <c:v>1.9576140323123248</c:v>
                </c:pt>
                <c:pt idx="5">
                  <c:v>1.9462046579106638</c:v>
                </c:pt>
                <c:pt idx="6">
                  <c:v>1.9386167228614748</c:v>
                </c:pt>
                <c:pt idx="7">
                  <c:v>1.9236457718353059</c:v>
                </c:pt>
                <c:pt idx="8">
                  <c:v>1.9071237658087612</c:v>
                </c:pt>
                <c:pt idx="9">
                  <c:v>1.8940726461284787</c:v>
                </c:pt>
                <c:pt idx="10">
                  <c:v>1.8820452269795582</c:v>
                </c:pt>
                <c:pt idx="11">
                  <c:v>1.8754762638056865</c:v>
                </c:pt>
                <c:pt idx="12">
                  <c:v>1.8564922180841454</c:v>
                </c:pt>
                <c:pt idx="13">
                  <c:v>1.8417675830085947</c:v>
                </c:pt>
                <c:pt idx="14">
                  <c:v>1.8215569791315955</c:v>
                </c:pt>
                <c:pt idx="15">
                  <c:v>1.8090952115230505</c:v>
                </c:pt>
                <c:pt idx="16">
                  <c:v>1.7939301761967457</c:v>
                </c:pt>
                <c:pt idx="17">
                  <c:v>1.7844413822464538</c:v>
                </c:pt>
                <c:pt idx="18">
                  <c:v>1.7712751002449181</c:v>
                </c:pt>
                <c:pt idx="19">
                  <c:v>1.7584533116682664</c:v>
                </c:pt>
                <c:pt idx="20">
                  <c:v>1.7410442106426962</c:v>
                </c:pt>
                <c:pt idx="21">
                  <c:v>1.7270241326329641</c:v>
                </c:pt>
                <c:pt idx="22">
                  <c:v>1.7157821849389649</c:v>
                </c:pt>
                <c:pt idx="23">
                  <c:v>1.7038422666950053</c:v>
                </c:pt>
                <c:pt idx="24">
                  <c:v>1.6986993905132468</c:v>
                </c:pt>
                <c:pt idx="25">
                  <c:v>1.6833987762682239</c:v>
                </c:pt>
                <c:pt idx="26">
                  <c:v>1.6748333568777232</c:v>
                </c:pt>
                <c:pt idx="27">
                  <c:v>1.6526372150085828</c:v>
                </c:pt>
                <c:pt idx="28">
                  <c:v>1.6462087138108201</c:v>
                </c:pt>
                <c:pt idx="29">
                  <c:v>1.6307187612008434</c:v>
                </c:pt>
                <c:pt idx="30">
                  <c:v>1.6262632291892711</c:v>
                </c:pt>
                <c:pt idx="31">
                  <c:v>1.6179361212588785</c:v>
                </c:pt>
                <c:pt idx="32">
                  <c:v>1.6085484029628689</c:v>
                </c:pt>
                <c:pt idx="33">
                  <c:v>1.5993930223904123</c:v>
                </c:pt>
                <c:pt idx="34">
                  <c:v>1.5861981337832256</c:v>
                </c:pt>
                <c:pt idx="35">
                  <c:v>1.5808919539990023</c:v>
                </c:pt>
                <c:pt idx="36">
                  <c:v>1.5745598366058104</c:v>
                </c:pt>
                <c:pt idx="37">
                  <c:v>1.5637239721685425</c:v>
                </c:pt>
                <c:pt idx="38">
                  <c:v>1.551035131226506</c:v>
                </c:pt>
                <c:pt idx="39">
                  <c:v>1.5420400202227571</c:v>
                </c:pt>
                <c:pt idx="40">
                  <c:v>1.5369425096403007</c:v>
                </c:pt>
                <c:pt idx="41">
                  <c:v>1.5295058961423134</c:v>
                </c:pt>
                <c:pt idx="42">
                  <c:v>1.5109782739014463</c:v>
                </c:pt>
                <c:pt idx="43">
                  <c:v>1.4951453206440914</c:v>
                </c:pt>
                <c:pt idx="44">
                  <c:v>1.4857275007438273</c:v>
                </c:pt>
                <c:pt idx="45">
                  <c:v>1.4807468077075254</c:v>
                </c:pt>
                <c:pt idx="46">
                  <c:v>1.4745257133819629</c:v>
                </c:pt>
                <c:pt idx="47">
                  <c:v>1.4592412413762326</c:v>
                </c:pt>
                <c:pt idx="48">
                  <c:v>1.4480769293463125</c:v>
                </c:pt>
                <c:pt idx="49">
                  <c:v>1.4379866405821728</c:v>
                </c:pt>
                <c:pt idx="50">
                  <c:v>1.4303378373162725</c:v>
                </c:pt>
                <c:pt idx="51">
                  <c:v>1.4227565077931785</c:v>
                </c:pt>
                <c:pt idx="52">
                  <c:v>1.415660509501901</c:v>
                </c:pt>
                <c:pt idx="53">
                  <c:v>1.4080400973304987</c:v>
                </c:pt>
                <c:pt idx="54">
                  <c:v>1.3976099958048533</c:v>
                </c:pt>
                <c:pt idx="55">
                  <c:v>1.3833845884799929</c:v>
                </c:pt>
                <c:pt idx="56">
                  <c:v>1.3744323316585811</c:v>
                </c:pt>
                <c:pt idx="57">
                  <c:v>1.3671393209203424</c:v>
                </c:pt>
                <c:pt idx="58">
                  <c:v>1.3595560784941254</c:v>
                </c:pt>
                <c:pt idx="59">
                  <c:v>1.3495941059411738</c:v>
                </c:pt>
                <c:pt idx="60">
                  <c:v>1.3405465995069896</c:v>
                </c:pt>
                <c:pt idx="61">
                  <c:v>1.3307162089337798</c:v>
                </c:pt>
                <c:pt idx="62">
                  <c:v>1.3215648441559977</c:v>
                </c:pt>
                <c:pt idx="63">
                  <c:v>1.31223947448515</c:v>
                </c:pt>
                <c:pt idx="64">
                  <c:v>1.303437763234933</c:v>
                </c:pt>
                <c:pt idx="65">
                  <c:v>1.298151659140141</c:v>
                </c:pt>
                <c:pt idx="66">
                  <c:v>1.2929804604338133</c:v>
                </c:pt>
                <c:pt idx="67">
                  <c:v>1.2817471795277362</c:v>
                </c:pt>
                <c:pt idx="68">
                  <c:v>1.2693150781690414</c:v>
                </c:pt>
                <c:pt idx="69">
                  <c:v>1.2520039022507767</c:v>
                </c:pt>
                <c:pt idx="70">
                  <c:v>1.2466509540041359</c:v>
                </c:pt>
                <c:pt idx="71">
                  <c:v>1.2376332322409007</c:v>
                </c:pt>
                <c:pt idx="72">
                  <c:v>1.2317620433137757</c:v>
                </c:pt>
                <c:pt idx="73">
                  <c:v>1.2245880833504537</c:v>
                </c:pt>
                <c:pt idx="74">
                  <c:v>1.2179886437981038</c:v>
                </c:pt>
                <c:pt idx="75">
                  <c:v>1.2128289544982385</c:v>
                </c:pt>
                <c:pt idx="76">
                  <c:v>1.2009437906567764</c:v>
                </c:pt>
                <c:pt idx="77">
                  <c:v>1.190816947648665</c:v>
                </c:pt>
                <c:pt idx="78">
                  <c:v>1.1799797899746092</c:v>
                </c:pt>
                <c:pt idx="79">
                  <c:v>1.1772043931097425</c:v>
                </c:pt>
                <c:pt idx="80">
                  <c:v>1.171712110201248</c:v>
                </c:pt>
                <c:pt idx="81">
                  <c:v>1.1630585724745583</c:v>
                </c:pt>
                <c:pt idx="82">
                  <c:v>1.1476434933333683</c:v>
                </c:pt>
                <c:pt idx="83">
                  <c:v>1.1362780489094091</c:v>
                </c:pt>
                <c:pt idx="84">
                  <c:v>1.1283927081564069</c:v>
                </c:pt>
                <c:pt idx="85">
                  <c:v>1.1238468012859768</c:v>
                </c:pt>
                <c:pt idx="86">
                  <c:v>1.1159842038165213</c:v>
                </c:pt>
                <c:pt idx="87">
                  <c:v>1.106543361464962</c:v>
                </c:pt>
                <c:pt idx="88">
                  <c:v>1.0940240986038705</c:v>
                </c:pt>
                <c:pt idx="89">
                  <c:v>1.0857380147527318</c:v>
                </c:pt>
                <c:pt idx="90">
                  <c:v>1.0749930067046218</c:v>
                </c:pt>
                <c:pt idx="91">
                  <c:v>1.0687136306404004</c:v>
                </c:pt>
                <c:pt idx="92">
                  <c:v>1.0577291955623243</c:v>
                </c:pt>
                <c:pt idx="93">
                  <c:v>1.0508254302478148</c:v>
                </c:pt>
                <c:pt idx="94">
                  <c:v>1.0409816888985988</c:v>
                </c:pt>
                <c:pt idx="95">
                  <c:v>1.0315536404067902</c:v>
                </c:pt>
                <c:pt idx="96">
                  <c:v>1.0195872680034652</c:v>
                </c:pt>
                <c:pt idx="97">
                  <c:v>1.0094303378530269</c:v>
                </c:pt>
                <c:pt idx="98">
                  <c:v>1.0016508630298981</c:v>
                </c:pt>
                <c:pt idx="99">
                  <c:v>0.99364043727064488</c:v>
                </c:pt>
                <c:pt idx="100">
                  <c:v>0.98509631530541819</c:v>
                </c:pt>
                <c:pt idx="101">
                  <c:v>0.97390951583114205</c:v>
                </c:pt>
                <c:pt idx="102">
                  <c:v>0.96412786708451914</c:v>
                </c:pt>
                <c:pt idx="103">
                  <c:v>0.95419777509156389</c:v>
                </c:pt>
                <c:pt idx="104">
                  <c:v>0.94560631404779238</c:v>
                </c:pt>
                <c:pt idx="105">
                  <c:v>0.93577202718667107</c:v>
                </c:pt>
                <c:pt idx="106">
                  <c:v>0.92530274685946301</c:v>
                </c:pt>
                <c:pt idx="107">
                  <c:v>0.91764595591610276</c:v>
                </c:pt>
                <c:pt idx="108">
                  <c:v>0.91047687149875145</c:v>
                </c:pt>
                <c:pt idx="109">
                  <c:v>0.90331369212802404</c:v>
                </c:pt>
                <c:pt idx="110">
                  <c:v>0.89436574821267445</c:v>
                </c:pt>
                <c:pt idx="111">
                  <c:v>0.88423731329086985</c:v>
                </c:pt>
                <c:pt idx="112">
                  <c:v>0.87649257640699674</c:v>
                </c:pt>
                <c:pt idx="113">
                  <c:v>0.86728087061427328</c:v>
                </c:pt>
                <c:pt idx="114">
                  <c:v>0.86102869720442821</c:v>
                </c:pt>
                <c:pt idx="115">
                  <c:v>0.85278049342392059</c:v>
                </c:pt>
                <c:pt idx="116">
                  <c:v>0.844640070018289</c:v>
                </c:pt>
                <c:pt idx="117">
                  <c:v>0.83663332440536686</c:v>
                </c:pt>
                <c:pt idx="118">
                  <c:v>0.82926012168292917</c:v>
                </c:pt>
                <c:pt idx="119">
                  <c:v>0.82206489296457441</c:v>
                </c:pt>
                <c:pt idx="120">
                  <c:v>0.81423371674546741</c:v>
                </c:pt>
                <c:pt idx="121">
                  <c:v>0.80834074080425988</c:v>
                </c:pt>
                <c:pt idx="122">
                  <c:v>0.80323717380870174</c:v>
                </c:pt>
                <c:pt idx="123">
                  <c:v>0.79861180695500422</c:v>
                </c:pt>
                <c:pt idx="124">
                  <c:v>0.79200079492126718</c:v>
                </c:pt>
                <c:pt idx="125">
                  <c:v>0.78653432443273374</c:v>
                </c:pt>
                <c:pt idx="126">
                  <c:v>0.7806878990357532</c:v>
                </c:pt>
                <c:pt idx="127">
                  <c:v>0.77556130848341631</c:v>
                </c:pt>
                <c:pt idx="128">
                  <c:v>0.77002889404720187</c:v>
                </c:pt>
                <c:pt idx="129">
                  <c:v>0.76485002466859819</c:v>
                </c:pt>
                <c:pt idx="130">
                  <c:v>0.75991645482004277</c:v>
                </c:pt>
                <c:pt idx="131">
                  <c:v>0.75372535905893157</c:v>
                </c:pt>
                <c:pt idx="132">
                  <c:v>0.74592950237277111</c:v>
                </c:pt>
                <c:pt idx="133">
                  <c:v>0.73852101521819324</c:v>
                </c:pt>
                <c:pt idx="134">
                  <c:v>0.7333559103195656</c:v>
                </c:pt>
                <c:pt idx="135">
                  <c:v>0.72987820864960251</c:v>
                </c:pt>
                <c:pt idx="136">
                  <c:v>0.72545590319420072</c:v>
                </c:pt>
                <c:pt idx="137">
                  <c:v>0.71945453918019719</c:v>
                </c:pt>
                <c:pt idx="138">
                  <c:v>0.71195494183343755</c:v>
                </c:pt>
                <c:pt idx="139">
                  <c:v>0.70650457286676371</c:v>
                </c:pt>
                <c:pt idx="140">
                  <c:v>0.70081046389449986</c:v>
                </c:pt>
                <c:pt idx="141">
                  <c:v>0.69557201157532578</c:v>
                </c:pt>
                <c:pt idx="142">
                  <c:v>0.68907766175218299</c:v>
                </c:pt>
                <c:pt idx="143">
                  <c:v>0.68322168268432393</c:v>
                </c:pt>
                <c:pt idx="144">
                  <c:v>0.6776211411299401</c:v>
                </c:pt>
                <c:pt idx="145">
                  <c:v>0.67167452365106028</c:v>
                </c:pt>
                <c:pt idx="146">
                  <c:v>0.66624428624938792</c:v>
                </c:pt>
                <c:pt idx="147">
                  <c:v>0.66050667052656098</c:v>
                </c:pt>
                <c:pt idx="148">
                  <c:v>0.65489108364715032</c:v>
                </c:pt>
                <c:pt idx="149">
                  <c:v>0.64804461884598519</c:v>
                </c:pt>
                <c:pt idx="150">
                  <c:v>0.64117569495309712</c:v>
                </c:pt>
                <c:pt idx="151">
                  <c:v>0.63416990527673123</c:v>
                </c:pt>
                <c:pt idx="152">
                  <c:v>0.62826429408674889</c:v>
                </c:pt>
                <c:pt idx="153">
                  <c:v>0.62371283985829196</c:v>
                </c:pt>
                <c:pt idx="154">
                  <c:v>0.61985523506222384</c:v>
                </c:pt>
                <c:pt idx="155">
                  <c:v>0.61473606286538307</c:v>
                </c:pt>
                <c:pt idx="156">
                  <c:v>0.60897506464910334</c:v>
                </c:pt>
                <c:pt idx="157">
                  <c:v>0.60278552384914752</c:v>
                </c:pt>
                <c:pt idx="158">
                  <c:v>0.59682304492938854</c:v>
                </c:pt>
                <c:pt idx="159">
                  <c:v>0.59071102701457689</c:v>
                </c:pt>
                <c:pt idx="160">
                  <c:v>0.58454147795564715</c:v>
                </c:pt>
                <c:pt idx="161">
                  <c:v>0.57724780004260057</c:v>
                </c:pt>
                <c:pt idx="162">
                  <c:v>0.57024179734098757</c:v>
                </c:pt>
                <c:pt idx="163">
                  <c:v>0.56309074529112135</c:v>
                </c:pt>
                <c:pt idx="164">
                  <c:v>0.5576376589324753</c:v>
                </c:pt>
                <c:pt idx="165">
                  <c:v>0.55022867086758964</c:v>
                </c:pt>
                <c:pt idx="166">
                  <c:v>0.5424314023849206</c:v>
                </c:pt>
                <c:pt idx="167">
                  <c:v>0.5347786643428345</c:v>
                </c:pt>
                <c:pt idx="168">
                  <c:v>0.52935911606585517</c:v>
                </c:pt>
                <c:pt idx="169">
                  <c:v>0.52414868913511725</c:v>
                </c:pt>
                <c:pt idx="170">
                  <c:v>0.5189363872748165</c:v>
                </c:pt>
                <c:pt idx="171">
                  <c:v>0.5126619013364544</c:v>
                </c:pt>
                <c:pt idx="172">
                  <c:v>0.50819770341377768</c:v>
                </c:pt>
                <c:pt idx="173">
                  <c:v>0.5017331468182159</c:v>
                </c:pt>
                <c:pt idx="174">
                  <c:v>0.49717739603201233</c:v>
                </c:pt>
                <c:pt idx="175">
                  <c:v>0.49128639793624512</c:v>
                </c:pt>
                <c:pt idx="176">
                  <c:v>0.48686864565194904</c:v>
                </c:pt>
                <c:pt idx="177">
                  <c:v>0.48177824125613239</c:v>
                </c:pt>
                <c:pt idx="178">
                  <c:v>0.47640639323357109</c:v>
                </c:pt>
                <c:pt idx="179">
                  <c:v>0.47227310402961475</c:v>
                </c:pt>
                <c:pt idx="180">
                  <c:v>0.46813515696800001</c:v>
                </c:pt>
                <c:pt idx="181">
                  <c:v>0.46527744001135746</c:v>
                </c:pt>
                <c:pt idx="182">
                  <c:v>0.46192724138621749</c:v>
                </c:pt>
                <c:pt idx="183">
                  <c:v>0.45846135861223425</c:v>
                </c:pt>
                <c:pt idx="184">
                  <c:v>0.45409388318675603</c:v>
                </c:pt>
                <c:pt idx="185">
                  <c:v>0.44947493705454694</c:v>
                </c:pt>
                <c:pt idx="186">
                  <c:v>0.44649982764740359</c:v>
                </c:pt>
                <c:pt idx="187">
                  <c:v>0.44263633355371107</c:v>
                </c:pt>
                <c:pt idx="188">
                  <c:v>0.43953500947600532</c:v>
                </c:pt>
                <c:pt idx="189">
                  <c:v>0.43505965040078465</c:v>
                </c:pt>
                <c:pt idx="190">
                  <c:v>0.43246625571989833</c:v>
                </c:pt>
                <c:pt idx="191">
                  <c:v>0.4287784095442092</c:v>
                </c:pt>
                <c:pt idx="192">
                  <c:v>0.42490162479964594</c:v>
                </c:pt>
                <c:pt idx="193">
                  <c:v>0.4209399994261121</c:v>
                </c:pt>
                <c:pt idx="194">
                  <c:v>0.41752714962923615</c:v>
                </c:pt>
                <c:pt idx="195">
                  <c:v>0.41437107408775908</c:v>
                </c:pt>
                <c:pt idx="196">
                  <c:v>0.41030425437529516</c:v>
                </c:pt>
                <c:pt idx="197">
                  <c:v>0.40626662708991124</c:v>
                </c:pt>
                <c:pt idx="198">
                  <c:v>0.40269285276541555</c:v>
                </c:pt>
                <c:pt idx="199">
                  <c:v>0.39931641257703709</c:v>
                </c:pt>
                <c:pt idx="200">
                  <c:v>0.39575262290817054</c:v>
                </c:pt>
                <c:pt idx="201">
                  <c:v>0.39146492846099346</c:v>
                </c:pt>
                <c:pt idx="202">
                  <c:v>0.38844986612421056</c:v>
                </c:pt>
                <c:pt idx="203">
                  <c:v>0.3849079986554344</c:v>
                </c:pt>
                <c:pt idx="204">
                  <c:v>0.38217296082301383</c:v>
                </c:pt>
                <c:pt idx="205">
                  <c:v>0.37882084990538212</c:v>
                </c:pt>
                <c:pt idx="206">
                  <c:v>0.37584616396164089</c:v>
                </c:pt>
                <c:pt idx="207">
                  <c:v>0.37306059933852359</c:v>
                </c:pt>
                <c:pt idx="208">
                  <c:v>0.36992834056864166</c:v>
                </c:pt>
                <c:pt idx="209">
                  <c:v>0.36681562379450944</c:v>
                </c:pt>
                <c:pt idx="210">
                  <c:v>0.36405103685001516</c:v>
                </c:pt>
                <c:pt idx="211">
                  <c:v>0.36058819234995909</c:v>
                </c:pt>
                <c:pt idx="212">
                  <c:v>0.35797394564189239</c:v>
                </c:pt>
                <c:pt idx="213">
                  <c:v>0.35360394036382481</c:v>
                </c:pt>
                <c:pt idx="214">
                  <c:v>0.35038630687176553</c:v>
                </c:pt>
                <c:pt idx="215">
                  <c:v>0.3466391311676244</c:v>
                </c:pt>
                <c:pt idx="216">
                  <c:v>0.34402508783374963</c:v>
                </c:pt>
                <c:pt idx="217">
                  <c:v>0.34125848406973014</c:v>
                </c:pt>
                <c:pt idx="218">
                  <c:v>0.33815321866442366</c:v>
                </c:pt>
                <c:pt idx="219">
                  <c:v>0.33515527601889017</c:v>
                </c:pt>
                <c:pt idx="220">
                  <c:v>0.33116362955629919</c:v>
                </c:pt>
                <c:pt idx="221">
                  <c:v>0.32795452980576462</c:v>
                </c:pt>
                <c:pt idx="222">
                  <c:v>0.32414756480915863</c:v>
                </c:pt>
                <c:pt idx="223">
                  <c:v>0.32049880481201454</c:v>
                </c:pt>
                <c:pt idx="224">
                  <c:v>0.31734366829600796</c:v>
                </c:pt>
                <c:pt idx="225">
                  <c:v>0.3135974864143205</c:v>
                </c:pt>
                <c:pt idx="226">
                  <c:v>0.31154818787430866</c:v>
                </c:pt>
                <c:pt idx="227">
                  <c:v>0.30843880382893962</c:v>
                </c:pt>
                <c:pt idx="228">
                  <c:v>0.30539366325884643</c:v>
                </c:pt>
                <c:pt idx="229">
                  <c:v>0.30086148426628134</c:v>
                </c:pt>
                <c:pt idx="230">
                  <c:v>0.29750851149167301</c:v>
                </c:pt>
                <c:pt idx="231">
                  <c:v>0.29481603444546395</c:v>
                </c:pt>
                <c:pt idx="232">
                  <c:v>0.29241375984716989</c:v>
                </c:pt>
                <c:pt idx="233">
                  <c:v>0.28928093144746031</c:v>
                </c:pt>
                <c:pt idx="234">
                  <c:v>0.28643793005587326</c:v>
                </c:pt>
                <c:pt idx="235">
                  <c:v>0.28340677604828574</c:v>
                </c:pt>
                <c:pt idx="236">
                  <c:v>0.28000121993644095</c:v>
                </c:pt>
                <c:pt idx="237">
                  <c:v>0.27665757669536334</c:v>
                </c:pt>
                <c:pt idx="238">
                  <c:v>0.27334382252529854</c:v>
                </c:pt>
                <c:pt idx="239">
                  <c:v>0.27104508330079946</c:v>
                </c:pt>
                <c:pt idx="240">
                  <c:v>0.26700095330770424</c:v>
                </c:pt>
                <c:pt idx="241">
                  <c:v>0.26403041973048397</c:v>
                </c:pt>
                <c:pt idx="242">
                  <c:v>0.26017818695568323</c:v>
                </c:pt>
                <c:pt idx="243">
                  <c:v>0.25788024051805525</c:v>
                </c:pt>
                <c:pt idx="244">
                  <c:v>0.25504201593755438</c:v>
                </c:pt>
                <c:pt idx="245">
                  <c:v>0.25262108801382688</c:v>
                </c:pt>
                <c:pt idx="246">
                  <c:v>0.24996957124759034</c:v>
                </c:pt>
                <c:pt idx="247">
                  <c:v>0.24757953175490024</c:v>
                </c:pt>
                <c:pt idx="248">
                  <c:v>0.24462015386000496</c:v>
                </c:pt>
                <c:pt idx="249">
                  <c:v>0.2428503137959499</c:v>
                </c:pt>
                <c:pt idx="250">
                  <c:v>0.24057733040088999</c:v>
                </c:pt>
                <c:pt idx="251">
                  <c:v>0.2390848490752446</c:v>
                </c:pt>
                <c:pt idx="252">
                  <c:v>0.23578982364205517</c:v>
                </c:pt>
                <c:pt idx="253">
                  <c:v>0.23344621226973225</c:v>
                </c:pt>
                <c:pt idx="254">
                  <c:v>0.23038319436339291</c:v>
                </c:pt>
                <c:pt idx="255">
                  <c:v>0.22838726159877099</c:v>
                </c:pt>
                <c:pt idx="256">
                  <c:v>0.22595114496977703</c:v>
                </c:pt>
                <c:pt idx="257">
                  <c:v>0.22411700445402935</c:v>
                </c:pt>
                <c:pt idx="258">
                  <c:v>0.22184221754251818</c:v>
                </c:pt>
                <c:pt idx="259">
                  <c:v>0.22007764197166199</c:v>
                </c:pt>
                <c:pt idx="260">
                  <c:v>0.21776584187739301</c:v>
                </c:pt>
                <c:pt idx="261">
                  <c:v>0.21635410947669931</c:v>
                </c:pt>
                <c:pt idx="262">
                  <c:v>0.21435542384410811</c:v>
                </c:pt>
                <c:pt idx="263">
                  <c:v>0.21241154121147166</c:v>
                </c:pt>
                <c:pt idx="264">
                  <c:v>0.20967137466701691</c:v>
                </c:pt>
                <c:pt idx="265">
                  <c:v>0.20681891029804328</c:v>
                </c:pt>
                <c:pt idx="266">
                  <c:v>0.20467268080077203</c:v>
                </c:pt>
                <c:pt idx="267">
                  <c:v>0.20276308101124088</c:v>
                </c:pt>
                <c:pt idx="268">
                  <c:v>0.20106423797322265</c:v>
                </c:pt>
                <c:pt idx="269">
                  <c:v>0.19869126231285139</c:v>
                </c:pt>
                <c:pt idx="270">
                  <c:v>0.19626603626868727</c:v>
                </c:pt>
                <c:pt idx="271">
                  <c:v>0.1942045367995911</c:v>
                </c:pt>
                <c:pt idx="272">
                  <c:v>0.19293897984828209</c:v>
                </c:pt>
                <c:pt idx="273">
                  <c:v>0.19172923189112115</c:v>
                </c:pt>
                <c:pt idx="274">
                  <c:v>0.18973692859767149</c:v>
                </c:pt>
                <c:pt idx="275">
                  <c:v>0.18728804662011611</c:v>
                </c:pt>
                <c:pt idx="276">
                  <c:v>0.18490176948261522</c:v>
                </c:pt>
                <c:pt idx="277">
                  <c:v>0.18255555906675716</c:v>
                </c:pt>
                <c:pt idx="278">
                  <c:v>0.18101371936428079</c:v>
                </c:pt>
                <c:pt idx="279">
                  <c:v>0.17903735800397985</c:v>
                </c:pt>
                <c:pt idx="280">
                  <c:v>0.17722691461937173</c:v>
                </c:pt>
                <c:pt idx="281">
                  <c:v>0.17517174495729282</c:v>
                </c:pt>
                <c:pt idx="282">
                  <c:v>0.17393737807835641</c:v>
                </c:pt>
                <c:pt idx="283">
                  <c:v>0.17294388975430278</c:v>
                </c:pt>
                <c:pt idx="284">
                  <c:v>0.17140140219820232</c:v>
                </c:pt>
                <c:pt idx="285">
                  <c:v>0.16978855605951806</c:v>
                </c:pt>
                <c:pt idx="286">
                  <c:v>0.16856618193292774</c:v>
                </c:pt>
                <c:pt idx="287">
                  <c:v>0.1667453495457876</c:v>
                </c:pt>
                <c:pt idx="288">
                  <c:v>0.16516719346873066</c:v>
                </c:pt>
                <c:pt idx="289">
                  <c:v>0.16302691319336682</c:v>
                </c:pt>
                <c:pt idx="290">
                  <c:v>0.16180262772535478</c:v>
                </c:pt>
                <c:pt idx="291">
                  <c:v>0.16037037819531186</c:v>
                </c:pt>
                <c:pt idx="292">
                  <c:v>0.16003299852305691</c:v>
                </c:pt>
                <c:pt idx="293">
                  <c:v>0.15866764933111061</c:v>
                </c:pt>
                <c:pt idx="294">
                  <c:v>0.15782977342569013</c:v>
                </c:pt>
                <c:pt idx="295">
                  <c:v>0.156173712686488</c:v>
                </c:pt>
                <c:pt idx="296">
                  <c:v>0.15524475248171932</c:v>
                </c:pt>
                <c:pt idx="297">
                  <c:v>0.15367201509959205</c:v>
                </c:pt>
                <c:pt idx="298">
                  <c:v>0.15197930786185371</c:v>
                </c:pt>
                <c:pt idx="299">
                  <c:v>0.1507421647657132</c:v>
                </c:pt>
                <c:pt idx="300">
                  <c:v>0.15023479962550512</c:v>
                </c:pt>
                <c:pt idx="301">
                  <c:v>0.14966013044493692</c:v>
                </c:pt>
                <c:pt idx="302">
                  <c:v>0.1482671388191375</c:v>
                </c:pt>
                <c:pt idx="303">
                  <c:v>0.14662811596403078</c:v>
                </c:pt>
                <c:pt idx="304">
                  <c:v>0.14499472194220725</c:v>
                </c:pt>
                <c:pt idx="305">
                  <c:v>0.14468628954519255</c:v>
                </c:pt>
                <c:pt idx="306">
                  <c:v>0.14368027291528296</c:v>
                </c:pt>
                <c:pt idx="307">
                  <c:v>0.14371614905641789</c:v>
                </c:pt>
                <c:pt idx="308">
                  <c:v>0.14330042140426302</c:v>
                </c:pt>
                <c:pt idx="309">
                  <c:v>0.14320137060649116</c:v>
                </c:pt>
                <c:pt idx="310">
                  <c:v>0.14253859204282004</c:v>
                </c:pt>
                <c:pt idx="311">
                  <c:v>0.14099179385715305</c:v>
                </c:pt>
                <c:pt idx="312">
                  <c:v>0.13995014216331092</c:v>
                </c:pt>
                <c:pt idx="313">
                  <c:v>0.13847546934575339</c:v>
                </c:pt>
                <c:pt idx="314">
                  <c:v>0.13795350025041311</c:v>
                </c:pt>
                <c:pt idx="315">
                  <c:v>0.13734853346079554</c:v>
                </c:pt>
                <c:pt idx="316">
                  <c:v>0.13668871199124055</c:v>
                </c:pt>
                <c:pt idx="317">
                  <c:v>0.13598244565894521</c:v>
                </c:pt>
                <c:pt idx="318">
                  <c:v>0.13486868934328139</c:v>
                </c:pt>
                <c:pt idx="319">
                  <c:v>0.13387334077978716</c:v>
                </c:pt>
                <c:pt idx="320">
                  <c:v>0.13359824475907311</c:v>
                </c:pt>
                <c:pt idx="321">
                  <c:v>0.13283385458932978</c:v>
                </c:pt>
                <c:pt idx="322">
                  <c:v>0.13233543337983816</c:v>
                </c:pt>
                <c:pt idx="323">
                  <c:v>0.13145243944393833</c:v>
                </c:pt>
                <c:pt idx="324">
                  <c:v>0.13047030810148433</c:v>
                </c:pt>
                <c:pt idx="325">
                  <c:v>0.12953435010101899</c:v>
                </c:pt>
                <c:pt idx="326">
                  <c:v>0.12938290111533984</c:v>
                </c:pt>
                <c:pt idx="327">
                  <c:v>0.13013033432094762</c:v>
                </c:pt>
                <c:pt idx="328">
                  <c:v>0.13091989307325522</c:v>
                </c:pt>
                <c:pt idx="329">
                  <c:v>0.13007995413117904</c:v>
                </c:pt>
                <c:pt idx="330">
                  <c:v>0.12939747314253616</c:v>
                </c:pt>
                <c:pt idx="331">
                  <c:v>0.12870504461858961</c:v>
                </c:pt>
                <c:pt idx="332">
                  <c:v>0.12824381583257979</c:v>
                </c:pt>
                <c:pt idx="333">
                  <c:v>0.12805072428386224</c:v>
                </c:pt>
                <c:pt idx="334">
                  <c:v>0.1277992897765218</c:v>
                </c:pt>
                <c:pt idx="335">
                  <c:v>0.12715359228085185</c:v>
                </c:pt>
                <c:pt idx="336">
                  <c:v>0.12634029862511717</c:v>
                </c:pt>
                <c:pt idx="337">
                  <c:v>0.12545804373704725</c:v>
                </c:pt>
                <c:pt idx="338">
                  <c:v>0.125685958549826</c:v>
                </c:pt>
                <c:pt idx="339">
                  <c:v>0.12566794926522937</c:v>
                </c:pt>
                <c:pt idx="340">
                  <c:v>0.12568070167010881</c:v>
                </c:pt>
                <c:pt idx="341">
                  <c:v>0.12522014231020803</c:v>
                </c:pt>
                <c:pt idx="342">
                  <c:v>0.12542142249970772</c:v>
                </c:pt>
                <c:pt idx="343">
                  <c:v>0.12567117854167123</c:v>
                </c:pt>
                <c:pt idx="344">
                  <c:v>0.12516101928333834</c:v>
                </c:pt>
                <c:pt idx="345">
                  <c:v>0.12459931795979992</c:v>
                </c:pt>
                <c:pt idx="346">
                  <c:v>0.1238620417545248</c:v>
                </c:pt>
                <c:pt idx="347">
                  <c:v>0.12392679446994072</c:v>
                </c:pt>
                <c:pt idx="348">
                  <c:v>0.12242104689912724</c:v>
                </c:pt>
                <c:pt idx="349">
                  <c:v>0.12137328447341354</c:v>
                </c:pt>
                <c:pt idx="350">
                  <c:v>0.12072394809692853</c:v>
                </c:pt>
                <c:pt idx="351">
                  <c:v>0.12136559935743645</c:v>
                </c:pt>
                <c:pt idx="352">
                  <c:v>0.12163745931524035</c:v>
                </c:pt>
                <c:pt idx="353">
                  <c:v>0.12141264329888202</c:v>
                </c:pt>
                <c:pt idx="354">
                  <c:v>0.12027024474073972</c:v>
                </c:pt>
                <c:pt idx="355">
                  <c:v>0.11947069218401944</c:v>
                </c:pt>
                <c:pt idx="356">
                  <c:v>0.11926486632665324</c:v>
                </c:pt>
                <c:pt idx="357">
                  <c:v>0.11920989049981817</c:v>
                </c:pt>
                <c:pt idx="358">
                  <c:v>0.1193111763931362</c:v>
                </c:pt>
                <c:pt idx="359">
                  <c:v>0.11841748916949431</c:v>
                </c:pt>
                <c:pt idx="360">
                  <c:v>0.11865023068308597</c:v>
                </c:pt>
                <c:pt idx="361">
                  <c:v>0.11816698780445169</c:v>
                </c:pt>
                <c:pt idx="362">
                  <c:v>0.11743019693394068</c:v>
                </c:pt>
                <c:pt idx="363">
                  <c:v>0.11578714626125006</c:v>
                </c:pt>
                <c:pt idx="364">
                  <c:v>0.11536756588900525</c:v>
                </c:pt>
                <c:pt idx="365">
                  <c:v>0.11540339209632777</c:v>
                </c:pt>
                <c:pt idx="366">
                  <c:v>0.11570447342774175</c:v>
                </c:pt>
                <c:pt idx="367">
                  <c:v>0.11559104834958377</c:v>
                </c:pt>
                <c:pt idx="368">
                  <c:v>0.11562876909939777</c:v>
                </c:pt>
                <c:pt idx="369">
                  <c:v>0.11497893089799703</c:v>
                </c:pt>
                <c:pt idx="370">
                  <c:v>0.1140805932346791</c:v>
                </c:pt>
                <c:pt idx="371">
                  <c:v>0.11396230795835408</c:v>
                </c:pt>
                <c:pt idx="372">
                  <c:v>0.11426886046069655</c:v>
                </c:pt>
                <c:pt idx="373">
                  <c:v>0.11508541081814271</c:v>
                </c:pt>
                <c:pt idx="374">
                  <c:v>0.1146782048011218</c:v>
                </c:pt>
                <c:pt idx="375">
                  <c:v>0.1150942472599966</c:v>
                </c:pt>
                <c:pt idx="376">
                  <c:v>0.11492178361448634</c:v>
                </c:pt>
                <c:pt idx="377">
                  <c:v>0.11647054870901911</c:v>
                </c:pt>
                <c:pt idx="378">
                  <c:v>0.1174699828008762</c:v>
                </c:pt>
                <c:pt idx="379">
                  <c:v>0.11961380086673723</c:v>
                </c:pt>
                <c:pt idx="380">
                  <c:v>0.12054137254882452</c:v>
                </c:pt>
                <c:pt idx="381">
                  <c:v>0.12140154716599319</c:v>
                </c:pt>
                <c:pt idx="382">
                  <c:v>0.12136773292553707</c:v>
                </c:pt>
                <c:pt idx="383">
                  <c:v>0.12173786281693033</c:v>
                </c:pt>
                <c:pt idx="384">
                  <c:v>0.12378742302183782</c:v>
                </c:pt>
                <c:pt idx="385">
                  <c:v>0.12651856280535875</c:v>
                </c:pt>
                <c:pt idx="386">
                  <c:v>0.13001474182175482</c:v>
                </c:pt>
                <c:pt idx="387">
                  <c:v>0.13257239934555684</c:v>
                </c:pt>
                <c:pt idx="388">
                  <c:v>0.13401530292171479</c:v>
                </c:pt>
                <c:pt idx="389">
                  <c:v>0.13414121636456267</c:v>
                </c:pt>
                <c:pt idx="390">
                  <c:v>0.13489117300392961</c:v>
                </c:pt>
                <c:pt idx="391">
                  <c:v>0.13511232227761477</c:v>
                </c:pt>
                <c:pt idx="392">
                  <c:v>0.13548945936736456</c:v>
                </c:pt>
                <c:pt idx="393">
                  <c:v>0.13592387191764921</c:v>
                </c:pt>
                <c:pt idx="394">
                  <c:v>0.13770671564239415</c:v>
                </c:pt>
                <c:pt idx="395">
                  <c:v>0.13831801012294728</c:v>
                </c:pt>
                <c:pt idx="396">
                  <c:v>0.13905639751830465</c:v>
                </c:pt>
                <c:pt idx="397">
                  <c:v>0.13946695908719345</c:v>
                </c:pt>
                <c:pt idx="398">
                  <c:v>0.14022139943260059</c:v>
                </c:pt>
                <c:pt idx="399">
                  <c:v>0.13820922833967358</c:v>
                </c:pt>
                <c:pt idx="400">
                  <c:v>0.13680346779240521</c:v>
                </c:pt>
                <c:pt idx="401">
                  <c:v>0.13526159773433299</c:v>
                </c:pt>
                <c:pt idx="402">
                  <c:v>0.13411499545570466</c:v>
                </c:pt>
                <c:pt idx="403">
                  <c:v>0.13176448608219651</c:v>
                </c:pt>
                <c:pt idx="404">
                  <c:v>0.129978577147459</c:v>
                </c:pt>
                <c:pt idx="405">
                  <c:v>0.12760160136206178</c:v>
                </c:pt>
                <c:pt idx="406">
                  <c:v>0.12487592013592687</c:v>
                </c:pt>
                <c:pt idx="407">
                  <c:v>0.12167259114582681</c:v>
                </c:pt>
                <c:pt idx="408">
                  <c:v>0.11874793443620146</c:v>
                </c:pt>
                <c:pt idx="409">
                  <c:v>0.11581421716794979</c:v>
                </c:pt>
                <c:pt idx="410">
                  <c:v>0.11338854411023475</c:v>
                </c:pt>
                <c:pt idx="411">
                  <c:v>0.11051726474079775</c:v>
                </c:pt>
                <c:pt idx="412">
                  <c:v>0.1078518762336752</c:v>
                </c:pt>
                <c:pt idx="413">
                  <c:v>0.10438022445476888</c:v>
                </c:pt>
                <c:pt idx="414">
                  <c:v>0.10174005706504913</c:v>
                </c:pt>
                <c:pt idx="415">
                  <c:v>9.8689489002913439E-2</c:v>
                </c:pt>
                <c:pt idx="416">
                  <c:v>9.5935023469148437E-2</c:v>
                </c:pt>
                <c:pt idx="417">
                  <c:v>9.401357776662686E-2</c:v>
                </c:pt>
                <c:pt idx="418">
                  <c:v>9.2943340158376256E-2</c:v>
                </c:pt>
                <c:pt idx="419">
                  <c:v>9.2361633614187671E-2</c:v>
                </c:pt>
                <c:pt idx="420">
                  <c:v>9.0694226340164899E-2</c:v>
                </c:pt>
                <c:pt idx="421">
                  <c:v>8.8507935927711584E-2</c:v>
                </c:pt>
                <c:pt idx="422">
                  <c:v>8.5736391141115295E-2</c:v>
                </c:pt>
                <c:pt idx="423">
                  <c:v>8.4495005389013139E-2</c:v>
                </c:pt>
                <c:pt idx="424">
                  <c:v>8.3363632720366218E-2</c:v>
                </c:pt>
                <c:pt idx="425">
                  <c:v>8.3706106139749881E-2</c:v>
                </c:pt>
                <c:pt idx="426">
                  <c:v>8.288332213254275E-2</c:v>
                </c:pt>
                <c:pt idx="427">
                  <c:v>8.2391931041131072E-2</c:v>
                </c:pt>
                <c:pt idx="428">
                  <c:v>8.0851348919566024E-2</c:v>
                </c:pt>
                <c:pt idx="429">
                  <c:v>8.1126281460576308E-2</c:v>
                </c:pt>
                <c:pt idx="430">
                  <c:v>8.0702616869036181E-2</c:v>
                </c:pt>
                <c:pt idx="431">
                  <c:v>7.9846220503140677E-2</c:v>
                </c:pt>
                <c:pt idx="432">
                  <c:v>7.9009562967132185E-2</c:v>
                </c:pt>
                <c:pt idx="433">
                  <c:v>7.8450655832414284E-2</c:v>
                </c:pt>
                <c:pt idx="434">
                  <c:v>7.9145937933653973E-2</c:v>
                </c:pt>
                <c:pt idx="435">
                  <c:v>7.8717964170869861E-2</c:v>
                </c:pt>
                <c:pt idx="436">
                  <c:v>7.8951014704121664E-2</c:v>
                </c:pt>
                <c:pt idx="437">
                  <c:v>7.7798799883618375E-2</c:v>
                </c:pt>
                <c:pt idx="438">
                  <c:v>7.6864602371339019E-2</c:v>
                </c:pt>
                <c:pt idx="439">
                  <c:v>7.6131097046437043E-2</c:v>
                </c:pt>
                <c:pt idx="440">
                  <c:v>7.6356331416442533E-2</c:v>
                </c:pt>
                <c:pt idx="441">
                  <c:v>7.5478428978966103E-2</c:v>
                </c:pt>
                <c:pt idx="442">
                  <c:v>7.4462738023852199E-2</c:v>
                </c:pt>
                <c:pt idx="443">
                  <c:v>7.3247508704178135E-2</c:v>
                </c:pt>
                <c:pt idx="444">
                  <c:v>7.3538895976050039E-2</c:v>
                </c:pt>
                <c:pt idx="445">
                  <c:v>7.2604510295383437E-2</c:v>
                </c:pt>
                <c:pt idx="446">
                  <c:v>7.1984863356246362E-2</c:v>
                </c:pt>
                <c:pt idx="447">
                  <c:v>7.2954718851065276E-2</c:v>
                </c:pt>
                <c:pt idx="448">
                  <c:v>7.4640888398063002E-2</c:v>
                </c:pt>
                <c:pt idx="449">
                  <c:v>7.4748454890918345E-2</c:v>
                </c:pt>
                <c:pt idx="450">
                  <c:v>7.2506632708176658E-2</c:v>
                </c:pt>
                <c:pt idx="451">
                  <c:v>7.0988295506309348E-2</c:v>
                </c:pt>
                <c:pt idx="452">
                  <c:v>7.0445540578932056E-2</c:v>
                </c:pt>
                <c:pt idx="453">
                  <c:v>7.0178030211533848E-2</c:v>
                </c:pt>
                <c:pt idx="454">
                  <c:v>6.9334753865194443E-2</c:v>
                </c:pt>
                <c:pt idx="455">
                  <c:v>6.8899615463118499E-2</c:v>
                </c:pt>
                <c:pt idx="456">
                  <c:v>6.9437457839625294E-2</c:v>
                </c:pt>
                <c:pt idx="457">
                  <c:v>7.0324175603986794E-2</c:v>
                </c:pt>
                <c:pt idx="458">
                  <c:v>7.0023835568792908E-2</c:v>
                </c:pt>
                <c:pt idx="459">
                  <c:v>6.9779333409435484E-2</c:v>
                </c:pt>
                <c:pt idx="460">
                  <c:v>6.9022538025103664E-2</c:v>
                </c:pt>
                <c:pt idx="461">
                  <c:v>6.971934505247751E-2</c:v>
                </c:pt>
                <c:pt idx="462">
                  <c:v>6.8180932891777707E-2</c:v>
                </c:pt>
                <c:pt idx="463">
                  <c:v>6.7786772378421192E-2</c:v>
                </c:pt>
                <c:pt idx="464">
                  <c:v>6.677446335900869E-2</c:v>
                </c:pt>
                <c:pt idx="465">
                  <c:v>6.7681554337591862E-2</c:v>
                </c:pt>
                <c:pt idx="466">
                  <c:v>6.664629665012281E-2</c:v>
                </c:pt>
                <c:pt idx="467">
                  <c:v>6.5892247914647484E-2</c:v>
                </c:pt>
                <c:pt idx="468">
                  <c:v>6.5092122763859991E-2</c:v>
                </c:pt>
                <c:pt idx="469">
                  <c:v>6.6125646698976692E-2</c:v>
                </c:pt>
                <c:pt idx="470">
                  <c:v>6.7193466825765436E-2</c:v>
                </c:pt>
                <c:pt idx="471">
                  <c:v>6.8260203133002559E-2</c:v>
                </c:pt>
                <c:pt idx="472">
                  <c:v>6.6639137661429065E-2</c:v>
                </c:pt>
                <c:pt idx="473">
                  <c:v>6.5829219139451015E-2</c:v>
                </c:pt>
                <c:pt idx="474">
                  <c:v>6.3788243633952385E-2</c:v>
                </c:pt>
                <c:pt idx="475">
                  <c:v>6.4133886537589155E-2</c:v>
                </c:pt>
                <c:pt idx="476">
                  <c:v>6.3428266656579135E-2</c:v>
                </c:pt>
                <c:pt idx="477">
                  <c:v>6.3928360977348206E-2</c:v>
                </c:pt>
                <c:pt idx="478">
                  <c:v>6.2509762439445921E-2</c:v>
                </c:pt>
                <c:pt idx="479">
                  <c:v>6.290966031144761E-2</c:v>
                </c:pt>
                <c:pt idx="480">
                  <c:v>6.2898717968432952E-2</c:v>
                </c:pt>
                <c:pt idx="481">
                  <c:v>6.403942867141324E-2</c:v>
                </c:pt>
                <c:pt idx="482">
                  <c:v>6.3715585928424343E-2</c:v>
                </c:pt>
                <c:pt idx="483">
                  <c:v>6.4202894547830611E-2</c:v>
                </c:pt>
                <c:pt idx="484">
                  <c:v>6.3975837023923982E-2</c:v>
                </c:pt>
                <c:pt idx="485">
                  <c:v>6.3278121412520691E-2</c:v>
                </c:pt>
                <c:pt idx="486">
                  <c:v>6.2697486865342003E-2</c:v>
                </c:pt>
                <c:pt idx="487">
                  <c:v>6.3211579559097786E-2</c:v>
                </c:pt>
                <c:pt idx="488">
                  <c:v>6.3289617052178671E-2</c:v>
                </c:pt>
                <c:pt idx="489">
                  <c:v>6.2707658376888922E-2</c:v>
                </c:pt>
                <c:pt idx="490">
                  <c:v>6.2811803868640118E-2</c:v>
                </c:pt>
                <c:pt idx="491">
                  <c:v>6.3459619629704658E-2</c:v>
                </c:pt>
                <c:pt idx="492">
                  <c:v>6.351185672298941E-2</c:v>
                </c:pt>
                <c:pt idx="493">
                  <c:v>6.2724453712375644E-2</c:v>
                </c:pt>
                <c:pt idx="494">
                  <c:v>6.1801460667577163E-2</c:v>
                </c:pt>
                <c:pt idx="495">
                  <c:v>6.1613202513643127E-2</c:v>
                </c:pt>
                <c:pt idx="496">
                  <c:v>6.1588300480397595E-2</c:v>
                </c:pt>
                <c:pt idx="497">
                  <c:v>6.1377769298976016E-2</c:v>
                </c:pt>
                <c:pt idx="498">
                  <c:v>6.1199153402001404E-2</c:v>
                </c:pt>
                <c:pt idx="499">
                  <c:v>5.9921384681185422E-2</c:v>
                </c:pt>
                <c:pt idx="500">
                  <c:v>6.1078149656837097E-2</c:v>
                </c:pt>
                <c:pt idx="501">
                  <c:v>6.1335484846151839E-2</c:v>
                </c:pt>
                <c:pt idx="502">
                  <c:v>6.2701890936493823E-2</c:v>
                </c:pt>
                <c:pt idx="503">
                  <c:v>6.1418364132794799E-2</c:v>
                </c:pt>
                <c:pt idx="504">
                  <c:v>6.1087121119843248E-2</c:v>
                </c:pt>
                <c:pt idx="505">
                  <c:v>5.969333662354312E-2</c:v>
                </c:pt>
                <c:pt idx="506">
                  <c:v>6.0626800323270134E-2</c:v>
                </c:pt>
                <c:pt idx="507">
                  <c:v>6.1523404394595242E-2</c:v>
                </c:pt>
                <c:pt idx="508">
                  <c:v>6.335402568971514E-2</c:v>
                </c:pt>
                <c:pt idx="509">
                  <c:v>6.3369118608184088E-2</c:v>
                </c:pt>
                <c:pt idx="510">
                  <c:v>6.2977500690608743E-2</c:v>
                </c:pt>
                <c:pt idx="511">
                  <c:v>6.1874181343856152E-2</c:v>
                </c:pt>
                <c:pt idx="512">
                  <c:v>6.0742896991653778E-2</c:v>
                </c:pt>
                <c:pt idx="513">
                  <c:v>5.8890039033184731E-2</c:v>
                </c:pt>
                <c:pt idx="514">
                  <c:v>5.8159365244114247E-2</c:v>
                </c:pt>
                <c:pt idx="515">
                  <c:v>5.7830184743944239E-2</c:v>
                </c:pt>
                <c:pt idx="516">
                  <c:v>5.8797867955806632E-2</c:v>
                </c:pt>
                <c:pt idx="517">
                  <c:v>5.7945082429222639E-2</c:v>
                </c:pt>
                <c:pt idx="518">
                  <c:v>5.7205736532680684E-2</c:v>
                </c:pt>
                <c:pt idx="519">
                  <c:v>5.6071875441652957E-2</c:v>
                </c:pt>
                <c:pt idx="520">
                  <c:v>5.638606862555675E-2</c:v>
                </c:pt>
              </c:numCache>
            </c:numRef>
          </c:val>
        </c:ser>
        <c:ser>
          <c:idx val="19"/>
          <c:order val="18"/>
          <c:tx>
            <c:strRef>
              <c:f>AP_t!$F$20</c:f>
              <c:strCache>
                <c:ptCount val="1"/>
                <c:pt idx="0">
                  <c:v>P19</c:v>
                </c:pt>
              </c:strCache>
            </c:strRef>
          </c:tx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AP_t!$G$20:$TG$20</c:f>
              <c:numCache>
                <c:formatCode>General</c:formatCode>
                <c:ptCount val="521"/>
                <c:pt idx="0">
                  <c:v>1.5985735509084544</c:v>
                </c:pt>
                <c:pt idx="1">
                  <c:v>1.5854590791238541</c:v>
                </c:pt>
                <c:pt idx="2">
                  <c:v>1.5818516213340355</c:v>
                </c:pt>
                <c:pt idx="3">
                  <c:v>1.5757206680274942</c:v>
                </c:pt>
                <c:pt idx="4">
                  <c:v>1.5624473156020793</c:v>
                </c:pt>
                <c:pt idx="5">
                  <c:v>1.5552050647147377</c:v>
                </c:pt>
                <c:pt idx="6">
                  <c:v>1.5545623585333168</c:v>
                </c:pt>
                <c:pt idx="7">
                  <c:v>1.551010640125593</c:v>
                </c:pt>
                <c:pt idx="8">
                  <c:v>1.5450295568384909</c:v>
                </c:pt>
                <c:pt idx="9">
                  <c:v>1.5369051028480551</c:v>
                </c:pt>
                <c:pt idx="10">
                  <c:v>1.5267501574494249</c:v>
                </c:pt>
                <c:pt idx="11">
                  <c:v>1.5173789684974803</c:v>
                </c:pt>
                <c:pt idx="12">
                  <c:v>1.505755508301726</c:v>
                </c:pt>
                <c:pt idx="13">
                  <c:v>1.4985254551471954</c:v>
                </c:pt>
                <c:pt idx="14">
                  <c:v>1.4879226251539424</c:v>
                </c:pt>
                <c:pt idx="15">
                  <c:v>1.4801011531680588</c:v>
                </c:pt>
                <c:pt idx="16">
                  <c:v>1.4652989108455532</c:v>
                </c:pt>
                <c:pt idx="17">
                  <c:v>1.4542160307653238</c:v>
                </c:pt>
                <c:pt idx="18">
                  <c:v>1.4411334601774737</c:v>
                </c:pt>
                <c:pt idx="19">
                  <c:v>1.4321275330893168</c:v>
                </c:pt>
                <c:pt idx="20">
                  <c:v>1.4232354198641415</c:v>
                </c:pt>
                <c:pt idx="21">
                  <c:v>1.4141526717260877</c:v>
                </c:pt>
                <c:pt idx="22">
                  <c:v>1.409654907685018</c:v>
                </c:pt>
                <c:pt idx="23">
                  <c:v>1.4004185813929249</c:v>
                </c:pt>
                <c:pt idx="24">
                  <c:v>1.3936763886997254</c:v>
                </c:pt>
                <c:pt idx="25">
                  <c:v>1.3871627182069683</c:v>
                </c:pt>
                <c:pt idx="26">
                  <c:v>1.3738959120494876</c:v>
                </c:pt>
                <c:pt idx="27">
                  <c:v>1.3591159626656677</c:v>
                </c:pt>
                <c:pt idx="28">
                  <c:v>1.3474222470528532</c:v>
                </c:pt>
                <c:pt idx="29">
                  <c:v>1.3445133365087121</c:v>
                </c:pt>
                <c:pt idx="30">
                  <c:v>1.3417481747177391</c:v>
                </c:pt>
                <c:pt idx="31">
                  <c:v>1.3357963383984357</c:v>
                </c:pt>
                <c:pt idx="32">
                  <c:v>1.3256663437791354</c:v>
                </c:pt>
                <c:pt idx="33">
                  <c:v>1.3160057797178406</c:v>
                </c:pt>
                <c:pt idx="34">
                  <c:v>1.3067429736672991</c:v>
                </c:pt>
                <c:pt idx="35">
                  <c:v>1.3016082230340724</c:v>
                </c:pt>
                <c:pt idx="36">
                  <c:v>1.2948232899758032</c:v>
                </c:pt>
                <c:pt idx="37">
                  <c:v>1.2850776996939155</c:v>
                </c:pt>
                <c:pt idx="38">
                  <c:v>1.2733940778004387</c:v>
                </c:pt>
                <c:pt idx="39">
                  <c:v>1.2680593878089403</c:v>
                </c:pt>
                <c:pt idx="40">
                  <c:v>1.2628045467934736</c:v>
                </c:pt>
                <c:pt idx="41">
                  <c:v>1.2548364576662929</c:v>
                </c:pt>
                <c:pt idx="42">
                  <c:v>1.2434949754291773</c:v>
                </c:pt>
                <c:pt idx="43">
                  <c:v>1.232851644784652</c:v>
                </c:pt>
                <c:pt idx="44">
                  <c:v>1.2273379250152907</c:v>
                </c:pt>
                <c:pt idx="45">
                  <c:v>1.2158751944008535</c:v>
                </c:pt>
                <c:pt idx="46">
                  <c:v>1.2064536907347008</c:v>
                </c:pt>
                <c:pt idx="47">
                  <c:v>1.1950648913441591</c:v>
                </c:pt>
                <c:pt idx="48">
                  <c:v>1.188522367303984</c:v>
                </c:pt>
                <c:pt idx="49">
                  <c:v>1.1819885734411648</c:v>
                </c:pt>
                <c:pt idx="50">
                  <c:v>1.1754455041467844</c:v>
                </c:pt>
                <c:pt idx="51">
                  <c:v>1.1634683882738148</c:v>
                </c:pt>
                <c:pt idx="52">
                  <c:v>1.1539606542322522</c:v>
                </c:pt>
                <c:pt idx="53">
                  <c:v>1.1515664174091509</c:v>
                </c:pt>
                <c:pt idx="54">
                  <c:v>1.1499176651991732</c:v>
                </c:pt>
                <c:pt idx="55">
                  <c:v>1.1436803187486024</c:v>
                </c:pt>
                <c:pt idx="56">
                  <c:v>1.1314307408814315</c:v>
                </c:pt>
                <c:pt idx="57">
                  <c:v>1.1223162488661507</c:v>
                </c:pt>
                <c:pt idx="58">
                  <c:v>1.1151042767700321</c:v>
                </c:pt>
                <c:pt idx="59">
                  <c:v>1.1081718040997193</c:v>
                </c:pt>
                <c:pt idx="60">
                  <c:v>1.1016318535857292</c:v>
                </c:pt>
                <c:pt idx="61">
                  <c:v>1.0945808678707678</c:v>
                </c:pt>
                <c:pt idx="62">
                  <c:v>1.0923174917901266</c:v>
                </c:pt>
                <c:pt idx="63">
                  <c:v>1.0865546602752345</c:v>
                </c:pt>
                <c:pt idx="64">
                  <c:v>1.0834221761676914</c:v>
                </c:pt>
                <c:pt idx="65">
                  <c:v>1.0708838243094931</c:v>
                </c:pt>
                <c:pt idx="66">
                  <c:v>1.060073308685229</c:v>
                </c:pt>
                <c:pt idx="67">
                  <c:v>1.0471599032015881</c:v>
                </c:pt>
                <c:pt idx="68">
                  <c:v>1.0389535940151606</c:v>
                </c:pt>
                <c:pt idx="69">
                  <c:v>1.0338497720409268</c:v>
                </c:pt>
                <c:pt idx="70">
                  <c:v>1.029676019259014</c:v>
                </c:pt>
                <c:pt idx="71">
                  <c:v>1.0237777807837074</c:v>
                </c:pt>
                <c:pt idx="72">
                  <c:v>1.0201575353319206</c:v>
                </c:pt>
                <c:pt idx="73">
                  <c:v>1.0150999261338363</c:v>
                </c:pt>
                <c:pt idx="74">
                  <c:v>1.0139839908042962</c:v>
                </c:pt>
                <c:pt idx="75">
                  <c:v>1.0062035030191052</c:v>
                </c:pt>
                <c:pt idx="76">
                  <c:v>0.99642616910246096</c:v>
                </c:pt>
                <c:pt idx="77">
                  <c:v>0.9871613184088337</c:v>
                </c:pt>
                <c:pt idx="78">
                  <c:v>0.97800504729640725</c:v>
                </c:pt>
                <c:pt idx="79">
                  <c:v>0.97271481310564434</c:v>
                </c:pt>
                <c:pt idx="80">
                  <c:v>0.96527747314846624</c:v>
                </c:pt>
                <c:pt idx="81">
                  <c:v>0.95626585930277652</c:v>
                </c:pt>
                <c:pt idx="82">
                  <c:v>0.95090096636694643</c:v>
                </c:pt>
                <c:pt idx="83">
                  <c:v>0.94323160269985096</c:v>
                </c:pt>
                <c:pt idx="84">
                  <c:v>0.9414931903531738</c:v>
                </c:pt>
                <c:pt idx="85">
                  <c:v>0.93760865835966756</c:v>
                </c:pt>
                <c:pt idx="86">
                  <c:v>0.92600863399829592</c:v>
                </c:pt>
                <c:pt idx="87">
                  <c:v>0.917771689235369</c:v>
                </c:pt>
                <c:pt idx="88">
                  <c:v>0.90576611082302849</c:v>
                </c:pt>
                <c:pt idx="89">
                  <c:v>0.89754162676761662</c:v>
                </c:pt>
                <c:pt idx="90">
                  <c:v>0.88019847467094026</c:v>
                </c:pt>
                <c:pt idx="91">
                  <c:v>0.86800922436204331</c:v>
                </c:pt>
                <c:pt idx="92">
                  <c:v>0.85866483733232124</c:v>
                </c:pt>
                <c:pt idx="93">
                  <c:v>0.85330454871608441</c:v>
                </c:pt>
                <c:pt idx="94">
                  <c:v>0.84340202713222912</c:v>
                </c:pt>
                <c:pt idx="95">
                  <c:v>0.83489528242655198</c:v>
                </c:pt>
                <c:pt idx="96">
                  <c:v>0.82515808578358563</c:v>
                </c:pt>
                <c:pt idx="97">
                  <c:v>0.81609281926721355</c:v>
                </c:pt>
                <c:pt idx="98">
                  <c:v>0.80800753926923952</c:v>
                </c:pt>
                <c:pt idx="99">
                  <c:v>0.80241060869547853</c:v>
                </c:pt>
                <c:pt idx="100">
                  <c:v>0.79711821007099359</c:v>
                </c:pt>
                <c:pt idx="101">
                  <c:v>0.79025164163818629</c:v>
                </c:pt>
                <c:pt idx="102">
                  <c:v>0.782064314613651</c:v>
                </c:pt>
                <c:pt idx="103">
                  <c:v>0.77262334064088212</c:v>
                </c:pt>
                <c:pt idx="104">
                  <c:v>0.76542317795859705</c:v>
                </c:pt>
                <c:pt idx="105">
                  <c:v>0.75864090018246899</c:v>
                </c:pt>
                <c:pt idx="106">
                  <c:v>0.7510424810856916</c:v>
                </c:pt>
                <c:pt idx="107">
                  <c:v>0.74415563369385351</c:v>
                </c:pt>
                <c:pt idx="108">
                  <c:v>0.73569540642484355</c:v>
                </c:pt>
                <c:pt idx="109">
                  <c:v>0.72925033504746795</c:v>
                </c:pt>
                <c:pt idx="110">
                  <c:v>0.72053560308931375</c:v>
                </c:pt>
                <c:pt idx="111">
                  <c:v>0.71448169817757101</c:v>
                </c:pt>
                <c:pt idx="112">
                  <c:v>0.70835090169541792</c:v>
                </c:pt>
                <c:pt idx="113">
                  <c:v>0.70315147628583252</c:v>
                </c:pt>
                <c:pt idx="114">
                  <c:v>0.69621515935260525</c:v>
                </c:pt>
                <c:pt idx="115">
                  <c:v>0.68909676125050245</c:v>
                </c:pt>
                <c:pt idx="116">
                  <c:v>0.68273434370575536</c:v>
                </c:pt>
                <c:pt idx="117">
                  <c:v>0.67711921529496322</c:v>
                </c:pt>
                <c:pt idx="118">
                  <c:v>0.67060963333977019</c:v>
                </c:pt>
                <c:pt idx="119">
                  <c:v>0.6638445974046302</c:v>
                </c:pt>
                <c:pt idx="120">
                  <c:v>0.65744052655175056</c:v>
                </c:pt>
                <c:pt idx="121">
                  <c:v>0.65237287937495148</c:v>
                </c:pt>
                <c:pt idx="122">
                  <c:v>0.64735163059226797</c:v>
                </c:pt>
                <c:pt idx="123">
                  <c:v>0.64336545824995284</c:v>
                </c:pt>
                <c:pt idx="124">
                  <c:v>0.63966834614889267</c:v>
                </c:pt>
                <c:pt idx="125">
                  <c:v>0.63531904332620215</c:v>
                </c:pt>
                <c:pt idx="126">
                  <c:v>0.62945780339321045</c:v>
                </c:pt>
                <c:pt idx="127">
                  <c:v>0.62416662059194883</c:v>
                </c:pt>
                <c:pt idx="128">
                  <c:v>0.62079952029440333</c:v>
                </c:pt>
                <c:pt idx="129">
                  <c:v>0.61752346371718325</c:v>
                </c:pt>
                <c:pt idx="130">
                  <c:v>0.6136599749389916</c:v>
                </c:pt>
                <c:pt idx="131">
                  <c:v>0.60846447672707771</c:v>
                </c:pt>
                <c:pt idx="132">
                  <c:v>0.60246000833730162</c:v>
                </c:pt>
                <c:pt idx="133">
                  <c:v>0.59651979043141667</c:v>
                </c:pt>
                <c:pt idx="134">
                  <c:v>0.59171644047384131</c:v>
                </c:pt>
                <c:pt idx="135">
                  <c:v>0.58799597756325184</c:v>
                </c:pt>
                <c:pt idx="136">
                  <c:v>0.58450112554285816</c:v>
                </c:pt>
                <c:pt idx="137">
                  <c:v>0.57946440204600935</c:v>
                </c:pt>
                <c:pt idx="138">
                  <c:v>0.57408893302989872</c:v>
                </c:pt>
                <c:pt idx="139">
                  <c:v>0.5681539651246571</c:v>
                </c:pt>
                <c:pt idx="140">
                  <c:v>0.56254450872461714</c:v>
                </c:pt>
                <c:pt idx="141">
                  <c:v>0.55734649918866308</c:v>
                </c:pt>
                <c:pt idx="142">
                  <c:v>0.553274040853733</c:v>
                </c:pt>
                <c:pt idx="143">
                  <c:v>0.54853278815428552</c:v>
                </c:pt>
                <c:pt idx="144">
                  <c:v>0.54438411319016389</c:v>
                </c:pt>
                <c:pt idx="145">
                  <c:v>0.53998451433818906</c:v>
                </c:pt>
                <c:pt idx="146">
                  <c:v>0.5363881652172976</c:v>
                </c:pt>
                <c:pt idx="147">
                  <c:v>0.5321458470392646</c:v>
                </c:pt>
                <c:pt idx="148">
                  <c:v>0.52711214380071025</c:v>
                </c:pt>
                <c:pt idx="149">
                  <c:v>0.5211406473155078</c:v>
                </c:pt>
                <c:pt idx="150">
                  <c:v>0.51507319913398419</c:v>
                </c:pt>
                <c:pt idx="151">
                  <c:v>0.50886664509734247</c:v>
                </c:pt>
                <c:pt idx="152">
                  <c:v>0.50343288142374665</c:v>
                </c:pt>
                <c:pt idx="153">
                  <c:v>0.4996540825165709</c:v>
                </c:pt>
                <c:pt idx="154">
                  <c:v>0.49544485685651946</c:v>
                </c:pt>
                <c:pt idx="155">
                  <c:v>0.4918527432212153</c:v>
                </c:pt>
                <c:pt idx="156">
                  <c:v>0.48666026345123087</c:v>
                </c:pt>
                <c:pt idx="157">
                  <c:v>0.48242812591906936</c:v>
                </c:pt>
                <c:pt idx="158">
                  <c:v>0.47818216858236046</c:v>
                </c:pt>
                <c:pt idx="159">
                  <c:v>0.47353011171520798</c:v>
                </c:pt>
                <c:pt idx="160">
                  <c:v>0.46839620069273469</c:v>
                </c:pt>
                <c:pt idx="161">
                  <c:v>0.46212777132050903</c:v>
                </c:pt>
                <c:pt idx="162">
                  <c:v>0.457185319278965</c:v>
                </c:pt>
                <c:pt idx="163">
                  <c:v>0.45126646744294718</c:v>
                </c:pt>
                <c:pt idx="164">
                  <c:v>0.44688681220071624</c:v>
                </c:pt>
                <c:pt idx="165">
                  <c:v>0.44110862067746276</c:v>
                </c:pt>
                <c:pt idx="166">
                  <c:v>0.43606712143997195</c:v>
                </c:pt>
                <c:pt idx="167">
                  <c:v>0.43009536790251035</c:v>
                </c:pt>
                <c:pt idx="168">
                  <c:v>0.42490262043185673</c:v>
                </c:pt>
                <c:pt idx="169">
                  <c:v>0.42018816936020137</c:v>
                </c:pt>
                <c:pt idx="170">
                  <c:v>0.41555825150835002</c:v>
                </c:pt>
                <c:pt idx="171">
                  <c:v>0.41019074003867845</c:v>
                </c:pt>
                <c:pt idx="172">
                  <c:v>0.405894542289293</c:v>
                </c:pt>
                <c:pt idx="173">
                  <c:v>0.40104736986273193</c:v>
                </c:pt>
                <c:pt idx="174">
                  <c:v>0.39724990966341878</c:v>
                </c:pt>
                <c:pt idx="175">
                  <c:v>0.39286228256567479</c:v>
                </c:pt>
                <c:pt idx="176">
                  <c:v>0.38884803875673263</c:v>
                </c:pt>
                <c:pt idx="177">
                  <c:v>0.38515204414968657</c:v>
                </c:pt>
                <c:pt idx="178">
                  <c:v>0.38063602414970177</c:v>
                </c:pt>
                <c:pt idx="179">
                  <c:v>0.37764514591679649</c:v>
                </c:pt>
                <c:pt idx="180">
                  <c:v>0.37433365653419204</c:v>
                </c:pt>
                <c:pt idx="181">
                  <c:v>0.37241317828832476</c:v>
                </c:pt>
                <c:pt idx="182">
                  <c:v>0.36858282861882441</c:v>
                </c:pt>
                <c:pt idx="183">
                  <c:v>0.36517424887772243</c:v>
                </c:pt>
                <c:pt idx="184">
                  <c:v>0.36126392393203038</c:v>
                </c:pt>
                <c:pt idx="185">
                  <c:v>0.35816447073895896</c:v>
                </c:pt>
                <c:pt idx="186">
                  <c:v>0.35551910428484274</c:v>
                </c:pt>
                <c:pt idx="187">
                  <c:v>0.35181273292312265</c:v>
                </c:pt>
                <c:pt idx="188">
                  <c:v>0.3485021254537804</c:v>
                </c:pt>
                <c:pt idx="189">
                  <c:v>0.34503151804942089</c:v>
                </c:pt>
                <c:pt idx="190">
                  <c:v>0.34317709868848489</c:v>
                </c:pt>
                <c:pt idx="191">
                  <c:v>0.34085912689151565</c:v>
                </c:pt>
                <c:pt idx="192">
                  <c:v>0.33838332033651608</c:v>
                </c:pt>
                <c:pt idx="193">
                  <c:v>0.33532877295227614</c:v>
                </c:pt>
                <c:pt idx="194">
                  <c:v>0.33249926724005135</c:v>
                </c:pt>
                <c:pt idx="195">
                  <c:v>0.32958718603785642</c:v>
                </c:pt>
                <c:pt idx="196">
                  <c:v>0.32629156835765105</c:v>
                </c:pt>
                <c:pt idx="197">
                  <c:v>0.32346022756391818</c:v>
                </c:pt>
                <c:pt idx="198">
                  <c:v>0.32077255259087833</c:v>
                </c:pt>
                <c:pt idx="199">
                  <c:v>0.31815383563353034</c:v>
                </c:pt>
                <c:pt idx="200">
                  <c:v>0.31581867463397673</c:v>
                </c:pt>
                <c:pt idx="201">
                  <c:v>0.31274540377297677</c:v>
                </c:pt>
                <c:pt idx="202">
                  <c:v>0.30963886169783944</c:v>
                </c:pt>
                <c:pt idx="203">
                  <c:v>0.30637039316286174</c:v>
                </c:pt>
                <c:pt idx="204">
                  <c:v>0.30373532262391373</c:v>
                </c:pt>
                <c:pt idx="205">
                  <c:v>0.30091522666382664</c:v>
                </c:pt>
                <c:pt idx="206">
                  <c:v>0.29845110584677192</c:v>
                </c:pt>
                <c:pt idx="207">
                  <c:v>0.295547471635774</c:v>
                </c:pt>
                <c:pt idx="208">
                  <c:v>0.29382481774834968</c:v>
                </c:pt>
                <c:pt idx="209">
                  <c:v>0.29079923289770876</c:v>
                </c:pt>
                <c:pt idx="210">
                  <c:v>0.28767413618099835</c:v>
                </c:pt>
                <c:pt idx="211">
                  <c:v>0.28421970758471438</c:v>
                </c:pt>
                <c:pt idx="212">
                  <c:v>0.28184348932570108</c:v>
                </c:pt>
                <c:pt idx="213">
                  <c:v>0.27988888678866275</c:v>
                </c:pt>
                <c:pt idx="214">
                  <c:v>0.27794032979888356</c:v>
                </c:pt>
                <c:pt idx="215">
                  <c:v>0.2749456328962791</c:v>
                </c:pt>
                <c:pt idx="216">
                  <c:v>0.27187080913147471</c:v>
                </c:pt>
                <c:pt idx="217">
                  <c:v>0.26856858480692658</c:v>
                </c:pt>
                <c:pt idx="218">
                  <c:v>0.26588320761089124</c:v>
                </c:pt>
                <c:pt idx="219">
                  <c:v>0.26395077467365391</c:v>
                </c:pt>
                <c:pt idx="220">
                  <c:v>0.26112832735273128</c:v>
                </c:pt>
                <c:pt idx="221">
                  <c:v>0.25799227780733885</c:v>
                </c:pt>
                <c:pt idx="222">
                  <c:v>0.25504256882078297</c:v>
                </c:pt>
                <c:pt idx="223">
                  <c:v>0.25160267386773327</c:v>
                </c:pt>
                <c:pt idx="224">
                  <c:v>0.24968625720991616</c:v>
                </c:pt>
                <c:pt idx="225">
                  <c:v>0.24624374296424995</c:v>
                </c:pt>
                <c:pt idx="226">
                  <c:v>0.24495068704466463</c:v>
                </c:pt>
                <c:pt idx="227">
                  <c:v>0.24277775485341294</c:v>
                </c:pt>
                <c:pt idx="228">
                  <c:v>0.23980415661602353</c:v>
                </c:pt>
                <c:pt idx="229">
                  <c:v>0.23688129863864937</c:v>
                </c:pt>
                <c:pt idx="230">
                  <c:v>0.23345534552828853</c:v>
                </c:pt>
                <c:pt idx="231">
                  <c:v>0.23178673679374892</c:v>
                </c:pt>
                <c:pt idx="232">
                  <c:v>0.2290318550849621</c:v>
                </c:pt>
                <c:pt idx="233">
                  <c:v>0.22693307302064497</c:v>
                </c:pt>
                <c:pt idx="234">
                  <c:v>0.22443952505660542</c:v>
                </c:pt>
                <c:pt idx="235">
                  <c:v>0.22179120782281977</c:v>
                </c:pt>
                <c:pt idx="236">
                  <c:v>0.21874513476786039</c:v>
                </c:pt>
                <c:pt idx="237">
                  <c:v>0.21525813480687109</c:v>
                </c:pt>
                <c:pt idx="238">
                  <c:v>0.2130367519341054</c:v>
                </c:pt>
                <c:pt idx="239">
                  <c:v>0.21041616864188317</c:v>
                </c:pt>
                <c:pt idx="240">
                  <c:v>0.20846732299729298</c:v>
                </c:pt>
                <c:pt idx="241">
                  <c:v>0.20600994186123564</c:v>
                </c:pt>
                <c:pt idx="242">
                  <c:v>0.2040080408587425</c:v>
                </c:pt>
                <c:pt idx="243">
                  <c:v>0.2018950466709708</c:v>
                </c:pt>
                <c:pt idx="244">
                  <c:v>0.19947347658378481</c:v>
                </c:pt>
                <c:pt idx="245">
                  <c:v>0.19669487858939985</c:v>
                </c:pt>
                <c:pt idx="246">
                  <c:v>0.19404968283959545</c:v>
                </c:pt>
                <c:pt idx="247">
                  <c:v>0.19179581552514455</c:v>
                </c:pt>
                <c:pt idx="248">
                  <c:v>0.18968233641882037</c:v>
                </c:pt>
                <c:pt idx="249">
                  <c:v>0.18763799246471985</c:v>
                </c:pt>
                <c:pt idx="250">
                  <c:v>0.18509439035661568</c:v>
                </c:pt>
                <c:pt idx="251">
                  <c:v>0.18306084372980364</c:v>
                </c:pt>
                <c:pt idx="252">
                  <c:v>0.18104802173369536</c:v>
                </c:pt>
                <c:pt idx="253">
                  <c:v>0.1795115256403359</c:v>
                </c:pt>
                <c:pt idx="254">
                  <c:v>0.17796690080773642</c:v>
                </c:pt>
                <c:pt idx="255">
                  <c:v>0.17643120506687746</c:v>
                </c:pt>
                <c:pt idx="256">
                  <c:v>0.17470101644846156</c:v>
                </c:pt>
                <c:pt idx="257">
                  <c:v>0.17323364776448327</c:v>
                </c:pt>
                <c:pt idx="258">
                  <c:v>0.1710065803618232</c:v>
                </c:pt>
                <c:pt idx="259">
                  <c:v>0.16904615443266219</c:v>
                </c:pt>
                <c:pt idx="260">
                  <c:v>0.16708697199763636</c:v>
                </c:pt>
                <c:pt idx="261">
                  <c:v>0.16621077783066815</c:v>
                </c:pt>
                <c:pt idx="262">
                  <c:v>0.16486489924812689</c:v>
                </c:pt>
                <c:pt idx="263">
                  <c:v>0.16269445284223324</c:v>
                </c:pt>
                <c:pt idx="264">
                  <c:v>0.16009363894559403</c:v>
                </c:pt>
                <c:pt idx="265">
                  <c:v>0.15766634112644703</c:v>
                </c:pt>
                <c:pt idx="266">
                  <c:v>0.15634716525994122</c:v>
                </c:pt>
                <c:pt idx="267">
                  <c:v>0.15463713568174356</c:v>
                </c:pt>
                <c:pt idx="268">
                  <c:v>0.15319056476143803</c:v>
                </c:pt>
                <c:pt idx="269">
                  <c:v>0.15103460743815281</c:v>
                </c:pt>
                <c:pt idx="270">
                  <c:v>0.1490041013951055</c:v>
                </c:pt>
                <c:pt idx="271">
                  <c:v>0.14757795547761199</c:v>
                </c:pt>
                <c:pt idx="272">
                  <c:v>0.14610879118383169</c:v>
                </c:pt>
                <c:pt idx="273">
                  <c:v>0.14461718866484111</c:v>
                </c:pt>
                <c:pt idx="274">
                  <c:v>0.14279683930636822</c:v>
                </c:pt>
                <c:pt idx="275">
                  <c:v>0.14104119022221878</c:v>
                </c:pt>
                <c:pt idx="276">
                  <c:v>0.13919645387375087</c:v>
                </c:pt>
                <c:pt idx="277">
                  <c:v>0.13712254267198412</c:v>
                </c:pt>
                <c:pt idx="278">
                  <c:v>0.13549397449283326</c:v>
                </c:pt>
                <c:pt idx="279">
                  <c:v>0.13404910795863675</c:v>
                </c:pt>
                <c:pt idx="280">
                  <c:v>0.13228265382906901</c:v>
                </c:pt>
                <c:pt idx="281">
                  <c:v>0.13055482106237176</c:v>
                </c:pt>
                <c:pt idx="282">
                  <c:v>0.12990950455857259</c:v>
                </c:pt>
                <c:pt idx="283">
                  <c:v>0.12908178466514345</c:v>
                </c:pt>
                <c:pt idx="284">
                  <c:v>0.12793159418215874</c:v>
                </c:pt>
                <c:pt idx="285">
                  <c:v>0.12580025146826768</c:v>
                </c:pt>
                <c:pt idx="286">
                  <c:v>0.12476260058628855</c:v>
                </c:pt>
                <c:pt idx="287">
                  <c:v>0.12344023554202153</c:v>
                </c:pt>
                <c:pt idx="288">
                  <c:v>0.12250903352791472</c:v>
                </c:pt>
                <c:pt idx="289">
                  <c:v>0.12086339032183126</c:v>
                </c:pt>
                <c:pt idx="290">
                  <c:v>0.11999227752772268</c:v>
                </c:pt>
                <c:pt idx="291">
                  <c:v>0.11921379457595964</c:v>
                </c:pt>
                <c:pt idx="292">
                  <c:v>0.118540329482431</c:v>
                </c:pt>
                <c:pt idx="293">
                  <c:v>0.11666774770801</c:v>
                </c:pt>
                <c:pt idx="294">
                  <c:v>0.11500778011294099</c:v>
                </c:pt>
                <c:pt idx="295">
                  <c:v>0.11365117602655758</c:v>
                </c:pt>
                <c:pt idx="296">
                  <c:v>0.11278300786939123</c:v>
                </c:pt>
                <c:pt idx="297">
                  <c:v>0.11232137556452779</c:v>
                </c:pt>
                <c:pt idx="298">
                  <c:v>0.11134994008420847</c:v>
                </c:pt>
                <c:pt idx="299">
                  <c:v>0.11057795503696423</c:v>
                </c:pt>
                <c:pt idx="300">
                  <c:v>0.10938739712584564</c:v>
                </c:pt>
                <c:pt idx="301">
                  <c:v>0.10859312318891573</c:v>
                </c:pt>
                <c:pt idx="302">
                  <c:v>0.10804804542005519</c:v>
                </c:pt>
                <c:pt idx="303">
                  <c:v>0.10761630071814882</c:v>
                </c:pt>
                <c:pt idx="304">
                  <c:v>0.10646766904214616</c:v>
                </c:pt>
                <c:pt idx="305">
                  <c:v>0.10499922330056972</c:v>
                </c:pt>
                <c:pt idx="306">
                  <c:v>0.10353424052039178</c:v>
                </c:pt>
                <c:pt idx="307">
                  <c:v>0.10314878313448878</c:v>
                </c:pt>
                <c:pt idx="308">
                  <c:v>0.1035009485733993</c:v>
                </c:pt>
                <c:pt idx="309">
                  <c:v>0.10335083636920464</c:v>
                </c:pt>
                <c:pt idx="310">
                  <c:v>0.10241854352527052</c:v>
                </c:pt>
                <c:pt idx="311">
                  <c:v>0.10068911420907493</c:v>
                </c:pt>
                <c:pt idx="312">
                  <c:v>9.9780932128082936E-2</c:v>
                </c:pt>
                <c:pt idx="313">
                  <c:v>9.8995616146099474E-2</c:v>
                </c:pt>
                <c:pt idx="314">
                  <c:v>9.9000026640828506E-2</c:v>
                </c:pt>
                <c:pt idx="315">
                  <c:v>9.8052400910386583E-2</c:v>
                </c:pt>
                <c:pt idx="316">
                  <c:v>9.7289505265908613E-2</c:v>
                </c:pt>
                <c:pt idx="317">
                  <c:v>9.6582772756892643E-2</c:v>
                </c:pt>
                <c:pt idx="318">
                  <c:v>9.6563926987261198E-2</c:v>
                </c:pt>
                <c:pt idx="319">
                  <c:v>9.6505540778601476E-2</c:v>
                </c:pt>
                <c:pt idx="320">
                  <c:v>9.6174824032973935E-2</c:v>
                </c:pt>
                <c:pt idx="321">
                  <c:v>9.5026953512003368E-2</c:v>
                </c:pt>
                <c:pt idx="322">
                  <c:v>9.4225689792444167E-2</c:v>
                </c:pt>
                <c:pt idx="323">
                  <c:v>9.3480428655277961E-2</c:v>
                </c:pt>
                <c:pt idx="324">
                  <c:v>9.2726704151632505E-2</c:v>
                </c:pt>
                <c:pt idx="325">
                  <c:v>9.2960943313809649E-2</c:v>
                </c:pt>
                <c:pt idx="326">
                  <c:v>9.3250646782824673E-2</c:v>
                </c:pt>
                <c:pt idx="327">
                  <c:v>9.3642369580861154E-2</c:v>
                </c:pt>
                <c:pt idx="328">
                  <c:v>9.264546663495378E-2</c:v>
                </c:pt>
                <c:pt idx="329">
                  <c:v>9.1659101297293405E-2</c:v>
                </c:pt>
                <c:pt idx="330">
                  <c:v>9.1260306343995234E-2</c:v>
                </c:pt>
                <c:pt idx="331">
                  <c:v>9.0690465363970879E-2</c:v>
                </c:pt>
                <c:pt idx="332">
                  <c:v>9.0530370711822017E-2</c:v>
                </c:pt>
                <c:pt idx="333">
                  <c:v>9.0358620893690317E-2</c:v>
                </c:pt>
                <c:pt idx="334">
                  <c:v>9.0948728798388778E-2</c:v>
                </c:pt>
                <c:pt idx="335">
                  <c:v>8.9934869122094224E-2</c:v>
                </c:pt>
                <c:pt idx="336">
                  <c:v>8.9202081687589044E-2</c:v>
                </c:pt>
                <c:pt idx="337">
                  <c:v>8.8584568559461146E-2</c:v>
                </c:pt>
                <c:pt idx="338">
                  <c:v>8.9111940814312909E-2</c:v>
                </c:pt>
                <c:pt idx="339">
                  <c:v>8.9525658756805473E-2</c:v>
                </c:pt>
                <c:pt idx="340">
                  <c:v>8.9262031852641033E-2</c:v>
                </c:pt>
                <c:pt idx="341">
                  <c:v>8.8457970330695843E-2</c:v>
                </c:pt>
                <c:pt idx="342">
                  <c:v>8.8199717457254009E-2</c:v>
                </c:pt>
                <c:pt idx="343">
                  <c:v>8.7854445817461282E-2</c:v>
                </c:pt>
                <c:pt idx="344">
                  <c:v>8.7784098246785958E-2</c:v>
                </c:pt>
                <c:pt idx="345">
                  <c:v>8.7323804168656302E-2</c:v>
                </c:pt>
                <c:pt idx="346">
                  <c:v>8.6559774035716686E-2</c:v>
                </c:pt>
                <c:pt idx="347">
                  <c:v>8.6786015205647785E-2</c:v>
                </c:pt>
                <c:pt idx="348">
                  <c:v>8.5110801089751359E-2</c:v>
                </c:pt>
                <c:pt idx="349">
                  <c:v>8.4754037018555717E-2</c:v>
                </c:pt>
                <c:pt idx="350">
                  <c:v>8.3723752778288071E-2</c:v>
                </c:pt>
                <c:pt idx="351">
                  <c:v>8.5015587018403074E-2</c:v>
                </c:pt>
                <c:pt idx="352">
                  <c:v>8.5331004349174899E-2</c:v>
                </c:pt>
                <c:pt idx="353">
                  <c:v>8.5147639431911504E-2</c:v>
                </c:pt>
                <c:pt idx="354">
                  <c:v>8.3850177544339807E-2</c:v>
                </c:pt>
                <c:pt idx="355">
                  <c:v>8.3487597007654402E-2</c:v>
                </c:pt>
                <c:pt idx="356">
                  <c:v>8.3196882258712232E-2</c:v>
                </c:pt>
                <c:pt idx="357">
                  <c:v>8.3067093674544415E-2</c:v>
                </c:pt>
                <c:pt idx="358">
                  <c:v>8.269600982041618E-2</c:v>
                </c:pt>
                <c:pt idx="359">
                  <c:v>8.2013820534003148E-2</c:v>
                </c:pt>
                <c:pt idx="360">
                  <c:v>8.2180500938716983E-2</c:v>
                </c:pt>
                <c:pt idx="361">
                  <c:v>8.1557192609322676E-2</c:v>
                </c:pt>
                <c:pt idx="362">
                  <c:v>8.1087541817510281E-2</c:v>
                </c:pt>
                <c:pt idx="363">
                  <c:v>7.9931769059641319E-2</c:v>
                </c:pt>
                <c:pt idx="364">
                  <c:v>7.9249731131788487E-2</c:v>
                </c:pt>
                <c:pt idx="365">
                  <c:v>7.9679027134918881E-2</c:v>
                </c:pt>
                <c:pt idx="366">
                  <c:v>8.0318376771549044E-2</c:v>
                </c:pt>
                <c:pt idx="367">
                  <c:v>8.0801185118518457E-2</c:v>
                </c:pt>
                <c:pt idx="368">
                  <c:v>8.0991446406522449E-2</c:v>
                </c:pt>
                <c:pt idx="369">
                  <c:v>7.9860604291779103E-2</c:v>
                </c:pt>
                <c:pt idx="370">
                  <c:v>7.8860526943012391E-2</c:v>
                </c:pt>
                <c:pt idx="371">
                  <c:v>7.8145042789713889E-2</c:v>
                </c:pt>
                <c:pt idx="372">
                  <c:v>7.8444341596613634E-2</c:v>
                </c:pt>
                <c:pt idx="373">
                  <c:v>7.9345350562563366E-2</c:v>
                </c:pt>
                <c:pt idx="374">
                  <c:v>7.9282870603539918E-2</c:v>
                </c:pt>
                <c:pt idx="375">
                  <c:v>7.9965627833773742E-2</c:v>
                </c:pt>
                <c:pt idx="376">
                  <c:v>7.9937966541995073E-2</c:v>
                </c:pt>
                <c:pt idx="377">
                  <c:v>8.1565558684356471E-2</c:v>
                </c:pt>
                <c:pt idx="378">
                  <c:v>8.2409658318452872E-2</c:v>
                </c:pt>
                <c:pt idx="379">
                  <c:v>8.4186031139188391E-2</c:v>
                </c:pt>
                <c:pt idx="380">
                  <c:v>8.4202501718206146E-2</c:v>
                </c:pt>
                <c:pt idx="381">
                  <c:v>8.5120631454532344E-2</c:v>
                </c:pt>
                <c:pt idx="382">
                  <c:v>8.5656744315670885E-2</c:v>
                </c:pt>
                <c:pt idx="383">
                  <c:v>8.7595961890700347E-2</c:v>
                </c:pt>
                <c:pt idx="384">
                  <c:v>8.9194683826504001E-2</c:v>
                </c:pt>
                <c:pt idx="385">
                  <c:v>9.0765975825724543E-2</c:v>
                </c:pt>
                <c:pt idx="386">
                  <c:v>9.2842397813282435E-2</c:v>
                </c:pt>
                <c:pt idx="387">
                  <c:v>9.4773765557593065E-2</c:v>
                </c:pt>
                <c:pt idx="388">
                  <c:v>9.6535600482694231E-2</c:v>
                </c:pt>
                <c:pt idx="389">
                  <c:v>9.7352538305795294E-2</c:v>
                </c:pt>
                <c:pt idx="390">
                  <c:v>9.8722788778483409E-2</c:v>
                </c:pt>
                <c:pt idx="391">
                  <c:v>9.9204721781574565E-2</c:v>
                </c:pt>
                <c:pt idx="392">
                  <c:v>9.9093299963976866E-2</c:v>
                </c:pt>
                <c:pt idx="393">
                  <c:v>9.8686234370231413E-2</c:v>
                </c:pt>
                <c:pt idx="394">
                  <c:v>9.9789063787202328E-2</c:v>
                </c:pt>
                <c:pt idx="395">
                  <c:v>0.10017149825896728</c:v>
                </c:pt>
                <c:pt idx="396">
                  <c:v>0.10176549806111107</c:v>
                </c:pt>
                <c:pt idx="397">
                  <c:v>0.10218390060150226</c:v>
                </c:pt>
                <c:pt idx="398">
                  <c:v>0.10239684616051309</c:v>
                </c:pt>
                <c:pt idx="399">
                  <c:v>0.1003621188160126</c:v>
                </c:pt>
                <c:pt idx="400">
                  <c:v>9.9195581587377818E-2</c:v>
                </c:pt>
                <c:pt idx="401">
                  <c:v>9.8291504416346903E-2</c:v>
                </c:pt>
                <c:pt idx="402">
                  <c:v>9.7120201444093876E-2</c:v>
                </c:pt>
                <c:pt idx="403">
                  <c:v>9.5736965878666411E-2</c:v>
                </c:pt>
                <c:pt idx="404">
                  <c:v>9.4027270625768697E-2</c:v>
                </c:pt>
                <c:pt idx="405">
                  <c:v>9.2348698404845261E-2</c:v>
                </c:pt>
                <c:pt idx="406">
                  <c:v>8.9668986080434138E-2</c:v>
                </c:pt>
                <c:pt idx="407">
                  <c:v>8.8353734970308836E-2</c:v>
                </c:pt>
                <c:pt idx="408">
                  <c:v>8.6018134291060963E-2</c:v>
                </c:pt>
                <c:pt idx="409">
                  <c:v>8.3356301839863145E-2</c:v>
                </c:pt>
                <c:pt idx="410">
                  <c:v>8.042253259873855E-2</c:v>
                </c:pt>
                <c:pt idx="411">
                  <c:v>7.7787434120176635E-2</c:v>
                </c:pt>
                <c:pt idx="412">
                  <c:v>7.5777816191886477E-2</c:v>
                </c:pt>
                <c:pt idx="413">
                  <c:v>7.2469237125959499E-2</c:v>
                </c:pt>
                <c:pt idx="414">
                  <c:v>7.0137492720870956E-2</c:v>
                </c:pt>
                <c:pt idx="415">
                  <c:v>6.7621001985123178E-2</c:v>
                </c:pt>
                <c:pt idx="416">
                  <c:v>6.548439067964458E-2</c:v>
                </c:pt>
                <c:pt idx="417">
                  <c:v>6.3109920542531367E-2</c:v>
                </c:pt>
                <c:pt idx="418">
                  <c:v>6.2233444590346694E-2</c:v>
                </c:pt>
                <c:pt idx="419">
                  <c:v>6.0096420466036353E-2</c:v>
                </c:pt>
                <c:pt idx="420">
                  <c:v>5.8950921710738138E-2</c:v>
                </c:pt>
                <c:pt idx="421">
                  <c:v>5.6100936644955364E-2</c:v>
                </c:pt>
                <c:pt idx="422">
                  <c:v>5.580228775081178E-2</c:v>
                </c:pt>
                <c:pt idx="423">
                  <c:v>5.4713148917177989E-2</c:v>
                </c:pt>
                <c:pt idx="424">
                  <c:v>5.4236046763208139E-2</c:v>
                </c:pt>
                <c:pt idx="425">
                  <c:v>5.4180307269881503E-2</c:v>
                </c:pt>
                <c:pt idx="426">
                  <c:v>5.4055766817008147E-2</c:v>
                </c:pt>
                <c:pt idx="427">
                  <c:v>5.3079276378602012E-2</c:v>
                </c:pt>
                <c:pt idx="428">
                  <c:v>5.1085609782973905E-2</c:v>
                </c:pt>
                <c:pt idx="429">
                  <c:v>5.0190704254441811E-2</c:v>
                </c:pt>
                <c:pt idx="430">
                  <c:v>4.9935121742656484E-2</c:v>
                </c:pt>
                <c:pt idx="431">
                  <c:v>4.9990448795076907E-2</c:v>
                </c:pt>
                <c:pt idx="432">
                  <c:v>4.9868572936624632E-2</c:v>
                </c:pt>
                <c:pt idx="433">
                  <c:v>4.9803803823176625E-2</c:v>
                </c:pt>
                <c:pt idx="434">
                  <c:v>5.0164898575235324E-2</c:v>
                </c:pt>
                <c:pt idx="435">
                  <c:v>4.962521063635713E-2</c:v>
                </c:pt>
                <c:pt idx="436">
                  <c:v>4.9610979047723859E-2</c:v>
                </c:pt>
                <c:pt idx="437">
                  <c:v>4.7823919970383488E-2</c:v>
                </c:pt>
                <c:pt idx="438">
                  <c:v>4.7384013906837795E-2</c:v>
                </c:pt>
                <c:pt idx="439">
                  <c:v>4.6963066817278833E-2</c:v>
                </c:pt>
                <c:pt idx="440">
                  <c:v>4.7083217492155292E-2</c:v>
                </c:pt>
                <c:pt idx="441">
                  <c:v>4.6382643549416888E-2</c:v>
                </c:pt>
                <c:pt idx="442">
                  <c:v>4.5903671260023406E-2</c:v>
                </c:pt>
                <c:pt idx="443">
                  <c:v>4.5618316291163342E-2</c:v>
                </c:pt>
                <c:pt idx="444">
                  <c:v>4.6179325873254899E-2</c:v>
                </c:pt>
                <c:pt idx="445">
                  <c:v>4.4572293233570821E-2</c:v>
                </c:pt>
                <c:pt idx="446">
                  <c:v>4.5063322813687579E-2</c:v>
                </c:pt>
                <c:pt idx="447">
                  <c:v>4.5890928109204435E-2</c:v>
                </c:pt>
                <c:pt idx="448">
                  <c:v>4.8489324036665456E-2</c:v>
                </c:pt>
                <c:pt idx="449">
                  <c:v>4.801712259947237E-2</c:v>
                </c:pt>
                <c:pt idx="450">
                  <c:v>4.643232371856644E-2</c:v>
                </c:pt>
                <c:pt idx="451">
                  <c:v>4.5155661729062643E-2</c:v>
                </c:pt>
                <c:pt idx="452">
                  <c:v>4.3757573157914786E-2</c:v>
                </c:pt>
                <c:pt idx="453">
                  <c:v>4.4170957793910115E-2</c:v>
                </c:pt>
                <c:pt idx="454">
                  <c:v>4.3622192695384795E-2</c:v>
                </c:pt>
                <c:pt idx="455">
                  <c:v>4.4469728734111293E-2</c:v>
                </c:pt>
                <c:pt idx="456">
                  <c:v>4.4601341757729035E-2</c:v>
                </c:pt>
                <c:pt idx="457">
                  <c:v>4.5222829856558101E-2</c:v>
                </c:pt>
                <c:pt idx="458">
                  <c:v>4.4920501649305909E-2</c:v>
                </c:pt>
                <c:pt idx="459">
                  <c:v>4.5578405242118439E-2</c:v>
                </c:pt>
                <c:pt idx="460">
                  <c:v>4.4048288595196196E-2</c:v>
                </c:pt>
                <c:pt idx="461">
                  <c:v>4.4570828976793944E-2</c:v>
                </c:pt>
                <c:pt idx="462">
                  <c:v>4.259029751631109E-2</c:v>
                </c:pt>
                <c:pt idx="463">
                  <c:v>4.3553316557005013E-2</c:v>
                </c:pt>
                <c:pt idx="464">
                  <c:v>4.0906053202327194E-2</c:v>
                </c:pt>
                <c:pt idx="465">
                  <c:v>4.1921928032142251E-2</c:v>
                </c:pt>
                <c:pt idx="466">
                  <c:v>4.1027586514274232E-2</c:v>
                </c:pt>
                <c:pt idx="467">
                  <c:v>4.2975795371196474E-2</c:v>
                </c:pt>
                <c:pt idx="468">
                  <c:v>4.11015948390243E-2</c:v>
                </c:pt>
                <c:pt idx="469">
                  <c:v>4.1080568451637781E-2</c:v>
                </c:pt>
                <c:pt idx="470">
                  <c:v>4.0673400444934525E-2</c:v>
                </c:pt>
                <c:pt idx="471">
                  <c:v>4.1219528428476787E-2</c:v>
                </c:pt>
                <c:pt idx="472">
                  <c:v>4.0765407874637491E-2</c:v>
                </c:pt>
                <c:pt idx="473">
                  <c:v>4.0369406407369544E-2</c:v>
                </c:pt>
                <c:pt idx="474">
                  <c:v>3.8701348016260538E-2</c:v>
                </c:pt>
                <c:pt idx="475">
                  <c:v>3.8776159508648787E-2</c:v>
                </c:pt>
                <c:pt idx="476">
                  <c:v>3.9240671676901318E-2</c:v>
                </c:pt>
                <c:pt idx="477">
                  <c:v>4.1537890439898341E-2</c:v>
                </c:pt>
                <c:pt idx="478">
                  <c:v>3.9663412773445185E-2</c:v>
                </c:pt>
                <c:pt idx="479">
                  <c:v>3.9545449833435317E-2</c:v>
                </c:pt>
                <c:pt idx="480">
                  <c:v>3.7961087993945021E-2</c:v>
                </c:pt>
                <c:pt idx="481">
                  <c:v>3.9903321508726317E-2</c:v>
                </c:pt>
                <c:pt idx="482">
                  <c:v>3.9625549925938051E-2</c:v>
                </c:pt>
                <c:pt idx="483">
                  <c:v>4.0359304767943117E-2</c:v>
                </c:pt>
                <c:pt idx="484">
                  <c:v>3.9123226172063715E-2</c:v>
                </c:pt>
                <c:pt idx="485">
                  <c:v>3.7899797710468343E-2</c:v>
                </c:pt>
                <c:pt idx="486">
                  <c:v>3.7445989232622635E-2</c:v>
                </c:pt>
                <c:pt idx="487">
                  <c:v>3.8708707866366432E-2</c:v>
                </c:pt>
                <c:pt idx="488">
                  <c:v>3.8820485539905934E-2</c:v>
                </c:pt>
                <c:pt idx="489">
                  <c:v>3.8088361423757572E-2</c:v>
                </c:pt>
                <c:pt idx="490">
                  <c:v>3.8568437132588201E-2</c:v>
                </c:pt>
                <c:pt idx="491">
                  <c:v>3.9302078798832983E-2</c:v>
                </c:pt>
                <c:pt idx="492">
                  <c:v>3.9926903599284455E-2</c:v>
                </c:pt>
                <c:pt idx="493">
                  <c:v>3.8603154461108076E-2</c:v>
                </c:pt>
                <c:pt idx="494">
                  <c:v>3.8017277985732151E-2</c:v>
                </c:pt>
                <c:pt idx="495">
                  <c:v>3.6234399989984671E-2</c:v>
                </c:pt>
                <c:pt idx="496">
                  <c:v>3.5749298029617495E-2</c:v>
                </c:pt>
                <c:pt idx="497">
                  <c:v>3.5277026929229627E-2</c:v>
                </c:pt>
                <c:pt idx="498">
                  <c:v>3.5648471691351574E-2</c:v>
                </c:pt>
                <c:pt idx="499">
                  <c:v>3.7165889714342121E-2</c:v>
                </c:pt>
                <c:pt idx="500">
                  <c:v>3.8838450087702557E-2</c:v>
                </c:pt>
                <c:pt idx="501">
                  <c:v>4.0581660385868232E-2</c:v>
                </c:pt>
                <c:pt idx="502">
                  <c:v>4.0350786952518362E-2</c:v>
                </c:pt>
                <c:pt idx="503">
                  <c:v>4.0450075636889064E-2</c:v>
                </c:pt>
                <c:pt idx="504">
                  <c:v>3.8935622056297407E-2</c:v>
                </c:pt>
                <c:pt idx="505">
                  <c:v>3.8416932264365815E-2</c:v>
                </c:pt>
                <c:pt idx="506">
                  <c:v>3.6387818980924878E-2</c:v>
                </c:pt>
                <c:pt idx="507">
                  <c:v>3.7474705934113027E-2</c:v>
                </c:pt>
                <c:pt idx="508">
                  <c:v>3.6421858401119098E-2</c:v>
                </c:pt>
                <c:pt idx="509">
                  <c:v>3.703640341301663E-2</c:v>
                </c:pt>
                <c:pt idx="510">
                  <c:v>3.5128624158148561E-2</c:v>
                </c:pt>
                <c:pt idx="511">
                  <c:v>3.637533177192568E-2</c:v>
                </c:pt>
                <c:pt idx="512">
                  <c:v>3.5533621803480478E-2</c:v>
                </c:pt>
                <c:pt idx="513">
                  <c:v>3.6002815039664411E-2</c:v>
                </c:pt>
                <c:pt idx="514">
                  <c:v>3.3654809615838596E-2</c:v>
                </c:pt>
                <c:pt idx="515">
                  <c:v>3.4465691937167683E-2</c:v>
                </c:pt>
                <c:pt idx="516">
                  <c:v>3.4330087389864462E-2</c:v>
                </c:pt>
                <c:pt idx="517">
                  <c:v>3.4579486873092292E-2</c:v>
                </c:pt>
                <c:pt idx="518">
                  <c:v>3.6077184228231196E-2</c:v>
                </c:pt>
                <c:pt idx="519">
                  <c:v>3.6789860176961654E-2</c:v>
                </c:pt>
                <c:pt idx="520">
                  <c:v>3.7850507156982516E-2</c:v>
                </c:pt>
              </c:numCache>
            </c:numRef>
          </c:val>
        </c:ser>
        <c:ser>
          <c:idx val="20"/>
          <c:order val="19"/>
          <c:tx>
            <c:strRef>
              <c:f>AP_t!$F$21</c:f>
              <c:strCache>
                <c:ptCount val="1"/>
                <c:pt idx="0">
                  <c:v>P20</c:v>
                </c:pt>
              </c:strCache>
            </c:strRef>
          </c:tx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AP_t!$G$21:$TG$21</c:f>
              <c:numCache>
                <c:formatCode>General</c:formatCode>
                <c:ptCount val="521"/>
                <c:pt idx="0">
                  <c:v>2.354364576578341</c:v>
                </c:pt>
                <c:pt idx="1">
                  <c:v>2.3446130773098015</c:v>
                </c:pt>
                <c:pt idx="2">
                  <c:v>2.3379404682329001</c:v>
                </c:pt>
                <c:pt idx="3">
                  <c:v>2.3122339064694408</c:v>
                </c:pt>
                <c:pt idx="4">
                  <c:v>2.2914306183307716</c:v>
                </c:pt>
                <c:pt idx="5">
                  <c:v>2.2808046586817565</c:v>
                </c:pt>
                <c:pt idx="6">
                  <c:v>2.2705276452023857</c:v>
                </c:pt>
                <c:pt idx="7">
                  <c:v>2.2518519111667725</c:v>
                </c:pt>
                <c:pt idx="8">
                  <c:v>2.2264695813062572</c:v>
                </c:pt>
                <c:pt idx="9">
                  <c:v>2.2115763480380681</c:v>
                </c:pt>
                <c:pt idx="10">
                  <c:v>2.1981541350553497</c:v>
                </c:pt>
                <c:pt idx="11">
                  <c:v>2.1801748042197104</c:v>
                </c:pt>
                <c:pt idx="12">
                  <c:v>2.1567306481256052</c:v>
                </c:pt>
                <c:pt idx="13">
                  <c:v>2.1406678336842435</c:v>
                </c:pt>
                <c:pt idx="14">
                  <c:v>2.132536554868405</c:v>
                </c:pt>
                <c:pt idx="15">
                  <c:v>2.1162050732322468</c:v>
                </c:pt>
                <c:pt idx="16">
                  <c:v>2.0932629175593669</c:v>
                </c:pt>
                <c:pt idx="17">
                  <c:v>2.0693431111199643</c:v>
                </c:pt>
                <c:pt idx="18">
                  <c:v>2.0492704119288834</c:v>
                </c:pt>
                <c:pt idx="19">
                  <c:v>2.025045494342987</c:v>
                </c:pt>
                <c:pt idx="20">
                  <c:v>2.0066978858256346</c:v>
                </c:pt>
                <c:pt idx="21">
                  <c:v>1.9911632161046922</c:v>
                </c:pt>
                <c:pt idx="22">
                  <c:v>1.9857593977529049</c:v>
                </c:pt>
                <c:pt idx="23">
                  <c:v>1.9733844477947948</c:v>
                </c:pt>
                <c:pt idx="24">
                  <c:v>1.9693238667524708</c:v>
                </c:pt>
                <c:pt idx="25">
                  <c:v>1.9506196409983196</c:v>
                </c:pt>
                <c:pt idx="26">
                  <c:v>1.9309972309931915</c:v>
                </c:pt>
                <c:pt idx="27">
                  <c:v>1.9009571966021723</c:v>
                </c:pt>
                <c:pt idx="28">
                  <c:v>1.8892909325051181</c:v>
                </c:pt>
                <c:pt idx="29">
                  <c:v>1.8783206128968053</c:v>
                </c:pt>
                <c:pt idx="30">
                  <c:v>1.8716309946962042</c:v>
                </c:pt>
                <c:pt idx="31">
                  <c:v>1.85202964453417</c:v>
                </c:pt>
                <c:pt idx="32">
                  <c:v>1.8377153760359217</c:v>
                </c:pt>
                <c:pt idx="33">
                  <c:v>1.8263209284642705</c:v>
                </c:pt>
                <c:pt idx="34">
                  <c:v>1.8171326304652111</c:v>
                </c:pt>
                <c:pt idx="35">
                  <c:v>1.8040198036686463</c:v>
                </c:pt>
                <c:pt idx="36">
                  <c:v>1.7910936460861793</c:v>
                </c:pt>
                <c:pt idx="37">
                  <c:v>1.7784087704364937</c:v>
                </c:pt>
                <c:pt idx="38">
                  <c:v>1.7706916030238671</c:v>
                </c:pt>
                <c:pt idx="39">
                  <c:v>1.759269757669208</c:v>
                </c:pt>
                <c:pt idx="40">
                  <c:v>1.7449612788720481</c:v>
                </c:pt>
                <c:pt idx="41">
                  <c:v>1.7354945841752687</c:v>
                </c:pt>
                <c:pt idx="42">
                  <c:v>1.7146538008942094</c:v>
                </c:pt>
                <c:pt idx="43">
                  <c:v>1.7025586224014861</c:v>
                </c:pt>
                <c:pt idx="44">
                  <c:v>1.6858618437485919</c:v>
                </c:pt>
                <c:pt idx="45">
                  <c:v>1.6793209051409934</c:v>
                </c:pt>
                <c:pt idx="46">
                  <c:v>1.667858018754677</c:v>
                </c:pt>
                <c:pt idx="47">
                  <c:v>1.655737761668638</c:v>
                </c:pt>
                <c:pt idx="48">
                  <c:v>1.6426634673730867</c:v>
                </c:pt>
                <c:pt idx="49">
                  <c:v>1.6362773129164556</c:v>
                </c:pt>
                <c:pt idx="50">
                  <c:v>1.6230323228749459</c:v>
                </c:pt>
                <c:pt idx="51">
                  <c:v>1.6146930051401123</c:v>
                </c:pt>
                <c:pt idx="52">
                  <c:v>1.6033791754418687</c:v>
                </c:pt>
                <c:pt idx="53">
                  <c:v>1.5921323181546994</c:v>
                </c:pt>
                <c:pt idx="54">
                  <c:v>1.5805451405279316</c:v>
                </c:pt>
                <c:pt idx="55">
                  <c:v>1.5587817760277911</c:v>
                </c:pt>
                <c:pt idx="56">
                  <c:v>1.5469394690195886</c:v>
                </c:pt>
                <c:pt idx="57">
                  <c:v>1.535355260099986</c:v>
                </c:pt>
                <c:pt idx="58">
                  <c:v>1.5303267945497629</c:v>
                </c:pt>
                <c:pt idx="59">
                  <c:v>1.5199758383406421</c:v>
                </c:pt>
                <c:pt idx="60">
                  <c:v>1.5019919735087086</c:v>
                </c:pt>
                <c:pt idx="61">
                  <c:v>1.48791980269507</c:v>
                </c:pt>
                <c:pt idx="62">
                  <c:v>1.4809790691950906</c:v>
                </c:pt>
                <c:pt idx="63">
                  <c:v>1.4855609174767879</c:v>
                </c:pt>
                <c:pt idx="64">
                  <c:v>1.4818089830319043</c:v>
                </c:pt>
                <c:pt idx="65">
                  <c:v>1.4711947030417591</c:v>
                </c:pt>
                <c:pt idx="66">
                  <c:v>1.4568347407644315</c:v>
                </c:pt>
                <c:pt idx="67">
                  <c:v>1.4399499086178433</c:v>
                </c:pt>
                <c:pt idx="68">
                  <c:v>1.4315384496213537</c:v>
                </c:pt>
                <c:pt idx="69">
                  <c:v>1.41730791523484</c:v>
                </c:pt>
                <c:pt idx="70">
                  <c:v>1.4163052630435118</c:v>
                </c:pt>
                <c:pt idx="71">
                  <c:v>1.4083344748837583</c:v>
                </c:pt>
                <c:pt idx="72">
                  <c:v>1.401268245739278</c:v>
                </c:pt>
                <c:pt idx="73">
                  <c:v>1.3888064222432821</c:v>
                </c:pt>
                <c:pt idx="74">
                  <c:v>1.3779069059368989</c:v>
                </c:pt>
                <c:pt idx="75">
                  <c:v>1.3683553240067619</c:v>
                </c:pt>
                <c:pt idx="76">
                  <c:v>1.3584149456404775</c:v>
                </c:pt>
                <c:pt idx="77">
                  <c:v>1.3475900253124453</c:v>
                </c:pt>
                <c:pt idx="78">
                  <c:v>1.3413688603540881</c:v>
                </c:pt>
                <c:pt idx="79">
                  <c:v>1.332550998346258</c:v>
                </c:pt>
                <c:pt idx="80">
                  <c:v>1.3234471392676124</c:v>
                </c:pt>
                <c:pt idx="81">
                  <c:v>1.3101560846507128</c:v>
                </c:pt>
                <c:pt idx="82">
                  <c:v>1.2978058775351535</c:v>
                </c:pt>
                <c:pt idx="83">
                  <c:v>1.2846045202384113</c:v>
                </c:pt>
                <c:pt idx="84">
                  <c:v>1.2768304973979376</c:v>
                </c:pt>
                <c:pt idx="85">
                  <c:v>1.2643188326201082</c:v>
                </c:pt>
                <c:pt idx="86">
                  <c:v>1.2548584751129952</c:v>
                </c:pt>
                <c:pt idx="87">
                  <c:v>1.2385692543750235</c:v>
                </c:pt>
                <c:pt idx="88">
                  <c:v>1.22695738135095</c:v>
                </c:pt>
                <c:pt idx="89">
                  <c:v>1.2124122630351708</c:v>
                </c:pt>
                <c:pt idx="90">
                  <c:v>1.2030144994220811</c:v>
                </c:pt>
                <c:pt idx="91">
                  <c:v>1.1959269923546401</c:v>
                </c:pt>
                <c:pt idx="92">
                  <c:v>1.1880156463974219</c:v>
                </c:pt>
                <c:pt idx="93">
                  <c:v>1.1781832365054716</c:v>
                </c:pt>
                <c:pt idx="94">
                  <c:v>1.1662887545590983</c:v>
                </c:pt>
                <c:pt idx="95">
                  <c:v>1.1546866444253567</c:v>
                </c:pt>
                <c:pt idx="96">
                  <c:v>1.142297153247555</c:v>
                </c:pt>
                <c:pt idx="97">
                  <c:v>1.1325174064357133</c:v>
                </c:pt>
                <c:pt idx="98">
                  <c:v>1.1219140984003304</c:v>
                </c:pt>
                <c:pt idx="99">
                  <c:v>1.1107983428043942</c:v>
                </c:pt>
                <c:pt idx="100">
                  <c:v>1.1005681596988905</c:v>
                </c:pt>
                <c:pt idx="101">
                  <c:v>1.0890566007596747</c:v>
                </c:pt>
                <c:pt idx="102">
                  <c:v>1.0771996535450319</c:v>
                </c:pt>
                <c:pt idx="103">
                  <c:v>1.0647785685064493</c:v>
                </c:pt>
                <c:pt idx="104">
                  <c:v>1.0536628972823181</c:v>
                </c:pt>
                <c:pt idx="105">
                  <c:v>1.0432094700984911</c:v>
                </c:pt>
                <c:pt idx="106">
                  <c:v>1.0307812403260086</c:v>
                </c:pt>
                <c:pt idx="107">
                  <c:v>1.0218172071784282</c:v>
                </c:pt>
                <c:pt idx="108">
                  <c:v>1.0111507120721608</c:v>
                </c:pt>
                <c:pt idx="109">
                  <c:v>1.0002815528582045</c:v>
                </c:pt>
                <c:pt idx="110">
                  <c:v>0.98930051720491485</c:v>
                </c:pt>
                <c:pt idx="111">
                  <c:v>0.97889360556511773</c:v>
                </c:pt>
                <c:pt idx="112">
                  <c:v>0.97015685966310783</c:v>
                </c:pt>
                <c:pt idx="113">
                  <c:v>0.9589098186508731</c:v>
                </c:pt>
                <c:pt idx="114">
                  <c:v>0.94962641439124518</c:v>
                </c:pt>
                <c:pt idx="115">
                  <c:v>0.9399428982155924</c:v>
                </c:pt>
                <c:pt idx="116">
                  <c:v>0.93149315728391457</c:v>
                </c:pt>
                <c:pt idx="117">
                  <c:v>0.92274143306362466</c:v>
                </c:pt>
                <c:pt idx="118">
                  <c:v>0.91223218603142564</c:v>
                </c:pt>
                <c:pt idx="119">
                  <c:v>0.90067367593882808</c:v>
                </c:pt>
                <c:pt idx="120">
                  <c:v>0.89039560116790251</c:v>
                </c:pt>
                <c:pt idx="121">
                  <c:v>0.88410688141855354</c:v>
                </c:pt>
                <c:pt idx="122">
                  <c:v>0.87869603142554076</c:v>
                </c:pt>
                <c:pt idx="123">
                  <c:v>0.87210553379514655</c:v>
                </c:pt>
                <c:pt idx="124">
                  <c:v>0.86373863181679267</c:v>
                </c:pt>
                <c:pt idx="125">
                  <c:v>0.85571306206107056</c:v>
                </c:pt>
                <c:pt idx="126">
                  <c:v>0.84919620210144675</c:v>
                </c:pt>
                <c:pt idx="127">
                  <c:v>0.84224294447758341</c:v>
                </c:pt>
                <c:pt idx="128">
                  <c:v>0.83658171629371469</c:v>
                </c:pt>
                <c:pt idx="129">
                  <c:v>0.82860661821874726</c:v>
                </c:pt>
                <c:pt idx="130">
                  <c:v>0.82286097601180841</c:v>
                </c:pt>
                <c:pt idx="131">
                  <c:v>0.81647732317485122</c:v>
                </c:pt>
                <c:pt idx="132">
                  <c:v>0.8098568122891604</c:v>
                </c:pt>
                <c:pt idx="133">
                  <c:v>0.80075615936407174</c:v>
                </c:pt>
                <c:pt idx="134">
                  <c:v>0.7936995147832584</c:v>
                </c:pt>
                <c:pt idx="135">
                  <c:v>0.78752641906638043</c:v>
                </c:pt>
                <c:pt idx="136">
                  <c:v>0.78270107293586699</c:v>
                </c:pt>
                <c:pt idx="137">
                  <c:v>0.77603111532619018</c:v>
                </c:pt>
                <c:pt idx="138">
                  <c:v>0.76846812520980823</c:v>
                </c:pt>
                <c:pt idx="139">
                  <c:v>0.75949591487952783</c:v>
                </c:pt>
                <c:pt idx="140">
                  <c:v>0.75151517730404094</c:v>
                </c:pt>
                <c:pt idx="141">
                  <c:v>0.74448823249136675</c:v>
                </c:pt>
                <c:pt idx="142">
                  <c:v>0.73835640784341028</c:v>
                </c:pt>
                <c:pt idx="143">
                  <c:v>0.73017545522940464</c:v>
                </c:pt>
                <c:pt idx="144">
                  <c:v>0.7224526206505657</c:v>
                </c:pt>
                <c:pt idx="145">
                  <c:v>0.71622611175635398</c:v>
                </c:pt>
                <c:pt idx="146">
                  <c:v>0.71107679747942731</c:v>
                </c:pt>
                <c:pt idx="147">
                  <c:v>0.70480363732147022</c:v>
                </c:pt>
                <c:pt idx="148">
                  <c:v>0.69657831193914888</c:v>
                </c:pt>
                <c:pt idx="149">
                  <c:v>0.68912216193322673</c:v>
                </c:pt>
                <c:pt idx="150">
                  <c:v>0.68323298275416156</c:v>
                </c:pt>
                <c:pt idx="151">
                  <c:v>0.67661545065451922</c:v>
                </c:pt>
                <c:pt idx="152">
                  <c:v>0.66839278117032064</c:v>
                </c:pt>
                <c:pt idx="153">
                  <c:v>0.66027341704281839</c:v>
                </c:pt>
                <c:pt idx="154">
                  <c:v>0.65435053403305132</c:v>
                </c:pt>
                <c:pt idx="155">
                  <c:v>0.64867608992648984</c:v>
                </c:pt>
                <c:pt idx="156">
                  <c:v>0.64255646043003944</c:v>
                </c:pt>
                <c:pt idx="157">
                  <c:v>0.63650786725327846</c:v>
                </c:pt>
                <c:pt idx="158">
                  <c:v>0.63046871886636469</c:v>
                </c:pt>
                <c:pt idx="159">
                  <c:v>0.62368358314768124</c:v>
                </c:pt>
                <c:pt idx="160">
                  <c:v>0.61556443863513488</c:v>
                </c:pt>
                <c:pt idx="161">
                  <c:v>0.60770715724255409</c:v>
                </c:pt>
                <c:pt idx="162">
                  <c:v>0.60127320793164563</c:v>
                </c:pt>
                <c:pt idx="163">
                  <c:v>0.59502545958538333</c:v>
                </c:pt>
                <c:pt idx="164">
                  <c:v>0.58894363083588641</c:v>
                </c:pt>
                <c:pt idx="165">
                  <c:v>0.58152234797913382</c:v>
                </c:pt>
                <c:pt idx="166">
                  <c:v>0.57425331080016417</c:v>
                </c:pt>
                <c:pt idx="167">
                  <c:v>0.5668892023142772</c:v>
                </c:pt>
                <c:pt idx="168">
                  <c:v>0.56043621054761128</c:v>
                </c:pt>
                <c:pt idx="169">
                  <c:v>0.55410820467097199</c:v>
                </c:pt>
                <c:pt idx="170">
                  <c:v>0.54745695787509752</c:v>
                </c:pt>
                <c:pt idx="171">
                  <c:v>0.54165846566850462</c:v>
                </c:pt>
                <c:pt idx="172">
                  <c:v>0.53618354062512941</c:v>
                </c:pt>
                <c:pt idx="173">
                  <c:v>0.53128774363187947</c:v>
                </c:pt>
                <c:pt idx="174">
                  <c:v>0.52552231322785259</c:v>
                </c:pt>
                <c:pt idx="175">
                  <c:v>0.52019653116928577</c:v>
                </c:pt>
                <c:pt idx="176">
                  <c:v>0.51434108544252677</c:v>
                </c:pt>
                <c:pt idx="177">
                  <c:v>0.50944931682653583</c:v>
                </c:pt>
                <c:pt idx="178">
                  <c:v>0.50436217451576726</c:v>
                </c:pt>
                <c:pt idx="179">
                  <c:v>0.50142758052185066</c:v>
                </c:pt>
                <c:pt idx="180">
                  <c:v>0.4978732318617799</c:v>
                </c:pt>
                <c:pt idx="181">
                  <c:v>0.49506664479800927</c:v>
                </c:pt>
                <c:pt idx="182">
                  <c:v>0.49035217413471055</c:v>
                </c:pt>
                <c:pt idx="183">
                  <c:v>0.48551877782272945</c:v>
                </c:pt>
                <c:pt idx="184">
                  <c:v>0.4807287975192045</c:v>
                </c:pt>
                <c:pt idx="185">
                  <c:v>0.47645479890425746</c:v>
                </c:pt>
                <c:pt idx="186">
                  <c:v>0.47308446916335251</c:v>
                </c:pt>
                <c:pt idx="187">
                  <c:v>0.4685665841511687</c:v>
                </c:pt>
                <c:pt idx="188">
                  <c:v>0.46463634128094139</c:v>
                </c:pt>
                <c:pt idx="189">
                  <c:v>0.4606023559705073</c:v>
                </c:pt>
                <c:pt idx="190">
                  <c:v>0.45752773403989427</c:v>
                </c:pt>
                <c:pt idx="191">
                  <c:v>0.45364025784765061</c:v>
                </c:pt>
                <c:pt idx="192">
                  <c:v>0.44999540213049338</c:v>
                </c:pt>
                <c:pt idx="193">
                  <c:v>0.44602306270767716</c:v>
                </c:pt>
                <c:pt idx="194">
                  <c:v>0.44293959907758074</c:v>
                </c:pt>
                <c:pt idx="195">
                  <c:v>0.43999351572840023</c:v>
                </c:pt>
                <c:pt idx="196">
                  <c:v>0.43650292389112022</c:v>
                </c:pt>
                <c:pt idx="197">
                  <c:v>0.43273852362887977</c:v>
                </c:pt>
                <c:pt idx="198">
                  <c:v>0.42885959975711668</c:v>
                </c:pt>
                <c:pt idx="199">
                  <c:v>0.42502404784687675</c:v>
                </c:pt>
                <c:pt idx="200">
                  <c:v>0.4211669387532459</c:v>
                </c:pt>
                <c:pt idx="201">
                  <c:v>0.41752282192220669</c:v>
                </c:pt>
                <c:pt idx="202">
                  <c:v>0.41455535598775467</c:v>
                </c:pt>
                <c:pt idx="203">
                  <c:v>0.41160052877655778</c:v>
                </c:pt>
                <c:pt idx="204">
                  <c:v>0.40789618379340664</c:v>
                </c:pt>
                <c:pt idx="205">
                  <c:v>0.40440800976788177</c:v>
                </c:pt>
                <c:pt idx="206">
                  <c:v>0.40083421931555729</c:v>
                </c:pt>
                <c:pt idx="207">
                  <c:v>0.39735428930822919</c:v>
                </c:pt>
                <c:pt idx="208">
                  <c:v>0.39333913404291199</c:v>
                </c:pt>
                <c:pt idx="209">
                  <c:v>0.38924657152137654</c:v>
                </c:pt>
                <c:pt idx="210">
                  <c:v>0.38586021963500616</c:v>
                </c:pt>
                <c:pt idx="211">
                  <c:v>0.38259848719155226</c:v>
                </c:pt>
                <c:pt idx="212">
                  <c:v>0.38034508115365245</c:v>
                </c:pt>
                <c:pt idx="213">
                  <c:v>0.3769069138244</c:v>
                </c:pt>
                <c:pt idx="214">
                  <c:v>0.37365596080919217</c:v>
                </c:pt>
                <c:pt idx="215">
                  <c:v>0.36909987235906377</c:v>
                </c:pt>
                <c:pt idx="216">
                  <c:v>0.36506874995245508</c:v>
                </c:pt>
                <c:pt idx="217">
                  <c:v>0.36156186434040666</c:v>
                </c:pt>
                <c:pt idx="218">
                  <c:v>0.35874441403426033</c:v>
                </c:pt>
                <c:pt idx="219">
                  <c:v>0.35608435293082241</c:v>
                </c:pt>
                <c:pt idx="220">
                  <c:v>0.35269381893622326</c:v>
                </c:pt>
                <c:pt idx="221">
                  <c:v>0.34889495280656863</c:v>
                </c:pt>
                <c:pt idx="222">
                  <c:v>0.34539626430438902</c:v>
                </c:pt>
                <c:pt idx="223">
                  <c:v>0.34139883125804082</c:v>
                </c:pt>
                <c:pt idx="224">
                  <c:v>0.33749418208507176</c:v>
                </c:pt>
                <c:pt idx="225">
                  <c:v>0.332754493792423</c:v>
                </c:pt>
                <c:pt idx="226">
                  <c:v>0.32939163287893186</c:v>
                </c:pt>
                <c:pt idx="227">
                  <c:v>0.32674575473701278</c:v>
                </c:pt>
                <c:pt idx="228">
                  <c:v>0.32371560148235451</c:v>
                </c:pt>
                <c:pt idx="229">
                  <c:v>0.3200183688871921</c:v>
                </c:pt>
                <c:pt idx="230">
                  <c:v>0.31608694748148625</c:v>
                </c:pt>
                <c:pt idx="231">
                  <c:v>0.3132193674258667</c:v>
                </c:pt>
                <c:pt idx="232">
                  <c:v>0.30958956074855865</c:v>
                </c:pt>
                <c:pt idx="233">
                  <c:v>0.30615710722844575</c:v>
                </c:pt>
                <c:pt idx="234">
                  <c:v>0.3025500871353789</c:v>
                </c:pt>
                <c:pt idx="235">
                  <c:v>0.29979026139915016</c:v>
                </c:pt>
                <c:pt idx="236">
                  <c:v>0.29689905674702793</c:v>
                </c:pt>
                <c:pt idx="237">
                  <c:v>0.29390357233408426</c:v>
                </c:pt>
                <c:pt idx="238">
                  <c:v>0.29113830382370642</c:v>
                </c:pt>
                <c:pt idx="239">
                  <c:v>0.28786294879858115</c:v>
                </c:pt>
                <c:pt idx="240">
                  <c:v>0.28420625181995335</c:v>
                </c:pt>
                <c:pt idx="241">
                  <c:v>0.28071531835949742</c:v>
                </c:pt>
                <c:pt idx="242">
                  <c:v>0.27746019288097845</c:v>
                </c:pt>
                <c:pt idx="243">
                  <c:v>0.27524574350120895</c:v>
                </c:pt>
                <c:pt idx="244">
                  <c:v>0.27287815134582155</c:v>
                </c:pt>
                <c:pt idx="245">
                  <c:v>0.27067409601209064</c:v>
                </c:pt>
                <c:pt idx="246">
                  <c:v>0.26785657667759072</c:v>
                </c:pt>
                <c:pt idx="247">
                  <c:v>0.2652320850773226</c:v>
                </c:pt>
                <c:pt idx="248">
                  <c:v>0.26246541029374071</c:v>
                </c:pt>
                <c:pt idx="249">
                  <c:v>0.25959792638865248</c:v>
                </c:pt>
                <c:pt idx="250">
                  <c:v>0.25729403650211552</c:v>
                </c:pt>
                <c:pt idx="251">
                  <c:v>0.25445108061952632</c:v>
                </c:pt>
                <c:pt idx="252">
                  <c:v>0.25197146778710711</c:v>
                </c:pt>
                <c:pt idx="253">
                  <c:v>0.24922825697445838</c:v>
                </c:pt>
                <c:pt idx="254">
                  <c:v>0.24665398543089426</c:v>
                </c:pt>
                <c:pt idx="255">
                  <c:v>0.24393238620232532</c:v>
                </c:pt>
                <c:pt idx="256">
                  <c:v>0.24143489619941444</c:v>
                </c:pt>
                <c:pt idx="257">
                  <c:v>0.23926108156978937</c:v>
                </c:pt>
                <c:pt idx="258">
                  <c:v>0.23737900358267894</c:v>
                </c:pt>
                <c:pt idx="259">
                  <c:v>0.23508090796736106</c:v>
                </c:pt>
                <c:pt idx="260">
                  <c:v>0.23243172675786425</c:v>
                </c:pt>
                <c:pt idx="261">
                  <c:v>0.23050543399617551</c:v>
                </c:pt>
                <c:pt idx="262">
                  <c:v>0.22807132761510271</c:v>
                </c:pt>
                <c:pt idx="263">
                  <c:v>0.22621975232545463</c:v>
                </c:pt>
                <c:pt idx="264">
                  <c:v>0.22326361340558734</c:v>
                </c:pt>
                <c:pt idx="265">
                  <c:v>0.22080339840255853</c:v>
                </c:pt>
                <c:pt idx="266">
                  <c:v>0.21831736108507974</c:v>
                </c:pt>
                <c:pt idx="267">
                  <c:v>0.2165093015058735</c:v>
                </c:pt>
                <c:pt idx="268">
                  <c:v>0.21470509341377239</c:v>
                </c:pt>
                <c:pt idx="269">
                  <c:v>0.21252344319320243</c:v>
                </c:pt>
                <c:pt idx="270">
                  <c:v>0.21059610425697448</c:v>
                </c:pt>
                <c:pt idx="271">
                  <c:v>0.20781176536103702</c:v>
                </c:pt>
                <c:pt idx="272">
                  <c:v>0.20593175038528519</c:v>
                </c:pt>
                <c:pt idx="273">
                  <c:v>0.20254369188111263</c:v>
                </c:pt>
                <c:pt idx="274">
                  <c:v>0.20054486464363952</c:v>
                </c:pt>
                <c:pt idx="275">
                  <c:v>0.19766394752033276</c:v>
                </c:pt>
                <c:pt idx="276">
                  <c:v>0.19564142694447512</c:v>
                </c:pt>
                <c:pt idx="277">
                  <c:v>0.19319427153437818</c:v>
                </c:pt>
                <c:pt idx="278">
                  <c:v>0.191179217340672</c:v>
                </c:pt>
                <c:pt idx="279">
                  <c:v>0.18900087046255956</c:v>
                </c:pt>
                <c:pt idx="280">
                  <c:v>0.1871905202925033</c:v>
                </c:pt>
                <c:pt idx="281">
                  <c:v>0.18552386553917416</c:v>
                </c:pt>
                <c:pt idx="282">
                  <c:v>0.18494025425902713</c:v>
                </c:pt>
                <c:pt idx="283">
                  <c:v>0.18317245698942267</c:v>
                </c:pt>
                <c:pt idx="284">
                  <c:v>0.18115331850460223</c:v>
                </c:pt>
                <c:pt idx="285">
                  <c:v>0.17826581711837569</c:v>
                </c:pt>
                <c:pt idx="286">
                  <c:v>0.17612868049335578</c:v>
                </c:pt>
                <c:pt idx="287">
                  <c:v>0.17397982352560054</c:v>
                </c:pt>
                <c:pt idx="288">
                  <c:v>0.17246187674387781</c:v>
                </c:pt>
                <c:pt idx="289">
                  <c:v>0.17066964772880877</c:v>
                </c:pt>
                <c:pt idx="290">
                  <c:v>0.16995482716222329</c:v>
                </c:pt>
                <c:pt idx="291">
                  <c:v>0.1683827924579929</c:v>
                </c:pt>
                <c:pt idx="292">
                  <c:v>0.1676492356464469</c:v>
                </c:pt>
                <c:pt idx="293">
                  <c:v>0.16598942348603948</c:v>
                </c:pt>
                <c:pt idx="294">
                  <c:v>0.16471462177181492</c:v>
                </c:pt>
                <c:pt idx="295">
                  <c:v>0.16289653113103864</c:v>
                </c:pt>
                <c:pt idx="296">
                  <c:v>0.16153596900717376</c:v>
                </c:pt>
                <c:pt idx="297">
                  <c:v>0.16024025657441465</c:v>
                </c:pt>
                <c:pt idx="298">
                  <c:v>0.15892143149154866</c:v>
                </c:pt>
                <c:pt idx="299">
                  <c:v>0.15733742020080671</c:v>
                </c:pt>
                <c:pt idx="300">
                  <c:v>0.15638085994532863</c:v>
                </c:pt>
                <c:pt idx="301">
                  <c:v>0.1557517087270445</c:v>
                </c:pt>
                <c:pt idx="302">
                  <c:v>0.15438874966828081</c:v>
                </c:pt>
                <c:pt idx="303">
                  <c:v>0.15302084669602267</c:v>
                </c:pt>
                <c:pt idx="304">
                  <c:v>0.15120622458956501</c:v>
                </c:pt>
                <c:pt idx="305">
                  <c:v>0.15080017799690679</c:v>
                </c:pt>
                <c:pt idx="306">
                  <c:v>0.15001654018695379</c:v>
                </c:pt>
                <c:pt idx="307">
                  <c:v>0.1494937650200977</c:v>
                </c:pt>
                <c:pt idx="308">
                  <c:v>0.14874466434011269</c:v>
                </c:pt>
                <c:pt idx="309">
                  <c:v>0.14781874654027266</c:v>
                </c:pt>
                <c:pt idx="310">
                  <c:v>0.14649171143396034</c:v>
                </c:pt>
                <c:pt idx="311">
                  <c:v>0.14512462970562645</c:v>
                </c:pt>
                <c:pt idx="312">
                  <c:v>0.14388327889080912</c:v>
                </c:pt>
                <c:pt idx="313">
                  <c:v>0.14274740758274498</c:v>
                </c:pt>
                <c:pt idx="314">
                  <c:v>0.14213632680523813</c:v>
                </c:pt>
                <c:pt idx="315">
                  <c:v>0.14086178895864271</c:v>
                </c:pt>
                <c:pt idx="316">
                  <c:v>0.14003746768104611</c:v>
                </c:pt>
                <c:pt idx="317">
                  <c:v>0.13865544011987721</c:v>
                </c:pt>
                <c:pt idx="318">
                  <c:v>0.1381945460731582</c:v>
                </c:pt>
                <c:pt idx="319">
                  <c:v>0.13783728639733803</c:v>
                </c:pt>
                <c:pt idx="320">
                  <c:v>0.13756891837685886</c:v>
                </c:pt>
                <c:pt idx="321">
                  <c:v>0.13708727525537431</c:v>
                </c:pt>
                <c:pt idx="322">
                  <c:v>0.13620387938027714</c:v>
                </c:pt>
                <c:pt idx="323">
                  <c:v>0.1353944303857981</c:v>
                </c:pt>
                <c:pt idx="324">
                  <c:v>0.13402833624606292</c:v>
                </c:pt>
                <c:pt idx="325">
                  <c:v>0.13365906048391563</c:v>
                </c:pt>
                <c:pt idx="326">
                  <c:v>0.13305960385979879</c:v>
                </c:pt>
                <c:pt idx="327">
                  <c:v>0.13353388491856083</c:v>
                </c:pt>
                <c:pt idx="328">
                  <c:v>0.132800524218115</c:v>
                </c:pt>
                <c:pt idx="329">
                  <c:v>0.13237330686703216</c:v>
                </c:pt>
                <c:pt idx="330">
                  <c:v>0.13161411252571739</c:v>
                </c:pt>
                <c:pt idx="331">
                  <c:v>0.13117259153821353</c:v>
                </c:pt>
                <c:pt idx="332">
                  <c:v>0.13048123107083959</c:v>
                </c:pt>
                <c:pt idx="333">
                  <c:v>0.12998850150558411</c:v>
                </c:pt>
                <c:pt idx="334">
                  <c:v>0.12988773457138653</c:v>
                </c:pt>
                <c:pt idx="335">
                  <c:v>0.12907575013933545</c:v>
                </c:pt>
                <c:pt idx="336">
                  <c:v>0.12875371738928185</c:v>
                </c:pt>
                <c:pt idx="337">
                  <c:v>0.12812801209675409</c:v>
                </c:pt>
                <c:pt idx="338">
                  <c:v>0.12882230647260531</c:v>
                </c:pt>
                <c:pt idx="339">
                  <c:v>0.1286949958997291</c:v>
                </c:pt>
                <c:pt idx="340">
                  <c:v>0.12898752615648224</c:v>
                </c:pt>
                <c:pt idx="341">
                  <c:v>0.12823513141743056</c:v>
                </c:pt>
                <c:pt idx="342">
                  <c:v>0.12807554164415655</c:v>
                </c:pt>
                <c:pt idx="343">
                  <c:v>0.12778536838358689</c:v>
                </c:pt>
                <c:pt idx="344">
                  <c:v>0.1267995545041315</c:v>
                </c:pt>
                <c:pt idx="345">
                  <c:v>0.12602585611411388</c:v>
                </c:pt>
                <c:pt idx="346">
                  <c:v>0.12469673018303383</c:v>
                </c:pt>
                <c:pt idx="347">
                  <c:v>0.12542925748241698</c:v>
                </c:pt>
                <c:pt idx="348">
                  <c:v>0.12399280812926605</c:v>
                </c:pt>
                <c:pt idx="349">
                  <c:v>0.12380714976145117</c:v>
                </c:pt>
                <c:pt idx="350">
                  <c:v>0.12190499596718433</c:v>
                </c:pt>
                <c:pt idx="351">
                  <c:v>0.12233944244684244</c:v>
                </c:pt>
                <c:pt idx="352">
                  <c:v>0.12195823549904601</c:v>
                </c:pt>
                <c:pt idx="353">
                  <c:v>0.12231299317048541</c:v>
                </c:pt>
                <c:pt idx="354">
                  <c:v>0.12163263713910399</c:v>
                </c:pt>
                <c:pt idx="355">
                  <c:v>0.12096090442091388</c:v>
                </c:pt>
                <c:pt idx="356">
                  <c:v>0.12028779840571303</c:v>
                </c:pt>
                <c:pt idx="357">
                  <c:v>0.11956196098700653</c:v>
                </c:pt>
                <c:pt idx="358">
                  <c:v>0.1188446669732849</c:v>
                </c:pt>
                <c:pt idx="359">
                  <c:v>0.11809275690767136</c:v>
                </c:pt>
                <c:pt idx="360">
                  <c:v>0.11744907401766785</c:v>
                </c:pt>
                <c:pt idx="361">
                  <c:v>0.11739950391380631</c:v>
                </c:pt>
                <c:pt idx="362">
                  <c:v>0.11711428924207973</c:v>
                </c:pt>
                <c:pt idx="363">
                  <c:v>0.11675666681681941</c:v>
                </c:pt>
                <c:pt idx="364">
                  <c:v>0.11651906242344919</c:v>
                </c:pt>
                <c:pt idx="365">
                  <c:v>0.11630828599107698</c:v>
                </c:pt>
                <c:pt idx="366">
                  <c:v>0.11635301546045358</c:v>
                </c:pt>
                <c:pt idx="367">
                  <c:v>0.11609000241409259</c:v>
                </c:pt>
                <c:pt idx="368">
                  <c:v>0.11562256931329787</c:v>
                </c:pt>
                <c:pt idx="369">
                  <c:v>0.11487688162574215</c:v>
                </c:pt>
                <c:pt idx="370">
                  <c:v>0.11459472571453036</c:v>
                </c:pt>
                <c:pt idx="371">
                  <c:v>0.11524130561501611</c:v>
                </c:pt>
                <c:pt idx="372">
                  <c:v>0.11560706014168849</c:v>
                </c:pt>
                <c:pt idx="373">
                  <c:v>0.11523069809955029</c:v>
                </c:pt>
                <c:pt idx="374">
                  <c:v>0.11497986275105282</c:v>
                </c:pt>
                <c:pt idx="375">
                  <c:v>0.11571062285370981</c:v>
                </c:pt>
                <c:pt idx="376">
                  <c:v>0.11613059503437936</c:v>
                </c:pt>
                <c:pt idx="377">
                  <c:v>0.11664668244979329</c:v>
                </c:pt>
                <c:pt idx="378">
                  <c:v>0.11682773959177277</c:v>
                </c:pt>
                <c:pt idx="379">
                  <c:v>0.11757511037946881</c:v>
                </c:pt>
                <c:pt idx="380">
                  <c:v>0.11786191208361339</c:v>
                </c:pt>
                <c:pt idx="381">
                  <c:v>0.11838407799361285</c:v>
                </c:pt>
                <c:pt idx="382">
                  <c:v>0.11964565976892549</c:v>
                </c:pt>
                <c:pt idx="383">
                  <c:v>0.12076213898876892</c:v>
                </c:pt>
                <c:pt idx="384">
                  <c:v>0.12306826225516294</c:v>
                </c:pt>
                <c:pt idx="385">
                  <c:v>0.12404036901110498</c:v>
                </c:pt>
                <c:pt idx="386">
                  <c:v>0.12587742682262867</c:v>
                </c:pt>
                <c:pt idx="387">
                  <c:v>0.12695965206905513</c:v>
                </c:pt>
                <c:pt idx="388">
                  <c:v>0.12868264358811807</c:v>
                </c:pt>
                <c:pt idx="389">
                  <c:v>0.12887986823285108</c:v>
                </c:pt>
                <c:pt idx="390">
                  <c:v>0.13091606080131729</c:v>
                </c:pt>
                <c:pt idx="391">
                  <c:v>0.13094608069922337</c:v>
                </c:pt>
                <c:pt idx="392">
                  <c:v>0.13160338312551081</c:v>
                </c:pt>
                <c:pt idx="393">
                  <c:v>0.13056566782582704</c:v>
                </c:pt>
                <c:pt idx="394">
                  <c:v>0.1314671163440865</c:v>
                </c:pt>
                <c:pt idx="395">
                  <c:v>0.13180303159079212</c:v>
                </c:pt>
                <c:pt idx="396">
                  <c:v>0.13239704408043274</c:v>
                </c:pt>
                <c:pt idx="397">
                  <c:v>0.13237947028083241</c:v>
                </c:pt>
                <c:pt idx="398">
                  <c:v>0.13306994271035105</c:v>
                </c:pt>
                <c:pt idx="399">
                  <c:v>0.13178651586562637</c:v>
                </c:pt>
                <c:pt idx="400">
                  <c:v>0.13014115507900345</c:v>
                </c:pt>
                <c:pt idx="401">
                  <c:v>0.12955246245827209</c:v>
                </c:pt>
                <c:pt idx="402">
                  <c:v>0.12790981161549009</c:v>
                </c:pt>
                <c:pt idx="403">
                  <c:v>0.12656107027944929</c:v>
                </c:pt>
                <c:pt idx="404">
                  <c:v>0.12406553830452356</c:v>
                </c:pt>
                <c:pt idx="405">
                  <c:v>0.12194308593253851</c:v>
                </c:pt>
                <c:pt idx="406">
                  <c:v>0.11961317046637215</c:v>
                </c:pt>
                <c:pt idx="407">
                  <c:v>0.11754747582179745</c:v>
                </c:pt>
                <c:pt idx="408">
                  <c:v>0.11601125168617513</c:v>
                </c:pt>
                <c:pt idx="409">
                  <c:v>0.11375723264618974</c:v>
                </c:pt>
                <c:pt idx="410">
                  <c:v>0.11105375417075161</c:v>
                </c:pt>
                <c:pt idx="411">
                  <c:v>0.10750209153492116</c:v>
                </c:pt>
                <c:pt idx="412">
                  <c:v>0.10641487129875014</c:v>
                </c:pt>
                <c:pt idx="413">
                  <c:v>0.10412987890302007</c:v>
                </c:pt>
                <c:pt idx="414">
                  <c:v>0.1024695107870881</c:v>
                </c:pt>
                <c:pt idx="415">
                  <c:v>9.9414805516722549E-2</c:v>
                </c:pt>
                <c:pt idx="416">
                  <c:v>9.6233139254542119E-2</c:v>
                </c:pt>
                <c:pt idx="417">
                  <c:v>9.3741852052740993E-2</c:v>
                </c:pt>
                <c:pt idx="418">
                  <c:v>9.2449638659044056E-2</c:v>
                </c:pt>
                <c:pt idx="419">
                  <c:v>9.051913144359966E-2</c:v>
                </c:pt>
                <c:pt idx="420">
                  <c:v>8.8797056919645789E-2</c:v>
                </c:pt>
                <c:pt idx="421">
                  <c:v>8.609733074237895E-2</c:v>
                </c:pt>
                <c:pt idx="422">
                  <c:v>8.60782725226273E-2</c:v>
                </c:pt>
                <c:pt idx="423">
                  <c:v>8.5310645879153615E-2</c:v>
                </c:pt>
                <c:pt idx="424">
                  <c:v>8.5398729398520001E-2</c:v>
                </c:pt>
                <c:pt idx="425">
                  <c:v>8.4680119063998319E-2</c:v>
                </c:pt>
                <c:pt idx="426">
                  <c:v>8.5109386494369818E-2</c:v>
                </c:pt>
                <c:pt idx="427">
                  <c:v>8.3809221471452408E-2</c:v>
                </c:pt>
                <c:pt idx="428">
                  <c:v>8.3847684957281426E-2</c:v>
                </c:pt>
                <c:pt idx="429">
                  <c:v>8.3271970645102389E-2</c:v>
                </c:pt>
                <c:pt idx="430">
                  <c:v>8.3371574727086548E-2</c:v>
                </c:pt>
                <c:pt idx="431">
                  <c:v>8.1610699728056221E-2</c:v>
                </c:pt>
                <c:pt idx="432">
                  <c:v>8.128666609881155E-2</c:v>
                </c:pt>
                <c:pt idx="433">
                  <c:v>8.010546638265803E-2</c:v>
                </c:pt>
                <c:pt idx="434">
                  <c:v>8.0678477934323395E-2</c:v>
                </c:pt>
                <c:pt idx="435">
                  <c:v>8.0042982907492566E-2</c:v>
                </c:pt>
                <c:pt idx="436">
                  <c:v>8.0608806776550357E-2</c:v>
                </c:pt>
                <c:pt idx="437">
                  <c:v>7.9657765909860137E-2</c:v>
                </c:pt>
                <c:pt idx="438">
                  <c:v>7.8834276321909078E-2</c:v>
                </c:pt>
                <c:pt idx="439">
                  <c:v>7.7763283207556766E-2</c:v>
                </c:pt>
                <c:pt idx="440">
                  <c:v>7.8054826928659157E-2</c:v>
                </c:pt>
                <c:pt idx="441">
                  <c:v>7.7226981063707179E-2</c:v>
                </c:pt>
                <c:pt idx="442">
                  <c:v>7.6499156557164508E-2</c:v>
                </c:pt>
                <c:pt idx="443">
                  <c:v>7.5075435281309305E-2</c:v>
                </c:pt>
                <c:pt idx="444">
                  <c:v>7.6341731236540658E-2</c:v>
                </c:pt>
                <c:pt idx="445">
                  <c:v>7.596212441654962E-2</c:v>
                </c:pt>
                <c:pt idx="446">
                  <c:v>7.609152023951532E-2</c:v>
                </c:pt>
                <c:pt idx="447">
                  <c:v>7.5696089909264519E-2</c:v>
                </c:pt>
                <c:pt idx="448">
                  <c:v>7.7396182458598584E-2</c:v>
                </c:pt>
                <c:pt idx="449">
                  <c:v>7.6893545923566911E-2</c:v>
                </c:pt>
                <c:pt idx="450">
                  <c:v>7.5506658801175949E-2</c:v>
                </c:pt>
                <c:pt idx="451">
                  <c:v>7.4586500914364834E-2</c:v>
                </c:pt>
                <c:pt idx="452">
                  <c:v>7.376206950344226E-2</c:v>
                </c:pt>
                <c:pt idx="453">
                  <c:v>7.3767626943782721E-2</c:v>
                </c:pt>
                <c:pt idx="454">
                  <c:v>7.3115099402143585E-2</c:v>
                </c:pt>
                <c:pt idx="455">
                  <c:v>7.3223328827777462E-2</c:v>
                </c:pt>
                <c:pt idx="456">
                  <c:v>7.2791899672488086E-2</c:v>
                </c:pt>
                <c:pt idx="457">
                  <c:v>7.2009474427016884E-2</c:v>
                </c:pt>
                <c:pt idx="458">
                  <c:v>7.0890451660237025E-2</c:v>
                </c:pt>
                <c:pt idx="459">
                  <c:v>7.1890544597225034E-2</c:v>
                </c:pt>
                <c:pt idx="460">
                  <c:v>7.1685823086667183E-2</c:v>
                </c:pt>
                <c:pt idx="461">
                  <c:v>7.3331148921679662E-2</c:v>
                </c:pt>
                <c:pt idx="462">
                  <c:v>7.2462360404601953E-2</c:v>
                </c:pt>
                <c:pt idx="463">
                  <c:v>7.3341190929999647E-2</c:v>
                </c:pt>
                <c:pt idx="464">
                  <c:v>7.0777054095269826E-2</c:v>
                </c:pt>
                <c:pt idx="465">
                  <c:v>7.012682703322233E-2</c:v>
                </c:pt>
                <c:pt idx="466">
                  <c:v>6.8339002513330777E-2</c:v>
                </c:pt>
                <c:pt idx="467">
                  <c:v>6.946068700904022E-2</c:v>
                </c:pt>
                <c:pt idx="468">
                  <c:v>6.8576348585387956E-2</c:v>
                </c:pt>
                <c:pt idx="469">
                  <c:v>6.8606651869763891E-2</c:v>
                </c:pt>
                <c:pt idx="470">
                  <c:v>6.8197935671374152E-2</c:v>
                </c:pt>
                <c:pt idx="471">
                  <c:v>6.8910954925555545E-2</c:v>
                </c:pt>
                <c:pt idx="472">
                  <c:v>6.8134654412715462E-2</c:v>
                </c:pt>
                <c:pt idx="473">
                  <c:v>6.8287585810089479E-2</c:v>
                </c:pt>
                <c:pt idx="474">
                  <c:v>6.6524398112479372E-2</c:v>
                </c:pt>
                <c:pt idx="475">
                  <c:v>6.635854220611985E-2</c:v>
                </c:pt>
                <c:pt idx="476">
                  <c:v>6.7177694820497846E-2</c:v>
                </c:pt>
                <c:pt idx="477">
                  <c:v>6.8401944354903391E-2</c:v>
                </c:pt>
                <c:pt idx="478">
                  <c:v>6.8695455476077527E-2</c:v>
                </c:pt>
                <c:pt idx="479">
                  <c:v>6.8615842448523548E-2</c:v>
                </c:pt>
                <c:pt idx="480">
                  <c:v>6.7584826083127131E-2</c:v>
                </c:pt>
                <c:pt idx="481">
                  <c:v>6.7920781557702758E-2</c:v>
                </c:pt>
                <c:pt idx="482">
                  <c:v>6.7373841565607148E-2</c:v>
                </c:pt>
                <c:pt idx="483">
                  <c:v>6.6937488750488619E-2</c:v>
                </c:pt>
                <c:pt idx="484">
                  <c:v>6.6877405816854335E-2</c:v>
                </c:pt>
                <c:pt idx="485">
                  <c:v>6.4357072051846084E-2</c:v>
                </c:pt>
                <c:pt idx="486">
                  <c:v>6.3476490804370803E-2</c:v>
                </c:pt>
                <c:pt idx="487">
                  <c:v>6.3267246253276732E-2</c:v>
                </c:pt>
                <c:pt idx="488">
                  <c:v>6.4882737289660528E-2</c:v>
                </c:pt>
                <c:pt idx="489">
                  <c:v>6.5541021229804874E-2</c:v>
                </c:pt>
                <c:pt idx="490">
                  <c:v>6.6103667794375126E-2</c:v>
                </c:pt>
                <c:pt idx="491">
                  <c:v>6.6193976984423641E-2</c:v>
                </c:pt>
                <c:pt idx="492">
                  <c:v>6.6589880442491228E-2</c:v>
                </c:pt>
                <c:pt idx="493">
                  <c:v>6.5045571362415414E-2</c:v>
                </c:pt>
                <c:pt idx="494">
                  <c:v>6.4905841183064056E-2</c:v>
                </c:pt>
                <c:pt idx="495">
                  <c:v>6.3921050093139975E-2</c:v>
                </c:pt>
                <c:pt idx="496">
                  <c:v>6.5213004890632115E-2</c:v>
                </c:pt>
                <c:pt idx="497">
                  <c:v>6.4205892340062409E-2</c:v>
                </c:pt>
                <c:pt idx="498">
                  <c:v>6.4015438633328731E-2</c:v>
                </c:pt>
                <c:pt idx="499">
                  <c:v>6.3170546391381699E-2</c:v>
                </c:pt>
                <c:pt idx="500">
                  <c:v>6.3887051206542936E-2</c:v>
                </c:pt>
                <c:pt idx="501">
                  <c:v>6.4758043755454603E-2</c:v>
                </c:pt>
                <c:pt idx="502">
                  <c:v>6.4120536001968043E-2</c:v>
                </c:pt>
                <c:pt idx="503">
                  <c:v>6.3115479221877449E-2</c:v>
                </c:pt>
                <c:pt idx="504">
                  <c:v>6.2179360960613113E-2</c:v>
                </c:pt>
                <c:pt idx="505">
                  <c:v>6.0663449029099613E-2</c:v>
                </c:pt>
                <c:pt idx="506">
                  <c:v>5.9771180335370926E-2</c:v>
                </c:pt>
                <c:pt idx="507">
                  <c:v>6.1396588414410529E-2</c:v>
                </c:pt>
                <c:pt idx="508">
                  <c:v>6.3601810242124246E-2</c:v>
                </c:pt>
                <c:pt idx="509">
                  <c:v>6.3952394878518712E-2</c:v>
                </c:pt>
                <c:pt idx="510">
                  <c:v>6.2287406500451559E-2</c:v>
                </c:pt>
                <c:pt idx="511">
                  <c:v>6.2642983553534329E-2</c:v>
                </c:pt>
                <c:pt idx="512">
                  <c:v>6.1977394461374645E-2</c:v>
                </c:pt>
                <c:pt idx="513">
                  <c:v>6.2911720871379348E-2</c:v>
                </c:pt>
                <c:pt idx="514">
                  <c:v>6.0692137074779939E-2</c:v>
                </c:pt>
                <c:pt idx="515">
                  <c:v>6.2270487555956884E-2</c:v>
                </c:pt>
                <c:pt idx="516">
                  <c:v>6.3099175677487268E-2</c:v>
                </c:pt>
                <c:pt idx="517">
                  <c:v>6.1772377469981814E-2</c:v>
                </c:pt>
                <c:pt idx="518">
                  <c:v>6.1773450787644707E-2</c:v>
                </c:pt>
                <c:pt idx="519">
                  <c:v>6.0525360914254339E-2</c:v>
                </c:pt>
                <c:pt idx="520">
                  <c:v>6.2796050421169369E-2</c:v>
                </c:pt>
              </c:numCache>
            </c:numRef>
          </c:val>
        </c:ser>
        <c:ser>
          <c:idx val="21"/>
          <c:order val="20"/>
          <c:tx>
            <c:strRef>
              <c:f>AP_t!$F$22</c:f>
              <c:strCache>
                <c:ptCount val="1"/>
                <c:pt idx="0">
                  <c:v>P21</c:v>
                </c:pt>
              </c:strCache>
            </c:strRef>
          </c:tx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AP_t!$G$22:$TG$22</c:f>
              <c:numCache>
                <c:formatCode>General</c:formatCode>
                <c:ptCount val="521"/>
                <c:pt idx="0">
                  <c:v>2.0567106854724466</c:v>
                </c:pt>
                <c:pt idx="1">
                  <c:v>2.0365609240957734</c:v>
                </c:pt>
                <c:pt idx="2">
                  <c:v>2.0225367602146167</c:v>
                </c:pt>
                <c:pt idx="3">
                  <c:v>2.0221893759733676</c:v>
                </c:pt>
                <c:pt idx="4">
                  <c:v>2.0084304288622072</c:v>
                </c:pt>
                <c:pt idx="5">
                  <c:v>1.9911675845081185</c:v>
                </c:pt>
                <c:pt idx="6">
                  <c:v>1.9743291900978459</c:v>
                </c:pt>
                <c:pt idx="7">
                  <c:v>1.9728797448008419</c:v>
                </c:pt>
                <c:pt idx="8">
                  <c:v>1.9670165827796271</c:v>
                </c:pt>
                <c:pt idx="9">
                  <c:v>1.9458920389848224</c:v>
                </c:pt>
                <c:pt idx="10">
                  <c:v>1.9252157116818718</c:v>
                </c:pt>
                <c:pt idx="11">
                  <c:v>1.9121739908912365</c:v>
                </c:pt>
                <c:pt idx="12">
                  <c:v>1.9087623878645263</c:v>
                </c:pt>
                <c:pt idx="13">
                  <c:v>1.8878229559864992</c:v>
                </c:pt>
                <c:pt idx="14">
                  <c:v>1.8650224958302197</c:v>
                </c:pt>
                <c:pt idx="15">
                  <c:v>1.8431538172218991</c:v>
                </c:pt>
                <c:pt idx="16">
                  <c:v>1.8278504911880034</c:v>
                </c:pt>
                <c:pt idx="17">
                  <c:v>1.8076566664112035</c:v>
                </c:pt>
                <c:pt idx="18">
                  <c:v>1.7913679174807531</c:v>
                </c:pt>
                <c:pt idx="19">
                  <c:v>1.7841698062280622</c:v>
                </c:pt>
                <c:pt idx="20">
                  <c:v>1.7787981604468586</c:v>
                </c:pt>
                <c:pt idx="21">
                  <c:v>1.7689533614262418</c:v>
                </c:pt>
                <c:pt idx="22">
                  <c:v>1.7499636555676834</c:v>
                </c:pt>
                <c:pt idx="23">
                  <c:v>1.7403074241568162</c:v>
                </c:pt>
                <c:pt idx="24">
                  <c:v>1.7278609178061186</c:v>
                </c:pt>
                <c:pt idx="25">
                  <c:v>1.7084426376700492</c:v>
                </c:pt>
                <c:pt idx="26">
                  <c:v>1.6844451627095736</c:v>
                </c:pt>
                <c:pt idx="27">
                  <c:v>1.6664762533840858</c:v>
                </c:pt>
                <c:pt idx="28">
                  <c:v>1.6581356125976827</c:v>
                </c:pt>
                <c:pt idx="29">
                  <c:v>1.6521035799390651</c:v>
                </c:pt>
                <c:pt idx="30">
                  <c:v>1.6417473305195547</c:v>
                </c:pt>
                <c:pt idx="31">
                  <c:v>1.6354145875074477</c:v>
                </c:pt>
                <c:pt idx="32">
                  <c:v>1.6209597069353605</c:v>
                </c:pt>
                <c:pt idx="33">
                  <c:v>1.6179599086430543</c:v>
                </c:pt>
                <c:pt idx="34">
                  <c:v>1.6059577397356744</c:v>
                </c:pt>
                <c:pt idx="35">
                  <c:v>1.5997039276451521</c:v>
                </c:pt>
                <c:pt idx="36">
                  <c:v>1.5833737029892032</c:v>
                </c:pt>
                <c:pt idx="37">
                  <c:v>1.5735809229900606</c:v>
                </c:pt>
                <c:pt idx="38">
                  <c:v>1.5607950702923377</c:v>
                </c:pt>
                <c:pt idx="39">
                  <c:v>1.5469239336720659</c:v>
                </c:pt>
                <c:pt idx="40">
                  <c:v>1.532234522696972</c:v>
                </c:pt>
                <c:pt idx="41">
                  <c:v>1.517079341757311</c:v>
                </c:pt>
                <c:pt idx="42">
                  <c:v>1.5086314859932963</c:v>
                </c:pt>
                <c:pt idx="43">
                  <c:v>1.49987379147581</c:v>
                </c:pt>
                <c:pt idx="44">
                  <c:v>1.4855546183365127</c:v>
                </c:pt>
                <c:pt idx="45">
                  <c:v>1.4720499908166658</c:v>
                </c:pt>
                <c:pt idx="46">
                  <c:v>1.4594121509697351</c:v>
                </c:pt>
                <c:pt idx="47">
                  <c:v>1.4555734220883516</c:v>
                </c:pt>
                <c:pt idx="48">
                  <c:v>1.4430417357424863</c:v>
                </c:pt>
                <c:pt idx="49">
                  <c:v>1.4338055663882947</c:v>
                </c:pt>
                <c:pt idx="50">
                  <c:v>1.4215552061285621</c:v>
                </c:pt>
                <c:pt idx="51">
                  <c:v>1.4088872817719815</c:v>
                </c:pt>
                <c:pt idx="52">
                  <c:v>1.3921972908755338</c:v>
                </c:pt>
                <c:pt idx="53">
                  <c:v>1.3771906178016442</c:v>
                </c:pt>
                <c:pt idx="54">
                  <c:v>1.3656229325392637</c:v>
                </c:pt>
                <c:pt idx="55">
                  <c:v>1.3596480343378379</c:v>
                </c:pt>
                <c:pt idx="56">
                  <c:v>1.3561592490619407</c:v>
                </c:pt>
                <c:pt idx="57">
                  <c:v>1.3476331347313664</c:v>
                </c:pt>
                <c:pt idx="58">
                  <c:v>1.3401271388612599</c:v>
                </c:pt>
                <c:pt idx="59">
                  <c:v>1.3227713589095145</c:v>
                </c:pt>
                <c:pt idx="60">
                  <c:v>1.3203043545012805</c:v>
                </c:pt>
                <c:pt idx="61">
                  <c:v>1.3091150282968356</c:v>
                </c:pt>
                <c:pt idx="62">
                  <c:v>1.3035288789416231</c:v>
                </c:pt>
                <c:pt idx="63">
                  <c:v>1.2893013967720779</c:v>
                </c:pt>
                <c:pt idx="64">
                  <c:v>1.2789307788752073</c:v>
                </c:pt>
                <c:pt idx="65">
                  <c:v>1.2666257204861631</c:v>
                </c:pt>
                <c:pt idx="66">
                  <c:v>1.2520168004046055</c:v>
                </c:pt>
                <c:pt idx="67">
                  <c:v>1.2433962455866556</c:v>
                </c:pt>
                <c:pt idx="68">
                  <c:v>1.2366807577697811</c:v>
                </c:pt>
                <c:pt idx="69">
                  <c:v>1.2295787345801044</c:v>
                </c:pt>
                <c:pt idx="70">
                  <c:v>1.215633389965574</c:v>
                </c:pt>
                <c:pt idx="71">
                  <c:v>1.2060394752592403</c:v>
                </c:pt>
                <c:pt idx="72">
                  <c:v>1.2022691684416178</c:v>
                </c:pt>
                <c:pt idx="73">
                  <c:v>1.1961019769660401</c:v>
                </c:pt>
                <c:pt idx="74">
                  <c:v>1.1879053475666383</c:v>
                </c:pt>
                <c:pt idx="75">
                  <c:v>1.1762689940362783</c:v>
                </c:pt>
                <c:pt idx="76">
                  <c:v>1.1670449897250124</c:v>
                </c:pt>
                <c:pt idx="77">
                  <c:v>1.1614990497619373</c:v>
                </c:pt>
                <c:pt idx="78">
                  <c:v>1.1544216672305878</c:v>
                </c:pt>
                <c:pt idx="79">
                  <c:v>1.1465288460105592</c:v>
                </c:pt>
                <c:pt idx="80">
                  <c:v>1.1350155703631448</c:v>
                </c:pt>
                <c:pt idx="81">
                  <c:v>1.1213850023865437</c:v>
                </c:pt>
                <c:pt idx="82">
                  <c:v>1.1120181606269317</c:v>
                </c:pt>
                <c:pt idx="83">
                  <c:v>1.0989527586297034</c:v>
                </c:pt>
                <c:pt idx="84">
                  <c:v>1.0944899247500461</c:v>
                </c:pt>
                <c:pt idx="85">
                  <c:v>1.091655841085851</c:v>
                </c:pt>
                <c:pt idx="86">
                  <c:v>1.0804286708847979</c:v>
                </c:pt>
                <c:pt idx="87">
                  <c:v>1.0683444153367923</c:v>
                </c:pt>
                <c:pt idx="88">
                  <c:v>1.0533789556712296</c:v>
                </c:pt>
                <c:pt idx="89">
                  <c:v>1.0485429093280711</c:v>
                </c:pt>
                <c:pt idx="90">
                  <c:v>1.0403332259687219</c:v>
                </c:pt>
                <c:pt idx="91">
                  <c:v>1.0320413103385606</c:v>
                </c:pt>
                <c:pt idx="92">
                  <c:v>1.0217124003115912</c:v>
                </c:pt>
                <c:pt idx="93">
                  <c:v>1.0113730112080279</c:v>
                </c:pt>
                <c:pt idx="94">
                  <c:v>1.0005107349442952</c:v>
                </c:pt>
                <c:pt idx="95">
                  <c:v>0.98998476407510683</c:v>
                </c:pt>
                <c:pt idx="96">
                  <c:v>0.97906258787490796</c:v>
                </c:pt>
                <c:pt idx="97">
                  <c:v>0.9658283162475787</c:v>
                </c:pt>
                <c:pt idx="98">
                  <c:v>0.95452819583539672</c:v>
                </c:pt>
                <c:pt idx="99">
                  <c:v>0.9446224424979639</c:v>
                </c:pt>
                <c:pt idx="100">
                  <c:v>0.9349104475785478</c:v>
                </c:pt>
                <c:pt idx="101">
                  <c:v>0.9271284123733875</c:v>
                </c:pt>
                <c:pt idx="102">
                  <c:v>0.91528927189246212</c:v>
                </c:pt>
                <c:pt idx="103">
                  <c:v>0.90595112470517636</c:v>
                </c:pt>
                <c:pt idx="104">
                  <c:v>0.89491588758977703</c:v>
                </c:pt>
                <c:pt idx="105">
                  <c:v>0.88564474658370562</c:v>
                </c:pt>
                <c:pt idx="106">
                  <c:v>0.87685651888184835</c:v>
                </c:pt>
                <c:pt idx="107">
                  <c:v>0.86659569319639407</c:v>
                </c:pt>
                <c:pt idx="108">
                  <c:v>0.85804568727904329</c:v>
                </c:pt>
                <c:pt idx="109">
                  <c:v>0.8480751059469136</c:v>
                </c:pt>
                <c:pt idx="110">
                  <c:v>0.83811496799047058</c:v>
                </c:pt>
                <c:pt idx="111">
                  <c:v>0.82875759915337111</c:v>
                </c:pt>
                <c:pt idx="112">
                  <c:v>0.81761189653958288</c:v>
                </c:pt>
                <c:pt idx="113">
                  <c:v>0.80854174405609591</c:v>
                </c:pt>
                <c:pt idx="114">
                  <c:v>0.79951968627200232</c:v>
                </c:pt>
                <c:pt idx="115">
                  <c:v>0.79251950407695526</c:v>
                </c:pt>
                <c:pt idx="116">
                  <c:v>0.78629592713817431</c:v>
                </c:pt>
                <c:pt idx="117">
                  <c:v>0.77810415631063423</c:v>
                </c:pt>
                <c:pt idx="118">
                  <c:v>0.76884726416176208</c:v>
                </c:pt>
                <c:pt idx="119">
                  <c:v>0.75999687502818614</c:v>
                </c:pt>
                <c:pt idx="120">
                  <c:v>0.75249094765315239</c:v>
                </c:pt>
                <c:pt idx="121">
                  <c:v>0.74663629943277754</c:v>
                </c:pt>
                <c:pt idx="122">
                  <c:v>0.74002777015237076</c:v>
                </c:pt>
                <c:pt idx="123">
                  <c:v>0.73494072708310598</c:v>
                </c:pt>
                <c:pt idx="124">
                  <c:v>0.72945602238904783</c:v>
                </c:pt>
                <c:pt idx="125">
                  <c:v>0.72261451238281293</c:v>
                </c:pt>
                <c:pt idx="126">
                  <c:v>0.71456049948172196</c:v>
                </c:pt>
                <c:pt idx="127">
                  <c:v>0.70578658247902848</c:v>
                </c:pt>
                <c:pt idx="128">
                  <c:v>0.70027000411279561</c:v>
                </c:pt>
                <c:pt idx="129">
                  <c:v>0.69394930705547042</c:v>
                </c:pt>
                <c:pt idx="130">
                  <c:v>0.69002956866440224</c:v>
                </c:pt>
                <c:pt idx="131">
                  <c:v>0.68407157539697994</c:v>
                </c:pt>
                <c:pt idx="132">
                  <c:v>0.67820115164168904</c:v>
                </c:pt>
                <c:pt idx="133">
                  <c:v>0.67145873314764448</c:v>
                </c:pt>
                <c:pt idx="134">
                  <c:v>0.66572657379625511</c:v>
                </c:pt>
                <c:pt idx="135">
                  <c:v>0.66001006347850899</c:v>
                </c:pt>
                <c:pt idx="136">
                  <c:v>0.65352901602808755</c:v>
                </c:pt>
                <c:pt idx="137">
                  <c:v>0.64451356571045926</c:v>
                </c:pt>
                <c:pt idx="138">
                  <c:v>0.63761546475242781</c:v>
                </c:pt>
                <c:pt idx="139">
                  <c:v>0.63106429834773792</c:v>
                </c:pt>
                <c:pt idx="140">
                  <c:v>0.62557411200294388</c:v>
                </c:pt>
                <c:pt idx="141">
                  <c:v>0.61984598591738715</c:v>
                </c:pt>
                <c:pt idx="142">
                  <c:v>0.61407082971701998</c:v>
                </c:pt>
                <c:pt idx="143">
                  <c:v>0.60854950393336349</c:v>
                </c:pt>
                <c:pt idx="144">
                  <c:v>0.6013975677636425</c:v>
                </c:pt>
                <c:pt idx="145">
                  <c:v>0.59338446157487157</c:v>
                </c:pt>
                <c:pt idx="146">
                  <c:v>0.58741424848168144</c:v>
                </c:pt>
                <c:pt idx="147">
                  <c:v>0.58276227313298912</c:v>
                </c:pt>
                <c:pt idx="148">
                  <c:v>0.57794291445007118</c:v>
                </c:pt>
                <c:pt idx="149">
                  <c:v>0.5712487505914513</c:v>
                </c:pt>
                <c:pt idx="150">
                  <c:v>0.56524413290380293</c:v>
                </c:pt>
                <c:pt idx="151">
                  <c:v>0.55901412109815651</c:v>
                </c:pt>
                <c:pt idx="152">
                  <c:v>0.5527778094393323</c:v>
                </c:pt>
                <c:pt idx="153">
                  <c:v>0.5462221106822861</c:v>
                </c:pt>
                <c:pt idx="154">
                  <c:v>0.53985366715173522</c:v>
                </c:pt>
                <c:pt idx="155">
                  <c:v>0.53496332230532417</c:v>
                </c:pt>
                <c:pt idx="156">
                  <c:v>0.52930421393921301</c:v>
                </c:pt>
                <c:pt idx="157">
                  <c:v>0.52524263666200477</c:v>
                </c:pt>
                <c:pt idx="158">
                  <c:v>0.51910105659695638</c:v>
                </c:pt>
                <c:pt idx="159">
                  <c:v>0.51239453322862027</c:v>
                </c:pt>
                <c:pt idx="160">
                  <c:v>0.50549243084747775</c:v>
                </c:pt>
                <c:pt idx="161">
                  <c:v>0.49919210825549243</c:v>
                </c:pt>
                <c:pt idx="162">
                  <c:v>0.49365447168268739</c:v>
                </c:pt>
                <c:pt idx="163">
                  <c:v>0.48781073690475146</c:v>
                </c:pt>
                <c:pt idx="164">
                  <c:v>0.48251407736142121</c:v>
                </c:pt>
                <c:pt idx="165">
                  <c:v>0.47695215805597607</c:v>
                </c:pt>
                <c:pt idx="166">
                  <c:v>0.47094348565612904</c:v>
                </c:pt>
                <c:pt idx="167">
                  <c:v>0.46456763070821661</c:v>
                </c:pt>
                <c:pt idx="168">
                  <c:v>0.45772531191949906</c:v>
                </c:pt>
                <c:pt idx="169">
                  <c:v>0.45247889677650183</c:v>
                </c:pt>
                <c:pt idx="170">
                  <c:v>0.44703127718215163</c:v>
                </c:pt>
                <c:pt idx="171">
                  <c:v>0.44237263964460366</c:v>
                </c:pt>
                <c:pt idx="172">
                  <c:v>0.4373533187786503</c:v>
                </c:pt>
                <c:pt idx="173">
                  <c:v>0.43280694799511277</c:v>
                </c:pt>
                <c:pt idx="174">
                  <c:v>0.42739844293740525</c:v>
                </c:pt>
                <c:pt idx="175">
                  <c:v>0.42312012929226739</c:v>
                </c:pt>
                <c:pt idx="176">
                  <c:v>0.41903378218007048</c:v>
                </c:pt>
                <c:pt idx="177">
                  <c:v>0.41493376513700597</c:v>
                </c:pt>
                <c:pt idx="178">
                  <c:v>0.41087774763544088</c:v>
                </c:pt>
                <c:pt idx="179">
                  <c:v>0.40752080460441764</c:v>
                </c:pt>
                <c:pt idx="180">
                  <c:v>0.40467476019115795</c:v>
                </c:pt>
                <c:pt idx="181">
                  <c:v>0.39999813962665498</c:v>
                </c:pt>
                <c:pt idx="182">
                  <c:v>0.39570459941267755</c:v>
                </c:pt>
                <c:pt idx="183">
                  <c:v>0.39191853807537003</c:v>
                </c:pt>
                <c:pt idx="184">
                  <c:v>0.38948739142519567</c:v>
                </c:pt>
                <c:pt idx="185">
                  <c:v>0.38633198033815702</c:v>
                </c:pt>
                <c:pt idx="186">
                  <c:v>0.38263746447597802</c:v>
                </c:pt>
                <c:pt idx="187">
                  <c:v>0.37912082321207152</c:v>
                </c:pt>
                <c:pt idx="188">
                  <c:v>0.376291208649432</c:v>
                </c:pt>
                <c:pt idx="189">
                  <c:v>0.37382415128890301</c:v>
                </c:pt>
                <c:pt idx="190">
                  <c:v>0.37071674117600645</c:v>
                </c:pt>
                <c:pt idx="191">
                  <c:v>0.36697946078744481</c:v>
                </c:pt>
                <c:pt idx="192">
                  <c:v>0.36368035093160889</c:v>
                </c:pt>
                <c:pt idx="193">
                  <c:v>0.36052416543815552</c:v>
                </c:pt>
                <c:pt idx="194">
                  <c:v>0.35750764700413279</c:v>
                </c:pt>
                <c:pt idx="195">
                  <c:v>0.35471293748082006</c:v>
                </c:pt>
                <c:pt idx="196">
                  <c:v>0.35179261532912431</c:v>
                </c:pt>
                <c:pt idx="197">
                  <c:v>0.34914368753340469</c:v>
                </c:pt>
                <c:pt idx="198">
                  <c:v>0.34556435658559598</c:v>
                </c:pt>
                <c:pt idx="199">
                  <c:v>0.34288310076462625</c:v>
                </c:pt>
                <c:pt idx="200">
                  <c:v>0.33866788686188215</c:v>
                </c:pt>
                <c:pt idx="201">
                  <c:v>0.33549543356062683</c:v>
                </c:pt>
                <c:pt idx="202">
                  <c:v>0.33183839399708698</c:v>
                </c:pt>
                <c:pt idx="203">
                  <c:v>0.32985880674989337</c:v>
                </c:pt>
                <c:pt idx="204">
                  <c:v>0.32677068679415372</c:v>
                </c:pt>
                <c:pt idx="205">
                  <c:v>0.32363768535073978</c:v>
                </c:pt>
                <c:pt idx="206">
                  <c:v>0.32052836432615078</c:v>
                </c:pt>
                <c:pt idx="207">
                  <c:v>0.31784851343918535</c:v>
                </c:pt>
                <c:pt idx="208">
                  <c:v>0.31484064576178628</c:v>
                </c:pt>
                <c:pt idx="209">
                  <c:v>0.3116261752007411</c:v>
                </c:pt>
                <c:pt idx="210">
                  <c:v>0.30873905275564201</c:v>
                </c:pt>
                <c:pt idx="211">
                  <c:v>0.30646140803591726</c:v>
                </c:pt>
                <c:pt idx="212">
                  <c:v>0.30396782178521936</c:v>
                </c:pt>
                <c:pt idx="213">
                  <c:v>0.3013112915551403</c:v>
                </c:pt>
                <c:pt idx="214">
                  <c:v>0.29724481151956311</c:v>
                </c:pt>
                <c:pt idx="215">
                  <c:v>0.29376120461694394</c:v>
                </c:pt>
                <c:pt idx="216">
                  <c:v>0.29083195358987379</c:v>
                </c:pt>
                <c:pt idx="217">
                  <c:v>0.28869216320832419</c:v>
                </c:pt>
                <c:pt idx="218">
                  <c:v>0.28567088105110106</c:v>
                </c:pt>
                <c:pt idx="219">
                  <c:v>0.28175818876612579</c:v>
                </c:pt>
                <c:pt idx="220">
                  <c:v>0.2785459774115594</c:v>
                </c:pt>
                <c:pt idx="221">
                  <c:v>0.27511192529089079</c:v>
                </c:pt>
                <c:pt idx="222">
                  <c:v>0.27257922946072866</c:v>
                </c:pt>
                <c:pt idx="223">
                  <c:v>0.26926984855029013</c:v>
                </c:pt>
                <c:pt idx="224">
                  <c:v>0.26650530633076974</c:v>
                </c:pt>
                <c:pt idx="225">
                  <c:v>0.26345430783137147</c:v>
                </c:pt>
                <c:pt idx="226">
                  <c:v>0.26023006884855471</c:v>
                </c:pt>
                <c:pt idx="227">
                  <c:v>0.25804112197916163</c:v>
                </c:pt>
                <c:pt idx="228">
                  <c:v>0.2549710941758721</c:v>
                </c:pt>
                <c:pt idx="229">
                  <c:v>0.25296099931620181</c:v>
                </c:pt>
                <c:pt idx="230">
                  <c:v>0.24892192126805693</c:v>
                </c:pt>
                <c:pt idx="231">
                  <c:v>0.24604186790137741</c:v>
                </c:pt>
                <c:pt idx="232">
                  <c:v>0.24187215660434616</c:v>
                </c:pt>
                <c:pt idx="233">
                  <c:v>0.23957009503851798</c:v>
                </c:pt>
                <c:pt idx="234">
                  <c:v>0.23670890154273158</c:v>
                </c:pt>
                <c:pt idx="235">
                  <c:v>0.23388693943004937</c:v>
                </c:pt>
                <c:pt idx="236">
                  <c:v>0.2309374362410927</c:v>
                </c:pt>
                <c:pt idx="237">
                  <c:v>0.2289283842933533</c:v>
                </c:pt>
                <c:pt idx="238">
                  <c:v>0.22709230192750968</c:v>
                </c:pt>
                <c:pt idx="239">
                  <c:v>0.22480244542517458</c:v>
                </c:pt>
                <c:pt idx="240">
                  <c:v>0.22167669379625227</c:v>
                </c:pt>
                <c:pt idx="241">
                  <c:v>0.21839425566211867</c:v>
                </c:pt>
                <c:pt idx="242">
                  <c:v>0.21637277534609387</c:v>
                </c:pt>
                <c:pt idx="243">
                  <c:v>0.21317779868409018</c:v>
                </c:pt>
                <c:pt idx="244">
                  <c:v>0.21081692154831844</c:v>
                </c:pt>
                <c:pt idx="245">
                  <c:v>0.20826657048711694</c:v>
                </c:pt>
                <c:pt idx="246">
                  <c:v>0.20629096375939912</c:v>
                </c:pt>
                <c:pt idx="247">
                  <c:v>0.20416233502939723</c:v>
                </c:pt>
                <c:pt idx="248">
                  <c:v>0.2017875966641465</c:v>
                </c:pt>
                <c:pt idx="249">
                  <c:v>0.19922909323723431</c:v>
                </c:pt>
                <c:pt idx="250">
                  <c:v>0.19711894205949654</c:v>
                </c:pt>
                <c:pt idx="251">
                  <c:v>0.19436573727035633</c:v>
                </c:pt>
                <c:pt idx="252">
                  <c:v>0.19314586372394163</c:v>
                </c:pt>
                <c:pt idx="253">
                  <c:v>0.19126606805752353</c:v>
                </c:pt>
                <c:pt idx="254">
                  <c:v>0.18978020475439408</c:v>
                </c:pt>
                <c:pt idx="255">
                  <c:v>0.18706347400486931</c:v>
                </c:pt>
                <c:pt idx="256">
                  <c:v>0.18485272894771229</c:v>
                </c:pt>
                <c:pt idx="257">
                  <c:v>0.18239197861729742</c:v>
                </c:pt>
                <c:pt idx="258">
                  <c:v>0.18048804105833949</c:v>
                </c:pt>
                <c:pt idx="259">
                  <c:v>0.17817617351068155</c:v>
                </c:pt>
                <c:pt idx="260">
                  <c:v>0.17632379788958161</c:v>
                </c:pt>
                <c:pt idx="261">
                  <c:v>0.17368754472345521</c:v>
                </c:pt>
                <c:pt idx="262">
                  <c:v>0.17200710235914765</c:v>
                </c:pt>
                <c:pt idx="263">
                  <c:v>0.16929067243907617</c:v>
                </c:pt>
                <c:pt idx="264">
                  <c:v>0.16757678220616998</c:v>
                </c:pt>
                <c:pt idx="265">
                  <c:v>0.16484086829565128</c:v>
                </c:pt>
                <c:pt idx="266">
                  <c:v>0.1632182215065939</c:v>
                </c:pt>
                <c:pt idx="267">
                  <c:v>0.16154593965265218</c:v>
                </c:pt>
                <c:pt idx="268">
                  <c:v>0.16056872414734769</c:v>
                </c:pt>
                <c:pt idx="269">
                  <c:v>0.15867317919321347</c:v>
                </c:pt>
                <c:pt idx="270">
                  <c:v>0.15668059677804827</c:v>
                </c:pt>
                <c:pt idx="271">
                  <c:v>0.15446442714470704</c:v>
                </c:pt>
                <c:pt idx="272">
                  <c:v>0.15249948425530183</c:v>
                </c:pt>
                <c:pt idx="273">
                  <c:v>0.15010347034383351</c:v>
                </c:pt>
                <c:pt idx="274">
                  <c:v>0.14755421058797114</c:v>
                </c:pt>
                <c:pt idx="275">
                  <c:v>0.14635309758496845</c:v>
                </c:pt>
                <c:pt idx="276">
                  <c:v>0.14457923130932748</c:v>
                </c:pt>
                <c:pt idx="277">
                  <c:v>0.1433583444582876</c:v>
                </c:pt>
                <c:pt idx="278">
                  <c:v>0.14117027144564975</c:v>
                </c:pt>
                <c:pt idx="279">
                  <c:v>0.13997286095433484</c:v>
                </c:pt>
                <c:pt idx="280">
                  <c:v>0.13751522410901243</c:v>
                </c:pt>
                <c:pt idx="281">
                  <c:v>0.1350558832280894</c:v>
                </c:pt>
                <c:pt idx="282">
                  <c:v>0.13352678931423406</c:v>
                </c:pt>
                <c:pt idx="283">
                  <c:v>0.13277860475051242</c:v>
                </c:pt>
                <c:pt idx="284">
                  <c:v>0.1315664996761865</c:v>
                </c:pt>
                <c:pt idx="285">
                  <c:v>0.12998134360888375</c:v>
                </c:pt>
                <c:pt idx="286">
                  <c:v>0.12849434201141269</c:v>
                </c:pt>
                <c:pt idx="287">
                  <c:v>0.12704405641153391</c:v>
                </c:pt>
                <c:pt idx="288">
                  <c:v>0.12507341943132577</c:v>
                </c:pt>
                <c:pt idx="289">
                  <c:v>0.12330979078064729</c:v>
                </c:pt>
                <c:pt idx="290">
                  <c:v>0.12162176989506365</c:v>
                </c:pt>
                <c:pt idx="291">
                  <c:v>0.1209164620480192</c:v>
                </c:pt>
                <c:pt idx="292">
                  <c:v>0.1197330645173246</c:v>
                </c:pt>
                <c:pt idx="293">
                  <c:v>0.1194083909759681</c:v>
                </c:pt>
                <c:pt idx="294">
                  <c:v>0.11836161617145455</c:v>
                </c:pt>
                <c:pt idx="295">
                  <c:v>0.11672741846325077</c:v>
                </c:pt>
                <c:pt idx="296">
                  <c:v>0.11550734464649831</c:v>
                </c:pt>
                <c:pt idx="297">
                  <c:v>0.11419647154766374</c:v>
                </c:pt>
                <c:pt idx="298">
                  <c:v>0.11422836469990737</c:v>
                </c:pt>
                <c:pt idx="299">
                  <c:v>0.11307934894520226</c:v>
                </c:pt>
                <c:pt idx="300">
                  <c:v>0.1121465250862239</c:v>
                </c:pt>
                <c:pt idx="301">
                  <c:v>0.11041819634113723</c:v>
                </c:pt>
                <c:pt idx="302">
                  <c:v>0.10945543697149754</c:v>
                </c:pt>
                <c:pt idx="303">
                  <c:v>0.10803912023913689</c:v>
                </c:pt>
                <c:pt idx="304">
                  <c:v>0.1075893712657323</c:v>
                </c:pt>
                <c:pt idx="305">
                  <c:v>0.10691580664349931</c:v>
                </c:pt>
                <c:pt idx="306">
                  <c:v>0.10706642555294235</c:v>
                </c:pt>
                <c:pt idx="307">
                  <c:v>0.10634706531160525</c:v>
                </c:pt>
                <c:pt idx="308">
                  <c:v>0.10506621844289914</c:v>
                </c:pt>
                <c:pt idx="309">
                  <c:v>0.10324245893511237</c:v>
                </c:pt>
                <c:pt idx="310">
                  <c:v>0.10257847428722659</c:v>
                </c:pt>
                <c:pt idx="311">
                  <c:v>0.10195544593614012</c:v>
                </c:pt>
                <c:pt idx="312">
                  <c:v>0.10131877021478443</c:v>
                </c:pt>
                <c:pt idx="313">
                  <c:v>9.9601774636188564E-2</c:v>
                </c:pt>
                <c:pt idx="314">
                  <c:v>9.893829621980188E-2</c:v>
                </c:pt>
                <c:pt idx="315">
                  <c:v>9.8369478553303816E-2</c:v>
                </c:pt>
                <c:pt idx="316">
                  <c:v>9.7947982381283133E-2</c:v>
                </c:pt>
                <c:pt idx="317">
                  <c:v>9.6704075166095194E-2</c:v>
                </c:pt>
                <c:pt idx="318">
                  <c:v>9.5722310957956316E-2</c:v>
                </c:pt>
                <c:pt idx="319">
                  <c:v>9.5270598450133581E-2</c:v>
                </c:pt>
                <c:pt idx="320">
                  <c:v>9.5290091251513609E-2</c:v>
                </c:pt>
                <c:pt idx="321">
                  <c:v>9.5186074579479515E-2</c:v>
                </c:pt>
                <c:pt idx="322">
                  <c:v>9.3915917332153528E-2</c:v>
                </c:pt>
                <c:pt idx="323">
                  <c:v>9.3031839857488446E-2</c:v>
                </c:pt>
                <c:pt idx="324">
                  <c:v>9.2114139732015501E-2</c:v>
                </c:pt>
                <c:pt idx="325">
                  <c:v>9.1370315778856404E-2</c:v>
                </c:pt>
                <c:pt idx="326">
                  <c:v>9.020032051716638E-2</c:v>
                </c:pt>
                <c:pt idx="327">
                  <c:v>8.9840893834656294E-2</c:v>
                </c:pt>
                <c:pt idx="328">
                  <c:v>8.9962369816798504E-2</c:v>
                </c:pt>
                <c:pt idx="329">
                  <c:v>9.0178199980719007E-2</c:v>
                </c:pt>
                <c:pt idx="330">
                  <c:v>8.9254323217046502E-2</c:v>
                </c:pt>
                <c:pt idx="331">
                  <c:v>8.889075044314125E-2</c:v>
                </c:pt>
                <c:pt idx="332">
                  <c:v>8.8012791975651913E-2</c:v>
                </c:pt>
                <c:pt idx="333">
                  <c:v>8.754287002294768E-2</c:v>
                </c:pt>
                <c:pt idx="334">
                  <c:v>8.6673981838316927E-2</c:v>
                </c:pt>
                <c:pt idx="335">
                  <c:v>8.6017561419311106E-2</c:v>
                </c:pt>
                <c:pt idx="336">
                  <c:v>8.5836349721308158E-2</c:v>
                </c:pt>
                <c:pt idx="337">
                  <c:v>8.517535822634896E-2</c:v>
                </c:pt>
                <c:pt idx="338">
                  <c:v>8.5292932262160434E-2</c:v>
                </c:pt>
                <c:pt idx="339">
                  <c:v>8.5147384437579271E-2</c:v>
                </c:pt>
                <c:pt idx="340">
                  <c:v>8.5773915916125973E-2</c:v>
                </c:pt>
                <c:pt idx="341">
                  <c:v>8.5290609843535814E-2</c:v>
                </c:pt>
                <c:pt idx="342">
                  <c:v>8.4763240607322016E-2</c:v>
                </c:pt>
                <c:pt idx="343">
                  <c:v>8.4382842090144586E-2</c:v>
                </c:pt>
                <c:pt idx="344">
                  <c:v>8.4552928395193697E-2</c:v>
                </c:pt>
                <c:pt idx="345">
                  <c:v>8.4779818647626431E-2</c:v>
                </c:pt>
                <c:pt idx="346">
                  <c:v>8.4944284607688186E-2</c:v>
                </c:pt>
                <c:pt idx="347">
                  <c:v>8.5424975332196104E-2</c:v>
                </c:pt>
                <c:pt idx="348">
                  <c:v>8.4689680522079244E-2</c:v>
                </c:pt>
                <c:pt idx="349">
                  <c:v>8.3542023334087112E-2</c:v>
                </c:pt>
                <c:pt idx="350">
                  <c:v>8.1855246913262875E-2</c:v>
                </c:pt>
                <c:pt idx="351">
                  <c:v>8.1624719502493559E-2</c:v>
                </c:pt>
                <c:pt idx="352">
                  <c:v>8.2059412144021737E-2</c:v>
                </c:pt>
                <c:pt idx="353">
                  <c:v>8.2190543080944242E-2</c:v>
                </c:pt>
                <c:pt idx="354">
                  <c:v>8.1936853134020271E-2</c:v>
                </c:pt>
                <c:pt idx="355">
                  <c:v>8.1033359931592316E-2</c:v>
                </c:pt>
                <c:pt idx="356">
                  <c:v>7.9685402733516347E-2</c:v>
                </c:pt>
                <c:pt idx="357">
                  <c:v>7.922711682295841E-2</c:v>
                </c:pt>
                <c:pt idx="358">
                  <c:v>7.8657351402525694E-2</c:v>
                </c:pt>
                <c:pt idx="359">
                  <c:v>7.8509684792046841E-2</c:v>
                </c:pt>
                <c:pt idx="360">
                  <c:v>7.7799200473305935E-2</c:v>
                </c:pt>
                <c:pt idx="361">
                  <c:v>7.7169450881352616E-2</c:v>
                </c:pt>
                <c:pt idx="362">
                  <c:v>7.7797649549525144E-2</c:v>
                </c:pt>
                <c:pt idx="363">
                  <c:v>7.793728253810063E-2</c:v>
                </c:pt>
                <c:pt idx="364">
                  <c:v>7.7301735019136564E-2</c:v>
                </c:pt>
                <c:pt idx="365">
                  <c:v>7.6800455490230901E-2</c:v>
                </c:pt>
                <c:pt idx="366">
                  <c:v>7.6606977494636463E-2</c:v>
                </c:pt>
                <c:pt idx="367">
                  <c:v>7.7152137417329555E-2</c:v>
                </c:pt>
                <c:pt idx="368">
                  <c:v>7.7312082755339531E-2</c:v>
                </c:pt>
                <c:pt idx="369">
                  <c:v>7.6906252189389013E-2</c:v>
                </c:pt>
                <c:pt idx="370">
                  <c:v>7.6310136401375642E-2</c:v>
                </c:pt>
                <c:pt idx="371">
                  <c:v>7.5447030739420634E-2</c:v>
                </c:pt>
                <c:pt idx="372">
                  <c:v>7.5755872187365111E-2</c:v>
                </c:pt>
                <c:pt idx="373">
                  <c:v>7.59773667703669E-2</c:v>
                </c:pt>
                <c:pt idx="374">
                  <c:v>7.6305630829333518E-2</c:v>
                </c:pt>
                <c:pt idx="375">
                  <c:v>7.6080860052474372E-2</c:v>
                </c:pt>
                <c:pt idx="376">
                  <c:v>7.6093899211071042E-2</c:v>
                </c:pt>
                <c:pt idx="377">
                  <c:v>7.616136387398971E-2</c:v>
                </c:pt>
                <c:pt idx="378">
                  <c:v>7.6542157633355853E-2</c:v>
                </c:pt>
                <c:pt idx="379">
                  <c:v>7.7529534592510913E-2</c:v>
                </c:pt>
                <c:pt idx="380">
                  <c:v>7.8483343002196213E-2</c:v>
                </c:pt>
                <c:pt idx="381">
                  <c:v>8.0031144972368115E-2</c:v>
                </c:pt>
                <c:pt idx="382">
                  <c:v>8.168521538081347E-2</c:v>
                </c:pt>
                <c:pt idx="383">
                  <c:v>8.3275450950427612E-2</c:v>
                </c:pt>
                <c:pt idx="384">
                  <c:v>8.3205072470998787E-2</c:v>
                </c:pt>
                <c:pt idx="385">
                  <c:v>8.3169986820136238E-2</c:v>
                </c:pt>
                <c:pt idx="386">
                  <c:v>8.3498920155868475E-2</c:v>
                </c:pt>
                <c:pt idx="387">
                  <c:v>8.4948506157166426E-2</c:v>
                </c:pt>
                <c:pt idx="388">
                  <c:v>8.6362549321620102E-2</c:v>
                </c:pt>
                <c:pt idx="389">
                  <c:v>8.6909172719219663E-2</c:v>
                </c:pt>
                <c:pt idx="390">
                  <c:v>8.7629188130845165E-2</c:v>
                </c:pt>
                <c:pt idx="391">
                  <c:v>8.7454845748501264E-2</c:v>
                </c:pt>
                <c:pt idx="392">
                  <c:v>8.7831278653785733E-2</c:v>
                </c:pt>
                <c:pt idx="393">
                  <c:v>8.8412982579533117E-2</c:v>
                </c:pt>
                <c:pt idx="394">
                  <c:v>8.9031155801046799E-2</c:v>
                </c:pt>
                <c:pt idx="395">
                  <c:v>8.9068242864050975E-2</c:v>
                </c:pt>
                <c:pt idx="396">
                  <c:v>8.8550232700039769E-2</c:v>
                </c:pt>
                <c:pt idx="397">
                  <c:v>8.8934808540908156E-2</c:v>
                </c:pt>
                <c:pt idx="398">
                  <c:v>8.8919532680299188E-2</c:v>
                </c:pt>
                <c:pt idx="399">
                  <c:v>8.8728722590045356E-2</c:v>
                </c:pt>
                <c:pt idx="400">
                  <c:v>8.7579003198339653E-2</c:v>
                </c:pt>
                <c:pt idx="401">
                  <c:v>8.5808963331811441E-2</c:v>
                </c:pt>
                <c:pt idx="402">
                  <c:v>8.401392370034122E-2</c:v>
                </c:pt>
                <c:pt idx="403">
                  <c:v>8.2820835047596658E-2</c:v>
                </c:pt>
                <c:pt idx="404">
                  <c:v>8.2461709459669935E-2</c:v>
                </c:pt>
                <c:pt idx="405">
                  <c:v>8.16421164427934E-2</c:v>
                </c:pt>
                <c:pt idx="406">
                  <c:v>7.9013012928158724E-2</c:v>
                </c:pt>
                <c:pt idx="407">
                  <c:v>7.6924224705900796E-2</c:v>
                </c:pt>
                <c:pt idx="408">
                  <c:v>7.4250504006858301E-2</c:v>
                </c:pt>
                <c:pt idx="409">
                  <c:v>7.2898650470801712E-2</c:v>
                </c:pt>
                <c:pt idx="410">
                  <c:v>6.9777289053402969E-2</c:v>
                </c:pt>
                <c:pt idx="411">
                  <c:v>6.8595584057086309E-2</c:v>
                </c:pt>
                <c:pt idx="412">
                  <c:v>6.6375627187253566E-2</c:v>
                </c:pt>
                <c:pt idx="413">
                  <c:v>6.5305830414420146E-2</c:v>
                </c:pt>
                <c:pt idx="414">
                  <c:v>6.2928656283862155E-2</c:v>
                </c:pt>
                <c:pt idx="415">
                  <c:v>6.1710765279775488E-2</c:v>
                </c:pt>
                <c:pt idx="416">
                  <c:v>6.0412642200562493E-2</c:v>
                </c:pt>
                <c:pt idx="417">
                  <c:v>5.9387754374273551E-2</c:v>
                </c:pt>
                <c:pt idx="418">
                  <c:v>5.7412652632249005E-2</c:v>
                </c:pt>
                <c:pt idx="419">
                  <c:v>5.6415578716385625E-2</c:v>
                </c:pt>
                <c:pt idx="420">
                  <c:v>5.5431402769614287E-2</c:v>
                </c:pt>
                <c:pt idx="421">
                  <c:v>5.5695494646940819E-2</c:v>
                </c:pt>
                <c:pt idx="422">
                  <c:v>5.5025350199901395E-2</c:v>
                </c:pt>
                <c:pt idx="423">
                  <c:v>5.3832363261664615E-2</c:v>
                </c:pt>
                <c:pt idx="424">
                  <c:v>5.1941309414661324E-2</c:v>
                </c:pt>
                <c:pt idx="425">
                  <c:v>5.0823138298341806E-2</c:v>
                </c:pt>
                <c:pt idx="426">
                  <c:v>5.0449137808823742E-2</c:v>
                </c:pt>
                <c:pt idx="427">
                  <c:v>4.9538615903654923E-2</c:v>
                </c:pt>
                <c:pt idx="428">
                  <c:v>4.9865314895789062E-2</c:v>
                </c:pt>
                <c:pt idx="429">
                  <c:v>4.9753587685662709E-2</c:v>
                </c:pt>
                <c:pt idx="430">
                  <c:v>5.0496526086910139E-2</c:v>
                </c:pt>
                <c:pt idx="431">
                  <c:v>4.9714442899550376E-2</c:v>
                </c:pt>
                <c:pt idx="432">
                  <c:v>4.927215277745621E-2</c:v>
                </c:pt>
                <c:pt idx="433">
                  <c:v>4.8531272808589633E-2</c:v>
                </c:pt>
                <c:pt idx="434">
                  <c:v>4.8057867329315239E-2</c:v>
                </c:pt>
                <c:pt idx="435">
                  <c:v>4.6825588414143228E-2</c:v>
                </c:pt>
                <c:pt idx="436">
                  <c:v>4.6421275204080396E-2</c:v>
                </c:pt>
                <c:pt idx="437">
                  <c:v>4.7088023748189059E-2</c:v>
                </c:pt>
                <c:pt idx="438">
                  <c:v>4.7240775014422011E-2</c:v>
                </c:pt>
                <c:pt idx="439">
                  <c:v>4.7894450056001063E-2</c:v>
                </c:pt>
                <c:pt idx="440">
                  <c:v>4.6119756981913444E-2</c:v>
                </c:pt>
                <c:pt idx="441">
                  <c:v>4.5385332123587897E-2</c:v>
                </c:pt>
                <c:pt idx="442">
                  <c:v>4.3519453931382492E-2</c:v>
                </c:pt>
                <c:pt idx="443">
                  <c:v>4.4525545481061565E-2</c:v>
                </c:pt>
                <c:pt idx="444">
                  <c:v>4.4744862817985495E-2</c:v>
                </c:pt>
                <c:pt idx="445">
                  <c:v>4.5455220254126405E-2</c:v>
                </c:pt>
                <c:pt idx="446">
                  <c:v>4.4924759059608826E-2</c:v>
                </c:pt>
                <c:pt idx="447">
                  <c:v>4.4089576357035497E-2</c:v>
                </c:pt>
                <c:pt idx="448">
                  <c:v>4.3506087172621888E-2</c:v>
                </c:pt>
                <c:pt idx="449">
                  <c:v>4.3001399525301492E-2</c:v>
                </c:pt>
                <c:pt idx="450">
                  <c:v>4.4097305192253244E-2</c:v>
                </c:pt>
                <c:pt idx="451">
                  <c:v>4.3825078898841595E-2</c:v>
                </c:pt>
                <c:pt idx="452">
                  <c:v>4.2664900338047609E-2</c:v>
                </c:pt>
                <c:pt idx="453">
                  <c:v>4.1537133625891016E-2</c:v>
                </c:pt>
                <c:pt idx="454">
                  <c:v>4.1307489320664574E-2</c:v>
                </c:pt>
                <c:pt idx="455">
                  <c:v>4.1349070718119343E-2</c:v>
                </c:pt>
                <c:pt idx="456">
                  <c:v>4.0144583938234946E-2</c:v>
                </c:pt>
                <c:pt idx="457">
                  <c:v>3.8356189296781577E-2</c:v>
                </c:pt>
                <c:pt idx="458">
                  <c:v>3.8212615559780484E-2</c:v>
                </c:pt>
                <c:pt idx="459">
                  <c:v>3.8626941264129695E-2</c:v>
                </c:pt>
                <c:pt idx="460">
                  <c:v>3.8386696029099686E-2</c:v>
                </c:pt>
                <c:pt idx="461">
                  <c:v>3.9279173407077227E-2</c:v>
                </c:pt>
                <c:pt idx="462">
                  <c:v>3.9974260202829202E-2</c:v>
                </c:pt>
                <c:pt idx="463">
                  <c:v>4.2079961223004655E-2</c:v>
                </c:pt>
                <c:pt idx="464">
                  <c:v>4.1269282762302302E-2</c:v>
                </c:pt>
                <c:pt idx="465">
                  <c:v>4.0040026186516878E-2</c:v>
                </c:pt>
                <c:pt idx="466">
                  <c:v>3.988800200639598E-2</c:v>
                </c:pt>
                <c:pt idx="467">
                  <c:v>3.8751503013109784E-2</c:v>
                </c:pt>
                <c:pt idx="468">
                  <c:v>3.8297884338730923E-2</c:v>
                </c:pt>
                <c:pt idx="469">
                  <c:v>3.8613967337047778E-2</c:v>
                </c:pt>
                <c:pt idx="470">
                  <c:v>3.8697167726604809E-2</c:v>
                </c:pt>
                <c:pt idx="471">
                  <c:v>3.9719836094979144E-2</c:v>
                </c:pt>
                <c:pt idx="472">
                  <c:v>3.8795711416058157E-2</c:v>
                </c:pt>
                <c:pt idx="473">
                  <c:v>3.7813478604782083E-2</c:v>
                </c:pt>
                <c:pt idx="474">
                  <c:v>3.7348932432823036E-2</c:v>
                </c:pt>
                <c:pt idx="475">
                  <c:v>3.6824024134877557E-2</c:v>
                </c:pt>
                <c:pt idx="476">
                  <c:v>3.8569349165730939E-2</c:v>
                </c:pt>
                <c:pt idx="477">
                  <c:v>3.7205898744380815E-2</c:v>
                </c:pt>
                <c:pt idx="478">
                  <c:v>3.7295164097008768E-2</c:v>
                </c:pt>
                <c:pt idx="479">
                  <c:v>3.5039040986971214E-2</c:v>
                </c:pt>
                <c:pt idx="480">
                  <c:v>3.566748150613272E-2</c:v>
                </c:pt>
                <c:pt idx="481">
                  <c:v>3.3530914108922873E-2</c:v>
                </c:pt>
                <c:pt idx="482">
                  <c:v>3.440794173798687E-2</c:v>
                </c:pt>
                <c:pt idx="483">
                  <c:v>3.522218219061745E-2</c:v>
                </c:pt>
                <c:pt idx="484">
                  <c:v>3.6393180192384827E-2</c:v>
                </c:pt>
                <c:pt idx="485">
                  <c:v>3.6139179100822386E-2</c:v>
                </c:pt>
                <c:pt idx="486">
                  <c:v>3.5589273580602536E-2</c:v>
                </c:pt>
                <c:pt idx="487">
                  <c:v>3.4905445630494407E-2</c:v>
                </c:pt>
                <c:pt idx="488">
                  <c:v>3.3604417223594092E-2</c:v>
                </c:pt>
                <c:pt idx="489">
                  <c:v>3.1574666257766289E-2</c:v>
                </c:pt>
                <c:pt idx="490">
                  <c:v>3.2291146476427918E-2</c:v>
                </c:pt>
                <c:pt idx="491">
                  <c:v>3.2714316689418661E-2</c:v>
                </c:pt>
                <c:pt idx="492">
                  <c:v>3.4501228806576315E-2</c:v>
                </c:pt>
                <c:pt idx="493">
                  <c:v>3.3149256075161934E-2</c:v>
                </c:pt>
                <c:pt idx="494">
                  <c:v>3.3742482998465384E-2</c:v>
                </c:pt>
                <c:pt idx="495">
                  <c:v>3.1775786814241688E-2</c:v>
                </c:pt>
                <c:pt idx="496">
                  <c:v>3.419640513911875E-2</c:v>
                </c:pt>
                <c:pt idx="497">
                  <c:v>3.32858922466912E-2</c:v>
                </c:pt>
                <c:pt idx="498">
                  <c:v>3.4825872711432296E-2</c:v>
                </c:pt>
                <c:pt idx="499">
                  <c:v>3.2275513573407862E-2</c:v>
                </c:pt>
                <c:pt idx="500">
                  <c:v>3.2736555851847843E-2</c:v>
                </c:pt>
                <c:pt idx="501">
                  <c:v>3.3508725882306231E-2</c:v>
                </c:pt>
                <c:pt idx="502">
                  <c:v>3.460748729396864E-2</c:v>
                </c:pt>
                <c:pt idx="503">
                  <c:v>3.6493871880931741E-2</c:v>
                </c:pt>
                <c:pt idx="504">
                  <c:v>3.5896680323407475E-2</c:v>
                </c:pt>
                <c:pt idx="505">
                  <c:v>3.7007727099279304E-2</c:v>
                </c:pt>
                <c:pt idx="506">
                  <c:v>3.4372343807585741E-2</c:v>
                </c:pt>
                <c:pt idx="507">
                  <c:v>3.2719881848769138E-2</c:v>
                </c:pt>
                <c:pt idx="508">
                  <c:v>3.1009562154599421E-2</c:v>
                </c:pt>
                <c:pt idx="509">
                  <c:v>3.0922685280564632E-2</c:v>
                </c:pt>
                <c:pt idx="510">
                  <c:v>3.1808791614783762E-2</c:v>
                </c:pt>
                <c:pt idx="511">
                  <c:v>3.4107610258943009E-2</c:v>
                </c:pt>
                <c:pt idx="512">
                  <c:v>3.587991755161362E-2</c:v>
                </c:pt>
                <c:pt idx="513">
                  <c:v>3.6168738761206957E-2</c:v>
                </c:pt>
                <c:pt idx="514">
                  <c:v>3.38623402166233E-2</c:v>
                </c:pt>
                <c:pt idx="515">
                  <c:v>3.2705942984287154E-2</c:v>
                </c:pt>
                <c:pt idx="516">
                  <c:v>3.1926872958334483E-2</c:v>
                </c:pt>
                <c:pt idx="517">
                  <c:v>3.2614227593150781E-2</c:v>
                </c:pt>
                <c:pt idx="518">
                  <c:v>3.4193249127866372E-2</c:v>
                </c:pt>
                <c:pt idx="519">
                  <c:v>3.4527902564131574E-2</c:v>
                </c:pt>
                <c:pt idx="520">
                  <c:v>3.3979555826997881E-2</c:v>
                </c:pt>
              </c:numCache>
            </c:numRef>
          </c:val>
        </c:ser>
        <c:ser>
          <c:idx val="22"/>
          <c:order val="21"/>
          <c:tx>
            <c:strRef>
              <c:f>AP_t!$F$23</c:f>
              <c:strCache>
                <c:ptCount val="1"/>
                <c:pt idx="0">
                  <c:v>P22</c:v>
                </c:pt>
              </c:strCache>
            </c:strRef>
          </c:tx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AP_t!$G$23:$TG$23</c:f>
              <c:numCache>
                <c:formatCode>General</c:formatCode>
                <c:ptCount val="521"/>
                <c:pt idx="0">
                  <c:v>1.9617896995184216</c:v>
                </c:pt>
                <c:pt idx="1">
                  <c:v>1.9460092561486011</c:v>
                </c:pt>
                <c:pt idx="2">
                  <c:v>1.9371329270623987</c:v>
                </c:pt>
                <c:pt idx="3">
                  <c:v>1.9385645465447945</c:v>
                </c:pt>
                <c:pt idx="4">
                  <c:v>1.9315360934170842</c:v>
                </c:pt>
                <c:pt idx="5">
                  <c:v>1.9281660838958103</c:v>
                </c:pt>
                <c:pt idx="6">
                  <c:v>1.9250034150784248</c:v>
                </c:pt>
                <c:pt idx="7">
                  <c:v>1.9231255247217012</c:v>
                </c:pt>
                <c:pt idx="8">
                  <c:v>1.9138686147658339</c:v>
                </c:pt>
                <c:pt idx="9">
                  <c:v>1.9041285225256626</c:v>
                </c:pt>
                <c:pt idx="10">
                  <c:v>1.886276215020428</c:v>
                </c:pt>
                <c:pt idx="11">
                  <c:v>1.8753669054845443</c:v>
                </c:pt>
                <c:pt idx="12">
                  <c:v>1.8624726583562452</c:v>
                </c:pt>
                <c:pt idx="13">
                  <c:v>1.854252194964698</c:v>
                </c:pt>
                <c:pt idx="14">
                  <c:v>1.8425157577024265</c:v>
                </c:pt>
                <c:pt idx="15">
                  <c:v>1.8265719490762076</c:v>
                </c:pt>
                <c:pt idx="16">
                  <c:v>1.8142602171014115</c:v>
                </c:pt>
                <c:pt idx="17">
                  <c:v>1.7975808487249072</c:v>
                </c:pt>
                <c:pt idx="18">
                  <c:v>1.7825325573802808</c:v>
                </c:pt>
                <c:pt idx="19">
                  <c:v>1.7705857324703935</c:v>
                </c:pt>
                <c:pt idx="20">
                  <c:v>1.7623977424171684</c:v>
                </c:pt>
                <c:pt idx="21">
                  <c:v>1.7596146866677072</c:v>
                </c:pt>
                <c:pt idx="22">
                  <c:v>1.7479744612475396</c:v>
                </c:pt>
                <c:pt idx="23">
                  <c:v>1.7370314307236252</c:v>
                </c:pt>
                <c:pt idx="24">
                  <c:v>1.7265081715702202</c:v>
                </c:pt>
                <c:pt idx="25">
                  <c:v>1.7101712385137195</c:v>
                </c:pt>
                <c:pt idx="26">
                  <c:v>1.6963141062964535</c:v>
                </c:pt>
                <c:pt idx="27">
                  <c:v>1.6780782842387061</c:v>
                </c:pt>
                <c:pt idx="28">
                  <c:v>1.6747481887715203</c:v>
                </c:pt>
                <c:pt idx="29">
                  <c:v>1.6740984960666443</c:v>
                </c:pt>
                <c:pt idx="30">
                  <c:v>1.668612699467092</c:v>
                </c:pt>
                <c:pt idx="31">
                  <c:v>1.6610945755444968</c:v>
                </c:pt>
                <c:pt idx="32">
                  <c:v>1.6405464882670258</c:v>
                </c:pt>
                <c:pt idx="33">
                  <c:v>1.6281973408752339</c:v>
                </c:pt>
                <c:pt idx="34">
                  <c:v>1.613224976265806</c:v>
                </c:pt>
                <c:pt idx="35">
                  <c:v>1.6048771228099843</c:v>
                </c:pt>
                <c:pt idx="36">
                  <c:v>1.5914106923627576</c:v>
                </c:pt>
                <c:pt idx="37">
                  <c:v>1.5833111389261589</c:v>
                </c:pt>
                <c:pt idx="38">
                  <c:v>1.5731395458013722</c:v>
                </c:pt>
                <c:pt idx="39">
                  <c:v>1.5605739719560512</c:v>
                </c:pt>
                <c:pt idx="40">
                  <c:v>1.5438370294653327</c:v>
                </c:pt>
                <c:pt idx="41">
                  <c:v>1.5328721484579253</c:v>
                </c:pt>
                <c:pt idx="42">
                  <c:v>1.5217197887509228</c:v>
                </c:pt>
                <c:pt idx="43">
                  <c:v>1.5138038815444483</c:v>
                </c:pt>
                <c:pt idx="44">
                  <c:v>1.5026920896188862</c:v>
                </c:pt>
                <c:pt idx="45">
                  <c:v>1.4993259914693053</c:v>
                </c:pt>
                <c:pt idx="46">
                  <c:v>1.4894100350617407</c:v>
                </c:pt>
                <c:pt idx="47">
                  <c:v>1.4773439075596186</c:v>
                </c:pt>
                <c:pt idx="48">
                  <c:v>1.4629220500705451</c:v>
                </c:pt>
                <c:pt idx="49">
                  <c:v>1.4497256212599507</c:v>
                </c:pt>
                <c:pt idx="50">
                  <c:v>1.4372337282574539</c:v>
                </c:pt>
                <c:pt idx="51">
                  <c:v>1.4280036985435522</c:v>
                </c:pt>
                <c:pt idx="52">
                  <c:v>1.4167538181596897</c:v>
                </c:pt>
                <c:pt idx="53">
                  <c:v>1.407938684687055</c:v>
                </c:pt>
                <c:pt idx="54">
                  <c:v>1.3979095550864613</c:v>
                </c:pt>
                <c:pt idx="55">
                  <c:v>1.3862714396338083</c:v>
                </c:pt>
                <c:pt idx="56">
                  <c:v>1.3796802034040272</c:v>
                </c:pt>
                <c:pt idx="57">
                  <c:v>1.3660800337323391</c:v>
                </c:pt>
                <c:pt idx="58">
                  <c:v>1.3592981136632312</c:v>
                </c:pt>
                <c:pt idx="59">
                  <c:v>1.3505378732737376</c:v>
                </c:pt>
                <c:pt idx="60">
                  <c:v>1.3428188010186322</c:v>
                </c:pt>
                <c:pt idx="61">
                  <c:v>1.3348501574159914</c:v>
                </c:pt>
                <c:pt idx="62">
                  <c:v>1.3216946804271383</c:v>
                </c:pt>
                <c:pt idx="63">
                  <c:v>1.3156696930130978</c:v>
                </c:pt>
                <c:pt idx="64">
                  <c:v>1.3062575273964863</c:v>
                </c:pt>
                <c:pt idx="65">
                  <c:v>1.2979285916112775</c:v>
                </c:pt>
                <c:pt idx="66">
                  <c:v>1.2790934727097503</c:v>
                </c:pt>
                <c:pt idx="67">
                  <c:v>1.2696865619934785</c:v>
                </c:pt>
                <c:pt idx="68">
                  <c:v>1.2618274333316002</c:v>
                </c:pt>
                <c:pt idx="69">
                  <c:v>1.2623572343631178</c:v>
                </c:pt>
                <c:pt idx="70">
                  <c:v>1.250919414224956</c:v>
                </c:pt>
                <c:pt idx="71">
                  <c:v>1.2417115465205057</c:v>
                </c:pt>
                <c:pt idx="72">
                  <c:v>1.2362767892491764</c:v>
                </c:pt>
                <c:pt idx="73">
                  <c:v>1.2297397337764606</c:v>
                </c:pt>
                <c:pt idx="74">
                  <c:v>1.2157920649960301</c:v>
                </c:pt>
                <c:pt idx="75">
                  <c:v>1.2029293708241215</c:v>
                </c:pt>
                <c:pt idx="76">
                  <c:v>1.1945316530105385</c:v>
                </c:pt>
                <c:pt idx="77">
                  <c:v>1.1920489184742544</c:v>
                </c:pt>
                <c:pt idx="78">
                  <c:v>1.1818011292320678</c:v>
                </c:pt>
                <c:pt idx="79">
                  <c:v>1.1692822337859528</c:v>
                </c:pt>
                <c:pt idx="80">
                  <c:v>1.1619648109988288</c:v>
                </c:pt>
                <c:pt idx="81">
                  <c:v>1.1567872997452682</c:v>
                </c:pt>
                <c:pt idx="82">
                  <c:v>1.1551971635610583</c:v>
                </c:pt>
                <c:pt idx="83">
                  <c:v>1.1378674064572436</c:v>
                </c:pt>
                <c:pt idx="84">
                  <c:v>1.1290189116006963</c:v>
                </c:pt>
                <c:pt idx="85">
                  <c:v>1.1196382307963022</c:v>
                </c:pt>
                <c:pt idx="86">
                  <c:v>1.1099610571995131</c:v>
                </c:pt>
                <c:pt idx="87">
                  <c:v>1.0941487348648664</c:v>
                </c:pt>
                <c:pt idx="88">
                  <c:v>1.0849247677486591</c:v>
                </c:pt>
                <c:pt idx="89">
                  <c:v>1.0743105511218027</c:v>
                </c:pt>
                <c:pt idx="90">
                  <c:v>1.0627283049776135</c:v>
                </c:pt>
                <c:pt idx="91">
                  <c:v>1.0457608020588147</c:v>
                </c:pt>
                <c:pt idx="92">
                  <c:v>1.0399115215929715</c:v>
                </c:pt>
                <c:pt idx="93">
                  <c:v>1.0306091171819183</c:v>
                </c:pt>
                <c:pt idx="94">
                  <c:v>1.0207770463630452</c:v>
                </c:pt>
                <c:pt idx="95">
                  <c:v>1.0084499777190892</c:v>
                </c:pt>
                <c:pt idx="96">
                  <c:v>0.99731816790853034</c:v>
                </c:pt>
                <c:pt idx="97">
                  <c:v>0.98612960004079875</c:v>
                </c:pt>
                <c:pt idx="98">
                  <c:v>0.97440225338232733</c:v>
                </c:pt>
                <c:pt idx="99">
                  <c:v>0.96382486866546291</c:v>
                </c:pt>
                <c:pt idx="100">
                  <c:v>0.95273602607287911</c:v>
                </c:pt>
                <c:pt idx="101">
                  <c:v>0.94297096332389418</c:v>
                </c:pt>
                <c:pt idx="102">
                  <c:v>0.93203522082029966</c:v>
                </c:pt>
                <c:pt idx="103">
                  <c:v>0.92235489510465241</c:v>
                </c:pt>
                <c:pt idx="104">
                  <c:v>0.91343232939818475</c:v>
                </c:pt>
                <c:pt idx="105">
                  <c:v>0.90377025342783301</c:v>
                </c:pt>
                <c:pt idx="106">
                  <c:v>0.89341238885260921</c:v>
                </c:pt>
                <c:pt idx="107">
                  <c:v>0.88216079379130341</c:v>
                </c:pt>
                <c:pt idx="108">
                  <c:v>0.87264620221115974</c:v>
                </c:pt>
                <c:pt idx="109">
                  <c:v>0.86220059933245807</c:v>
                </c:pt>
                <c:pt idx="110">
                  <c:v>0.85268294937289602</c:v>
                </c:pt>
                <c:pt idx="111">
                  <c:v>0.84351553216690389</c:v>
                </c:pt>
                <c:pt idx="112">
                  <c:v>0.83519689608205461</c:v>
                </c:pt>
                <c:pt idx="113">
                  <c:v>0.82562644868030921</c:v>
                </c:pt>
                <c:pt idx="114">
                  <c:v>0.81687515335547201</c:v>
                </c:pt>
                <c:pt idx="115">
                  <c:v>0.80701861112766049</c:v>
                </c:pt>
                <c:pt idx="116">
                  <c:v>0.80036180330514106</c:v>
                </c:pt>
                <c:pt idx="117">
                  <c:v>0.79207995573883849</c:v>
                </c:pt>
                <c:pt idx="118">
                  <c:v>0.78487372404871214</c:v>
                </c:pt>
                <c:pt idx="119">
                  <c:v>0.77643090657540237</c:v>
                </c:pt>
                <c:pt idx="120">
                  <c:v>0.76908916474495881</c:v>
                </c:pt>
                <c:pt idx="121">
                  <c:v>0.7615084947977574</c:v>
                </c:pt>
                <c:pt idx="122">
                  <c:v>0.75372949667442868</c:v>
                </c:pt>
                <c:pt idx="123">
                  <c:v>0.74658948886871823</c:v>
                </c:pt>
                <c:pt idx="124">
                  <c:v>0.74176537300395451</c:v>
                </c:pt>
                <c:pt idx="125">
                  <c:v>0.73598030325526964</c:v>
                </c:pt>
                <c:pt idx="126">
                  <c:v>0.72872376015571083</c:v>
                </c:pt>
                <c:pt idx="127">
                  <c:v>0.71960903659819764</c:v>
                </c:pt>
                <c:pt idx="128">
                  <c:v>0.7126333391634877</c:v>
                </c:pt>
                <c:pt idx="129">
                  <c:v>0.70656324257206882</c:v>
                </c:pt>
                <c:pt idx="130">
                  <c:v>0.70211019593382229</c:v>
                </c:pt>
                <c:pt idx="131">
                  <c:v>0.69600031954942254</c:v>
                </c:pt>
                <c:pt idx="132">
                  <c:v>0.6900062268650633</c:v>
                </c:pt>
                <c:pt idx="133">
                  <c:v>0.68353534008873085</c:v>
                </c:pt>
                <c:pt idx="134">
                  <c:v>0.6769998053797005</c:v>
                </c:pt>
                <c:pt idx="135">
                  <c:v>0.67242817101737606</c:v>
                </c:pt>
                <c:pt idx="136">
                  <c:v>0.6657495970514955</c:v>
                </c:pt>
                <c:pt idx="137">
                  <c:v>0.65845706023902673</c:v>
                </c:pt>
                <c:pt idx="138">
                  <c:v>0.64961356465953057</c:v>
                </c:pt>
                <c:pt idx="139">
                  <c:v>0.64339094851714518</c:v>
                </c:pt>
                <c:pt idx="140">
                  <c:v>0.63650762134560968</c:v>
                </c:pt>
                <c:pt idx="141">
                  <c:v>0.6318584200509848</c:v>
                </c:pt>
                <c:pt idx="142">
                  <c:v>0.62510242723746179</c:v>
                </c:pt>
                <c:pt idx="143">
                  <c:v>0.61892546116723102</c:v>
                </c:pt>
                <c:pt idx="144">
                  <c:v>0.61141884341267361</c:v>
                </c:pt>
                <c:pt idx="145">
                  <c:v>0.60492900680857054</c:v>
                </c:pt>
                <c:pt idx="146">
                  <c:v>0.59953218476903247</c:v>
                </c:pt>
                <c:pt idx="147">
                  <c:v>0.59309830954655551</c:v>
                </c:pt>
                <c:pt idx="148">
                  <c:v>0.58624020695145418</c:v>
                </c:pt>
                <c:pt idx="149">
                  <c:v>0.58025595710135702</c:v>
                </c:pt>
                <c:pt idx="150">
                  <c:v>0.57414771965843803</c:v>
                </c:pt>
                <c:pt idx="151">
                  <c:v>0.56876291431526782</c:v>
                </c:pt>
                <c:pt idx="152">
                  <c:v>0.56152712610921907</c:v>
                </c:pt>
                <c:pt idx="153">
                  <c:v>0.55532330020472775</c:v>
                </c:pt>
                <c:pt idx="154">
                  <c:v>0.54826139037015165</c:v>
                </c:pt>
                <c:pt idx="155">
                  <c:v>0.54248535167573098</c:v>
                </c:pt>
                <c:pt idx="156">
                  <c:v>0.53647683443681338</c:v>
                </c:pt>
                <c:pt idx="157">
                  <c:v>0.53072252471184911</c:v>
                </c:pt>
                <c:pt idx="158">
                  <c:v>0.52438178587902706</c:v>
                </c:pt>
                <c:pt idx="159">
                  <c:v>0.51764379141735783</c:v>
                </c:pt>
                <c:pt idx="160">
                  <c:v>0.5121167127893127</c:v>
                </c:pt>
                <c:pt idx="161">
                  <c:v>0.50611637036401969</c:v>
                </c:pt>
                <c:pt idx="162">
                  <c:v>0.50078751003744748</c:v>
                </c:pt>
                <c:pt idx="163">
                  <c:v>0.49549739416090943</c:v>
                </c:pt>
                <c:pt idx="164">
                  <c:v>0.4913959288580636</c:v>
                </c:pt>
                <c:pt idx="165">
                  <c:v>0.48552258236474283</c:v>
                </c:pt>
                <c:pt idx="166">
                  <c:v>0.47891808043808093</c:v>
                </c:pt>
                <c:pt idx="167">
                  <c:v>0.47132860745834221</c:v>
                </c:pt>
                <c:pt idx="168">
                  <c:v>0.46514072264624512</c:v>
                </c:pt>
                <c:pt idx="169">
                  <c:v>0.45878065217391634</c:v>
                </c:pt>
                <c:pt idx="170">
                  <c:v>0.45275252301444452</c:v>
                </c:pt>
                <c:pt idx="171">
                  <c:v>0.44737947546716944</c:v>
                </c:pt>
                <c:pt idx="172">
                  <c:v>0.44198088280188513</c:v>
                </c:pt>
                <c:pt idx="173">
                  <c:v>0.43811467705674118</c:v>
                </c:pt>
                <c:pt idx="174">
                  <c:v>0.43270784179150035</c:v>
                </c:pt>
                <c:pt idx="175">
                  <c:v>0.42865543680578955</c:v>
                </c:pt>
                <c:pt idx="176">
                  <c:v>0.42405318161254318</c:v>
                </c:pt>
                <c:pt idx="177">
                  <c:v>0.42046796340554465</c:v>
                </c:pt>
                <c:pt idx="178">
                  <c:v>0.41637880402461941</c:v>
                </c:pt>
                <c:pt idx="179">
                  <c:v>0.41272631351617661</c:v>
                </c:pt>
                <c:pt idx="180">
                  <c:v>0.40921841505111467</c:v>
                </c:pt>
                <c:pt idx="181">
                  <c:v>0.40476882045055546</c:v>
                </c:pt>
                <c:pt idx="182">
                  <c:v>0.4008244798961948</c:v>
                </c:pt>
                <c:pt idx="183">
                  <c:v>0.39716970551854275</c:v>
                </c:pt>
                <c:pt idx="184">
                  <c:v>0.39499622970766418</c:v>
                </c:pt>
                <c:pt idx="185">
                  <c:v>0.3919115295141356</c:v>
                </c:pt>
                <c:pt idx="186">
                  <c:v>0.38864493259492855</c:v>
                </c:pt>
                <c:pt idx="187">
                  <c:v>0.38480737915657692</c:v>
                </c:pt>
                <c:pt idx="188">
                  <c:v>0.38119844569260264</c:v>
                </c:pt>
                <c:pt idx="189">
                  <c:v>0.3788311878584909</c:v>
                </c:pt>
                <c:pt idx="190">
                  <c:v>0.37606343799066011</c:v>
                </c:pt>
                <c:pt idx="191">
                  <c:v>0.3722744116846689</c:v>
                </c:pt>
                <c:pt idx="192">
                  <c:v>0.36803127361917243</c:v>
                </c:pt>
                <c:pt idx="193">
                  <c:v>0.36421211305531515</c:v>
                </c:pt>
                <c:pt idx="194">
                  <c:v>0.36100119605837921</c:v>
                </c:pt>
                <c:pt idx="195">
                  <c:v>0.35792833786401934</c:v>
                </c:pt>
                <c:pt idx="196">
                  <c:v>0.35401721315398127</c:v>
                </c:pt>
                <c:pt idx="197">
                  <c:v>0.35187329510833393</c:v>
                </c:pt>
                <c:pt idx="198">
                  <c:v>0.34901968951348844</c:v>
                </c:pt>
                <c:pt idx="199">
                  <c:v>0.34657654097830592</c:v>
                </c:pt>
                <c:pt idx="200">
                  <c:v>0.34247413387135783</c:v>
                </c:pt>
                <c:pt idx="201">
                  <c:v>0.33906928057883173</c:v>
                </c:pt>
                <c:pt idx="202">
                  <c:v>0.33588563488625917</c:v>
                </c:pt>
                <c:pt idx="203">
                  <c:v>0.33317881461794591</c:v>
                </c:pt>
                <c:pt idx="204">
                  <c:v>0.33020086896401168</c:v>
                </c:pt>
                <c:pt idx="205">
                  <c:v>0.32758512559708458</c:v>
                </c:pt>
                <c:pt idx="206">
                  <c:v>0.32503185865549006</c:v>
                </c:pt>
                <c:pt idx="207">
                  <c:v>0.32159054985168417</c:v>
                </c:pt>
                <c:pt idx="208">
                  <c:v>0.3183466547482644</c:v>
                </c:pt>
                <c:pt idx="209">
                  <c:v>0.31450100932953778</c:v>
                </c:pt>
                <c:pt idx="210">
                  <c:v>0.31206062599192264</c:v>
                </c:pt>
                <c:pt idx="211">
                  <c:v>0.30936982161119031</c:v>
                </c:pt>
                <c:pt idx="212">
                  <c:v>0.30663887656772509</c:v>
                </c:pt>
                <c:pt idx="213">
                  <c:v>0.30314089570061409</c:v>
                </c:pt>
                <c:pt idx="214">
                  <c:v>0.29924686842212928</c:v>
                </c:pt>
                <c:pt idx="215">
                  <c:v>0.29616995815578995</c:v>
                </c:pt>
                <c:pt idx="216">
                  <c:v>0.29285395820135623</c:v>
                </c:pt>
                <c:pt idx="217">
                  <c:v>0.29059620886493592</c:v>
                </c:pt>
                <c:pt idx="218">
                  <c:v>0.28729301638560817</c:v>
                </c:pt>
                <c:pt idx="219">
                  <c:v>0.28468403317564478</c:v>
                </c:pt>
                <c:pt idx="220">
                  <c:v>0.28085322892020853</c:v>
                </c:pt>
                <c:pt idx="221">
                  <c:v>0.27778570324912821</c:v>
                </c:pt>
                <c:pt idx="222">
                  <c:v>0.2748386905404106</c:v>
                </c:pt>
                <c:pt idx="223">
                  <c:v>0.27139179945417874</c:v>
                </c:pt>
                <c:pt idx="224">
                  <c:v>0.26845775698803409</c:v>
                </c:pt>
                <c:pt idx="225">
                  <c:v>0.26527778693409154</c:v>
                </c:pt>
                <c:pt idx="226">
                  <c:v>0.26279830465351267</c:v>
                </c:pt>
                <c:pt idx="227">
                  <c:v>0.25933999180416722</c:v>
                </c:pt>
                <c:pt idx="228">
                  <c:v>0.25592836579551659</c:v>
                </c:pt>
                <c:pt idx="229">
                  <c:v>0.25389393056641629</c:v>
                </c:pt>
                <c:pt idx="230">
                  <c:v>0.25148713296955322</c:v>
                </c:pt>
                <c:pt idx="231">
                  <c:v>0.24868824602496889</c:v>
                </c:pt>
                <c:pt idx="232">
                  <c:v>0.24442078272467502</c:v>
                </c:pt>
                <c:pt idx="233">
                  <c:v>0.24143244238258124</c:v>
                </c:pt>
                <c:pt idx="234">
                  <c:v>0.23893100818793175</c:v>
                </c:pt>
                <c:pt idx="235">
                  <c:v>0.23645682937947582</c:v>
                </c:pt>
                <c:pt idx="236">
                  <c:v>0.23418945282800369</c:v>
                </c:pt>
                <c:pt idx="237">
                  <c:v>0.23089972562631494</c:v>
                </c:pt>
                <c:pt idx="238">
                  <c:v>0.22849662251746636</c:v>
                </c:pt>
                <c:pt idx="239">
                  <c:v>0.22542800750941053</c:v>
                </c:pt>
                <c:pt idx="240">
                  <c:v>0.22295000136521009</c:v>
                </c:pt>
                <c:pt idx="241">
                  <c:v>0.2201664547337972</c:v>
                </c:pt>
                <c:pt idx="242">
                  <c:v>0.21817276994350671</c:v>
                </c:pt>
                <c:pt idx="243">
                  <c:v>0.2157034117012526</c:v>
                </c:pt>
                <c:pt idx="244">
                  <c:v>0.21302552038879705</c:v>
                </c:pt>
                <c:pt idx="245">
                  <c:v>0.21103863729795866</c:v>
                </c:pt>
                <c:pt idx="246">
                  <c:v>0.20868436672607024</c:v>
                </c:pt>
                <c:pt idx="247">
                  <c:v>0.20652025719023417</c:v>
                </c:pt>
                <c:pt idx="248">
                  <c:v>0.20336195823855441</c:v>
                </c:pt>
                <c:pt idx="249">
                  <c:v>0.2007486331627947</c:v>
                </c:pt>
                <c:pt idx="250">
                  <c:v>0.19833655822687513</c:v>
                </c:pt>
                <c:pt idx="251">
                  <c:v>0.19520889873442684</c:v>
                </c:pt>
                <c:pt idx="252">
                  <c:v>0.19324022852875908</c:v>
                </c:pt>
                <c:pt idx="253">
                  <c:v>0.19152947325526648</c:v>
                </c:pt>
                <c:pt idx="254">
                  <c:v>0.18975817594239586</c:v>
                </c:pt>
                <c:pt idx="255">
                  <c:v>0.18697282783129474</c:v>
                </c:pt>
                <c:pt idx="256">
                  <c:v>0.184896766115246</c:v>
                </c:pt>
                <c:pt idx="257">
                  <c:v>0.18275732331730574</c:v>
                </c:pt>
                <c:pt idx="258">
                  <c:v>0.1812286959100147</c:v>
                </c:pt>
                <c:pt idx="259">
                  <c:v>0.17797098476228634</c:v>
                </c:pt>
                <c:pt idx="260">
                  <c:v>0.17615134615532599</c:v>
                </c:pt>
                <c:pt idx="261">
                  <c:v>0.17352587565718341</c:v>
                </c:pt>
                <c:pt idx="262">
                  <c:v>0.17269893530958744</c:v>
                </c:pt>
                <c:pt idx="263">
                  <c:v>0.17000391546583477</c:v>
                </c:pt>
                <c:pt idx="264">
                  <c:v>0.16810397897859036</c:v>
                </c:pt>
                <c:pt idx="265">
                  <c:v>0.1649409687064877</c:v>
                </c:pt>
                <c:pt idx="266">
                  <c:v>0.16332743597437582</c:v>
                </c:pt>
                <c:pt idx="267">
                  <c:v>0.16149035936461614</c:v>
                </c:pt>
                <c:pt idx="268">
                  <c:v>0.1596103316086061</c:v>
                </c:pt>
                <c:pt idx="269">
                  <c:v>0.15718655965166664</c:v>
                </c:pt>
                <c:pt idx="270">
                  <c:v>0.1551254572764971</c:v>
                </c:pt>
                <c:pt idx="271">
                  <c:v>0.15315878723329854</c:v>
                </c:pt>
                <c:pt idx="272">
                  <c:v>0.15115376694913943</c:v>
                </c:pt>
                <c:pt idx="273">
                  <c:v>0.14869285981881949</c:v>
                </c:pt>
                <c:pt idx="274">
                  <c:v>0.14694951960792535</c:v>
                </c:pt>
                <c:pt idx="275">
                  <c:v>0.14503095374883332</c:v>
                </c:pt>
                <c:pt idx="276">
                  <c:v>0.14295209949653168</c:v>
                </c:pt>
                <c:pt idx="277">
                  <c:v>0.14054698341981386</c:v>
                </c:pt>
                <c:pt idx="278">
                  <c:v>0.13875963711929096</c:v>
                </c:pt>
                <c:pt idx="279">
                  <c:v>0.1376869284704012</c:v>
                </c:pt>
                <c:pt idx="280">
                  <c:v>0.13571116525828089</c:v>
                </c:pt>
                <c:pt idx="281">
                  <c:v>0.13387203539717304</c:v>
                </c:pt>
                <c:pt idx="282">
                  <c:v>0.13117745734227493</c:v>
                </c:pt>
                <c:pt idx="283">
                  <c:v>0.13022603528391868</c:v>
                </c:pt>
                <c:pt idx="284">
                  <c:v>0.12810657617275473</c:v>
                </c:pt>
                <c:pt idx="285">
                  <c:v>0.12747612540530637</c:v>
                </c:pt>
                <c:pt idx="286">
                  <c:v>0.125718772259857</c:v>
                </c:pt>
                <c:pt idx="287">
                  <c:v>0.12491348942720039</c:v>
                </c:pt>
                <c:pt idx="288">
                  <c:v>0.12252843128326649</c:v>
                </c:pt>
                <c:pt idx="289">
                  <c:v>0.12106290801337292</c:v>
                </c:pt>
                <c:pt idx="290">
                  <c:v>0.11944934025803532</c:v>
                </c:pt>
                <c:pt idx="291">
                  <c:v>0.11869617067483082</c:v>
                </c:pt>
                <c:pt idx="292">
                  <c:v>0.11725200059573633</c:v>
                </c:pt>
                <c:pt idx="293">
                  <c:v>0.11635222636318862</c:v>
                </c:pt>
                <c:pt idx="294">
                  <c:v>0.11508333483682806</c:v>
                </c:pt>
                <c:pt idx="295">
                  <c:v>0.11325422457747508</c:v>
                </c:pt>
                <c:pt idx="296">
                  <c:v>0.11132577619665145</c:v>
                </c:pt>
                <c:pt idx="297">
                  <c:v>0.10960843254851525</c:v>
                </c:pt>
                <c:pt idx="298">
                  <c:v>0.1088583284876323</c:v>
                </c:pt>
                <c:pt idx="299">
                  <c:v>0.1078232180310848</c:v>
                </c:pt>
                <c:pt idx="300">
                  <c:v>0.10760689573394536</c:v>
                </c:pt>
                <c:pt idx="301">
                  <c:v>0.10656328070066917</c:v>
                </c:pt>
                <c:pt idx="302">
                  <c:v>0.10579655118684085</c:v>
                </c:pt>
                <c:pt idx="303">
                  <c:v>0.10385629393695299</c:v>
                </c:pt>
                <c:pt idx="304">
                  <c:v>0.10329253853431697</c:v>
                </c:pt>
                <c:pt idx="305">
                  <c:v>0.10243205074582924</c:v>
                </c:pt>
                <c:pt idx="306">
                  <c:v>0.10235093825273645</c:v>
                </c:pt>
                <c:pt idx="307">
                  <c:v>0.10128713300073292</c:v>
                </c:pt>
                <c:pt idx="308">
                  <c:v>0.10043510907620594</c:v>
                </c:pt>
                <c:pt idx="309">
                  <c:v>9.9632889944902173E-2</c:v>
                </c:pt>
                <c:pt idx="310">
                  <c:v>9.8435499973875518E-2</c:v>
                </c:pt>
                <c:pt idx="311">
                  <c:v>9.7202392925907932E-2</c:v>
                </c:pt>
                <c:pt idx="312">
                  <c:v>9.5977519830334451E-2</c:v>
                </c:pt>
                <c:pt idx="313">
                  <c:v>9.5524686499201719E-2</c:v>
                </c:pt>
                <c:pt idx="314">
                  <c:v>9.5275569631460333E-2</c:v>
                </c:pt>
                <c:pt idx="315">
                  <c:v>9.4192091392358637E-2</c:v>
                </c:pt>
                <c:pt idx="316">
                  <c:v>9.3432305411184011E-2</c:v>
                </c:pt>
                <c:pt idx="317">
                  <c:v>9.2124777645806941E-2</c:v>
                </c:pt>
                <c:pt idx="318">
                  <c:v>9.194726850910151E-2</c:v>
                </c:pt>
                <c:pt idx="319">
                  <c:v>9.1425322348292495E-2</c:v>
                </c:pt>
                <c:pt idx="320">
                  <c:v>9.1592638317352301E-2</c:v>
                </c:pt>
                <c:pt idx="321">
                  <c:v>9.063717754588882E-2</c:v>
                </c:pt>
                <c:pt idx="322">
                  <c:v>8.9017871851269331E-2</c:v>
                </c:pt>
                <c:pt idx="323">
                  <c:v>8.8203792728608774E-2</c:v>
                </c:pt>
                <c:pt idx="324">
                  <c:v>8.7659292558305499E-2</c:v>
                </c:pt>
                <c:pt idx="325">
                  <c:v>8.7993289521796136E-2</c:v>
                </c:pt>
                <c:pt idx="326">
                  <c:v>8.6812584235156656E-2</c:v>
                </c:pt>
                <c:pt idx="327">
                  <c:v>8.6376080788959766E-2</c:v>
                </c:pt>
                <c:pt idx="328">
                  <c:v>8.4731532055402209E-2</c:v>
                </c:pt>
                <c:pt idx="329">
                  <c:v>8.4414748075632332E-2</c:v>
                </c:pt>
                <c:pt idx="330">
                  <c:v>8.3597293991433327E-2</c:v>
                </c:pt>
                <c:pt idx="331">
                  <c:v>8.4494443844184891E-2</c:v>
                </c:pt>
                <c:pt idx="332">
                  <c:v>8.4082412617699914E-2</c:v>
                </c:pt>
                <c:pt idx="333">
                  <c:v>8.3838999771451775E-2</c:v>
                </c:pt>
                <c:pt idx="334">
                  <c:v>8.2971242185575292E-2</c:v>
                </c:pt>
                <c:pt idx="335">
                  <c:v>8.2402528014872758E-2</c:v>
                </c:pt>
                <c:pt idx="336">
                  <c:v>8.1973226336674865E-2</c:v>
                </c:pt>
                <c:pt idx="337">
                  <c:v>8.1086923239271622E-2</c:v>
                </c:pt>
                <c:pt idx="338">
                  <c:v>8.0275636779989515E-2</c:v>
                </c:pt>
                <c:pt idx="339">
                  <c:v>7.9804073907920672E-2</c:v>
                </c:pt>
                <c:pt idx="340">
                  <c:v>7.9917975742147443E-2</c:v>
                </c:pt>
                <c:pt idx="341">
                  <c:v>7.9985076390549442E-2</c:v>
                </c:pt>
                <c:pt idx="342">
                  <c:v>8.0329344105259881E-2</c:v>
                </c:pt>
                <c:pt idx="343">
                  <c:v>7.9970571976186067E-2</c:v>
                </c:pt>
                <c:pt idx="344">
                  <c:v>8.0038600779849547E-2</c:v>
                </c:pt>
                <c:pt idx="345">
                  <c:v>7.9740312561370985E-2</c:v>
                </c:pt>
                <c:pt idx="346">
                  <c:v>7.9082230056358518E-2</c:v>
                </c:pt>
                <c:pt idx="347">
                  <c:v>7.8829101554465611E-2</c:v>
                </c:pt>
                <c:pt idx="348">
                  <c:v>7.7874343438145796E-2</c:v>
                </c:pt>
                <c:pt idx="349">
                  <c:v>7.7522645718220207E-2</c:v>
                </c:pt>
                <c:pt idx="350">
                  <c:v>7.6605991742067017E-2</c:v>
                </c:pt>
                <c:pt idx="351">
                  <c:v>7.5784366959242316E-2</c:v>
                </c:pt>
                <c:pt idx="352">
                  <c:v>7.5934043817614233E-2</c:v>
                </c:pt>
                <c:pt idx="353">
                  <c:v>7.5508705559430664E-2</c:v>
                </c:pt>
                <c:pt idx="354">
                  <c:v>7.5410566174054547E-2</c:v>
                </c:pt>
                <c:pt idx="355">
                  <c:v>7.49623148070621E-2</c:v>
                </c:pt>
                <c:pt idx="356">
                  <c:v>7.3812586758527574E-2</c:v>
                </c:pt>
                <c:pt idx="357">
                  <c:v>7.3599430770180413E-2</c:v>
                </c:pt>
                <c:pt idx="358">
                  <c:v>7.2562530521855309E-2</c:v>
                </c:pt>
                <c:pt idx="359">
                  <c:v>7.2148810181700218E-2</c:v>
                </c:pt>
                <c:pt idx="360">
                  <c:v>7.1484985428058603E-2</c:v>
                </c:pt>
                <c:pt idx="361">
                  <c:v>7.0910683606947536E-2</c:v>
                </c:pt>
                <c:pt idx="362">
                  <c:v>7.1849563672317568E-2</c:v>
                </c:pt>
                <c:pt idx="363">
                  <c:v>7.1952762773969905E-2</c:v>
                </c:pt>
                <c:pt idx="364">
                  <c:v>7.116735250074431E-2</c:v>
                </c:pt>
                <c:pt idx="365">
                  <c:v>7.0386508802559408E-2</c:v>
                </c:pt>
                <c:pt idx="366">
                  <c:v>6.9450610010238695E-2</c:v>
                </c:pt>
                <c:pt idx="367">
                  <c:v>6.9828207749550869E-2</c:v>
                </c:pt>
                <c:pt idx="368">
                  <c:v>6.9932690575735215E-2</c:v>
                </c:pt>
                <c:pt idx="369">
                  <c:v>6.9573970873525764E-2</c:v>
                </c:pt>
                <c:pt idx="370">
                  <c:v>6.8921573986149634E-2</c:v>
                </c:pt>
                <c:pt idx="371">
                  <c:v>6.7832414963988868E-2</c:v>
                </c:pt>
                <c:pt idx="372">
                  <c:v>6.7886128607061655E-2</c:v>
                </c:pt>
                <c:pt idx="373">
                  <c:v>6.7940229028021534E-2</c:v>
                </c:pt>
                <c:pt idx="374">
                  <c:v>6.8167053784971787E-2</c:v>
                </c:pt>
                <c:pt idx="375">
                  <c:v>6.7899971085971483E-2</c:v>
                </c:pt>
                <c:pt idx="376">
                  <c:v>6.8443013697994923E-2</c:v>
                </c:pt>
                <c:pt idx="377">
                  <c:v>6.8656192021215978E-2</c:v>
                </c:pt>
                <c:pt idx="378">
                  <c:v>6.8606924703140323E-2</c:v>
                </c:pt>
                <c:pt idx="379">
                  <c:v>6.8568026333906545E-2</c:v>
                </c:pt>
                <c:pt idx="380">
                  <c:v>6.9388272907008566E-2</c:v>
                </c:pt>
                <c:pt idx="381">
                  <c:v>7.1200874765668679E-2</c:v>
                </c:pt>
                <c:pt idx="382">
                  <c:v>7.2769437638659992E-2</c:v>
                </c:pt>
                <c:pt idx="383">
                  <c:v>7.3855735754124699E-2</c:v>
                </c:pt>
                <c:pt idx="384">
                  <c:v>7.4691628902761958E-2</c:v>
                </c:pt>
                <c:pt idx="385">
                  <c:v>7.506028962850593E-2</c:v>
                </c:pt>
                <c:pt idx="386">
                  <c:v>7.5214545304611274E-2</c:v>
                </c:pt>
                <c:pt idx="387">
                  <c:v>7.6144560625890867E-2</c:v>
                </c:pt>
                <c:pt idx="388">
                  <c:v>7.6799182420383513E-2</c:v>
                </c:pt>
                <c:pt idx="389">
                  <c:v>7.8307435727929586E-2</c:v>
                </c:pt>
                <c:pt idx="390">
                  <c:v>7.8306574212064287E-2</c:v>
                </c:pt>
                <c:pt idx="391">
                  <c:v>7.8349085561424892E-2</c:v>
                </c:pt>
                <c:pt idx="392">
                  <c:v>7.8517631517507333E-2</c:v>
                </c:pt>
                <c:pt idx="393">
                  <c:v>7.8451777502571124E-2</c:v>
                </c:pt>
                <c:pt idx="394">
                  <c:v>7.9454123290823811E-2</c:v>
                </c:pt>
                <c:pt idx="395">
                  <c:v>7.9340453121893667E-2</c:v>
                </c:pt>
                <c:pt idx="396">
                  <c:v>7.9245727940975647E-2</c:v>
                </c:pt>
                <c:pt idx="397">
                  <c:v>7.8643051729215471E-2</c:v>
                </c:pt>
                <c:pt idx="398">
                  <c:v>7.7943998467937786E-2</c:v>
                </c:pt>
                <c:pt idx="399">
                  <c:v>7.8297683709252927E-2</c:v>
                </c:pt>
                <c:pt idx="400">
                  <c:v>7.7418617287318844E-2</c:v>
                </c:pt>
                <c:pt idx="401">
                  <c:v>7.5610426184072585E-2</c:v>
                </c:pt>
                <c:pt idx="402">
                  <c:v>7.3680336108843184E-2</c:v>
                </c:pt>
                <c:pt idx="403">
                  <c:v>7.2948672579508503E-2</c:v>
                </c:pt>
                <c:pt idx="404">
                  <c:v>7.2441239763525164E-2</c:v>
                </c:pt>
                <c:pt idx="405">
                  <c:v>7.1678542930847286E-2</c:v>
                </c:pt>
                <c:pt idx="406">
                  <c:v>6.9912095878787134E-2</c:v>
                </c:pt>
                <c:pt idx="407">
                  <c:v>6.8526695214559355E-2</c:v>
                </c:pt>
                <c:pt idx="408">
                  <c:v>6.6332328220976886E-2</c:v>
                </c:pt>
                <c:pt idx="409">
                  <c:v>6.4834927345130106E-2</c:v>
                </c:pt>
                <c:pt idx="410">
                  <c:v>6.193083266628957E-2</c:v>
                </c:pt>
                <c:pt idx="411">
                  <c:v>6.0512008654537396E-2</c:v>
                </c:pt>
                <c:pt idx="412">
                  <c:v>5.8500103828247906E-2</c:v>
                </c:pt>
                <c:pt idx="413">
                  <c:v>5.8487995946230664E-2</c:v>
                </c:pt>
                <c:pt idx="414">
                  <c:v>5.5916148816159882E-2</c:v>
                </c:pt>
                <c:pt idx="415">
                  <c:v>5.4375906813667003E-2</c:v>
                </c:pt>
                <c:pt idx="416">
                  <c:v>5.1627059616825191E-2</c:v>
                </c:pt>
                <c:pt idx="417">
                  <c:v>5.051753556072746E-2</c:v>
                </c:pt>
                <c:pt idx="418">
                  <c:v>4.8383168577065178E-2</c:v>
                </c:pt>
                <c:pt idx="419">
                  <c:v>4.6680177289667349E-2</c:v>
                </c:pt>
                <c:pt idx="420">
                  <c:v>4.5557093160114685E-2</c:v>
                </c:pt>
                <c:pt idx="421">
                  <c:v>4.5230976930969231E-2</c:v>
                </c:pt>
                <c:pt idx="422">
                  <c:v>4.4843138884602514E-2</c:v>
                </c:pt>
                <c:pt idx="423">
                  <c:v>4.3488206632184508E-2</c:v>
                </c:pt>
                <c:pt idx="424">
                  <c:v>4.2227249153343277E-2</c:v>
                </c:pt>
                <c:pt idx="425">
                  <c:v>4.0670501531413251E-2</c:v>
                </c:pt>
                <c:pt idx="426">
                  <c:v>4.0054027061972135E-2</c:v>
                </c:pt>
                <c:pt idx="427">
                  <c:v>3.9259638340448016E-2</c:v>
                </c:pt>
                <c:pt idx="428">
                  <c:v>3.9935492530769598E-2</c:v>
                </c:pt>
                <c:pt idx="429">
                  <c:v>4.1011144467473892E-2</c:v>
                </c:pt>
                <c:pt idx="430">
                  <c:v>4.1309773089720968E-2</c:v>
                </c:pt>
                <c:pt idx="431">
                  <c:v>4.1223131444081566E-2</c:v>
                </c:pt>
                <c:pt idx="432">
                  <c:v>3.9913942362754938E-2</c:v>
                </c:pt>
                <c:pt idx="433">
                  <c:v>4.0440146466566018E-2</c:v>
                </c:pt>
                <c:pt idx="434">
                  <c:v>4.0420731134440085E-2</c:v>
                </c:pt>
                <c:pt idx="435">
                  <c:v>3.9725832623012387E-2</c:v>
                </c:pt>
                <c:pt idx="436">
                  <c:v>3.8552150853290668E-2</c:v>
                </c:pt>
                <c:pt idx="437">
                  <c:v>3.8722766118113483E-2</c:v>
                </c:pt>
                <c:pt idx="438">
                  <c:v>3.9020291311569463E-2</c:v>
                </c:pt>
                <c:pt idx="439">
                  <c:v>3.9140639631798223E-2</c:v>
                </c:pt>
                <c:pt idx="440">
                  <c:v>3.7621546025149596E-2</c:v>
                </c:pt>
                <c:pt idx="441">
                  <c:v>3.6364981079543376E-2</c:v>
                </c:pt>
                <c:pt idx="442">
                  <c:v>3.4062825238349893E-2</c:v>
                </c:pt>
                <c:pt idx="443">
                  <c:v>3.482664321667444E-2</c:v>
                </c:pt>
                <c:pt idx="444">
                  <c:v>3.5220926010415425E-2</c:v>
                </c:pt>
                <c:pt idx="445">
                  <c:v>3.501041773936589E-2</c:v>
                </c:pt>
                <c:pt idx="446">
                  <c:v>3.3500534559004008E-2</c:v>
                </c:pt>
                <c:pt idx="447">
                  <c:v>3.2550135322806567E-2</c:v>
                </c:pt>
                <c:pt idx="448">
                  <c:v>3.3621576109691728E-2</c:v>
                </c:pt>
                <c:pt idx="449">
                  <c:v>3.2975498350219866E-2</c:v>
                </c:pt>
                <c:pt idx="450">
                  <c:v>3.3500920747821232E-2</c:v>
                </c:pt>
                <c:pt idx="451">
                  <c:v>3.2714874367688808E-2</c:v>
                </c:pt>
                <c:pt idx="452">
                  <c:v>3.2133383795625629E-2</c:v>
                </c:pt>
                <c:pt idx="453">
                  <c:v>3.1910603472772074E-2</c:v>
                </c:pt>
                <c:pt idx="454">
                  <c:v>3.1493764950963093E-2</c:v>
                </c:pt>
                <c:pt idx="455">
                  <c:v>3.2169127133336244E-2</c:v>
                </c:pt>
                <c:pt idx="456">
                  <c:v>3.1330948543188929E-2</c:v>
                </c:pt>
                <c:pt idx="457">
                  <c:v>3.1801944578979849E-2</c:v>
                </c:pt>
                <c:pt idx="458">
                  <c:v>3.125800882741743E-2</c:v>
                </c:pt>
                <c:pt idx="459">
                  <c:v>3.0653141305498219E-2</c:v>
                </c:pt>
                <c:pt idx="460">
                  <c:v>2.9284735613409281E-2</c:v>
                </c:pt>
                <c:pt idx="461">
                  <c:v>2.89062846427727E-2</c:v>
                </c:pt>
                <c:pt idx="462">
                  <c:v>2.8969201229357734E-2</c:v>
                </c:pt>
                <c:pt idx="463">
                  <c:v>2.9725618280239938E-2</c:v>
                </c:pt>
                <c:pt idx="464">
                  <c:v>2.9657163006012649E-2</c:v>
                </c:pt>
                <c:pt idx="465">
                  <c:v>2.9428058291108186E-2</c:v>
                </c:pt>
                <c:pt idx="466">
                  <c:v>2.8988610367558957E-2</c:v>
                </c:pt>
                <c:pt idx="467">
                  <c:v>2.8765379552441045E-2</c:v>
                </c:pt>
                <c:pt idx="468">
                  <c:v>2.9584594808490659E-2</c:v>
                </c:pt>
                <c:pt idx="469">
                  <c:v>2.9976608096259068E-2</c:v>
                </c:pt>
                <c:pt idx="470">
                  <c:v>3.0117422937353481E-2</c:v>
                </c:pt>
                <c:pt idx="471">
                  <c:v>3.0570427337007842E-2</c:v>
                </c:pt>
                <c:pt idx="472">
                  <c:v>2.9427961330597465E-2</c:v>
                </c:pt>
                <c:pt idx="473">
                  <c:v>2.912346570217144E-2</c:v>
                </c:pt>
                <c:pt idx="474">
                  <c:v>2.8700368254942266E-2</c:v>
                </c:pt>
                <c:pt idx="475">
                  <c:v>2.9558837805774892E-2</c:v>
                </c:pt>
                <c:pt idx="476">
                  <c:v>3.0026365226018925E-2</c:v>
                </c:pt>
                <c:pt idx="477">
                  <c:v>2.893550304737472E-2</c:v>
                </c:pt>
                <c:pt idx="478">
                  <c:v>2.8034856436121344E-2</c:v>
                </c:pt>
                <c:pt idx="479">
                  <c:v>2.5909729136606587E-2</c:v>
                </c:pt>
                <c:pt idx="480">
                  <c:v>2.5816618088171147E-2</c:v>
                </c:pt>
                <c:pt idx="481">
                  <c:v>2.6176797879566598E-2</c:v>
                </c:pt>
                <c:pt idx="482">
                  <c:v>2.7834521636591121E-2</c:v>
                </c:pt>
                <c:pt idx="483">
                  <c:v>2.6848500559578971E-2</c:v>
                </c:pt>
                <c:pt idx="484">
                  <c:v>2.5981459800292577E-2</c:v>
                </c:pt>
                <c:pt idx="485">
                  <c:v>2.6906296669545957E-2</c:v>
                </c:pt>
                <c:pt idx="486">
                  <c:v>2.8254624735493259E-2</c:v>
                </c:pt>
                <c:pt idx="487">
                  <c:v>2.7764424888977696E-2</c:v>
                </c:pt>
                <c:pt idx="488">
                  <c:v>2.5267449090485845E-2</c:v>
                </c:pt>
                <c:pt idx="489">
                  <c:v>2.3830543634686816E-2</c:v>
                </c:pt>
                <c:pt idx="490">
                  <c:v>2.4125965413443192E-2</c:v>
                </c:pt>
                <c:pt idx="491">
                  <c:v>2.4198198979509311E-2</c:v>
                </c:pt>
                <c:pt idx="492">
                  <c:v>2.5235337395304827E-2</c:v>
                </c:pt>
                <c:pt idx="493">
                  <c:v>2.4683946620427083E-2</c:v>
                </c:pt>
                <c:pt idx="494">
                  <c:v>2.3920441259120278E-2</c:v>
                </c:pt>
                <c:pt idx="495">
                  <c:v>2.3497560261088051E-2</c:v>
                </c:pt>
                <c:pt idx="496">
                  <c:v>2.4709470936395608E-2</c:v>
                </c:pt>
                <c:pt idx="497">
                  <c:v>2.5982489864475225E-2</c:v>
                </c:pt>
                <c:pt idx="498">
                  <c:v>2.6113302759152888E-2</c:v>
                </c:pt>
                <c:pt idx="499">
                  <c:v>2.4611612223896531E-2</c:v>
                </c:pt>
                <c:pt idx="500">
                  <c:v>2.3509823865952881E-2</c:v>
                </c:pt>
                <c:pt idx="501">
                  <c:v>2.3122475983136513E-2</c:v>
                </c:pt>
                <c:pt idx="502">
                  <c:v>2.3141219076706878E-2</c:v>
                </c:pt>
                <c:pt idx="503">
                  <c:v>2.4512497817835852E-2</c:v>
                </c:pt>
                <c:pt idx="504">
                  <c:v>2.5813546721113381E-2</c:v>
                </c:pt>
                <c:pt idx="505">
                  <c:v>2.7926076618473666E-2</c:v>
                </c:pt>
                <c:pt idx="506">
                  <c:v>2.6241430876758107E-2</c:v>
                </c:pt>
                <c:pt idx="507">
                  <c:v>2.3664335866234825E-2</c:v>
                </c:pt>
                <c:pt idx="508">
                  <c:v>2.4369592824371164E-2</c:v>
                </c:pt>
                <c:pt idx="509">
                  <c:v>2.4642477169975262E-2</c:v>
                </c:pt>
                <c:pt idx="510">
                  <c:v>2.5960745794916074E-2</c:v>
                </c:pt>
                <c:pt idx="511">
                  <c:v>2.5405951552369757E-2</c:v>
                </c:pt>
                <c:pt idx="512">
                  <c:v>2.5619570639995554E-2</c:v>
                </c:pt>
                <c:pt idx="513">
                  <c:v>2.5902619785419894E-2</c:v>
                </c:pt>
                <c:pt idx="514">
                  <c:v>2.4453279669010074E-2</c:v>
                </c:pt>
                <c:pt idx="515">
                  <c:v>2.4512104297966627E-2</c:v>
                </c:pt>
                <c:pt idx="516">
                  <c:v>2.3041202132456858E-2</c:v>
                </c:pt>
                <c:pt idx="517">
                  <c:v>2.1588500296368239E-2</c:v>
                </c:pt>
                <c:pt idx="518">
                  <c:v>2.2220736338083334E-2</c:v>
                </c:pt>
                <c:pt idx="519">
                  <c:v>2.4173157201025648E-2</c:v>
                </c:pt>
                <c:pt idx="520">
                  <c:v>2.6743666444175904E-2</c:v>
                </c:pt>
              </c:numCache>
            </c:numRef>
          </c:val>
        </c:ser>
        <c:ser>
          <c:idx val="23"/>
          <c:order val="22"/>
          <c:tx>
            <c:strRef>
              <c:f>AP_t!$F$24</c:f>
              <c:strCache>
                <c:ptCount val="1"/>
                <c:pt idx="0">
                  <c:v>P23</c:v>
                </c:pt>
              </c:strCache>
            </c:strRef>
          </c:tx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AP_t!$G$24:$TG$24</c:f>
              <c:numCache>
                <c:formatCode>General</c:formatCode>
                <c:ptCount val="521"/>
                <c:pt idx="0">
                  <c:v>1.8063514343374099</c:v>
                </c:pt>
                <c:pt idx="1">
                  <c:v>1.8096196851822852</c:v>
                </c:pt>
                <c:pt idx="2">
                  <c:v>1.7994765275552933</c:v>
                </c:pt>
                <c:pt idx="3">
                  <c:v>1.7948728671533813</c:v>
                </c:pt>
                <c:pt idx="4">
                  <c:v>1.7714396156600885</c:v>
                </c:pt>
                <c:pt idx="5">
                  <c:v>1.7521533720242337</c:v>
                </c:pt>
                <c:pt idx="6">
                  <c:v>1.734775628123836</c:v>
                </c:pt>
                <c:pt idx="7">
                  <c:v>1.7224073646800719</c:v>
                </c:pt>
                <c:pt idx="8">
                  <c:v>1.7113837108243546</c:v>
                </c:pt>
                <c:pt idx="9">
                  <c:v>1.695837343161507</c:v>
                </c:pt>
                <c:pt idx="10">
                  <c:v>1.6814197097030015</c:v>
                </c:pt>
                <c:pt idx="11">
                  <c:v>1.6605999131444422</c:v>
                </c:pt>
                <c:pt idx="12">
                  <c:v>1.651764044485112</c:v>
                </c:pt>
                <c:pt idx="13">
                  <c:v>1.6386820695034534</c:v>
                </c:pt>
                <c:pt idx="14">
                  <c:v>1.6300271415996133</c:v>
                </c:pt>
                <c:pt idx="15">
                  <c:v>1.6040301584101146</c:v>
                </c:pt>
                <c:pt idx="16">
                  <c:v>1.5919781910546864</c:v>
                </c:pt>
                <c:pt idx="17">
                  <c:v>1.5712122025065416</c:v>
                </c:pt>
                <c:pt idx="18">
                  <c:v>1.5566937364231115</c:v>
                </c:pt>
                <c:pt idx="19">
                  <c:v>1.5382097858020662</c:v>
                </c:pt>
                <c:pt idx="20">
                  <c:v>1.5288106230780789</c:v>
                </c:pt>
                <c:pt idx="21">
                  <c:v>1.5188002817795294</c:v>
                </c:pt>
                <c:pt idx="22">
                  <c:v>1.507871498338067</c:v>
                </c:pt>
                <c:pt idx="23">
                  <c:v>1.496982305728396</c:v>
                </c:pt>
                <c:pt idx="24">
                  <c:v>1.4867565374929215</c:v>
                </c:pt>
                <c:pt idx="25">
                  <c:v>1.4738299608369136</c:v>
                </c:pt>
                <c:pt idx="26">
                  <c:v>1.462937236947812</c:v>
                </c:pt>
                <c:pt idx="27">
                  <c:v>1.4535533423196056</c:v>
                </c:pt>
                <c:pt idx="28">
                  <c:v>1.4399290662481359</c:v>
                </c:pt>
                <c:pt idx="29">
                  <c:v>1.4271058178834239</c:v>
                </c:pt>
                <c:pt idx="30">
                  <c:v>1.4089496447939771</c:v>
                </c:pt>
                <c:pt idx="31">
                  <c:v>1.404410797332025</c:v>
                </c:pt>
                <c:pt idx="32">
                  <c:v>1.3922464728465198</c:v>
                </c:pt>
                <c:pt idx="33">
                  <c:v>1.3841576371983375</c:v>
                </c:pt>
                <c:pt idx="34">
                  <c:v>1.3716335206093766</c:v>
                </c:pt>
                <c:pt idx="35">
                  <c:v>1.3624972367972481</c:v>
                </c:pt>
                <c:pt idx="36">
                  <c:v>1.3565400433134083</c:v>
                </c:pt>
                <c:pt idx="37">
                  <c:v>1.3461831717676431</c:v>
                </c:pt>
                <c:pt idx="38">
                  <c:v>1.3342565435289231</c:v>
                </c:pt>
                <c:pt idx="39">
                  <c:v>1.3245040246735538</c:v>
                </c:pt>
                <c:pt idx="40">
                  <c:v>1.3109741392807353</c:v>
                </c:pt>
                <c:pt idx="41">
                  <c:v>1.3030705759947316</c:v>
                </c:pt>
                <c:pt idx="42">
                  <c:v>1.2897973360035284</c:v>
                </c:pt>
                <c:pt idx="43">
                  <c:v>1.2812048993637077</c:v>
                </c:pt>
                <c:pt idx="44">
                  <c:v>1.2684671329717785</c:v>
                </c:pt>
                <c:pt idx="45">
                  <c:v>1.2614752711636046</c:v>
                </c:pt>
                <c:pt idx="46">
                  <c:v>1.2510585155696137</c:v>
                </c:pt>
                <c:pt idx="47">
                  <c:v>1.2398065210550668</c:v>
                </c:pt>
                <c:pt idx="48">
                  <c:v>1.2260161663997111</c:v>
                </c:pt>
                <c:pt idx="49">
                  <c:v>1.2148417382482088</c:v>
                </c:pt>
                <c:pt idx="50">
                  <c:v>1.2088512869647328</c:v>
                </c:pt>
                <c:pt idx="51">
                  <c:v>1.2028803943542201</c:v>
                </c:pt>
                <c:pt idx="52">
                  <c:v>1.1948678379030664</c:v>
                </c:pt>
                <c:pt idx="53">
                  <c:v>1.1818987348795094</c:v>
                </c:pt>
                <c:pt idx="54">
                  <c:v>1.1701789179365976</c:v>
                </c:pt>
                <c:pt idx="55">
                  <c:v>1.1561260060955603</c:v>
                </c:pt>
                <c:pt idx="56">
                  <c:v>1.1507979257152445</c:v>
                </c:pt>
                <c:pt idx="57">
                  <c:v>1.1406435980905196</c:v>
                </c:pt>
                <c:pt idx="58">
                  <c:v>1.144070542481691</c:v>
                </c:pt>
                <c:pt idx="59">
                  <c:v>1.1343690710001852</c:v>
                </c:pt>
                <c:pt idx="60">
                  <c:v>1.1269815406944972</c:v>
                </c:pt>
                <c:pt idx="61">
                  <c:v>1.1107358271279293</c:v>
                </c:pt>
                <c:pt idx="62">
                  <c:v>1.1007309334083433</c:v>
                </c:pt>
                <c:pt idx="63">
                  <c:v>1.0931943213552475</c:v>
                </c:pt>
                <c:pt idx="64">
                  <c:v>1.0827619823244805</c:v>
                </c:pt>
                <c:pt idx="65">
                  <c:v>1.0724709892741644</c:v>
                </c:pt>
                <c:pt idx="66">
                  <c:v>1.0630784278152057</c:v>
                </c:pt>
                <c:pt idx="67">
                  <c:v>1.055304927132392</c:v>
                </c:pt>
                <c:pt idx="68">
                  <c:v>1.0477275488300819</c:v>
                </c:pt>
                <c:pt idx="69">
                  <c:v>1.0399749027020366</c:v>
                </c:pt>
                <c:pt idx="70">
                  <c:v>1.0319946776275069</c:v>
                </c:pt>
                <c:pt idx="71">
                  <c:v>1.0276433153153568</c:v>
                </c:pt>
                <c:pt idx="72">
                  <c:v>1.0209014625583539</c:v>
                </c:pt>
                <c:pt idx="73">
                  <c:v>1.0119186076449864</c:v>
                </c:pt>
                <c:pt idx="74">
                  <c:v>0.99953944602365974</c:v>
                </c:pt>
                <c:pt idx="75">
                  <c:v>0.99115758110303753</c:v>
                </c:pt>
                <c:pt idx="76">
                  <c:v>0.98839692720065786</c:v>
                </c:pt>
                <c:pt idx="77">
                  <c:v>0.98620498081961894</c:v>
                </c:pt>
                <c:pt idx="78">
                  <c:v>0.98002740179680947</c:v>
                </c:pt>
                <c:pt idx="79">
                  <c:v>0.96781815700930807</c:v>
                </c:pt>
                <c:pt idx="80">
                  <c:v>0.95693906769457304</c:v>
                </c:pt>
                <c:pt idx="81">
                  <c:v>0.94834982410100566</c:v>
                </c:pt>
                <c:pt idx="82">
                  <c:v>0.94343802457940085</c:v>
                </c:pt>
                <c:pt idx="83">
                  <c:v>0.93163511203028815</c:v>
                </c:pt>
                <c:pt idx="84">
                  <c:v>0.92251571799123466</c:v>
                </c:pt>
                <c:pt idx="85">
                  <c:v>0.9136128770427473</c:v>
                </c:pt>
                <c:pt idx="86">
                  <c:v>0.90653208462050361</c:v>
                </c:pt>
                <c:pt idx="87">
                  <c:v>0.89436639189370748</c:v>
                </c:pt>
                <c:pt idx="88">
                  <c:v>0.88522577999435947</c:v>
                </c:pt>
                <c:pt idx="89">
                  <c:v>0.87306109927984699</c:v>
                </c:pt>
                <c:pt idx="90">
                  <c:v>0.86909760669476566</c:v>
                </c:pt>
                <c:pt idx="91">
                  <c:v>0.86181849808722977</c:v>
                </c:pt>
                <c:pt idx="92">
                  <c:v>0.85915456352649788</c:v>
                </c:pt>
                <c:pt idx="93">
                  <c:v>0.84795901944684338</c:v>
                </c:pt>
                <c:pt idx="94">
                  <c:v>0.83863834766822898</c:v>
                </c:pt>
                <c:pt idx="95">
                  <c:v>0.82931541532614628</c:v>
                </c:pt>
                <c:pt idx="96">
                  <c:v>0.81951197467601944</c:v>
                </c:pt>
                <c:pt idx="97">
                  <c:v>0.80766897026299389</c:v>
                </c:pt>
                <c:pt idx="98">
                  <c:v>0.79884580967658558</c:v>
                </c:pt>
                <c:pt idx="99">
                  <c:v>0.78809488717187515</c:v>
                </c:pt>
                <c:pt idx="100">
                  <c:v>0.77943441459470253</c:v>
                </c:pt>
                <c:pt idx="101">
                  <c:v>0.76977856082780183</c:v>
                </c:pt>
                <c:pt idx="102">
                  <c:v>0.76406571108294274</c:v>
                </c:pt>
                <c:pt idx="103">
                  <c:v>0.75427650152704317</c:v>
                </c:pt>
                <c:pt idx="104">
                  <c:v>0.74398571281315151</c:v>
                </c:pt>
                <c:pt idx="105">
                  <c:v>0.73409947283963417</c:v>
                </c:pt>
                <c:pt idx="106">
                  <c:v>0.72592228762320932</c:v>
                </c:pt>
                <c:pt idx="107">
                  <c:v>0.71686288689897437</c:v>
                </c:pt>
                <c:pt idx="108">
                  <c:v>0.70675352519951817</c:v>
                </c:pt>
                <c:pt idx="109">
                  <c:v>0.6993774221379172</c:v>
                </c:pt>
                <c:pt idx="110">
                  <c:v>0.69216385657178969</c:v>
                </c:pt>
                <c:pt idx="111">
                  <c:v>0.68522945312781147</c:v>
                </c:pt>
                <c:pt idx="112">
                  <c:v>0.67436121988411013</c:v>
                </c:pt>
                <c:pt idx="113">
                  <c:v>0.66698859662206211</c:v>
                </c:pt>
                <c:pt idx="114">
                  <c:v>0.65947466057996829</c:v>
                </c:pt>
                <c:pt idx="115">
                  <c:v>0.6527756514030314</c:v>
                </c:pt>
                <c:pt idx="116">
                  <c:v>0.64463457244308575</c:v>
                </c:pt>
                <c:pt idx="117">
                  <c:v>0.63726526026997343</c:v>
                </c:pt>
                <c:pt idx="118">
                  <c:v>0.63079493452991697</c:v>
                </c:pt>
                <c:pt idx="119">
                  <c:v>0.624873911511175</c:v>
                </c:pt>
                <c:pt idx="120">
                  <c:v>0.61839102233174337</c:v>
                </c:pt>
                <c:pt idx="121">
                  <c:v>0.61189441656390786</c:v>
                </c:pt>
                <c:pt idx="122">
                  <c:v>0.6049797834587094</c:v>
                </c:pt>
                <c:pt idx="123">
                  <c:v>0.59895575803174794</c:v>
                </c:pt>
                <c:pt idx="124">
                  <c:v>0.59438691345608252</c:v>
                </c:pt>
                <c:pt idx="125">
                  <c:v>0.58816230636400368</c:v>
                </c:pt>
                <c:pt idx="126">
                  <c:v>0.58268649155366836</c:v>
                </c:pt>
                <c:pt idx="127">
                  <c:v>0.57640659399828109</c:v>
                </c:pt>
                <c:pt idx="128">
                  <c:v>0.57192363847613059</c:v>
                </c:pt>
                <c:pt idx="129">
                  <c:v>0.56580300898565061</c:v>
                </c:pt>
                <c:pt idx="130">
                  <c:v>0.56126650223744146</c:v>
                </c:pt>
                <c:pt idx="131">
                  <c:v>0.55600348564445112</c:v>
                </c:pt>
                <c:pt idx="132">
                  <c:v>0.55077705609463368</c:v>
                </c:pt>
                <c:pt idx="133">
                  <c:v>0.54530584764256518</c:v>
                </c:pt>
                <c:pt idx="134">
                  <c:v>0.53988589722779323</c:v>
                </c:pt>
                <c:pt idx="135">
                  <c:v>0.53440106757649641</c:v>
                </c:pt>
                <c:pt idx="136">
                  <c:v>0.52814756954353459</c:v>
                </c:pt>
                <c:pt idx="137">
                  <c:v>0.52188578505934968</c:v>
                </c:pt>
                <c:pt idx="138">
                  <c:v>0.51691807179299054</c:v>
                </c:pt>
                <c:pt idx="139">
                  <c:v>0.5108998879058394</c:v>
                </c:pt>
                <c:pt idx="140">
                  <c:v>0.50538219000977735</c:v>
                </c:pt>
                <c:pt idx="141">
                  <c:v>0.49951945363425565</c:v>
                </c:pt>
                <c:pt idx="142">
                  <c:v>0.49464771449454742</c:v>
                </c:pt>
                <c:pt idx="143">
                  <c:v>0.48908057344084649</c:v>
                </c:pt>
                <c:pt idx="144">
                  <c:v>0.48273400111283021</c:v>
                </c:pt>
                <c:pt idx="145">
                  <c:v>0.47636122608752041</c:v>
                </c:pt>
                <c:pt idx="146">
                  <c:v>0.47179465819161565</c:v>
                </c:pt>
                <c:pt idx="147">
                  <c:v>0.46663382663712155</c:v>
                </c:pt>
                <c:pt idx="148">
                  <c:v>0.46170266577721375</c:v>
                </c:pt>
                <c:pt idx="149">
                  <c:v>0.455060356174671</c:v>
                </c:pt>
                <c:pt idx="150">
                  <c:v>0.44929569842425815</c:v>
                </c:pt>
                <c:pt idx="151">
                  <c:v>0.44352529804256491</c:v>
                </c:pt>
                <c:pt idx="152">
                  <c:v>0.43796239953968913</c:v>
                </c:pt>
                <c:pt idx="153">
                  <c:v>0.43295212748564105</c:v>
                </c:pt>
                <c:pt idx="154">
                  <c:v>0.42746327089184777</c:v>
                </c:pt>
                <c:pt idx="155">
                  <c:v>0.42324560090478536</c:v>
                </c:pt>
                <c:pt idx="156">
                  <c:v>0.41866901969746723</c:v>
                </c:pt>
                <c:pt idx="157">
                  <c:v>0.41454560591507289</c:v>
                </c:pt>
                <c:pt idx="158">
                  <c:v>0.40877141758638208</c:v>
                </c:pt>
                <c:pt idx="159">
                  <c:v>0.40279990317120506</c:v>
                </c:pt>
                <c:pt idx="160">
                  <c:v>0.3977150618191197</c:v>
                </c:pt>
                <c:pt idx="161">
                  <c:v>0.39305833308254368</c:v>
                </c:pt>
                <c:pt idx="162">
                  <c:v>0.38872154938001741</c:v>
                </c:pt>
                <c:pt idx="163">
                  <c:v>0.38397635013413611</c:v>
                </c:pt>
                <c:pt idx="164">
                  <c:v>0.37996960913585903</c:v>
                </c:pt>
                <c:pt idx="165">
                  <c:v>0.37573096653846466</c:v>
                </c:pt>
                <c:pt idx="166">
                  <c:v>0.37068218793875135</c:v>
                </c:pt>
                <c:pt idx="167">
                  <c:v>0.36476453465650804</c:v>
                </c:pt>
                <c:pt idx="168">
                  <c:v>0.35911265796505326</c:v>
                </c:pt>
                <c:pt idx="169">
                  <c:v>0.35423548915383668</c:v>
                </c:pt>
                <c:pt idx="170">
                  <c:v>0.34984301893234493</c:v>
                </c:pt>
                <c:pt idx="171">
                  <c:v>0.34632757333849445</c:v>
                </c:pt>
                <c:pt idx="172">
                  <c:v>0.34203250333528479</c:v>
                </c:pt>
                <c:pt idx="173">
                  <c:v>0.3383626715248178</c:v>
                </c:pt>
                <c:pt idx="174">
                  <c:v>0.33368527063462811</c:v>
                </c:pt>
                <c:pt idx="175">
                  <c:v>0.33027681474374659</c:v>
                </c:pt>
                <c:pt idx="176">
                  <c:v>0.32721244368960872</c:v>
                </c:pt>
                <c:pt idx="177">
                  <c:v>0.32412701129088317</c:v>
                </c:pt>
                <c:pt idx="178">
                  <c:v>0.32084959631946369</c:v>
                </c:pt>
                <c:pt idx="179">
                  <c:v>0.31781098726862889</c:v>
                </c:pt>
                <c:pt idx="180">
                  <c:v>0.3149492256883995</c:v>
                </c:pt>
                <c:pt idx="181">
                  <c:v>0.31098855882067317</c:v>
                </c:pt>
                <c:pt idx="182">
                  <c:v>0.30734762310966346</c:v>
                </c:pt>
                <c:pt idx="183">
                  <c:v>0.30386559443059891</c:v>
                </c:pt>
                <c:pt idx="184">
                  <c:v>0.30254275950151893</c:v>
                </c:pt>
                <c:pt idx="185">
                  <c:v>0.29976004519330035</c:v>
                </c:pt>
                <c:pt idx="186">
                  <c:v>0.29805835964951954</c:v>
                </c:pt>
                <c:pt idx="187">
                  <c:v>0.29519436177690656</c:v>
                </c:pt>
                <c:pt idx="188">
                  <c:v>0.29321756822246242</c:v>
                </c:pt>
                <c:pt idx="189">
                  <c:v>0.29019304887981479</c:v>
                </c:pt>
                <c:pt idx="190">
                  <c:v>0.28744531549779467</c:v>
                </c:pt>
                <c:pt idx="191">
                  <c:v>0.28477661620246458</c:v>
                </c:pt>
                <c:pt idx="192">
                  <c:v>0.28227313424592931</c:v>
                </c:pt>
                <c:pt idx="193">
                  <c:v>0.28004158804887902</c:v>
                </c:pt>
                <c:pt idx="194">
                  <c:v>0.27730440542520934</c:v>
                </c:pt>
                <c:pt idx="195">
                  <c:v>0.27466436932858557</c:v>
                </c:pt>
                <c:pt idx="196">
                  <c:v>0.2720160465891322</c:v>
                </c:pt>
                <c:pt idx="197">
                  <c:v>0.26977911081266465</c:v>
                </c:pt>
                <c:pt idx="198">
                  <c:v>0.26793828566649402</c:v>
                </c:pt>
                <c:pt idx="199">
                  <c:v>0.26579734028173663</c:v>
                </c:pt>
                <c:pt idx="200">
                  <c:v>0.26301243739338387</c:v>
                </c:pt>
                <c:pt idx="201">
                  <c:v>0.25987055778137053</c:v>
                </c:pt>
                <c:pt idx="202">
                  <c:v>0.25641789016723465</c:v>
                </c:pt>
                <c:pt idx="203">
                  <c:v>0.25373701881305455</c:v>
                </c:pt>
                <c:pt idx="204">
                  <c:v>0.25147576731321786</c:v>
                </c:pt>
                <c:pt idx="205">
                  <c:v>0.24949875412172554</c:v>
                </c:pt>
                <c:pt idx="206">
                  <c:v>0.24767463419568939</c:v>
                </c:pt>
                <c:pt idx="207">
                  <c:v>0.24512569561541231</c:v>
                </c:pt>
                <c:pt idx="208">
                  <c:v>0.2421623625201427</c:v>
                </c:pt>
                <c:pt idx="209">
                  <c:v>0.2386621507499492</c:v>
                </c:pt>
                <c:pt idx="210">
                  <c:v>0.2361808373631436</c:v>
                </c:pt>
                <c:pt idx="211">
                  <c:v>0.23428877007022259</c:v>
                </c:pt>
                <c:pt idx="212">
                  <c:v>0.23263554815990001</c:v>
                </c:pt>
                <c:pt idx="213">
                  <c:v>0.23036898083251203</c:v>
                </c:pt>
                <c:pt idx="214">
                  <c:v>0.22719718818900361</c:v>
                </c:pt>
                <c:pt idx="215">
                  <c:v>0.22456648724923839</c:v>
                </c:pt>
                <c:pt idx="216">
                  <c:v>0.22221475943664318</c:v>
                </c:pt>
                <c:pt idx="217">
                  <c:v>0.22086944208056836</c:v>
                </c:pt>
                <c:pt idx="218">
                  <c:v>0.21855238829294285</c:v>
                </c:pt>
                <c:pt idx="219">
                  <c:v>0.21575097025196102</c:v>
                </c:pt>
                <c:pt idx="220">
                  <c:v>0.21254090586850721</c:v>
                </c:pt>
                <c:pt idx="221">
                  <c:v>0.20938208002275893</c:v>
                </c:pt>
                <c:pt idx="222">
                  <c:v>0.20746557714193248</c:v>
                </c:pt>
                <c:pt idx="223">
                  <c:v>0.20510338468550229</c:v>
                </c:pt>
                <c:pt idx="224">
                  <c:v>0.20329902021474869</c:v>
                </c:pt>
                <c:pt idx="225">
                  <c:v>0.20002428675033757</c:v>
                </c:pt>
                <c:pt idx="226">
                  <c:v>0.19732366274690874</c:v>
                </c:pt>
                <c:pt idx="227">
                  <c:v>0.19480699427163356</c:v>
                </c:pt>
                <c:pt idx="228">
                  <c:v>0.19262876569054105</c:v>
                </c:pt>
                <c:pt idx="229">
                  <c:v>0.19148434256998736</c:v>
                </c:pt>
                <c:pt idx="230">
                  <c:v>0.18914015705225953</c:v>
                </c:pt>
                <c:pt idx="231">
                  <c:v>0.18695705052533443</c:v>
                </c:pt>
                <c:pt idx="232">
                  <c:v>0.18362327626890823</c:v>
                </c:pt>
                <c:pt idx="233">
                  <c:v>0.1812281479460893</c:v>
                </c:pt>
                <c:pt idx="234">
                  <c:v>0.17914185979812769</c:v>
                </c:pt>
                <c:pt idx="235">
                  <c:v>0.17715222553120877</c:v>
                </c:pt>
                <c:pt idx="236">
                  <c:v>0.17528967591583872</c:v>
                </c:pt>
                <c:pt idx="237">
                  <c:v>0.17305851298433461</c:v>
                </c:pt>
                <c:pt idx="238">
                  <c:v>0.17068995045928118</c:v>
                </c:pt>
                <c:pt idx="239">
                  <c:v>0.16870238480427055</c:v>
                </c:pt>
                <c:pt idx="240">
                  <c:v>0.16703716521988471</c:v>
                </c:pt>
                <c:pt idx="241">
                  <c:v>0.16526468202315919</c:v>
                </c:pt>
                <c:pt idx="242">
                  <c:v>0.1625620781068689</c:v>
                </c:pt>
                <c:pt idx="243">
                  <c:v>0.15937853586579795</c:v>
                </c:pt>
                <c:pt idx="244">
                  <c:v>0.15698599121852067</c:v>
                </c:pt>
                <c:pt idx="245">
                  <c:v>0.15587383364084112</c:v>
                </c:pt>
                <c:pt idx="246">
                  <c:v>0.15434614398097576</c:v>
                </c:pt>
                <c:pt idx="247">
                  <c:v>0.15286650441684066</c:v>
                </c:pt>
                <c:pt idx="248">
                  <c:v>0.15097874547846651</c:v>
                </c:pt>
                <c:pt idx="249">
                  <c:v>0.1490777950307921</c:v>
                </c:pt>
                <c:pt idx="250">
                  <c:v>0.14729209977907221</c:v>
                </c:pt>
                <c:pt idx="251">
                  <c:v>0.14501114588052352</c:v>
                </c:pt>
                <c:pt idx="252">
                  <c:v>0.14346775228350275</c:v>
                </c:pt>
                <c:pt idx="253">
                  <c:v>0.14152107161229927</c:v>
                </c:pt>
                <c:pt idx="254">
                  <c:v>0.13967671072363025</c:v>
                </c:pt>
                <c:pt idx="255">
                  <c:v>0.13809904256379682</c:v>
                </c:pt>
                <c:pt idx="256">
                  <c:v>0.13660971019588733</c:v>
                </c:pt>
                <c:pt idx="257">
                  <c:v>0.13504438979499492</c:v>
                </c:pt>
                <c:pt idx="258">
                  <c:v>0.13352246204352536</c:v>
                </c:pt>
                <c:pt idx="259">
                  <c:v>0.13160382512937049</c:v>
                </c:pt>
                <c:pt idx="260">
                  <c:v>0.12969048524743174</c:v>
                </c:pt>
                <c:pt idx="261">
                  <c:v>0.12726716027806437</c:v>
                </c:pt>
                <c:pt idx="262">
                  <c:v>0.12571790302537983</c:v>
                </c:pt>
                <c:pt idx="263">
                  <c:v>0.12410620279154641</c:v>
                </c:pt>
                <c:pt idx="264">
                  <c:v>0.12313445605489003</c:v>
                </c:pt>
                <c:pt idx="265">
                  <c:v>0.12070143005608282</c:v>
                </c:pt>
                <c:pt idx="266">
                  <c:v>0.11909686210590545</c:v>
                </c:pt>
                <c:pt idx="267">
                  <c:v>0.11780467267923558</c:v>
                </c:pt>
                <c:pt idx="268">
                  <c:v>0.11646260757770467</c:v>
                </c:pt>
                <c:pt idx="269">
                  <c:v>0.11522479341615335</c:v>
                </c:pt>
                <c:pt idx="270">
                  <c:v>0.11329416076152427</c:v>
                </c:pt>
                <c:pt idx="271">
                  <c:v>0.11194568418474223</c:v>
                </c:pt>
                <c:pt idx="272">
                  <c:v>0.11007816720115535</c:v>
                </c:pt>
                <c:pt idx="273">
                  <c:v>0.1082134583165039</c:v>
                </c:pt>
                <c:pt idx="274">
                  <c:v>0.10626224319953205</c:v>
                </c:pt>
                <c:pt idx="275">
                  <c:v>0.10440600462957401</c:v>
                </c:pt>
                <c:pt idx="276">
                  <c:v>0.10270269840269326</c:v>
                </c:pt>
                <c:pt idx="277">
                  <c:v>0.10189365021200496</c:v>
                </c:pt>
                <c:pt idx="278">
                  <c:v>0.10097638656529555</c:v>
                </c:pt>
                <c:pt idx="279">
                  <c:v>9.9734396792160673E-2</c:v>
                </c:pt>
                <c:pt idx="280">
                  <c:v>9.7816227111010359E-2</c:v>
                </c:pt>
                <c:pt idx="281">
                  <c:v>9.5557931603924812E-2</c:v>
                </c:pt>
                <c:pt idx="282">
                  <c:v>9.3740966210962715E-2</c:v>
                </c:pt>
                <c:pt idx="283">
                  <c:v>9.2836974682460077E-2</c:v>
                </c:pt>
                <c:pt idx="284">
                  <c:v>9.1543066664840134E-2</c:v>
                </c:pt>
                <c:pt idx="285">
                  <c:v>9.1212985770940058E-2</c:v>
                </c:pt>
                <c:pt idx="286">
                  <c:v>8.9623676428702295E-2</c:v>
                </c:pt>
                <c:pt idx="287">
                  <c:v>8.92008493912263E-2</c:v>
                </c:pt>
                <c:pt idx="288">
                  <c:v>8.7478341128499129E-2</c:v>
                </c:pt>
                <c:pt idx="289">
                  <c:v>8.6963601116502545E-2</c:v>
                </c:pt>
                <c:pt idx="290">
                  <c:v>8.5181511768708876E-2</c:v>
                </c:pt>
                <c:pt idx="291">
                  <c:v>8.3971967077412585E-2</c:v>
                </c:pt>
                <c:pt idx="292">
                  <c:v>8.2094183805353521E-2</c:v>
                </c:pt>
                <c:pt idx="293">
                  <c:v>8.1716961493619011E-2</c:v>
                </c:pt>
                <c:pt idx="294">
                  <c:v>8.1615016670050541E-2</c:v>
                </c:pt>
                <c:pt idx="295">
                  <c:v>8.05666937442618E-2</c:v>
                </c:pt>
                <c:pt idx="296">
                  <c:v>7.9295152677892555E-2</c:v>
                </c:pt>
                <c:pt idx="297">
                  <c:v>7.6970683480465832E-2</c:v>
                </c:pt>
                <c:pt idx="298">
                  <c:v>7.653053208654427E-2</c:v>
                </c:pt>
                <c:pt idx="299">
                  <c:v>7.5344650807775054E-2</c:v>
                </c:pt>
                <c:pt idx="300">
                  <c:v>7.5069613294750565E-2</c:v>
                </c:pt>
                <c:pt idx="301">
                  <c:v>7.391781941109675E-2</c:v>
                </c:pt>
                <c:pt idx="302">
                  <c:v>7.3829075601104646E-2</c:v>
                </c:pt>
                <c:pt idx="303">
                  <c:v>7.2751432314701728E-2</c:v>
                </c:pt>
                <c:pt idx="304">
                  <c:v>7.2715378234206332E-2</c:v>
                </c:pt>
                <c:pt idx="305">
                  <c:v>7.1456207075437511E-2</c:v>
                </c:pt>
                <c:pt idx="306">
                  <c:v>7.20761608016766E-2</c:v>
                </c:pt>
                <c:pt idx="307">
                  <c:v>7.1190120721584593E-2</c:v>
                </c:pt>
                <c:pt idx="308">
                  <c:v>7.087478835665012E-2</c:v>
                </c:pt>
                <c:pt idx="309">
                  <c:v>6.9067846081813461E-2</c:v>
                </c:pt>
                <c:pt idx="310">
                  <c:v>6.8076196053189139E-2</c:v>
                </c:pt>
                <c:pt idx="311">
                  <c:v>6.6938742719047567E-2</c:v>
                </c:pt>
                <c:pt idx="312">
                  <c:v>6.6280112617845902E-2</c:v>
                </c:pt>
                <c:pt idx="313">
                  <c:v>6.5552387465864378E-2</c:v>
                </c:pt>
                <c:pt idx="314">
                  <c:v>6.5467047982104912E-2</c:v>
                </c:pt>
                <c:pt idx="315">
                  <c:v>6.5307047559945722E-2</c:v>
                </c:pt>
                <c:pt idx="316">
                  <c:v>6.400527220753563E-2</c:v>
                </c:pt>
                <c:pt idx="317">
                  <c:v>6.2883241578725671E-2</c:v>
                </c:pt>
                <c:pt idx="318">
                  <c:v>6.1788373639041091E-2</c:v>
                </c:pt>
                <c:pt idx="319">
                  <c:v>6.2357685784015703E-2</c:v>
                </c:pt>
                <c:pt idx="320">
                  <c:v>6.2387499225916389E-2</c:v>
                </c:pt>
                <c:pt idx="321">
                  <c:v>6.2285326387117451E-2</c:v>
                </c:pt>
                <c:pt idx="322">
                  <c:v>6.1560992189724731E-2</c:v>
                </c:pt>
                <c:pt idx="323">
                  <c:v>6.095495234740262E-2</c:v>
                </c:pt>
                <c:pt idx="324">
                  <c:v>6.0289313009855273E-2</c:v>
                </c:pt>
                <c:pt idx="325">
                  <c:v>5.951966860117533E-2</c:v>
                </c:pt>
                <c:pt idx="326">
                  <c:v>5.8824182997050521E-2</c:v>
                </c:pt>
                <c:pt idx="327">
                  <c:v>5.8752301749006627E-2</c:v>
                </c:pt>
                <c:pt idx="328">
                  <c:v>5.8634561103419684E-2</c:v>
                </c:pt>
                <c:pt idx="329">
                  <c:v>5.8707256186391825E-2</c:v>
                </c:pt>
                <c:pt idx="330">
                  <c:v>5.7428974672899064E-2</c:v>
                </c:pt>
                <c:pt idx="331">
                  <c:v>5.7213863865019358E-2</c:v>
                </c:pt>
                <c:pt idx="332">
                  <c:v>5.6544450942072978E-2</c:v>
                </c:pt>
                <c:pt idx="333">
                  <c:v>5.6703912109183373E-2</c:v>
                </c:pt>
                <c:pt idx="334">
                  <c:v>5.611348819643544E-2</c:v>
                </c:pt>
                <c:pt idx="335">
                  <c:v>5.5873152082227449E-2</c:v>
                </c:pt>
                <c:pt idx="336">
                  <c:v>5.570728445229288E-2</c:v>
                </c:pt>
                <c:pt idx="337">
                  <c:v>5.5123406236399698E-2</c:v>
                </c:pt>
                <c:pt idx="338">
                  <c:v>5.4734257924721162E-2</c:v>
                </c:pt>
                <c:pt idx="339">
                  <c:v>5.477492736641295E-2</c:v>
                </c:pt>
                <c:pt idx="340">
                  <c:v>5.5455342932537344E-2</c:v>
                </c:pt>
                <c:pt idx="341">
                  <c:v>5.4660657127322362E-2</c:v>
                </c:pt>
                <c:pt idx="342">
                  <c:v>5.3773520726820394E-2</c:v>
                </c:pt>
                <c:pt idx="343">
                  <c:v>5.2532331378621733E-2</c:v>
                </c:pt>
                <c:pt idx="344">
                  <c:v>5.277197546625674E-2</c:v>
                </c:pt>
                <c:pt idx="345">
                  <c:v>5.3203017256480009E-2</c:v>
                </c:pt>
                <c:pt idx="346">
                  <c:v>5.373586827612397E-2</c:v>
                </c:pt>
                <c:pt idx="347">
                  <c:v>5.3133517072421525E-2</c:v>
                </c:pt>
                <c:pt idx="348">
                  <c:v>5.1952353756380479E-2</c:v>
                </c:pt>
                <c:pt idx="349">
                  <c:v>5.0686717593220874E-2</c:v>
                </c:pt>
                <c:pt idx="350">
                  <c:v>4.9986240597675348E-2</c:v>
                </c:pt>
                <c:pt idx="351">
                  <c:v>4.9435641418542134E-2</c:v>
                </c:pt>
                <c:pt idx="352">
                  <c:v>4.9905951065832441E-2</c:v>
                </c:pt>
                <c:pt idx="353">
                  <c:v>5.0290251638227292E-2</c:v>
                </c:pt>
                <c:pt idx="354">
                  <c:v>5.0340236966208818E-2</c:v>
                </c:pt>
                <c:pt idx="355">
                  <c:v>4.9286422412035256E-2</c:v>
                </c:pt>
                <c:pt idx="356">
                  <c:v>4.7815546377034175E-2</c:v>
                </c:pt>
                <c:pt idx="357">
                  <c:v>4.7528911814482697E-2</c:v>
                </c:pt>
                <c:pt idx="358">
                  <c:v>4.7750455346223339E-2</c:v>
                </c:pt>
                <c:pt idx="359">
                  <c:v>4.7558946234084069E-2</c:v>
                </c:pt>
                <c:pt idx="360">
                  <c:v>4.6950233126620056E-2</c:v>
                </c:pt>
                <c:pt idx="361">
                  <c:v>4.6116489570440455E-2</c:v>
                </c:pt>
                <c:pt idx="362">
                  <c:v>4.7058457991160034E-2</c:v>
                </c:pt>
                <c:pt idx="363">
                  <c:v>4.7352247370378367E-2</c:v>
                </c:pt>
                <c:pt idx="364">
                  <c:v>4.6774895831903855E-2</c:v>
                </c:pt>
                <c:pt idx="365">
                  <c:v>4.6188460844048158E-2</c:v>
                </c:pt>
                <c:pt idx="366">
                  <c:v>4.5346490728023402E-2</c:v>
                </c:pt>
                <c:pt idx="367">
                  <c:v>4.5389310584507132E-2</c:v>
                </c:pt>
                <c:pt idx="368">
                  <c:v>4.4964314696956081E-2</c:v>
                </c:pt>
                <c:pt idx="369">
                  <c:v>4.5138523621665795E-2</c:v>
                </c:pt>
                <c:pt idx="370">
                  <c:v>4.49645184037736E-2</c:v>
                </c:pt>
                <c:pt idx="371">
                  <c:v>4.4589828435797556E-2</c:v>
                </c:pt>
                <c:pt idx="372">
                  <c:v>4.4250827400531767E-2</c:v>
                </c:pt>
                <c:pt idx="373">
                  <c:v>4.3939226717643248E-2</c:v>
                </c:pt>
                <c:pt idx="374">
                  <c:v>4.4015880311649658E-2</c:v>
                </c:pt>
                <c:pt idx="375">
                  <c:v>4.4052436189057027E-2</c:v>
                </c:pt>
                <c:pt idx="376">
                  <c:v>4.4391986549377128E-2</c:v>
                </c:pt>
                <c:pt idx="377">
                  <c:v>4.4954551305206619E-2</c:v>
                </c:pt>
                <c:pt idx="378">
                  <c:v>4.5132522404325214E-2</c:v>
                </c:pt>
                <c:pt idx="379">
                  <c:v>4.6579530862228415E-2</c:v>
                </c:pt>
                <c:pt idx="380">
                  <c:v>4.7063523717479516E-2</c:v>
                </c:pt>
                <c:pt idx="381">
                  <c:v>4.7188824384031935E-2</c:v>
                </c:pt>
                <c:pt idx="382">
                  <c:v>4.7318461523354033E-2</c:v>
                </c:pt>
                <c:pt idx="383">
                  <c:v>4.754520676864863E-2</c:v>
                </c:pt>
                <c:pt idx="384">
                  <c:v>4.9257518131605463E-2</c:v>
                </c:pt>
                <c:pt idx="385">
                  <c:v>4.9444099929998583E-2</c:v>
                </c:pt>
                <c:pt idx="386">
                  <c:v>4.9953199101304496E-2</c:v>
                </c:pt>
                <c:pt idx="387">
                  <c:v>5.0587392586760233E-2</c:v>
                </c:pt>
                <c:pt idx="388">
                  <c:v>5.1557671100372626E-2</c:v>
                </c:pt>
                <c:pt idx="389">
                  <c:v>5.2253743861239814E-2</c:v>
                </c:pt>
                <c:pt idx="390">
                  <c:v>5.256240995079544E-2</c:v>
                </c:pt>
                <c:pt idx="391">
                  <c:v>5.2111349865421513E-2</c:v>
                </c:pt>
                <c:pt idx="392">
                  <c:v>5.1830954538826288E-2</c:v>
                </c:pt>
                <c:pt idx="393">
                  <c:v>5.1616516701214324E-2</c:v>
                </c:pt>
                <c:pt idx="394">
                  <c:v>5.1960446478289388E-2</c:v>
                </c:pt>
                <c:pt idx="395">
                  <c:v>5.2127993877963394E-2</c:v>
                </c:pt>
                <c:pt idx="396">
                  <c:v>5.1737221325494513E-2</c:v>
                </c:pt>
                <c:pt idx="397">
                  <c:v>5.2038879568114219E-2</c:v>
                </c:pt>
                <c:pt idx="398">
                  <c:v>5.1932067754590069E-2</c:v>
                </c:pt>
                <c:pt idx="399">
                  <c:v>5.2228611889423272E-2</c:v>
                </c:pt>
                <c:pt idx="400">
                  <c:v>5.0935392186071411E-2</c:v>
                </c:pt>
                <c:pt idx="401">
                  <c:v>4.9648433252406803E-2</c:v>
                </c:pt>
                <c:pt idx="402">
                  <c:v>4.7981759206046075E-2</c:v>
                </c:pt>
                <c:pt idx="403">
                  <c:v>4.7280227400468507E-2</c:v>
                </c:pt>
                <c:pt idx="404">
                  <c:v>4.7810744567687975E-2</c:v>
                </c:pt>
                <c:pt idx="405">
                  <c:v>4.7950361423500815E-2</c:v>
                </c:pt>
                <c:pt idx="406">
                  <c:v>4.7729488466187291E-2</c:v>
                </c:pt>
                <c:pt idx="407">
                  <c:v>4.5882273923675825E-2</c:v>
                </c:pt>
                <c:pt idx="408">
                  <c:v>4.2908274121500022E-2</c:v>
                </c:pt>
                <c:pt idx="409">
                  <c:v>4.0663996884100127E-2</c:v>
                </c:pt>
                <c:pt idx="410">
                  <c:v>3.8691635009604847E-2</c:v>
                </c:pt>
                <c:pt idx="411">
                  <c:v>3.9064852031922163E-2</c:v>
                </c:pt>
                <c:pt idx="412">
                  <c:v>3.8548710878018491E-2</c:v>
                </c:pt>
                <c:pt idx="413">
                  <c:v>3.7567425978409404E-2</c:v>
                </c:pt>
                <c:pt idx="414">
                  <c:v>3.5305689000140771E-2</c:v>
                </c:pt>
                <c:pt idx="415">
                  <c:v>3.3728999525407873E-2</c:v>
                </c:pt>
                <c:pt idx="416">
                  <c:v>3.2766994315852949E-2</c:v>
                </c:pt>
                <c:pt idx="417">
                  <c:v>3.1927886037315362E-2</c:v>
                </c:pt>
                <c:pt idx="418">
                  <c:v>3.0252513075909017E-2</c:v>
                </c:pt>
                <c:pt idx="419">
                  <c:v>2.9227869956145319E-2</c:v>
                </c:pt>
                <c:pt idx="420">
                  <c:v>2.8940034151985691E-2</c:v>
                </c:pt>
                <c:pt idx="421">
                  <c:v>2.9349577189027577E-2</c:v>
                </c:pt>
                <c:pt idx="422">
                  <c:v>2.9385316436128229E-2</c:v>
                </c:pt>
                <c:pt idx="423">
                  <c:v>2.9149900434179126E-2</c:v>
                </c:pt>
                <c:pt idx="424">
                  <c:v>2.8019949590439856E-2</c:v>
                </c:pt>
                <c:pt idx="425">
                  <c:v>2.685067088120098E-2</c:v>
                </c:pt>
                <c:pt idx="426">
                  <c:v>2.60088900113719E-2</c:v>
                </c:pt>
                <c:pt idx="427">
                  <c:v>2.5231123269938181E-2</c:v>
                </c:pt>
                <c:pt idx="428">
                  <c:v>2.5419918771805165E-2</c:v>
                </c:pt>
                <c:pt idx="429">
                  <c:v>2.5862124526188211E-2</c:v>
                </c:pt>
                <c:pt idx="430">
                  <c:v>2.6491533884578717E-2</c:v>
                </c:pt>
                <c:pt idx="431">
                  <c:v>2.6931496514741297E-2</c:v>
                </c:pt>
                <c:pt idx="432">
                  <c:v>2.6126474015093805E-2</c:v>
                </c:pt>
                <c:pt idx="433">
                  <c:v>2.6167716316848558E-2</c:v>
                </c:pt>
                <c:pt idx="434">
                  <c:v>2.5422081894728311E-2</c:v>
                </c:pt>
                <c:pt idx="435">
                  <c:v>2.4635295318291794E-2</c:v>
                </c:pt>
                <c:pt idx="436">
                  <c:v>2.2992211085858714E-2</c:v>
                </c:pt>
                <c:pt idx="437">
                  <c:v>2.2513600232482067E-2</c:v>
                </c:pt>
                <c:pt idx="438">
                  <c:v>2.1927260574026226E-2</c:v>
                </c:pt>
                <c:pt idx="439">
                  <c:v>2.3227245151777879E-2</c:v>
                </c:pt>
                <c:pt idx="440">
                  <c:v>2.3187233387514421E-2</c:v>
                </c:pt>
                <c:pt idx="441">
                  <c:v>2.3575335216536552E-2</c:v>
                </c:pt>
                <c:pt idx="442">
                  <c:v>2.2010485872164115E-2</c:v>
                </c:pt>
                <c:pt idx="443">
                  <c:v>2.3490999038019385E-2</c:v>
                </c:pt>
                <c:pt idx="444">
                  <c:v>2.3174698527379078E-2</c:v>
                </c:pt>
                <c:pt idx="445">
                  <c:v>2.2562635480401223E-2</c:v>
                </c:pt>
                <c:pt idx="446">
                  <c:v>1.9906592835524251E-2</c:v>
                </c:pt>
                <c:pt idx="447">
                  <c:v>1.9328798242956708E-2</c:v>
                </c:pt>
                <c:pt idx="448">
                  <c:v>2.0520857599053803E-2</c:v>
                </c:pt>
                <c:pt idx="449">
                  <c:v>2.2175720335518172E-2</c:v>
                </c:pt>
                <c:pt idx="450">
                  <c:v>2.3527856814584455E-2</c:v>
                </c:pt>
                <c:pt idx="451">
                  <c:v>2.3349453649328996E-2</c:v>
                </c:pt>
                <c:pt idx="452">
                  <c:v>2.0229913087951121E-2</c:v>
                </c:pt>
                <c:pt idx="453">
                  <c:v>1.9074660668572913E-2</c:v>
                </c:pt>
                <c:pt idx="454">
                  <c:v>1.8866091933131827E-2</c:v>
                </c:pt>
                <c:pt idx="455">
                  <c:v>2.0996607087614014E-2</c:v>
                </c:pt>
                <c:pt idx="456">
                  <c:v>2.0723592157451329E-2</c:v>
                </c:pt>
                <c:pt idx="457">
                  <c:v>2.0415178654823448E-2</c:v>
                </c:pt>
                <c:pt idx="458">
                  <c:v>1.9366691973949895E-2</c:v>
                </c:pt>
                <c:pt idx="459">
                  <c:v>1.9166909980313208E-2</c:v>
                </c:pt>
                <c:pt idx="460">
                  <c:v>1.8294010007677223E-2</c:v>
                </c:pt>
                <c:pt idx="461">
                  <c:v>1.8623126173048333E-2</c:v>
                </c:pt>
                <c:pt idx="462">
                  <c:v>1.8955753307316636E-2</c:v>
                </c:pt>
                <c:pt idx="463">
                  <c:v>2.058506026280878E-2</c:v>
                </c:pt>
                <c:pt idx="464">
                  <c:v>2.0852624893071568E-2</c:v>
                </c:pt>
                <c:pt idx="465">
                  <c:v>2.064945231359357E-2</c:v>
                </c:pt>
                <c:pt idx="466">
                  <c:v>1.9250431539846905E-2</c:v>
                </c:pt>
                <c:pt idx="467">
                  <c:v>1.7835734598415733E-2</c:v>
                </c:pt>
                <c:pt idx="468">
                  <c:v>1.6719973802389734E-2</c:v>
                </c:pt>
                <c:pt idx="469">
                  <c:v>1.7637698155358636E-2</c:v>
                </c:pt>
                <c:pt idx="470">
                  <c:v>1.758024122285104E-2</c:v>
                </c:pt>
                <c:pt idx="471">
                  <c:v>1.9082676417129733E-2</c:v>
                </c:pt>
                <c:pt idx="472">
                  <c:v>1.8917125203053588E-2</c:v>
                </c:pt>
                <c:pt idx="473">
                  <c:v>1.8639912080715283E-2</c:v>
                </c:pt>
                <c:pt idx="474">
                  <c:v>1.923201463792492E-2</c:v>
                </c:pt>
                <c:pt idx="475">
                  <c:v>1.8249009957454154E-2</c:v>
                </c:pt>
                <c:pt idx="476">
                  <c:v>2.0481904138685971E-2</c:v>
                </c:pt>
                <c:pt idx="477">
                  <c:v>1.8287530773564941E-2</c:v>
                </c:pt>
                <c:pt idx="478">
                  <c:v>1.7553350593217595E-2</c:v>
                </c:pt>
                <c:pt idx="479">
                  <c:v>1.5521465302708957E-2</c:v>
                </c:pt>
                <c:pt idx="480">
                  <c:v>1.5307291814385105E-2</c:v>
                </c:pt>
                <c:pt idx="481">
                  <c:v>1.607481778282166E-2</c:v>
                </c:pt>
                <c:pt idx="482">
                  <c:v>1.5787022714408485E-2</c:v>
                </c:pt>
                <c:pt idx="483">
                  <c:v>1.6709241037646184E-2</c:v>
                </c:pt>
                <c:pt idx="484">
                  <c:v>1.5401113235050168E-2</c:v>
                </c:pt>
                <c:pt idx="485">
                  <c:v>1.6046450567967E-2</c:v>
                </c:pt>
                <c:pt idx="486">
                  <c:v>1.6407278517277669E-2</c:v>
                </c:pt>
                <c:pt idx="487">
                  <c:v>1.7167048811387729E-2</c:v>
                </c:pt>
                <c:pt idx="488">
                  <c:v>1.6223995638861531E-2</c:v>
                </c:pt>
                <c:pt idx="489">
                  <c:v>1.3320472862030364E-2</c:v>
                </c:pt>
                <c:pt idx="490">
                  <c:v>1.4179977569878995E-2</c:v>
                </c:pt>
                <c:pt idx="491">
                  <c:v>1.4133779291205274E-2</c:v>
                </c:pt>
                <c:pt idx="492">
                  <c:v>1.4700093504115138E-2</c:v>
                </c:pt>
                <c:pt idx="493">
                  <c:v>1.3285362191892218E-2</c:v>
                </c:pt>
                <c:pt idx="494">
                  <c:v>1.2453446358178917E-2</c:v>
                </c:pt>
                <c:pt idx="495">
                  <c:v>1.3802325187532643E-2</c:v>
                </c:pt>
                <c:pt idx="496">
                  <c:v>1.5339255330342192E-2</c:v>
                </c:pt>
                <c:pt idx="497">
                  <c:v>1.6767823833523262E-2</c:v>
                </c:pt>
                <c:pt idx="498">
                  <c:v>1.5925811112150808E-2</c:v>
                </c:pt>
                <c:pt idx="499">
                  <c:v>1.413117184796372E-2</c:v>
                </c:pt>
                <c:pt idx="500">
                  <c:v>1.2419428484552934E-2</c:v>
                </c:pt>
                <c:pt idx="501">
                  <c:v>1.2774077422338725E-2</c:v>
                </c:pt>
                <c:pt idx="502">
                  <c:v>1.3497018165197466E-2</c:v>
                </c:pt>
                <c:pt idx="503">
                  <c:v>1.6120588558888392E-2</c:v>
                </c:pt>
                <c:pt idx="504">
                  <c:v>1.6199424374330341E-2</c:v>
                </c:pt>
                <c:pt idx="505">
                  <c:v>1.6707361856760489E-2</c:v>
                </c:pt>
                <c:pt idx="506">
                  <c:v>1.4663550673206453E-2</c:v>
                </c:pt>
                <c:pt idx="507">
                  <c:v>1.3681095395087613E-2</c:v>
                </c:pt>
                <c:pt idx="508">
                  <c:v>1.4022501325180393E-2</c:v>
                </c:pt>
                <c:pt idx="509">
                  <c:v>1.4530278960472143E-2</c:v>
                </c:pt>
                <c:pt idx="510">
                  <c:v>1.4565410191763788E-2</c:v>
                </c:pt>
                <c:pt idx="511">
                  <c:v>1.5574633563324412E-2</c:v>
                </c:pt>
                <c:pt idx="512">
                  <c:v>1.6645179183585768E-2</c:v>
                </c:pt>
                <c:pt idx="513">
                  <c:v>1.7961987188270911E-2</c:v>
                </c:pt>
                <c:pt idx="514">
                  <c:v>1.5060905385903951E-2</c:v>
                </c:pt>
                <c:pt idx="515">
                  <c:v>1.3930238611847343E-2</c:v>
                </c:pt>
                <c:pt idx="516">
                  <c:v>1.217367228921673E-2</c:v>
                </c:pt>
                <c:pt idx="517">
                  <c:v>1.248361300318766E-2</c:v>
                </c:pt>
                <c:pt idx="518">
                  <c:v>1.2878117102073119E-2</c:v>
                </c:pt>
                <c:pt idx="519">
                  <c:v>1.4959163985777834E-2</c:v>
                </c:pt>
                <c:pt idx="520">
                  <c:v>1.6244422745524803E-2</c:v>
                </c:pt>
              </c:numCache>
            </c:numRef>
          </c:val>
        </c:ser>
        <c:ser>
          <c:idx val="24"/>
          <c:order val="23"/>
          <c:tx>
            <c:strRef>
              <c:f>AP_t!$F$25</c:f>
              <c:strCache>
                <c:ptCount val="1"/>
                <c:pt idx="0">
                  <c:v>P24</c:v>
                </c:pt>
              </c:strCache>
            </c:strRef>
          </c:tx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AP_t!$G$25:$TG$25</c:f>
              <c:numCache>
                <c:formatCode>General</c:formatCode>
                <c:ptCount val="521"/>
                <c:pt idx="0">
                  <c:v>1.7060952309933934</c:v>
                </c:pt>
                <c:pt idx="1">
                  <c:v>1.6989287055829054</c:v>
                </c:pt>
                <c:pt idx="2">
                  <c:v>1.6929262007267987</c:v>
                </c:pt>
                <c:pt idx="3">
                  <c:v>1.686357011999124</c:v>
                </c:pt>
                <c:pt idx="4">
                  <c:v>1.6677982516478993</c:v>
                </c:pt>
                <c:pt idx="5">
                  <c:v>1.653124477422125</c:v>
                </c:pt>
                <c:pt idx="6">
                  <c:v>1.6437267733845646</c:v>
                </c:pt>
                <c:pt idx="7">
                  <c:v>1.6372619574907878</c:v>
                </c:pt>
                <c:pt idx="8">
                  <c:v>1.6311823684588191</c:v>
                </c:pt>
                <c:pt idx="9">
                  <c:v>1.6173405113442512</c:v>
                </c:pt>
                <c:pt idx="10">
                  <c:v>1.6071330949322946</c:v>
                </c:pt>
                <c:pt idx="11">
                  <c:v>1.5912073895963723</c:v>
                </c:pt>
                <c:pt idx="12">
                  <c:v>1.5789347322763363</c:v>
                </c:pt>
                <c:pt idx="13">
                  <c:v>1.5647347095022877</c:v>
                </c:pt>
                <c:pt idx="14">
                  <c:v>1.5544959590390151</c:v>
                </c:pt>
                <c:pt idx="15">
                  <c:v>1.539279359549147</c:v>
                </c:pt>
                <c:pt idx="16">
                  <c:v>1.5228351965327154</c:v>
                </c:pt>
                <c:pt idx="17">
                  <c:v>1.5091737526851281</c:v>
                </c:pt>
                <c:pt idx="18">
                  <c:v>1.4966759078495722</c:v>
                </c:pt>
                <c:pt idx="19">
                  <c:v>1.4873920247390018</c:v>
                </c:pt>
                <c:pt idx="20">
                  <c:v>1.473899777142363</c:v>
                </c:pt>
                <c:pt idx="21">
                  <c:v>1.4644188356799328</c:v>
                </c:pt>
                <c:pt idx="22">
                  <c:v>1.4559293959230293</c:v>
                </c:pt>
                <c:pt idx="23">
                  <c:v>1.4479045785272091</c:v>
                </c:pt>
                <c:pt idx="24">
                  <c:v>1.4349660802023438</c:v>
                </c:pt>
                <c:pt idx="25">
                  <c:v>1.4181801418920825</c:v>
                </c:pt>
                <c:pt idx="26">
                  <c:v>1.3995372874420946</c:v>
                </c:pt>
                <c:pt idx="27">
                  <c:v>1.3858361045672196</c:v>
                </c:pt>
                <c:pt idx="28">
                  <c:v>1.3743141361349895</c:v>
                </c:pt>
                <c:pt idx="29">
                  <c:v>1.3722920879452971</c:v>
                </c:pt>
                <c:pt idx="30">
                  <c:v>1.3621966520271462</c:v>
                </c:pt>
                <c:pt idx="31">
                  <c:v>1.3575298800429256</c:v>
                </c:pt>
                <c:pt idx="32">
                  <c:v>1.3403777680580544</c:v>
                </c:pt>
                <c:pt idx="33">
                  <c:v>1.3353691661887732</c:v>
                </c:pt>
                <c:pt idx="34">
                  <c:v>1.3243387373141053</c:v>
                </c:pt>
                <c:pt idx="35">
                  <c:v>1.3227489064189604</c:v>
                </c:pt>
                <c:pt idx="36">
                  <c:v>1.314668596003314</c:v>
                </c:pt>
                <c:pt idx="37">
                  <c:v>1.3082967178931433</c:v>
                </c:pt>
                <c:pt idx="38">
                  <c:v>1.2965216905122565</c:v>
                </c:pt>
                <c:pt idx="39">
                  <c:v>1.2822001277539337</c:v>
                </c:pt>
                <c:pt idx="40">
                  <c:v>1.2711874110680323</c:v>
                </c:pt>
                <c:pt idx="41">
                  <c:v>1.2642841642125393</c:v>
                </c:pt>
                <c:pt idx="42">
                  <c:v>1.2601388465310914</c:v>
                </c:pt>
                <c:pt idx="43">
                  <c:v>1.2451671763175045</c:v>
                </c:pt>
                <c:pt idx="44">
                  <c:v>1.2320623473557566</c:v>
                </c:pt>
                <c:pt idx="45">
                  <c:v>1.2196207818727141</c:v>
                </c:pt>
                <c:pt idx="46">
                  <c:v>1.2150728249124279</c:v>
                </c:pt>
                <c:pt idx="47">
                  <c:v>1.2060733028009694</c:v>
                </c:pt>
                <c:pt idx="48">
                  <c:v>1.1962030425497616</c:v>
                </c:pt>
                <c:pt idx="49">
                  <c:v>1.1879126955535522</c:v>
                </c:pt>
                <c:pt idx="50">
                  <c:v>1.1813290903070017</c:v>
                </c:pt>
                <c:pt idx="51">
                  <c:v>1.1757627714469365</c:v>
                </c:pt>
                <c:pt idx="52">
                  <c:v>1.1638509775715675</c:v>
                </c:pt>
                <c:pt idx="53">
                  <c:v>1.1543374447595518</c:v>
                </c:pt>
                <c:pt idx="54">
                  <c:v>1.1434955444465122</c:v>
                </c:pt>
                <c:pt idx="55">
                  <c:v>1.1367341055440199</c:v>
                </c:pt>
                <c:pt idx="56">
                  <c:v>1.1283927033024101</c:v>
                </c:pt>
                <c:pt idx="57">
                  <c:v>1.12145392508052</c:v>
                </c:pt>
                <c:pt idx="58">
                  <c:v>1.1194069808711242</c:v>
                </c:pt>
                <c:pt idx="59">
                  <c:v>1.1099551705687223</c:v>
                </c:pt>
                <c:pt idx="60">
                  <c:v>1.1003018851287751</c:v>
                </c:pt>
                <c:pt idx="61">
                  <c:v>1.0868720990717227</c:v>
                </c:pt>
                <c:pt idx="62">
                  <c:v>1.079511311161532</c:v>
                </c:pt>
                <c:pt idx="63">
                  <c:v>1.0708208337884897</c:v>
                </c:pt>
                <c:pt idx="64">
                  <c:v>1.0623411809906491</c:v>
                </c:pt>
                <c:pt idx="65">
                  <c:v>1.0575427298392994</c:v>
                </c:pt>
                <c:pt idx="66">
                  <c:v>1.0507297454689508</c:v>
                </c:pt>
                <c:pt idx="67">
                  <c:v>1.042057106721235</c:v>
                </c:pt>
                <c:pt idx="68">
                  <c:v>1.030984353262917</c:v>
                </c:pt>
                <c:pt idx="69">
                  <c:v>1.0222332131691605</c:v>
                </c:pt>
                <c:pt idx="70">
                  <c:v>1.0160541465897444</c:v>
                </c:pt>
                <c:pt idx="71">
                  <c:v>1.0090787392768819</c:v>
                </c:pt>
                <c:pt idx="72">
                  <c:v>1.0067441790390832</c:v>
                </c:pt>
                <c:pt idx="73">
                  <c:v>0.99944968453977523</c:v>
                </c:pt>
                <c:pt idx="74">
                  <c:v>0.9889527094141064</c:v>
                </c:pt>
                <c:pt idx="75">
                  <c:v>0.97823482200394285</c:v>
                </c:pt>
                <c:pt idx="76">
                  <c:v>0.9705583685522422</c:v>
                </c:pt>
                <c:pt idx="77">
                  <c:v>0.96536646861055186</c:v>
                </c:pt>
                <c:pt idx="78">
                  <c:v>0.95612071947074606</c:v>
                </c:pt>
                <c:pt idx="79">
                  <c:v>0.94761422180361421</c:v>
                </c:pt>
                <c:pt idx="80">
                  <c:v>0.94650852316974765</c:v>
                </c:pt>
                <c:pt idx="81">
                  <c:v>0.94721048187285029</c:v>
                </c:pt>
                <c:pt idx="82">
                  <c:v>0.93712415551434569</c:v>
                </c:pt>
                <c:pt idx="83">
                  <c:v>0.91919119218666734</c:v>
                </c:pt>
                <c:pt idx="84">
                  <c:v>0.90488733739562743</c:v>
                </c:pt>
                <c:pt idx="85">
                  <c:v>0.90223281730206384</c:v>
                </c:pt>
                <c:pt idx="86">
                  <c:v>0.89584764193785493</c:v>
                </c:pt>
                <c:pt idx="87">
                  <c:v>0.88585347672657866</c:v>
                </c:pt>
                <c:pt idx="88">
                  <c:v>0.87225293920060532</c:v>
                </c:pt>
                <c:pt idx="89">
                  <c:v>0.86542011762054349</c:v>
                </c:pt>
                <c:pt idx="90">
                  <c:v>0.8609070733441393</c:v>
                </c:pt>
                <c:pt idx="91">
                  <c:v>0.85851470423146337</c:v>
                </c:pt>
                <c:pt idx="92">
                  <c:v>0.85531397442587842</c:v>
                </c:pt>
                <c:pt idx="93">
                  <c:v>0.8465433724399527</c:v>
                </c:pt>
                <c:pt idx="94">
                  <c:v>0.83727640480867249</c:v>
                </c:pt>
                <c:pt idx="95">
                  <c:v>0.8258429654355709</c:v>
                </c:pt>
                <c:pt idx="96">
                  <c:v>0.81651197862288361</c:v>
                </c:pt>
                <c:pt idx="97">
                  <c:v>0.80700145201287399</c:v>
                </c:pt>
                <c:pt idx="98">
                  <c:v>0.7988112294605878</c:v>
                </c:pt>
                <c:pt idx="99">
                  <c:v>0.79113080256922774</c:v>
                </c:pt>
                <c:pt idx="100">
                  <c:v>0.78233885327420483</c:v>
                </c:pt>
                <c:pt idx="101">
                  <c:v>0.77487595241836194</c:v>
                </c:pt>
                <c:pt idx="102">
                  <c:v>0.76583036763765999</c:v>
                </c:pt>
                <c:pt idx="103">
                  <c:v>0.75734785293480988</c:v>
                </c:pt>
                <c:pt idx="104">
                  <c:v>0.74721591918443153</c:v>
                </c:pt>
                <c:pt idx="105">
                  <c:v>0.74043788585050252</c:v>
                </c:pt>
                <c:pt idx="106">
                  <c:v>0.73280898746554923</c:v>
                </c:pt>
                <c:pt idx="107">
                  <c:v>0.72507394195335562</c:v>
                </c:pt>
                <c:pt idx="108">
                  <c:v>0.71520483463084483</c:v>
                </c:pt>
                <c:pt idx="109">
                  <c:v>0.70542493732281364</c:v>
                </c:pt>
                <c:pt idx="110">
                  <c:v>0.69711637373746538</c:v>
                </c:pt>
                <c:pt idx="111">
                  <c:v>0.68959924895035529</c:v>
                </c:pt>
                <c:pt idx="112">
                  <c:v>0.68207807753868155</c:v>
                </c:pt>
                <c:pt idx="113">
                  <c:v>0.67450071446361637</c:v>
                </c:pt>
                <c:pt idx="114">
                  <c:v>0.66781053927963796</c:v>
                </c:pt>
                <c:pt idx="115">
                  <c:v>0.6622466046045391</c:v>
                </c:pt>
                <c:pt idx="116">
                  <c:v>0.65536852675339452</c:v>
                </c:pt>
                <c:pt idx="117">
                  <c:v>0.64656865122291396</c:v>
                </c:pt>
                <c:pt idx="118">
                  <c:v>0.63919557012060901</c:v>
                </c:pt>
                <c:pt idx="119">
                  <c:v>0.63214992058479946</c:v>
                </c:pt>
                <c:pt idx="120">
                  <c:v>0.626462105801883</c:v>
                </c:pt>
                <c:pt idx="121">
                  <c:v>0.6206827976974908</c:v>
                </c:pt>
                <c:pt idx="122">
                  <c:v>0.61548733362448782</c:v>
                </c:pt>
                <c:pt idx="123">
                  <c:v>0.61158057897841334</c:v>
                </c:pt>
                <c:pt idx="124">
                  <c:v>0.60671505081832555</c:v>
                </c:pt>
                <c:pt idx="125">
                  <c:v>0.6024113980659922</c:v>
                </c:pt>
                <c:pt idx="126">
                  <c:v>0.5955397867502088</c:v>
                </c:pt>
                <c:pt idx="127">
                  <c:v>0.58886048047646056</c:v>
                </c:pt>
                <c:pt idx="128">
                  <c:v>0.58293229441177796</c:v>
                </c:pt>
                <c:pt idx="129">
                  <c:v>0.57834956710295726</c:v>
                </c:pt>
                <c:pt idx="130">
                  <c:v>0.57492085111830904</c:v>
                </c:pt>
                <c:pt idx="131">
                  <c:v>0.57011344919972751</c:v>
                </c:pt>
                <c:pt idx="132">
                  <c:v>0.56413852415851873</c:v>
                </c:pt>
                <c:pt idx="133">
                  <c:v>0.55811240942748719</c:v>
                </c:pt>
                <c:pt idx="134">
                  <c:v>0.55327913521453176</c:v>
                </c:pt>
                <c:pt idx="135">
                  <c:v>0.55016285994915126</c:v>
                </c:pt>
                <c:pt idx="136">
                  <c:v>0.54493232338709219</c:v>
                </c:pt>
                <c:pt idx="137">
                  <c:v>0.53860326377060819</c:v>
                </c:pt>
                <c:pt idx="138">
                  <c:v>0.53211393485236913</c:v>
                </c:pt>
                <c:pt idx="139">
                  <c:v>0.52690692234190151</c:v>
                </c:pt>
                <c:pt idx="140">
                  <c:v>0.52116258007866978</c:v>
                </c:pt>
                <c:pt idx="141">
                  <c:v>0.51623481953472661</c:v>
                </c:pt>
                <c:pt idx="142">
                  <c:v>0.51134784262287714</c:v>
                </c:pt>
                <c:pt idx="143">
                  <c:v>0.50694863261098055</c:v>
                </c:pt>
                <c:pt idx="144">
                  <c:v>0.50198916080037859</c:v>
                </c:pt>
                <c:pt idx="145">
                  <c:v>0.49580244591785827</c:v>
                </c:pt>
                <c:pt idx="146">
                  <c:v>0.49053249155986089</c:v>
                </c:pt>
                <c:pt idx="147">
                  <c:v>0.48502575608110232</c:v>
                </c:pt>
                <c:pt idx="148">
                  <c:v>0.4802352039639185</c:v>
                </c:pt>
                <c:pt idx="149">
                  <c:v>0.47476430645818229</c:v>
                </c:pt>
                <c:pt idx="150">
                  <c:v>0.46880645145414768</c:v>
                </c:pt>
                <c:pt idx="151">
                  <c:v>0.46330383849460599</c:v>
                </c:pt>
                <c:pt idx="152">
                  <c:v>0.45846041189238879</c:v>
                </c:pt>
                <c:pt idx="153">
                  <c:v>0.45312863661927899</c:v>
                </c:pt>
                <c:pt idx="154">
                  <c:v>0.44841174103706316</c:v>
                </c:pt>
                <c:pt idx="155">
                  <c:v>0.44391591554263576</c:v>
                </c:pt>
                <c:pt idx="156">
                  <c:v>0.43970981019354544</c:v>
                </c:pt>
                <c:pt idx="157">
                  <c:v>0.43479750508683729</c:v>
                </c:pt>
                <c:pt idx="158">
                  <c:v>0.42896506137626411</c:v>
                </c:pt>
                <c:pt idx="159">
                  <c:v>0.42381498365773507</c:v>
                </c:pt>
                <c:pt idx="160">
                  <c:v>0.41862178917110049</c:v>
                </c:pt>
                <c:pt idx="161">
                  <c:v>0.41429603727345005</c:v>
                </c:pt>
                <c:pt idx="162">
                  <c:v>0.41003956678254905</c:v>
                </c:pt>
                <c:pt idx="163">
                  <c:v>0.40574363661998586</c:v>
                </c:pt>
                <c:pt idx="164">
                  <c:v>0.40096555802826156</c:v>
                </c:pt>
                <c:pt idx="165">
                  <c:v>0.39565062399385731</c:v>
                </c:pt>
                <c:pt idx="166">
                  <c:v>0.39089589706579192</c:v>
                </c:pt>
                <c:pt idx="167">
                  <c:v>0.38528896820606862</c:v>
                </c:pt>
                <c:pt idx="168">
                  <c:v>0.37946257743121642</c:v>
                </c:pt>
                <c:pt idx="169">
                  <c:v>0.37395854258306277</c:v>
                </c:pt>
                <c:pt idx="170">
                  <c:v>0.36937849486372326</c:v>
                </c:pt>
                <c:pt idx="171">
                  <c:v>0.36506970695548335</c:v>
                </c:pt>
                <c:pt idx="172">
                  <c:v>0.3606908711268671</c:v>
                </c:pt>
                <c:pt idx="173">
                  <c:v>0.35656641609900153</c:v>
                </c:pt>
                <c:pt idx="174">
                  <c:v>0.35230489475661603</c:v>
                </c:pt>
                <c:pt idx="175">
                  <c:v>0.34912502050921262</c:v>
                </c:pt>
                <c:pt idx="176">
                  <c:v>0.34513055070443271</c:v>
                </c:pt>
                <c:pt idx="177">
                  <c:v>0.34099030011018239</c:v>
                </c:pt>
                <c:pt idx="178">
                  <c:v>0.33627971023890707</c:v>
                </c:pt>
                <c:pt idx="179">
                  <c:v>0.33334668373300541</c:v>
                </c:pt>
                <c:pt idx="180">
                  <c:v>0.33070935561366716</c:v>
                </c:pt>
                <c:pt idx="181">
                  <c:v>0.32759271440445614</c:v>
                </c:pt>
                <c:pt idx="182">
                  <c:v>0.32475057144151892</c:v>
                </c:pt>
                <c:pt idx="183">
                  <c:v>0.32183864058035211</c:v>
                </c:pt>
                <c:pt idx="184">
                  <c:v>0.31997827301385817</c:v>
                </c:pt>
                <c:pt idx="185">
                  <c:v>0.31687495974490365</c:v>
                </c:pt>
                <c:pt idx="186">
                  <c:v>0.31363160124756873</c:v>
                </c:pt>
                <c:pt idx="187">
                  <c:v>0.31004008454858084</c:v>
                </c:pt>
                <c:pt idx="188">
                  <c:v>0.30717449338759206</c:v>
                </c:pt>
                <c:pt idx="189">
                  <c:v>0.30505378053095383</c:v>
                </c:pt>
                <c:pt idx="190">
                  <c:v>0.30260735926891402</c:v>
                </c:pt>
                <c:pt idx="191">
                  <c:v>0.3000697616189465</c:v>
                </c:pt>
                <c:pt idx="192">
                  <c:v>0.29780808705040812</c:v>
                </c:pt>
                <c:pt idx="193">
                  <c:v>0.29579445130891702</c:v>
                </c:pt>
                <c:pt idx="194">
                  <c:v>0.29345097430612566</c:v>
                </c:pt>
                <c:pt idx="195">
                  <c:v>0.29054908228142223</c:v>
                </c:pt>
                <c:pt idx="196">
                  <c:v>0.28778888756886606</c:v>
                </c:pt>
                <c:pt idx="197">
                  <c:v>0.28504524194914149</c:v>
                </c:pt>
                <c:pt idx="198">
                  <c:v>0.28284218936936373</c:v>
                </c:pt>
                <c:pt idx="199">
                  <c:v>0.28063140313598123</c:v>
                </c:pt>
                <c:pt idx="200">
                  <c:v>0.2776634691242863</c:v>
                </c:pt>
                <c:pt idx="201">
                  <c:v>0.27490623831096189</c:v>
                </c:pt>
                <c:pt idx="202">
                  <c:v>0.2714795041069567</c:v>
                </c:pt>
                <c:pt idx="203">
                  <c:v>0.26865785303751993</c:v>
                </c:pt>
                <c:pt idx="204">
                  <c:v>0.26563906417273325</c:v>
                </c:pt>
                <c:pt idx="205">
                  <c:v>0.26369332897655645</c:v>
                </c:pt>
                <c:pt idx="206">
                  <c:v>0.26223236298282754</c:v>
                </c:pt>
                <c:pt idx="207">
                  <c:v>0.26065568763095548</c:v>
                </c:pt>
                <c:pt idx="208">
                  <c:v>0.25824268587733634</c:v>
                </c:pt>
                <c:pt idx="209">
                  <c:v>0.25530366487103223</c:v>
                </c:pt>
                <c:pt idx="210">
                  <c:v>0.25250881528815283</c:v>
                </c:pt>
                <c:pt idx="211">
                  <c:v>0.24984718771240508</c:v>
                </c:pt>
                <c:pt idx="212">
                  <c:v>0.24698135718289213</c:v>
                </c:pt>
                <c:pt idx="213">
                  <c:v>0.24409340213132155</c:v>
                </c:pt>
                <c:pt idx="214">
                  <c:v>0.24089862881210244</c:v>
                </c:pt>
                <c:pt idx="215">
                  <c:v>0.23856890041090548</c:v>
                </c:pt>
                <c:pt idx="216">
                  <c:v>0.23652122534149203</c:v>
                </c:pt>
                <c:pt idx="217">
                  <c:v>0.23509459943119482</c:v>
                </c:pt>
                <c:pt idx="218">
                  <c:v>0.23282354212145118</c:v>
                </c:pt>
                <c:pt idx="219">
                  <c:v>0.22999394410827564</c:v>
                </c:pt>
                <c:pt idx="220">
                  <c:v>0.22653718860755581</c:v>
                </c:pt>
                <c:pt idx="221">
                  <c:v>0.22319916217169175</c:v>
                </c:pt>
                <c:pt idx="222">
                  <c:v>0.22051904293418606</c:v>
                </c:pt>
                <c:pt idx="223">
                  <c:v>0.21741471100594328</c:v>
                </c:pt>
                <c:pt idx="224">
                  <c:v>0.21517943769033374</c:v>
                </c:pt>
                <c:pt idx="225">
                  <c:v>0.21325745690302197</c:v>
                </c:pt>
                <c:pt idx="226">
                  <c:v>0.21136873470607745</c:v>
                </c:pt>
                <c:pt idx="227">
                  <c:v>0.20927220096674182</c:v>
                </c:pt>
                <c:pt idx="228">
                  <c:v>0.20627689252226725</c:v>
                </c:pt>
                <c:pt idx="229">
                  <c:v>0.20425455932728806</c:v>
                </c:pt>
                <c:pt idx="230">
                  <c:v>0.20170048859002906</c:v>
                </c:pt>
                <c:pt idx="231">
                  <c:v>0.19975599373988012</c:v>
                </c:pt>
                <c:pt idx="232">
                  <c:v>0.19655625659462575</c:v>
                </c:pt>
                <c:pt idx="233">
                  <c:v>0.19397076889257045</c:v>
                </c:pt>
                <c:pt idx="234">
                  <c:v>0.19084493788699644</c:v>
                </c:pt>
                <c:pt idx="235">
                  <c:v>0.18890308656763222</c:v>
                </c:pt>
                <c:pt idx="236">
                  <c:v>0.18706317298333069</c:v>
                </c:pt>
                <c:pt idx="237">
                  <c:v>0.18512484979539345</c:v>
                </c:pt>
                <c:pt idx="238">
                  <c:v>0.18257100654360853</c:v>
                </c:pt>
                <c:pt idx="239">
                  <c:v>0.1802703391109019</c:v>
                </c:pt>
                <c:pt idx="240">
                  <c:v>0.17806803679974539</c:v>
                </c:pt>
                <c:pt idx="241">
                  <c:v>0.1762136740621392</c:v>
                </c:pt>
                <c:pt idx="242">
                  <c:v>0.17419102713943219</c:v>
                </c:pt>
                <c:pt idx="243">
                  <c:v>0.17191622674249588</c:v>
                </c:pt>
                <c:pt idx="244">
                  <c:v>0.16937883342688403</c:v>
                </c:pt>
                <c:pt idx="245">
                  <c:v>0.16778271041717932</c:v>
                </c:pt>
                <c:pt idx="246">
                  <c:v>0.16573444055548672</c:v>
                </c:pt>
                <c:pt idx="247">
                  <c:v>0.16364353668837989</c:v>
                </c:pt>
                <c:pt idx="248">
                  <c:v>0.16085444097505372</c:v>
                </c:pt>
                <c:pt idx="249">
                  <c:v>0.15902059138222174</c:v>
                </c:pt>
                <c:pt idx="250">
                  <c:v>0.15741708714259023</c:v>
                </c:pt>
                <c:pt idx="251">
                  <c:v>0.15500643267137196</c:v>
                </c:pt>
                <c:pt idx="252">
                  <c:v>0.15330601549473533</c:v>
                </c:pt>
                <c:pt idx="253">
                  <c:v>0.15096283699658394</c:v>
                </c:pt>
                <c:pt idx="254">
                  <c:v>0.14890266229621196</c:v>
                </c:pt>
                <c:pt idx="255">
                  <c:v>0.14721058818225619</c:v>
                </c:pt>
                <c:pt idx="256">
                  <c:v>0.14661807604846697</c:v>
                </c:pt>
                <c:pt idx="257">
                  <c:v>0.14544265319258251</c:v>
                </c:pt>
                <c:pt idx="258">
                  <c:v>0.14314665287989625</c:v>
                </c:pt>
                <c:pt idx="259">
                  <c:v>0.14069386824946617</c:v>
                </c:pt>
                <c:pt idx="260">
                  <c:v>0.13939785386231057</c:v>
                </c:pt>
                <c:pt idx="261">
                  <c:v>0.13750004243826602</c:v>
                </c:pt>
                <c:pt idx="262">
                  <c:v>0.13608331243005953</c:v>
                </c:pt>
                <c:pt idx="263">
                  <c:v>0.13363235249346508</c:v>
                </c:pt>
                <c:pt idx="264">
                  <c:v>0.13194115085082869</c:v>
                </c:pt>
                <c:pt idx="265">
                  <c:v>0.12969852092042067</c:v>
                </c:pt>
                <c:pt idx="266">
                  <c:v>0.12835914451826183</c:v>
                </c:pt>
                <c:pt idx="267">
                  <c:v>0.12722444715171785</c:v>
                </c:pt>
                <c:pt idx="268">
                  <c:v>0.12638766663424772</c:v>
                </c:pt>
                <c:pt idx="269">
                  <c:v>0.12514296587732285</c:v>
                </c:pt>
                <c:pt idx="270">
                  <c:v>0.12322418739346046</c:v>
                </c:pt>
                <c:pt idx="271">
                  <c:v>0.12081806061416309</c:v>
                </c:pt>
                <c:pt idx="272">
                  <c:v>0.11903122438373111</c:v>
                </c:pt>
                <c:pt idx="273">
                  <c:v>0.11706106452730453</c:v>
                </c:pt>
                <c:pt idx="274">
                  <c:v>0.11500834571057958</c:v>
                </c:pt>
                <c:pt idx="275">
                  <c:v>0.11314154747882274</c:v>
                </c:pt>
                <c:pt idx="276">
                  <c:v>0.11212599483092217</c:v>
                </c:pt>
                <c:pt idx="277">
                  <c:v>0.11125200304507162</c:v>
                </c:pt>
                <c:pt idx="278">
                  <c:v>0.10953962816675225</c:v>
                </c:pt>
                <c:pt idx="279">
                  <c:v>0.10774424284747566</c:v>
                </c:pt>
                <c:pt idx="280">
                  <c:v>0.10554875364002496</c:v>
                </c:pt>
                <c:pt idx="281">
                  <c:v>0.10392998131598762</c:v>
                </c:pt>
                <c:pt idx="282">
                  <c:v>0.10208763554285351</c:v>
                </c:pt>
                <c:pt idx="283">
                  <c:v>0.10109488108937177</c:v>
                </c:pt>
                <c:pt idx="284">
                  <c:v>9.936472629376901E-2</c:v>
                </c:pt>
                <c:pt idx="285">
                  <c:v>9.8019687142246389E-2</c:v>
                </c:pt>
                <c:pt idx="286">
                  <c:v>9.6552277708108231E-2</c:v>
                </c:pt>
                <c:pt idx="287">
                  <c:v>9.5852080392613823E-2</c:v>
                </c:pt>
                <c:pt idx="288">
                  <c:v>9.4449390885840187E-2</c:v>
                </c:pt>
                <c:pt idx="289">
                  <c:v>9.3004160500332014E-2</c:v>
                </c:pt>
                <c:pt idx="290">
                  <c:v>9.1351246952693588E-2</c:v>
                </c:pt>
                <c:pt idx="291">
                  <c:v>9.0646880669503591E-2</c:v>
                </c:pt>
                <c:pt idx="292">
                  <c:v>9.0467592274800612E-2</c:v>
                </c:pt>
                <c:pt idx="293">
                  <c:v>9.0222318506587268E-2</c:v>
                </c:pt>
                <c:pt idx="294">
                  <c:v>8.9653891949803069E-2</c:v>
                </c:pt>
                <c:pt idx="295">
                  <c:v>8.7719055997949769E-2</c:v>
                </c:pt>
                <c:pt idx="296">
                  <c:v>8.6008374205329308E-2</c:v>
                </c:pt>
                <c:pt idx="297">
                  <c:v>8.4348154486458993E-2</c:v>
                </c:pt>
                <c:pt idx="298">
                  <c:v>8.4278531075918373E-2</c:v>
                </c:pt>
                <c:pt idx="299">
                  <c:v>8.3719231256311727E-2</c:v>
                </c:pt>
                <c:pt idx="300">
                  <c:v>8.331046367272564E-2</c:v>
                </c:pt>
                <c:pt idx="301">
                  <c:v>8.211835343900338E-2</c:v>
                </c:pt>
                <c:pt idx="302">
                  <c:v>8.1024176460750941E-2</c:v>
                </c:pt>
                <c:pt idx="303">
                  <c:v>7.9546999394534398E-2</c:v>
                </c:pt>
                <c:pt idx="304">
                  <c:v>7.9253812120919157E-2</c:v>
                </c:pt>
                <c:pt idx="305">
                  <c:v>7.9169628127175831E-2</c:v>
                </c:pt>
                <c:pt idx="306">
                  <c:v>7.9941577096471567E-2</c:v>
                </c:pt>
                <c:pt idx="307">
                  <c:v>7.9282367259884606E-2</c:v>
                </c:pt>
                <c:pt idx="308">
                  <c:v>7.8357766324522321E-2</c:v>
                </c:pt>
                <c:pt idx="309">
                  <c:v>7.6721001824333501E-2</c:v>
                </c:pt>
                <c:pt idx="310">
                  <c:v>7.5234675822903135E-2</c:v>
                </c:pt>
                <c:pt idx="311">
                  <c:v>7.3947671315935298E-2</c:v>
                </c:pt>
                <c:pt idx="312">
                  <c:v>7.2531287677316855E-2</c:v>
                </c:pt>
                <c:pt idx="313">
                  <c:v>7.2138957759931441E-2</c:v>
                </c:pt>
                <c:pt idx="314">
                  <c:v>7.1956775845717524E-2</c:v>
                </c:pt>
                <c:pt idx="315">
                  <c:v>7.228230703953227E-2</c:v>
                </c:pt>
                <c:pt idx="316">
                  <c:v>7.1518659058460179E-2</c:v>
                </c:pt>
                <c:pt idx="317">
                  <c:v>7.0504962359146925E-2</c:v>
                </c:pt>
                <c:pt idx="318">
                  <c:v>7.0039393080747941E-2</c:v>
                </c:pt>
                <c:pt idx="319">
                  <c:v>6.9632343312928904E-2</c:v>
                </c:pt>
                <c:pt idx="320">
                  <c:v>7.036623361163663E-2</c:v>
                </c:pt>
                <c:pt idx="321">
                  <c:v>6.9316797632841293E-2</c:v>
                </c:pt>
                <c:pt idx="322">
                  <c:v>6.8449948521283707E-2</c:v>
                </c:pt>
                <c:pt idx="323">
                  <c:v>6.7091915273625014E-2</c:v>
                </c:pt>
                <c:pt idx="324">
                  <c:v>6.6836007131904823E-2</c:v>
                </c:pt>
                <c:pt idx="325">
                  <c:v>6.6697751126068752E-2</c:v>
                </c:pt>
                <c:pt idx="326">
                  <c:v>6.6046256409238571E-2</c:v>
                </c:pt>
                <c:pt idx="327">
                  <c:v>6.5876107990110538E-2</c:v>
                </c:pt>
                <c:pt idx="328">
                  <c:v>6.5075778275157634E-2</c:v>
                </c:pt>
                <c:pt idx="329">
                  <c:v>6.5140760019407787E-2</c:v>
                </c:pt>
                <c:pt idx="330">
                  <c:v>6.4643060574389496E-2</c:v>
                </c:pt>
                <c:pt idx="331">
                  <c:v>6.5185624693140307E-2</c:v>
                </c:pt>
                <c:pt idx="332">
                  <c:v>6.467685779253457E-2</c:v>
                </c:pt>
                <c:pt idx="333">
                  <c:v>6.389715290647853E-2</c:v>
                </c:pt>
                <c:pt idx="334">
                  <c:v>6.3306491540322682E-2</c:v>
                </c:pt>
                <c:pt idx="335">
                  <c:v>6.300503758129225E-2</c:v>
                </c:pt>
                <c:pt idx="336">
                  <c:v>6.3082503874009432E-2</c:v>
                </c:pt>
                <c:pt idx="337">
                  <c:v>6.2097739815623831E-2</c:v>
                </c:pt>
                <c:pt idx="338">
                  <c:v>6.1649875332339357E-2</c:v>
                </c:pt>
                <c:pt idx="339">
                  <c:v>6.1816492645660963E-2</c:v>
                </c:pt>
                <c:pt idx="340">
                  <c:v>6.2307500391104484E-2</c:v>
                </c:pt>
                <c:pt idx="341">
                  <c:v>6.2308005419995802E-2</c:v>
                </c:pt>
                <c:pt idx="342">
                  <c:v>6.1634139259878075E-2</c:v>
                </c:pt>
                <c:pt idx="343">
                  <c:v>6.0919416504463357E-2</c:v>
                </c:pt>
                <c:pt idx="344">
                  <c:v>6.1004083206828055E-2</c:v>
                </c:pt>
                <c:pt idx="345">
                  <c:v>6.1387404013219619E-2</c:v>
                </c:pt>
                <c:pt idx="346">
                  <c:v>6.1614465776430538E-2</c:v>
                </c:pt>
                <c:pt idx="347">
                  <c:v>6.0888745264329899E-2</c:v>
                </c:pt>
                <c:pt idx="348">
                  <c:v>5.983902724408021E-2</c:v>
                </c:pt>
                <c:pt idx="349">
                  <c:v>5.9660125858236164E-2</c:v>
                </c:pt>
                <c:pt idx="350">
                  <c:v>5.9065598250840942E-2</c:v>
                </c:pt>
                <c:pt idx="351">
                  <c:v>5.8251823150555812E-2</c:v>
                </c:pt>
                <c:pt idx="352">
                  <c:v>5.773812051597399E-2</c:v>
                </c:pt>
                <c:pt idx="353">
                  <c:v>5.7995980113851868E-2</c:v>
                </c:pt>
                <c:pt idx="354">
                  <c:v>5.7978718236366182E-2</c:v>
                </c:pt>
                <c:pt idx="355">
                  <c:v>5.7474396204773674E-2</c:v>
                </c:pt>
                <c:pt idx="356">
                  <c:v>5.6088390131140677E-2</c:v>
                </c:pt>
                <c:pt idx="357">
                  <c:v>5.5513031746820131E-2</c:v>
                </c:pt>
                <c:pt idx="358">
                  <c:v>5.4876335682497904E-2</c:v>
                </c:pt>
                <c:pt idx="359">
                  <c:v>5.4571244365573549E-2</c:v>
                </c:pt>
                <c:pt idx="360">
                  <c:v>5.432686890120686E-2</c:v>
                </c:pt>
                <c:pt idx="361">
                  <c:v>5.3821877845066216E-2</c:v>
                </c:pt>
                <c:pt idx="362">
                  <c:v>5.3878992755879249E-2</c:v>
                </c:pt>
                <c:pt idx="363">
                  <c:v>5.4436307912974678E-2</c:v>
                </c:pt>
                <c:pt idx="364">
                  <c:v>5.3532577868136866E-2</c:v>
                </c:pt>
                <c:pt idx="365">
                  <c:v>5.322133935959223E-2</c:v>
                </c:pt>
                <c:pt idx="366">
                  <c:v>5.220951165663653E-2</c:v>
                </c:pt>
                <c:pt idx="367">
                  <c:v>5.3125025025205559E-2</c:v>
                </c:pt>
                <c:pt idx="368">
                  <c:v>5.3435812854435417E-2</c:v>
                </c:pt>
                <c:pt idx="369">
                  <c:v>5.3130258863019947E-2</c:v>
                </c:pt>
                <c:pt idx="370">
                  <c:v>5.2159253699040904E-2</c:v>
                </c:pt>
                <c:pt idx="371">
                  <c:v>5.1567066473984798E-2</c:v>
                </c:pt>
                <c:pt idx="372">
                  <c:v>5.129666659682882E-2</c:v>
                </c:pt>
                <c:pt idx="373">
                  <c:v>5.1497489348138394E-2</c:v>
                </c:pt>
                <c:pt idx="374">
                  <c:v>5.1107208086814411E-2</c:v>
                </c:pt>
                <c:pt idx="375">
                  <c:v>5.051636817771573E-2</c:v>
                </c:pt>
                <c:pt idx="376">
                  <c:v>5.0865828497413612E-2</c:v>
                </c:pt>
                <c:pt idx="377">
                  <c:v>5.1422788780652262E-2</c:v>
                </c:pt>
                <c:pt idx="378">
                  <c:v>5.2541703597136585E-2</c:v>
                </c:pt>
                <c:pt idx="379">
                  <c:v>5.3676204014387961E-2</c:v>
                </c:pt>
                <c:pt idx="380">
                  <c:v>5.4509218704407301E-2</c:v>
                </c:pt>
                <c:pt idx="381">
                  <c:v>5.5604452908670228E-2</c:v>
                </c:pt>
                <c:pt idx="382">
                  <c:v>5.6899813176317614E-2</c:v>
                </c:pt>
                <c:pt idx="383">
                  <c:v>5.7616671013851838E-2</c:v>
                </c:pt>
                <c:pt idx="384">
                  <c:v>5.8585477271634573E-2</c:v>
                </c:pt>
                <c:pt idx="385">
                  <c:v>5.8819846308905931E-2</c:v>
                </c:pt>
                <c:pt idx="386">
                  <c:v>5.9834144616029178E-2</c:v>
                </c:pt>
                <c:pt idx="387">
                  <c:v>6.0512486675092375E-2</c:v>
                </c:pt>
                <c:pt idx="388">
                  <c:v>6.1631829174693759E-2</c:v>
                </c:pt>
                <c:pt idx="389">
                  <c:v>6.2645798798803443E-2</c:v>
                </c:pt>
                <c:pt idx="390">
                  <c:v>6.3563205047559954E-2</c:v>
                </c:pt>
                <c:pt idx="391">
                  <c:v>6.2661161155162806E-2</c:v>
                </c:pt>
                <c:pt idx="392">
                  <c:v>6.267501016652334E-2</c:v>
                </c:pt>
                <c:pt idx="393">
                  <c:v>6.2992055727222218E-2</c:v>
                </c:pt>
                <c:pt idx="394">
                  <c:v>6.4258172107282061E-2</c:v>
                </c:pt>
                <c:pt idx="395">
                  <c:v>6.4508549022061309E-2</c:v>
                </c:pt>
                <c:pt idx="396">
                  <c:v>6.4527732707599858E-2</c:v>
                </c:pt>
                <c:pt idx="397">
                  <c:v>6.4576615789170982E-2</c:v>
                </c:pt>
                <c:pt idx="398">
                  <c:v>6.4896176588921314E-2</c:v>
                </c:pt>
                <c:pt idx="399">
                  <c:v>6.4518456099345034E-2</c:v>
                </c:pt>
                <c:pt idx="400">
                  <c:v>6.3750244975343526E-2</c:v>
                </c:pt>
                <c:pt idx="401">
                  <c:v>6.2873640532724262E-2</c:v>
                </c:pt>
                <c:pt idx="402">
                  <c:v>6.1799166912739859E-2</c:v>
                </c:pt>
                <c:pt idx="403">
                  <c:v>6.0616524100310501E-2</c:v>
                </c:pt>
                <c:pt idx="404">
                  <c:v>5.9231239388634123E-2</c:v>
                </c:pt>
                <c:pt idx="405">
                  <c:v>5.8404373154388456E-2</c:v>
                </c:pt>
                <c:pt idx="406">
                  <c:v>5.7371724306408876E-2</c:v>
                </c:pt>
                <c:pt idx="407">
                  <c:v>5.5892250232199514E-2</c:v>
                </c:pt>
                <c:pt idx="408">
                  <c:v>5.4575055541018665E-2</c:v>
                </c:pt>
                <c:pt idx="409">
                  <c:v>5.3183997398142432E-2</c:v>
                </c:pt>
                <c:pt idx="410">
                  <c:v>5.0615281722960703E-2</c:v>
                </c:pt>
                <c:pt idx="411">
                  <c:v>4.9049072774532382E-2</c:v>
                </c:pt>
                <c:pt idx="412">
                  <c:v>4.7106256884592038E-2</c:v>
                </c:pt>
                <c:pt idx="413">
                  <c:v>4.6171507390754395E-2</c:v>
                </c:pt>
                <c:pt idx="414">
                  <c:v>4.3271113424477481E-2</c:v>
                </c:pt>
                <c:pt idx="415">
                  <c:v>4.2313447306648475E-2</c:v>
                </c:pt>
                <c:pt idx="416">
                  <c:v>4.0441792951916022E-2</c:v>
                </c:pt>
                <c:pt idx="417">
                  <c:v>3.9517396597103314E-2</c:v>
                </c:pt>
                <c:pt idx="418">
                  <c:v>3.7251297001509628E-2</c:v>
                </c:pt>
                <c:pt idx="419">
                  <c:v>3.5863689436970936E-2</c:v>
                </c:pt>
                <c:pt idx="420">
                  <c:v>3.5462775467830332E-2</c:v>
                </c:pt>
                <c:pt idx="421">
                  <c:v>3.5472805944528021E-2</c:v>
                </c:pt>
                <c:pt idx="422">
                  <c:v>3.4634732532524658E-2</c:v>
                </c:pt>
                <c:pt idx="423">
                  <c:v>3.2431499966133585E-2</c:v>
                </c:pt>
                <c:pt idx="424">
                  <c:v>3.0212845954102736E-2</c:v>
                </c:pt>
                <c:pt idx="425">
                  <c:v>2.9277193954118933E-2</c:v>
                </c:pt>
                <c:pt idx="426">
                  <c:v>2.8474402878667815E-2</c:v>
                </c:pt>
                <c:pt idx="427">
                  <c:v>2.8383398704580315E-2</c:v>
                </c:pt>
                <c:pt idx="428">
                  <c:v>2.9476649655436837E-2</c:v>
                </c:pt>
                <c:pt idx="429">
                  <c:v>3.0676790600672355E-2</c:v>
                </c:pt>
                <c:pt idx="430">
                  <c:v>3.0218104627869186E-2</c:v>
                </c:pt>
                <c:pt idx="431">
                  <c:v>2.9637525017663192E-2</c:v>
                </c:pt>
                <c:pt idx="432">
                  <c:v>2.9071254356171996E-2</c:v>
                </c:pt>
                <c:pt idx="433">
                  <c:v>2.9702347301750396E-2</c:v>
                </c:pt>
                <c:pt idx="434">
                  <c:v>2.9249561284527055E-2</c:v>
                </c:pt>
                <c:pt idx="435">
                  <c:v>2.8580403057363205E-2</c:v>
                </c:pt>
                <c:pt idx="436">
                  <c:v>2.7339759152264959E-2</c:v>
                </c:pt>
                <c:pt idx="437">
                  <c:v>2.735716044108984E-2</c:v>
                </c:pt>
                <c:pt idx="438">
                  <c:v>2.7031397212501068E-2</c:v>
                </c:pt>
                <c:pt idx="439">
                  <c:v>2.674190508206439E-2</c:v>
                </c:pt>
                <c:pt idx="440">
                  <c:v>2.5427290283350154E-2</c:v>
                </c:pt>
                <c:pt idx="441">
                  <c:v>2.5306162342381637E-2</c:v>
                </c:pt>
                <c:pt idx="442">
                  <c:v>2.4172473830658969E-2</c:v>
                </c:pt>
                <c:pt idx="443">
                  <c:v>2.4812483804233731E-2</c:v>
                </c:pt>
                <c:pt idx="444">
                  <c:v>2.3910018829270248E-2</c:v>
                </c:pt>
                <c:pt idx="445">
                  <c:v>2.4242089930281638E-2</c:v>
                </c:pt>
                <c:pt idx="446">
                  <c:v>2.4055008140212004E-2</c:v>
                </c:pt>
                <c:pt idx="447">
                  <c:v>2.3857458523485545E-2</c:v>
                </c:pt>
                <c:pt idx="448">
                  <c:v>2.3722655036232027E-2</c:v>
                </c:pt>
                <c:pt idx="449">
                  <c:v>2.3143916982578058E-2</c:v>
                </c:pt>
                <c:pt idx="450">
                  <c:v>2.4483865899577704E-2</c:v>
                </c:pt>
                <c:pt idx="451">
                  <c:v>2.4079880428190811E-2</c:v>
                </c:pt>
                <c:pt idx="452">
                  <c:v>2.3387207126705539E-2</c:v>
                </c:pt>
                <c:pt idx="453">
                  <c:v>2.113929592826801E-2</c:v>
                </c:pt>
                <c:pt idx="454">
                  <c:v>1.9451448906058072E-2</c:v>
                </c:pt>
                <c:pt idx="455">
                  <c:v>1.8740778843068948E-2</c:v>
                </c:pt>
                <c:pt idx="456">
                  <c:v>1.8136254005566448E-2</c:v>
                </c:pt>
                <c:pt idx="457">
                  <c:v>1.968051584897864E-2</c:v>
                </c:pt>
                <c:pt idx="458">
                  <c:v>2.0528357369018251E-2</c:v>
                </c:pt>
                <c:pt idx="459">
                  <c:v>2.0520145416526702E-2</c:v>
                </c:pt>
                <c:pt idx="460">
                  <c:v>1.9236757557638647E-2</c:v>
                </c:pt>
                <c:pt idx="461">
                  <c:v>1.9173866725565081E-2</c:v>
                </c:pt>
                <c:pt idx="462">
                  <c:v>2.0309560112395694E-2</c:v>
                </c:pt>
                <c:pt idx="463">
                  <c:v>2.2367366311006769E-2</c:v>
                </c:pt>
                <c:pt idx="464">
                  <c:v>2.1267067385609593E-2</c:v>
                </c:pt>
                <c:pt idx="465">
                  <c:v>2.1433284921420003E-2</c:v>
                </c:pt>
                <c:pt idx="466">
                  <c:v>2.0474054838750956E-2</c:v>
                </c:pt>
                <c:pt idx="467">
                  <c:v>2.0240554099173875E-2</c:v>
                </c:pt>
                <c:pt idx="468">
                  <c:v>1.8529936188115277E-2</c:v>
                </c:pt>
                <c:pt idx="469">
                  <c:v>1.7856627634975419E-2</c:v>
                </c:pt>
                <c:pt idx="470">
                  <c:v>1.7318530968598478E-2</c:v>
                </c:pt>
                <c:pt idx="471">
                  <c:v>1.8148201621537925E-2</c:v>
                </c:pt>
                <c:pt idx="472">
                  <c:v>1.8944290327878855E-2</c:v>
                </c:pt>
                <c:pt idx="473">
                  <c:v>1.8780060476083334E-2</c:v>
                </c:pt>
                <c:pt idx="474">
                  <c:v>1.7739157723868009E-2</c:v>
                </c:pt>
                <c:pt idx="475">
                  <c:v>1.6744139990199226E-2</c:v>
                </c:pt>
                <c:pt idx="476">
                  <c:v>1.7385108500838888E-2</c:v>
                </c:pt>
                <c:pt idx="477">
                  <c:v>1.7673234840625076E-2</c:v>
                </c:pt>
                <c:pt idx="478">
                  <c:v>1.8070650900233971E-2</c:v>
                </c:pt>
                <c:pt idx="479">
                  <c:v>1.5865297379010882E-2</c:v>
                </c:pt>
                <c:pt idx="480">
                  <c:v>1.6239523969306897E-2</c:v>
                </c:pt>
                <c:pt idx="481">
                  <c:v>1.5953568682996737E-2</c:v>
                </c:pt>
                <c:pt idx="482">
                  <c:v>1.7216170490927545E-2</c:v>
                </c:pt>
                <c:pt idx="483">
                  <c:v>1.6473332848134983E-2</c:v>
                </c:pt>
                <c:pt idx="484">
                  <c:v>1.5734061721543968E-2</c:v>
                </c:pt>
                <c:pt idx="485">
                  <c:v>1.6569532756166294E-2</c:v>
                </c:pt>
                <c:pt idx="486">
                  <c:v>1.7398602641351631E-2</c:v>
                </c:pt>
                <c:pt idx="487">
                  <c:v>1.7438720146146933E-2</c:v>
                </c:pt>
                <c:pt idx="488">
                  <c:v>1.6127757854879372E-2</c:v>
                </c:pt>
                <c:pt idx="489">
                  <c:v>1.4162051174776742E-2</c:v>
                </c:pt>
                <c:pt idx="490">
                  <c:v>1.3321799613991412E-2</c:v>
                </c:pt>
                <c:pt idx="491">
                  <c:v>1.3265523615663988E-2</c:v>
                </c:pt>
                <c:pt idx="492">
                  <c:v>1.4016104900452516E-2</c:v>
                </c:pt>
                <c:pt idx="493">
                  <c:v>1.4303795160335983E-2</c:v>
                </c:pt>
                <c:pt idx="494">
                  <c:v>1.4086767509666462E-2</c:v>
                </c:pt>
                <c:pt idx="495">
                  <c:v>1.4580913264879968E-2</c:v>
                </c:pt>
                <c:pt idx="496">
                  <c:v>1.6115325461584191E-2</c:v>
                </c:pt>
                <c:pt idx="497">
                  <c:v>1.4855726385226045E-2</c:v>
                </c:pt>
                <c:pt idx="498">
                  <c:v>1.3786876497630437E-2</c:v>
                </c:pt>
                <c:pt idx="499">
                  <c:v>1.1923435644549342E-2</c:v>
                </c:pt>
                <c:pt idx="500">
                  <c:v>1.2936682206434095E-2</c:v>
                </c:pt>
                <c:pt idx="501">
                  <c:v>1.4528012712904362E-2</c:v>
                </c:pt>
                <c:pt idx="502">
                  <c:v>1.5292314315470363E-2</c:v>
                </c:pt>
                <c:pt idx="503">
                  <c:v>1.722079936364062E-2</c:v>
                </c:pt>
                <c:pt idx="504">
                  <c:v>1.6738295276792665E-2</c:v>
                </c:pt>
                <c:pt idx="505">
                  <c:v>1.7383412267618685E-2</c:v>
                </c:pt>
                <c:pt idx="506">
                  <c:v>1.566544634184765E-2</c:v>
                </c:pt>
                <c:pt idx="507">
                  <c:v>1.332750170347668E-2</c:v>
                </c:pt>
                <c:pt idx="508">
                  <c:v>1.3542878462530539E-2</c:v>
                </c:pt>
                <c:pt idx="509">
                  <c:v>1.4088287641875006E-2</c:v>
                </c:pt>
                <c:pt idx="510">
                  <c:v>1.5850395542005149E-2</c:v>
                </c:pt>
                <c:pt idx="511">
                  <c:v>1.605338560069839E-2</c:v>
                </c:pt>
                <c:pt idx="512">
                  <c:v>1.5333075067636698E-2</c:v>
                </c:pt>
                <c:pt idx="513">
                  <c:v>1.5251305883818317E-2</c:v>
                </c:pt>
                <c:pt idx="514">
                  <c:v>1.3191376361711296E-2</c:v>
                </c:pt>
                <c:pt idx="515">
                  <c:v>1.2940055400008225E-2</c:v>
                </c:pt>
                <c:pt idx="516">
                  <c:v>1.2366063317504651E-2</c:v>
                </c:pt>
                <c:pt idx="517">
                  <c:v>1.1911882068904587E-2</c:v>
                </c:pt>
                <c:pt idx="518">
                  <c:v>1.40972451640087E-2</c:v>
                </c:pt>
                <c:pt idx="519">
                  <c:v>1.6036040383678535E-2</c:v>
                </c:pt>
                <c:pt idx="520">
                  <c:v>1.857990393137763E-2</c:v>
                </c:pt>
              </c:numCache>
            </c:numRef>
          </c:val>
        </c:ser>
        <c:ser>
          <c:idx val="25"/>
          <c:order val="24"/>
          <c:tx>
            <c:strRef>
              <c:f>AP_t!$F$26</c:f>
              <c:strCache>
                <c:ptCount val="1"/>
                <c:pt idx="0">
                  <c:v>P25</c:v>
                </c:pt>
              </c:strCache>
            </c:strRef>
          </c:tx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AP_t!$G$26:$TG$26</c:f>
              <c:numCache>
                <c:formatCode>General</c:formatCode>
                <c:ptCount val="521"/>
                <c:pt idx="0">
                  <c:v>1.937573313016226</c:v>
                </c:pt>
                <c:pt idx="1">
                  <c:v>1.9195348200529216</c:v>
                </c:pt>
                <c:pt idx="2">
                  <c:v>1.9160055402955023</c:v>
                </c:pt>
                <c:pt idx="3">
                  <c:v>1.9064879911187478</c:v>
                </c:pt>
                <c:pt idx="4">
                  <c:v>1.8956050617070956</c:v>
                </c:pt>
                <c:pt idx="5">
                  <c:v>1.8772297400961422</c:v>
                </c:pt>
                <c:pt idx="6">
                  <c:v>1.8695563155465458</c:v>
                </c:pt>
                <c:pt idx="7">
                  <c:v>1.862799572346868</c:v>
                </c:pt>
                <c:pt idx="8">
                  <c:v>1.852786244075505</c:v>
                </c:pt>
                <c:pt idx="9">
                  <c:v>1.8332873153617864</c:v>
                </c:pt>
                <c:pt idx="10">
                  <c:v>1.8155066739877346</c:v>
                </c:pt>
                <c:pt idx="11">
                  <c:v>1.7961622622365914</c:v>
                </c:pt>
                <c:pt idx="12">
                  <c:v>1.7837568295268842</c:v>
                </c:pt>
                <c:pt idx="13">
                  <c:v>1.7679619967016806</c:v>
                </c:pt>
                <c:pt idx="14">
                  <c:v>1.7547451451960161</c:v>
                </c:pt>
                <c:pt idx="15">
                  <c:v>1.7315151455177564</c:v>
                </c:pt>
                <c:pt idx="16">
                  <c:v>1.708851362260009</c:v>
                </c:pt>
                <c:pt idx="17">
                  <c:v>1.690659357197748</c:v>
                </c:pt>
                <c:pt idx="18">
                  <c:v>1.6775843715150187</c:v>
                </c:pt>
                <c:pt idx="19">
                  <c:v>1.6682645437880874</c:v>
                </c:pt>
                <c:pt idx="20">
                  <c:v>1.6567375042606944</c:v>
                </c:pt>
                <c:pt idx="21">
                  <c:v>1.6491676073856985</c:v>
                </c:pt>
                <c:pt idx="22">
                  <c:v>1.6392184420909359</c:v>
                </c:pt>
                <c:pt idx="23">
                  <c:v>1.6282679475278465</c:v>
                </c:pt>
                <c:pt idx="24">
                  <c:v>1.6147343463584252</c:v>
                </c:pt>
                <c:pt idx="25">
                  <c:v>1.5920592070750317</c:v>
                </c:pt>
                <c:pt idx="26">
                  <c:v>1.5765347014017859</c:v>
                </c:pt>
                <c:pt idx="27">
                  <c:v>1.5539302730774482</c:v>
                </c:pt>
                <c:pt idx="28">
                  <c:v>1.5473436929203177</c:v>
                </c:pt>
                <c:pt idx="29">
                  <c:v>1.5400113688133903</c:v>
                </c:pt>
                <c:pt idx="30">
                  <c:v>1.542923318916722</c:v>
                </c:pt>
                <c:pt idx="31">
                  <c:v>1.5328734353579465</c:v>
                </c:pt>
                <c:pt idx="32">
                  <c:v>1.5170801149562725</c:v>
                </c:pt>
                <c:pt idx="33">
                  <c:v>1.4942561756831454</c:v>
                </c:pt>
                <c:pt idx="34">
                  <c:v>1.4794465714570686</c:v>
                </c:pt>
                <c:pt idx="35">
                  <c:v>1.4713206850634803</c:v>
                </c:pt>
                <c:pt idx="36">
                  <c:v>1.4668071477388958</c:v>
                </c:pt>
                <c:pt idx="37">
                  <c:v>1.4592618577484007</c:v>
                </c:pt>
                <c:pt idx="38">
                  <c:v>1.442513406724701</c:v>
                </c:pt>
                <c:pt idx="39">
                  <c:v>1.4299375885547738</c:v>
                </c:pt>
                <c:pt idx="40">
                  <c:v>1.4200567196010441</c:v>
                </c:pt>
                <c:pt idx="41">
                  <c:v>1.4133709958465996</c:v>
                </c:pt>
                <c:pt idx="42">
                  <c:v>1.3990616843843415</c:v>
                </c:pt>
                <c:pt idx="43">
                  <c:v>1.39231519052685</c:v>
                </c:pt>
                <c:pt idx="44">
                  <c:v>1.3826551725928196</c:v>
                </c:pt>
                <c:pt idx="45">
                  <c:v>1.3766797912031559</c:v>
                </c:pt>
                <c:pt idx="46">
                  <c:v>1.3593458041496307</c:v>
                </c:pt>
                <c:pt idx="47">
                  <c:v>1.3480425054413756</c:v>
                </c:pt>
                <c:pt idx="48">
                  <c:v>1.335919113027507</c:v>
                </c:pt>
                <c:pt idx="49">
                  <c:v>1.3270066602719786</c:v>
                </c:pt>
                <c:pt idx="50">
                  <c:v>1.3169073136096714</c:v>
                </c:pt>
                <c:pt idx="51">
                  <c:v>1.3076089522747389</c:v>
                </c:pt>
                <c:pt idx="52">
                  <c:v>1.3019253160322701</c:v>
                </c:pt>
                <c:pt idx="53">
                  <c:v>1.2876907063328282</c:v>
                </c:pt>
                <c:pt idx="54">
                  <c:v>1.277990105201132</c:v>
                </c:pt>
                <c:pt idx="55">
                  <c:v>1.2639380391718906</c:v>
                </c:pt>
                <c:pt idx="56">
                  <c:v>1.2615983606349639</c:v>
                </c:pt>
                <c:pt idx="57">
                  <c:v>1.2506046531655102</c:v>
                </c:pt>
                <c:pt idx="58">
                  <c:v>1.2489927299513164</c:v>
                </c:pt>
                <c:pt idx="59">
                  <c:v>1.2382212788861091</c:v>
                </c:pt>
                <c:pt idx="60">
                  <c:v>1.2305883117505354</c:v>
                </c:pt>
                <c:pt idx="61">
                  <c:v>1.2224811340053368</c:v>
                </c:pt>
                <c:pt idx="62">
                  <c:v>1.2101673035802027</c:v>
                </c:pt>
                <c:pt idx="63">
                  <c:v>1.2039907763226652</c:v>
                </c:pt>
                <c:pt idx="64">
                  <c:v>1.1927933473326406</c:v>
                </c:pt>
                <c:pt idx="65">
                  <c:v>1.1911897291799605</c:v>
                </c:pt>
                <c:pt idx="66">
                  <c:v>1.1830842898695655</c:v>
                </c:pt>
                <c:pt idx="67">
                  <c:v>1.1753657121994434</c:v>
                </c:pt>
                <c:pt idx="68">
                  <c:v>1.161848056700074</c:v>
                </c:pt>
                <c:pt idx="69">
                  <c:v>1.1540603609466638</c:v>
                </c:pt>
                <c:pt idx="70">
                  <c:v>1.1413756049448625</c:v>
                </c:pt>
                <c:pt idx="71">
                  <c:v>1.1362543708406092</c:v>
                </c:pt>
                <c:pt idx="72">
                  <c:v>1.1243572569524316</c:v>
                </c:pt>
                <c:pt idx="73">
                  <c:v>1.1172433514990505</c:v>
                </c:pt>
                <c:pt idx="74">
                  <c:v>1.1043655921094411</c:v>
                </c:pt>
                <c:pt idx="75">
                  <c:v>1.0995110843038938</c:v>
                </c:pt>
                <c:pt idx="76">
                  <c:v>1.0947077779742007</c:v>
                </c:pt>
                <c:pt idx="77">
                  <c:v>1.095359347857348</c:v>
                </c:pt>
                <c:pt idx="78">
                  <c:v>1.0877952549492453</c:v>
                </c:pt>
                <c:pt idx="79">
                  <c:v>1.0791949540738626</c:v>
                </c:pt>
                <c:pt idx="80">
                  <c:v>1.0697412091555971</c:v>
                </c:pt>
                <c:pt idx="81">
                  <c:v>1.0628752653498645</c:v>
                </c:pt>
                <c:pt idx="82">
                  <c:v>1.0485294450484692</c:v>
                </c:pt>
                <c:pt idx="83">
                  <c:v>1.0363879146889818</c:v>
                </c:pt>
                <c:pt idx="84">
                  <c:v>1.0277832517613688</c:v>
                </c:pt>
                <c:pt idx="85">
                  <c:v>1.0249316647203897</c:v>
                </c:pt>
                <c:pt idx="86">
                  <c:v>1.0088783421685528</c:v>
                </c:pt>
                <c:pt idx="87">
                  <c:v>0.99732975938006696</c:v>
                </c:pt>
                <c:pt idx="88">
                  <c:v>0.98848031811510884</c:v>
                </c:pt>
                <c:pt idx="89">
                  <c:v>0.98730861995854458</c:v>
                </c:pt>
                <c:pt idx="90">
                  <c:v>0.98031194815816802</c:v>
                </c:pt>
                <c:pt idx="91">
                  <c:v>0.97201426733405771</c:v>
                </c:pt>
                <c:pt idx="92">
                  <c:v>0.96479085937240483</c:v>
                </c:pt>
                <c:pt idx="93">
                  <c:v>0.95485603865118174</c:v>
                </c:pt>
                <c:pt idx="94">
                  <c:v>0.94369384944719192</c:v>
                </c:pt>
                <c:pt idx="95">
                  <c:v>0.93292202309602212</c:v>
                </c:pt>
                <c:pt idx="96">
                  <c:v>0.92353971950128422</c:v>
                </c:pt>
                <c:pt idx="97">
                  <c:v>0.91378438274311158</c:v>
                </c:pt>
                <c:pt idx="98">
                  <c:v>0.90408396260058155</c:v>
                </c:pt>
                <c:pt idx="99">
                  <c:v>0.89463577090826263</c:v>
                </c:pt>
                <c:pt idx="100">
                  <c:v>0.88531635733655001</c:v>
                </c:pt>
                <c:pt idx="101">
                  <c:v>0.87888945302305665</c:v>
                </c:pt>
                <c:pt idx="102">
                  <c:v>0.86892357623854344</c:v>
                </c:pt>
                <c:pt idx="103">
                  <c:v>0.86119651831158583</c:v>
                </c:pt>
                <c:pt idx="104">
                  <c:v>0.85085706240156811</c:v>
                </c:pt>
                <c:pt idx="105">
                  <c:v>0.84205294919103946</c:v>
                </c:pt>
                <c:pt idx="106">
                  <c:v>0.83245711891795027</c:v>
                </c:pt>
                <c:pt idx="107">
                  <c:v>0.82078544671692089</c:v>
                </c:pt>
                <c:pt idx="108">
                  <c:v>0.81129949217169217</c:v>
                </c:pt>
                <c:pt idx="109">
                  <c:v>0.80211931286781057</c:v>
                </c:pt>
                <c:pt idx="110">
                  <c:v>0.79351046794429492</c:v>
                </c:pt>
                <c:pt idx="111">
                  <c:v>0.78507677527487396</c:v>
                </c:pt>
                <c:pt idx="112">
                  <c:v>0.77598908453326465</c:v>
                </c:pt>
                <c:pt idx="113">
                  <c:v>0.76800799427914468</c:v>
                </c:pt>
                <c:pt idx="114">
                  <c:v>0.76274804853621359</c:v>
                </c:pt>
                <c:pt idx="115">
                  <c:v>0.75551243105692401</c:v>
                </c:pt>
                <c:pt idx="116">
                  <c:v>0.75017884609438268</c:v>
                </c:pt>
                <c:pt idx="117">
                  <c:v>0.740363691397118</c:v>
                </c:pt>
                <c:pt idx="118">
                  <c:v>0.73241644491503388</c:v>
                </c:pt>
                <c:pt idx="119">
                  <c:v>0.72342519755999246</c:v>
                </c:pt>
                <c:pt idx="120">
                  <c:v>0.71741904458801775</c:v>
                </c:pt>
                <c:pt idx="121">
                  <c:v>0.71187675265327766</c:v>
                </c:pt>
                <c:pt idx="122">
                  <c:v>0.70665381016496975</c:v>
                </c:pt>
                <c:pt idx="123">
                  <c:v>0.70134496577887151</c:v>
                </c:pt>
                <c:pt idx="124">
                  <c:v>0.69464950777316259</c:v>
                </c:pt>
                <c:pt idx="125">
                  <c:v>0.68942705055466325</c:v>
                </c:pt>
                <c:pt idx="126">
                  <c:v>0.68361622841030056</c:v>
                </c:pt>
                <c:pt idx="127">
                  <c:v>0.67865398236755736</c:v>
                </c:pt>
                <c:pt idx="128">
                  <c:v>0.6724441485291992</c:v>
                </c:pt>
                <c:pt idx="129">
                  <c:v>0.666231216757045</c:v>
                </c:pt>
                <c:pt idx="130">
                  <c:v>0.66246699739413706</c:v>
                </c:pt>
                <c:pt idx="131">
                  <c:v>0.65722759624794913</c:v>
                </c:pt>
                <c:pt idx="132">
                  <c:v>0.65245940933296154</c:v>
                </c:pt>
                <c:pt idx="133">
                  <c:v>0.64587389224803882</c:v>
                </c:pt>
                <c:pt idx="134">
                  <c:v>0.64089626507724151</c:v>
                </c:pt>
                <c:pt idx="135">
                  <c:v>0.63562159397629248</c:v>
                </c:pt>
                <c:pt idx="136">
                  <c:v>0.62998146831691615</c:v>
                </c:pt>
                <c:pt idx="137">
                  <c:v>0.62469689416814556</c:v>
                </c:pt>
                <c:pt idx="138">
                  <c:v>0.61991460158717171</c:v>
                </c:pt>
                <c:pt idx="139">
                  <c:v>0.61438836735754876</c:v>
                </c:pt>
                <c:pt idx="140">
                  <c:v>0.60809799879719972</c:v>
                </c:pt>
                <c:pt idx="141">
                  <c:v>0.60134172739662295</c:v>
                </c:pt>
                <c:pt idx="142">
                  <c:v>0.59611628796912242</c:v>
                </c:pt>
                <c:pt idx="143">
                  <c:v>0.59055479802675981</c:v>
                </c:pt>
                <c:pt idx="144">
                  <c:v>0.5844877898787002</c:v>
                </c:pt>
                <c:pt idx="145">
                  <c:v>0.57748988807558488</c:v>
                </c:pt>
                <c:pt idx="146">
                  <c:v>0.57117051223600523</c:v>
                </c:pt>
                <c:pt idx="147">
                  <c:v>0.56574630316467744</c:v>
                </c:pt>
                <c:pt idx="148">
                  <c:v>0.56026374578674232</c:v>
                </c:pt>
                <c:pt idx="149">
                  <c:v>0.55503631372474649</c:v>
                </c:pt>
                <c:pt idx="150">
                  <c:v>0.54928600133915406</c:v>
                </c:pt>
                <c:pt idx="151">
                  <c:v>0.5442580405107138</c:v>
                </c:pt>
                <c:pt idx="152">
                  <c:v>0.53898622179549294</c:v>
                </c:pt>
                <c:pt idx="153">
                  <c:v>0.53376914167911049</c:v>
                </c:pt>
                <c:pt idx="154">
                  <c:v>0.52855166527671427</c:v>
                </c:pt>
                <c:pt idx="155">
                  <c:v>0.52357456735217367</c:v>
                </c:pt>
                <c:pt idx="156">
                  <c:v>0.51848185948881964</c:v>
                </c:pt>
                <c:pt idx="157">
                  <c:v>0.51422162220821144</c:v>
                </c:pt>
                <c:pt idx="158">
                  <c:v>0.50775108339534514</c:v>
                </c:pt>
                <c:pt idx="159">
                  <c:v>0.50223047433580581</c:v>
                </c:pt>
                <c:pt idx="160">
                  <c:v>0.4960209059248335</c:v>
                </c:pt>
                <c:pt idx="161">
                  <c:v>0.49070839774466279</c:v>
                </c:pt>
                <c:pt idx="162">
                  <c:v>0.48555556342508172</c:v>
                </c:pt>
                <c:pt idx="163">
                  <c:v>0.47937120288352719</c:v>
                </c:pt>
                <c:pt idx="164">
                  <c:v>0.47368944584279399</c:v>
                </c:pt>
                <c:pt idx="165">
                  <c:v>0.46765683998064422</c:v>
                </c:pt>
                <c:pt idx="166">
                  <c:v>0.46235069309425375</c:v>
                </c:pt>
                <c:pt idx="167">
                  <c:v>0.45661077724440968</c:v>
                </c:pt>
                <c:pt idx="168">
                  <c:v>0.44894797247326251</c:v>
                </c:pt>
                <c:pt idx="169">
                  <c:v>0.44272024970019108</c:v>
                </c:pt>
                <c:pt idx="170">
                  <c:v>0.43614252694218419</c:v>
                </c:pt>
                <c:pt idx="171">
                  <c:v>0.43187347838666112</c:v>
                </c:pt>
                <c:pt idx="172">
                  <c:v>0.42514027161916035</c:v>
                </c:pt>
                <c:pt idx="173">
                  <c:v>0.42023697595453779</c:v>
                </c:pt>
                <c:pt idx="174">
                  <c:v>0.41441426701827017</c:v>
                </c:pt>
                <c:pt idx="175">
                  <c:v>0.40968351518124696</c:v>
                </c:pt>
                <c:pt idx="176">
                  <c:v>0.40493110089587009</c:v>
                </c:pt>
                <c:pt idx="177">
                  <c:v>0.40059278884230831</c:v>
                </c:pt>
                <c:pt idx="178">
                  <c:v>0.3959707563674521</c:v>
                </c:pt>
                <c:pt idx="179">
                  <c:v>0.39189389176608364</c:v>
                </c:pt>
                <c:pt idx="180">
                  <c:v>0.38765683966953957</c:v>
                </c:pt>
                <c:pt idx="181">
                  <c:v>0.3838217527120929</c:v>
                </c:pt>
                <c:pt idx="182">
                  <c:v>0.38009356597291682</c:v>
                </c:pt>
                <c:pt idx="183">
                  <c:v>0.37617172141353922</c:v>
                </c:pt>
                <c:pt idx="184">
                  <c:v>0.37369529254862588</c:v>
                </c:pt>
                <c:pt idx="185">
                  <c:v>0.37080482111265689</c:v>
                </c:pt>
                <c:pt idx="186">
                  <c:v>0.36860845696896571</c:v>
                </c:pt>
                <c:pt idx="187">
                  <c:v>0.36518147165382159</c:v>
                </c:pt>
                <c:pt idx="188">
                  <c:v>0.36192612984483979</c:v>
                </c:pt>
                <c:pt idx="189">
                  <c:v>0.35827585464651512</c:v>
                </c:pt>
                <c:pt idx="190">
                  <c:v>0.35576789918465546</c:v>
                </c:pt>
                <c:pt idx="191">
                  <c:v>0.3527834364816031</c:v>
                </c:pt>
                <c:pt idx="192">
                  <c:v>0.3498088368215872</c:v>
                </c:pt>
                <c:pt idx="193">
                  <c:v>0.34648615550558765</c:v>
                </c:pt>
                <c:pt idx="194">
                  <c:v>0.3431633280084348</c:v>
                </c:pt>
                <c:pt idx="195">
                  <c:v>0.34088109960721957</c:v>
                </c:pt>
                <c:pt idx="196">
                  <c:v>0.33820727741676287</c:v>
                </c:pt>
                <c:pt idx="197">
                  <c:v>0.33509976888443543</c:v>
                </c:pt>
                <c:pt idx="198">
                  <c:v>0.33224690028609233</c:v>
                </c:pt>
                <c:pt idx="199">
                  <c:v>0.32907942014368541</c:v>
                </c:pt>
                <c:pt idx="200">
                  <c:v>0.32565572152265926</c:v>
                </c:pt>
                <c:pt idx="201">
                  <c:v>0.32214200598387849</c:v>
                </c:pt>
                <c:pt idx="202">
                  <c:v>0.31950243842752701</c:v>
                </c:pt>
                <c:pt idx="203">
                  <c:v>0.31726519087654925</c:v>
                </c:pt>
                <c:pt idx="204">
                  <c:v>0.31370829996889071</c:v>
                </c:pt>
                <c:pt idx="205">
                  <c:v>0.31057251132711927</c:v>
                </c:pt>
                <c:pt idx="206">
                  <c:v>0.30802257630119817</c:v>
                </c:pt>
                <c:pt idx="207">
                  <c:v>0.30616064907490687</c:v>
                </c:pt>
                <c:pt idx="208">
                  <c:v>0.30300968318956328</c:v>
                </c:pt>
                <c:pt idx="209">
                  <c:v>0.29984213657293735</c:v>
                </c:pt>
                <c:pt idx="210">
                  <c:v>0.29711414456545232</c:v>
                </c:pt>
                <c:pt idx="211">
                  <c:v>0.2948929968991108</c:v>
                </c:pt>
                <c:pt idx="212">
                  <c:v>0.29267924022237046</c:v>
                </c:pt>
                <c:pt idx="213">
                  <c:v>0.28976958776658385</c:v>
                </c:pt>
                <c:pt idx="214">
                  <c:v>0.28622181596171259</c:v>
                </c:pt>
                <c:pt idx="215">
                  <c:v>0.28323007129853656</c:v>
                </c:pt>
                <c:pt idx="216">
                  <c:v>0.28006468213006919</c:v>
                </c:pt>
                <c:pt idx="217">
                  <c:v>0.27797829858634926</c:v>
                </c:pt>
                <c:pt idx="218">
                  <c:v>0.27485842020430745</c:v>
                </c:pt>
                <c:pt idx="219">
                  <c:v>0.27190112496557256</c:v>
                </c:pt>
                <c:pt idx="220">
                  <c:v>0.26865810618564351</c:v>
                </c:pt>
                <c:pt idx="221">
                  <c:v>0.26494628517048957</c:v>
                </c:pt>
                <c:pt idx="222">
                  <c:v>0.26216460843240774</c:v>
                </c:pt>
                <c:pt idx="223">
                  <c:v>0.25851602130187151</c:v>
                </c:pt>
                <c:pt idx="224">
                  <c:v>0.25630485793008373</c:v>
                </c:pt>
                <c:pt idx="225">
                  <c:v>0.25303309582493733</c:v>
                </c:pt>
                <c:pt idx="226">
                  <c:v>0.25092831352357825</c:v>
                </c:pt>
                <c:pt idx="227">
                  <c:v>0.24769109495115552</c:v>
                </c:pt>
                <c:pt idx="228">
                  <c:v>0.24505022313205649</c:v>
                </c:pt>
                <c:pt idx="229">
                  <c:v>0.24272783935598546</c:v>
                </c:pt>
                <c:pt idx="230">
                  <c:v>0.23956750108393682</c:v>
                </c:pt>
                <c:pt idx="231">
                  <c:v>0.23634217555727222</c:v>
                </c:pt>
                <c:pt idx="232">
                  <c:v>0.23220397459540185</c:v>
                </c:pt>
                <c:pt idx="233">
                  <c:v>0.22972432427501027</c:v>
                </c:pt>
                <c:pt idx="234">
                  <c:v>0.22687783500766309</c:v>
                </c:pt>
                <c:pt idx="235">
                  <c:v>0.22404946279397858</c:v>
                </c:pt>
                <c:pt idx="236">
                  <c:v>0.22168660451053485</c:v>
                </c:pt>
                <c:pt idx="237">
                  <c:v>0.21944711506652281</c:v>
                </c:pt>
                <c:pt idx="238">
                  <c:v>0.21720595367352311</c:v>
                </c:pt>
                <c:pt idx="239">
                  <c:v>0.21434628170429892</c:v>
                </c:pt>
                <c:pt idx="240">
                  <c:v>0.21102640397082892</c:v>
                </c:pt>
                <c:pt idx="241">
                  <c:v>0.2073831437565985</c:v>
                </c:pt>
                <c:pt idx="242">
                  <c:v>0.20401388688359934</c:v>
                </c:pt>
                <c:pt idx="243">
                  <c:v>0.20077414487275574</c:v>
                </c:pt>
                <c:pt idx="244">
                  <c:v>0.19877342860403482</c:v>
                </c:pt>
                <c:pt idx="245">
                  <c:v>0.19695535269324493</c:v>
                </c:pt>
                <c:pt idx="246">
                  <c:v>0.19520494249480519</c:v>
                </c:pt>
                <c:pt idx="247">
                  <c:v>0.19209837331521074</c:v>
                </c:pt>
                <c:pt idx="248">
                  <c:v>0.18918441050069471</c:v>
                </c:pt>
                <c:pt idx="249">
                  <c:v>0.18631861029949925</c:v>
                </c:pt>
                <c:pt idx="250">
                  <c:v>0.18480273831587349</c:v>
                </c:pt>
                <c:pt idx="251">
                  <c:v>0.18239252488566005</c:v>
                </c:pt>
                <c:pt idx="252">
                  <c:v>0.18079951735251173</c:v>
                </c:pt>
                <c:pt idx="253">
                  <c:v>0.17922312537602503</c:v>
                </c:pt>
                <c:pt idx="254">
                  <c:v>0.1773190436058879</c:v>
                </c:pt>
                <c:pt idx="255">
                  <c:v>0.17492989445544413</c:v>
                </c:pt>
                <c:pt idx="256">
                  <c:v>0.17198490516838058</c:v>
                </c:pt>
                <c:pt idx="257">
                  <c:v>0.16953636130515495</c:v>
                </c:pt>
                <c:pt idx="258">
                  <c:v>0.1672316340382658</c:v>
                </c:pt>
                <c:pt idx="259">
                  <c:v>0.16488964202381604</c:v>
                </c:pt>
                <c:pt idx="260">
                  <c:v>0.162707180921667</c:v>
                </c:pt>
                <c:pt idx="261">
                  <c:v>0.16007487971089648</c:v>
                </c:pt>
                <c:pt idx="262">
                  <c:v>0.1576561881165966</c:v>
                </c:pt>
                <c:pt idx="263">
                  <c:v>0.15584042362173592</c:v>
                </c:pt>
                <c:pt idx="264">
                  <c:v>0.15502731374421594</c:v>
                </c:pt>
                <c:pt idx="265">
                  <c:v>0.15308124274529589</c:v>
                </c:pt>
                <c:pt idx="266">
                  <c:v>0.15112209738684784</c:v>
                </c:pt>
                <c:pt idx="267">
                  <c:v>0.14887506587944566</c:v>
                </c:pt>
                <c:pt idx="268">
                  <c:v>0.14705938681273259</c:v>
                </c:pt>
                <c:pt idx="269">
                  <c:v>0.14494432965776222</c:v>
                </c:pt>
                <c:pt idx="270">
                  <c:v>0.14261534580035906</c:v>
                </c:pt>
                <c:pt idx="271">
                  <c:v>0.14074621720811051</c:v>
                </c:pt>
                <c:pt idx="272">
                  <c:v>0.13939791365008367</c:v>
                </c:pt>
                <c:pt idx="273">
                  <c:v>0.13706931715768078</c:v>
                </c:pt>
                <c:pt idx="274">
                  <c:v>0.13469216143254628</c:v>
                </c:pt>
                <c:pt idx="275">
                  <c:v>0.13218148903261073</c:v>
                </c:pt>
                <c:pt idx="276">
                  <c:v>0.13046173568545014</c:v>
                </c:pt>
                <c:pt idx="277">
                  <c:v>0.12927856274310223</c:v>
                </c:pt>
                <c:pt idx="278">
                  <c:v>0.12788367599600473</c:v>
                </c:pt>
                <c:pt idx="279">
                  <c:v>0.12642184956552585</c:v>
                </c:pt>
                <c:pt idx="280">
                  <c:v>0.12474220165047956</c:v>
                </c:pt>
                <c:pt idx="281">
                  <c:v>0.12249441114622281</c:v>
                </c:pt>
                <c:pt idx="282">
                  <c:v>0.120419802806669</c:v>
                </c:pt>
                <c:pt idx="283">
                  <c:v>0.11868123776526909</c:v>
                </c:pt>
                <c:pt idx="284">
                  <c:v>0.11731801096216245</c:v>
                </c:pt>
                <c:pt idx="285">
                  <c:v>0.11678524447619283</c:v>
                </c:pt>
                <c:pt idx="286">
                  <c:v>0.1153084103782088</c:v>
                </c:pt>
                <c:pt idx="287">
                  <c:v>0.1145526006405013</c:v>
                </c:pt>
                <c:pt idx="288">
                  <c:v>0.11223966031261402</c:v>
                </c:pt>
                <c:pt idx="289">
                  <c:v>0.11095199579985963</c:v>
                </c:pt>
                <c:pt idx="290">
                  <c:v>0.10894861385120257</c:v>
                </c:pt>
                <c:pt idx="291">
                  <c:v>0.10833396658162076</c:v>
                </c:pt>
                <c:pt idx="292">
                  <c:v>0.10735150329883064</c:v>
                </c:pt>
                <c:pt idx="293">
                  <c:v>0.10764067827112789</c:v>
                </c:pt>
                <c:pt idx="294">
                  <c:v>0.10701658053149368</c:v>
                </c:pt>
                <c:pt idx="295">
                  <c:v>0.10588377272156205</c:v>
                </c:pt>
                <c:pt idx="296">
                  <c:v>0.10448947560752675</c:v>
                </c:pt>
                <c:pt idx="297">
                  <c:v>0.10294709715956404</c:v>
                </c:pt>
                <c:pt idx="298">
                  <c:v>0.10285269706828837</c:v>
                </c:pt>
                <c:pt idx="299">
                  <c:v>0.10119276469909783</c:v>
                </c:pt>
                <c:pt idx="300">
                  <c:v>0.10098134670761467</c:v>
                </c:pt>
                <c:pt idx="301">
                  <c:v>9.9959837736603122E-2</c:v>
                </c:pt>
                <c:pt idx="302">
                  <c:v>9.9925978036009735E-2</c:v>
                </c:pt>
                <c:pt idx="303">
                  <c:v>9.8307522609218406E-2</c:v>
                </c:pt>
                <c:pt idx="304">
                  <c:v>9.7650231788160624E-2</c:v>
                </c:pt>
                <c:pt idx="305">
                  <c:v>9.6977527525996157E-2</c:v>
                </c:pt>
                <c:pt idx="306">
                  <c:v>9.7696529564780837E-2</c:v>
                </c:pt>
                <c:pt idx="307">
                  <c:v>9.6741813733262599E-2</c:v>
                </c:pt>
                <c:pt idx="308">
                  <c:v>9.5973373676275842E-2</c:v>
                </c:pt>
                <c:pt idx="309">
                  <c:v>9.4534770930722031E-2</c:v>
                </c:pt>
                <c:pt idx="310">
                  <c:v>9.3788164249962266E-2</c:v>
                </c:pt>
                <c:pt idx="311">
                  <c:v>9.3005605334115504E-2</c:v>
                </c:pt>
                <c:pt idx="312">
                  <c:v>9.2030567652824927E-2</c:v>
                </c:pt>
                <c:pt idx="313">
                  <c:v>9.1120480981911736E-2</c:v>
                </c:pt>
                <c:pt idx="314">
                  <c:v>9.0295186114203146E-2</c:v>
                </c:pt>
                <c:pt idx="315">
                  <c:v>8.998715712745288E-2</c:v>
                </c:pt>
                <c:pt idx="316">
                  <c:v>8.9616905521570131E-2</c:v>
                </c:pt>
                <c:pt idx="317">
                  <c:v>8.8671656892651829E-2</c:v>
                </c:pt>
                <c:pt idx="318">
                  <c:v>8.8049557424831129E-2</c:v>
                </c:pt>
                <c:pt idx="319">
                  <c:v>8.7480862068733761E-2</c:v>
                </c:pt>
                <c:pt idx="320">
                  <c:v>8.7691885859436797E-2</c:v>
                </c:pt>
                <c:pt idx="321">
                  <c:v>8.7330018453329911E-2</c:v>
                </c:pt>
                <c:pt idx="322">
                  <c:v>8.6496101810632109E-2</c:v>
                </c:pt>
                <c:pt idx="323">
                  <c:v>8.5669540085348939E-2</c:v>
                </c:pt>
                <c:pt idx="324">
                  <c:v>8.4672286540134742E-2</c:v>
                </c:pt>
                <c:pt idx="325">
                  <c:v>8.4578407577459089E-2</c:v>
                </c:pt>
                <c:pt idx="326">
                  <c:v>8.3807240024782223E-2</c:v>
                </c:pt>
                <c:pt idx="327">
                  <c:v>8.3946869846951683E-2</c:v>
                </c:pt>
                <c:pt idx="328">
                  <c:v>8.3493050664184693E-2</c:v>
                </c:pt>
                <c:pt idx="329">
                  <c:v>8.3651014138566418E-2</c:v>
                </c:pt>
                <c:pt idx="330">
                  <c:v>8.2738654512614571E-2</c:v>
                </c:pt>
                <c:pt idx="331">
                  <c:v>8.3003501087607331E-2</c:v>
                </c:pt>
                <c:pt idx="332">
                  <c:v>8.2501453812349579E-2</c:v>
                </c:pt>
                <c:pt idx="333">
                  <c:v>8.2925376334320178E-2</c:v>
                </c:pt>
                <c:pt idx="334">
                  <c:v>8.2811180501395396E-2</c:v>
                </c:pt>
                <c:pt idx="335">
                  <c:v>8.2588748536640985E-2</c:v>
                </c:pt>
                <c:pt idx="336">
                  <c:v>8.2474757103332505E-2</c:v>
                </c:pt>
                <c:pt idx="337">
                  <c:v>8.1424052298590496E-2</c:v>
                </c:pt>
                <c:pt idx="338">
                  <c:v>8.1354413597951092E-2</c:v>
                </c:pt>
                <c:pt idx="339">
                  <c:v>8.0486859067749134E-2</c:v>
                </c:pt>
                <c:pt idx="340">
                  <c:v>8.1251500180600247E-2</c:v>
                </c:pt>
                <c:pt idx="341">
                  <c:v>8.0994112098465007E-2</c:v>
                </c:pt>
                <c:pt idx="342">
                  <c:v>8.1644650232970517E-2</c:v>
                </c:pt>
                <c:pt idx="343">
                  <c:v>8.0754043638193093E-2</c:v>
                </c:pt>
                <c:pt idx="344">
                  <c:v>8.0517908206638927E-2</c:v>
                </c:pt>
                <c:pt idx="345">
                  <c:v>8.0225107002694959E-2</c:v>
                </c:pt>
                <c:pt idx="346">
                  <c:v>8.0216683378450671E-2</c:v>
                </c:pt>
                <c:pt idx="347">
                  <c:v>7.9836121850482458E-2</c:v>
                </c:pt>
                <c:pt idx="348">
                  <c:v>7.9000393602606453E-2</c:v>
                </c:pt>
                <c:pt idx="349">
                  <c:v>7.8355789054292857E-2</c:v>
                </c:pt>
                <c:pt idx="350">
                  <c:v>7.7691599649930443E-2</c:v>
                </c:pt>
                <c:pt idx="351">
                  <c:v>7.6973807374962011E-2</c:v>
                </c:pt>
                <c:pt idx="352">
                  <c:v>7.6987815694606457E-2</c:v>
                </c:pt>
                <c:pt idx="353">
                  <c:v>7.6836801739481014E-2</c:v>
                </c:pt>
                <c:pt idx="354">
                  <c:v>7.741736583686526E-2</c:v>
                </c:pt>
                <c:pt idx="355">
                  <c:v>7.667917879738563E-2</c:v>
                </c:pt>
                <c:pt idx="356">
                  <c:v>7.570497936049167E-2</c:v>
                </c:pt>
                <c:pt idx="357">
                  <c:v>7.4823308716956541E-2</c:v>
                </c:pt>
                <c:pt idx="358">
                  <c:v>7.3994662459525795E-2</c:v>
                </c:pt>
                <c:pt idx="359">
                  <c:v>7.3093595374585874E-2</c:v>
                </c:pt>
                <c:pt idx="360">
                  <c:v>7.1722331788916488E-2</c:v>
                </c:pt>
                <c:pt idx="361">
                  <c:v>7.1321528371886947E-2</c:v>
                </c:pt>
                <c:pt idx="362">
                  <c:v>7.2282360174317051E-2</c:v>
                </c:pt>
                <c:pt idx="363">
                  <c:v>7.3023214507807577E-2</c:v>
                </c:pt>
                <c:pt idx="364">
                  <c:v>7.1721430342642806E-2</c:v>
                </c:pt>
                <c:pt idx="365">
                  <c:v>7.051830299402817E-2</c:v>
                </c:pt>
                <c:pt idx="366">
                  <c:v>6.9060203522166311E-2</c:v>
                </c:pt>
                <c:pt idx="367">
                  <c:v>6.9305667780044614E-2</c:v>
                </c:pt>
                <c:pt idx="368">
                  <c:v>6.991456389012049E-2</c:v>
                </c:pt>
                <c:pt idx="369">
                  <c:v>6.9717644621475672E-2</c:v>
                </c:pt>
                <c:pt idx="370">
                  <c:v>6.9850654723548775E-2</c:v>
                </c:pt>
                <c:pt idx="371">
                  <c:v>6.8912744887144758E-2</c:v>
                </c:pt>
                <c:pt idx="372">
                  <c:v>6.8965610068251762E-2</c:v>
                </c:pt>
                <c:pt idx="373">
                  <c:v>6.844263827037822E-2</c:v>
                </c:pt>
                <c:pt idx="374">
                  <c:v>6.8394032809675431E-2</c:v>
                </c:pt>
                <c:pt idx="375">
                  <c:v>6.8569233812702565E-2</c:v>
                </c:pt>
                <c:pt idx="376">
                  <c:v>6.9437709277484577E-2</c:v>
                </c:pt>
                <c:pt idx="377">
                  <c:v>6.9902156113046857E-2</c:v>
                </c:pt>
                <c:pt idx="378">
                  <c:v>7.0780983251473112E-2</c:v>
                </c:pt>
                <c:pt idx="379">
                  <c:v>7.209922776466661E-2</c:v>
                </c:pt>
                <c:pt idx="380">
                  <c:v>7.4294126183268361E-2</c:v>
                </c:pt>
                <c:pt idx="381">
                  <c:v>7.6373287863203534E-2</c:v>
                </c:pt>
                <c:pt idx="382">
                  <c:v>7.8562209343841047E-2</c:v>
                </c:pt>
                <c:pt idx="383">
                  <c:v>8.0317427852825404E-2</c:v>
                </c:pt>
                <c:pt idx="384">
                  <c:v>8.1878165647225262E-2</c:v>
                </c:pt>
                <c:pt idx="385">
                  <c:v>8.3094695463840615E-2</c:v>
                </c:pt>
                <c:pt idx="386">
                  <c:v>8.3803287452269323E-2</c:v>
                </c:pt>
                <c:pt idx="387">
                  <c:v>8.5909388647931947E-2</c:v>
                </c:pt>
                <c:pt idx="388">
                  <c:v>8.7763132777998284E-2</c:v>
                </c:pt>
                <c:pt idx="389">
                  <c:v>9.0347365322484122E-2</c:v>
                </c:pt>
                <c:pt idx="390">
                  <c:v>9.1863317986127985E-2</c:v>
                </c:pt>
                <c:pt idx="391">
                  <c:v>9.2367362907315342E-2</c:v>
                </c:pt>
                <c:pt idx="392">
                  <c:v>9.2516214908560324E-2</c:v>
                </c:pt>
                <c:pt idx="393">
                  <c:v>9.2365141168904347E-2</c:v>
                </c:pt>
                <c:pt idx="394">
                  <c:v>9.4047826507916363E-2</c:v>
                </c:pt>
                <c:pt idx="395">
                  <c:v>9.4171609807932627E-2</c:v>
                </c:pt>
                <c:pt idx="396">
                  <c:v>9.4481826017956197E-2</c:v>
                </c:pt>
                <c:pt idx="397">
                  <c:v>9.5006763834018126E-2</c:v>
                </c:pt>
                <c:pt idx="398">
                  <c:v>9.5332035102383736E-2</c:v>
                </c:pt>
                <c:pt idx="399">
                  <c:v>9.5895331021255734E-2</c:v>
                </c:pt>
                <c:pt idx="400">
                  <c:v>9.4220656350132465E-2</c:v>
                </c:pt>
                <c:pt idx="401">
                  <c:v>9.2788768317801876E-2</c:v>
                </c:pt>
                <c:pt idx="402">
                  <c:v>9.1454246938063838E-2</c:v>
                </c:pt>
                <c:pt idx="403">
                  <c:v>9.0473461503680436E-2</c:v>
                </c:pt>
                <c:pt idx="404">
                  <c:v>9.0382802154052894E-2</c:v>
                </c:pt>
                <c:pt idx="405">
                  <c:v>8.8645524586720911E-2</c:v>
                </c:pt>
                <c:pt idx="406">
                  <c:v>8.6253887980967545E-2</c:v>
                </c:pt>
                <c:pt idx="407">
                  <c:v>8.3261009511788192E-2</c:v>
                </c:pt>
                <c:pt idx="408">
                  <c:v>8.0391889488348134E-2</c:v>
                </c:pt>
                <c:pt idx="409">
                  <c:v>7.7514655004112143E-2</c:v>
                </c:pt>
                <c:pt idx="410">
                  <c:v>7.4116227268993792E-2</c:v>
                </c:pt>
                <c:pt idx="411">
                  <c:v>7.1484074580234341E-2</c:v>
                </c:pt>
                <c:pt idx="412">
                  <c:v>6.8511949600290653E-2</c:v>
                </c:pt>
                <c:pt idx="413">
                  <c:v>6.5713513149982347E-2</c:v>
                </c:pt>
                <c:pt idx="414">
                  <c:v>6.1700475259735744E-2</c:v>
                </c:pt>
                <c:pt idx="415">
                  <c:v>5.8814186317128592E-2</c:v>
                </c:pt>
                <c:pt idx="416">
                  <c:v>5.638320538993559E-2</c:v>
                </c:pt>
                <c:pt idx="417">
                  <c:v>5.4552830093925822E-2</c:v>
                </c:pt>
                <c:pt idx="418">
                  <c:v>5.2330127637787466E-2</c:v>
                </c:pt>
                <c:pt idx="419">
                  <c:v>4.9892250378040119E-2</c:v>
                </c:pt>
                <c:pt idx="420">
                  <c:v>4.7582742953873935E-2</c:v>
                </c:pt>
                <c:pt idx="421">
                  <c:v>4.6606168503604044E-2</c:v>
                </c:pt>
                <c:pt idx="422">
                  <c:v>4.605280542657593E-2</c:v>
                </c:pt>
                <c:pt idx="423">
                  <c:v>4.5515075466011787E-2</c:v>
                </c:pt>
                <c:pt idx="424">
                  <c:v>4.3760437174459717E-2</c:v>
                </c:pt>
                <c:pt idx="425">
                  <c:v>4.1718474414550094E-2</c:v>
                </c:pt>
                <c:pt idx="426">
                  <c:v>4.0314212559060786E-2</c:v>
                </c:pt>
                <c:pt idx="427">
                  <c:v>3.8715899937374967E-2</c:v>
                </c:pt>
                <c:pt idx="428">
                  <c:v>3.8518332841414336E-2</c:v>
                </c:pt>
                <c:pt idx="429">
                  <c:v>3.8391401007583835E-2</c:v>
                </c:pt>
                <c:pt idx="430">
                  <c:v>3.814490046007106E-2</c:v>
                </c:pt>
                <c:pt idx="431">
                  <c:v>3.7444807837316997E-2</c:v>
                </c:pt>
                <c:pt idx="432">
                  <c:v>3.6082869735245791E-2</c:v>
                </c:pt>
                <c:pt idx="433">
                  <c:v>3.5233927523919024E-2</c:v>
                </c:pt>
                <c:pt idx="434">
                  <c:v>3.4551386473075311E-2</c:v>
                </c:pt>
                <c:pt idx="435">
                  <c:v>3.3877634442692629E-2</c:v>
                </c:pt>
                <c:pt idx="436">
                  <c:v>3.3119570952766533E-2</c:v>
                </c:pt>
                <c:pt idx="437">
                  <c:v>3.2608019809877556E-2</c:v>
                </c:pt>
                <c:pt idx="438">
                  <c:v>3.220303759579192E-2</c:v>
                </c:pt>
                <c:pt idx="439">
                  <c:v>3.2185734185249497E-2</c:v>
                </c:pt>
                <c:pt idx="440">
                  <c:v>3.1483284606501127E-2</c:v>
                </c:pt>
                <c:pt idx="441">
                  <c:v>3.0425030181085763E-2</c:v>
                </c:pt>
                <c:pt idx="442">
                  <c:v>2.9077243812453878E-2</c:v>
                </c:pt>
                <c:pt idx="443">
                  <c:v>2.9372564695102417E-2</c:v>
                </c:pt>
                <c:pt idx="444">
                  <c:v>2.932566259908008E-2</c:v>
                </c:pt>
                <c:pt idx="445">
                  <c:v>2.8929019688947871E-2</c:v>
                </c:pt>
                <c:pt idx="446">
                  <c:v>2.7926570819657628E-2</c:v>
                </c:pt>
                <c:pt idx="447">
                  <c:v>2.6990062733585726E-2</c:v>
                </c:pt>
                <c:pt idx="448">
                  <c:v>2.8157057065620862E-2</c:v>
                </c:pt>
                <c:pt idx="449">
                  <c:v>2.8145855864650626E-2</c:v>
                </c:pt>
                <c:pt idx="450">
                  <c:v>2.8463057390433505E-2</c:v>
                </c:pt>
                <c:pt idx="451">
                  <c:v>2.6544948727194349E-2</c:v>
                </c:pt>
                <c:pt idx="452">
                  <c:v>2.5103308339820628E-2</c:v>
                </c:pt>
                <c:pt idx="453">
                  <c:v>2.4122566927309751E-2</c:v>
                </c:pt>
                <c:pt idx="454">
                  <c:v>2.5110539454872721E-2</c:v>
                </c:pt>
                <c:pt idx="455">
                  <c:v>2.5664747124066387E-2</c:v>
                </c:pt>
                <c:pt idx="456">
                  <c:v>2.5267326856883703E-2</c:v>
                </c:pt>
                <c:pt idx="457">
                  <c:v>2.3143614886108364E-2</c:v>
                </c:pt>
                <c:pt idx="458">
                  <c:v>2.2094035351887281E-2</c:v>
                </c:pt>
                <c:pt idx="459">
                  <c:v>2.2235710188900717E-2</c:v>
                </c:pt>
                <c:pt idx="460">
                  <c:v>2.2321697089041446E-2</c:v>
                </c:pt>
                <c:pt idx="461">
                  <c:v>2.3043340413226428E-2</c:v>
                </c:pt>
                <c:pt idx="462">
                  <c:v>2.3660178047361223E-2</c:v>
                </c:pt>
                <c:pt idx="463">
                  <c:v>2.5560667872314334E-2</c:v>
                </c:pt>
                <c:pt idx="464">
                  <c:v>2.4521701390437273E-2</c:v>
                </c:pt>
                <c:pt idx="465">
                  <c:v>2.409704747567382E-2</c:v>
                </c:pt>
                <c:pt idx="466">
                  <c:v>2.315826995486157E-2</c:v>
                </c:pt>
                <c:pt idx="467">
                  <c:v>2.2888363517056334E-2</c:v>
                </c:pt>
                <c:pt idx="468">
                  <c:v>2.1943729420408238E-2</c:v>
                </c:pt>
                <c:pt idx="469">
                  <c:v>2.0727279410077473E-2</c:v>
                </c:pt>
                <c:pt idx="470">
                  <c:v>1.9822256711985752E-2</c:v>
                </c:pt>
                <c:pt idx="471">
                  <c:v>2.0815404879331558E-2</c:v>
                </c:pt>
                <c:pt idx="472">
                  <c:v>2.1686217548957377E-2</c:v>
                </c:pt>
                <c:pt idx="473">
                  <c:v>2.1792039233140124E-2</c:v>
                </c:pt>
                <c:pt idx="474">
                  <c:v>2.118330558046785E-2</c:v>
                </c:pt>
                <c:pt idx="475">
                  <c:v>2.0040009670202197E-2</c:v>
                </c:pt>
                <c:pt idx="476">
                  <c:v>2.1628762400945037E-2</c:v>
                </c:pt>
                <c:pt idx="477">
                  <c:v>1.9796670803077267E-2</c:v>
                </c:pt>
                <c:pt idx="478">
                  <c:v>1.9429537142587851E-2</c:v>
                </c:pt>
                <c:pt idx="479">
                  <c:v>1.6972261380290118E-2</c:v>
                </c:pt>
                <c:pt idx="480">
                  <c:v>1.7833186505076499E-2</c:v>
                </c:pt>
                <c:pt idx="481">
                  <c:v>1.8492598925702233E-2</c:v>
                </c:pt>
                <c:pt idx="482">
                  <c:v>1.9841643559964494E-2</c:v>
                </c:pt>
                <c:pt idx="483">
                  <c:v>2.0489515997885933E-2</c:v>
                </c:pt>
                <c:pt idx="484">
                  <c:v>2.0539012821640147E-2</c:v>
                </c:pt>
                <c:pt idx="485">
                  <c:v>2.0664797195467779E-2</c:v>
                </c:pt>
                <c:pt idx="486">
                  <c:v>2.0092033702679344E-2</c:v>
                </c:pt>
                <c:pt idx="487">
                  <c:v>1.9128344376800766E-2</c:v>
                </c:pt>
                <c:pt idx="488">
                  <c:v>1.8265742333255706E-2</c:v>
                </c:pt>
                <c:pt idx="489">
                  <c:v>1.786422272366606E-2</c:v>
                </c:pt>
                <c:pt idx="490">
                  <c:v>1.7549227244262239E-2</c:v>
                </c:pt>
                <c:pt idx="491">
                  <c:v>1.7201951380673951E-2</c:v>
                </c:pt>
                <c:pt idx="492">
                  <c:v>1.7089253013121527E-2</c:v>
                </c:pt>
                <c:pt idx="493">
                  <c:v>1.6618830150814511E-2</c:v>
                </c:pt>
                <c:pt idx="494">
                  <c:v>1.5612019111286204E-2</c:v>
                </c:pt>
                <c:pt idx="495">
                  <c:v>1.6283859063296734E-2</c:v>
                </c:pt>
                <c:pt idx="496">
                  <c:v>1.7486713677366299E-2</c:v>
                </c:pt>
                <c:pt idx="497">
                  <c:v>1.744699562664976E-2</c:v>
                </c:pt>
                <c:pt idx="498">
                  <c:v>1.6980095931944807E-2</c:v>
                </c:pt>
                <c:pt idx="499">
                  <c:v>1.4471286551534544E-2</c:v>
                </c:pt>
                <c:pt idx="500">
                  <c:v>1.5304654680650098E-2</c:v>
                </c:pt>
                <c:pt idx="501">
                  <c:v>1.4904557021517398E-2</c:v>
                </c:pt>
                <c:pt idx="502">
                  <c:v>1.6410013393944985E-2</c:v>
                </c:pt>
                <c:pt idx="503">
                  <c:v>1.8238198933006922E-2</c:v>
                </c:pt>
                <c:pt idx="504">
                  <c:v>1.7713936521923747E-2</c:v>
                </c:pt>
                <c:pt idx="505">
                  <c:v>1.787110788083781E-2</c:v>
                </c:pt>
                <c:pt idx="506">
                  <c:v>1.6351978588880014E-2</c:v>
                </c:pt>
                <c:pt idx="507">
                  <c:v>1.5664254121183871E-2</c:v>
                </c:pt>
                <c:pt idx="508">
                  <c:v>1.5935012827222331E-2</c:v>
                </c:pt>
                <c:pt idx="509">
                  <c:v>1.4218148088740187E-2</c:v>
                </c:pt>
                <c:pt idx="510">
                  <c:v>1.601263324720115E-2</c:v>
                </c:pt>
                <c:pt idx="511">
                  <c:v>1.8801102170398015E-2</c:v>
                </c:pt>
                <c:pt idx="512">
                  <c:v>2.0676610358694239E-2</c:v>
                </c:pt>
                <c:pt idx="513">
                  <c:v>1.8910869299817654E-2</c:v>
                </c:pt>
                <c:pt idx="514">
                  <c:v>1.5172601528890568E-2</c:v>
                </c:pt>
                <c:pt idx="515">
                  <c:v>1.4753611043108163E-2</c:v>
                </c:pt>
                <c:pt idx="516">
                  <c:v>1.5491128873416438E-2</c:v>
                </c:pt>
                <c:pt idx="517">
                  <c:v>1.7000891252250638E-2</c:v>
                </c:pt>
                <c:pt idx="518">
                  <c:v>1.8758845932209271E-2</c:v>
                </c:pt>
                <c:pt idx="519">
                  <c:v>1.9956548622536166E-2</c:v>
                </c:pt>
                <c:pt idx="520">
                  <c:v>2.0237341740901516E-2</c:v>
                </c:pt>
              </c:numCache>
            </c:numRef>
          </c:val>
        </c:ser>
        <c:ser>
          <c:idx val="26"/>
          <c:order val="25"/>
          <c:tx>
            <c:strRef>
              <c:f>AP_t!$F$27</c:f>
              <c:strCache>
                <c:ptCount val="1"/>
                <c:pt idx="0">
                  <c:v>P26</c:v>
                </c:pt>
              </c:strCache>
            </c:strRef>
          </c:tx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AP_t!$G$27:$TG$27</c:f>
              <c:numCache>
                <c:formatCode>General</c:formatCode>
                <c:ptCount val="521"/>
                <c:pt idx="0">
                  <c:v>1.4132349257437409</c:v>
                </c:pt>
                <c:pt idx="1">
                  <c:v>1.4066466045685817</c:v>
                </c:pt>
                <c:pt idx="2">
                  <c:v>1.4058935902058207</c:v>
                </c:pt>
                <c:pt idx="3">
                  <c:v>1.4063546827955589</c:v>
                </c:pt>
                <c:pt idx="4">
                  <c:v>1.3981093961055868</c:v>
                </c:pt>
                <c:pt idx="5">
                  <c:v>1.3911590328141796</c:v>
                </c:pt>
                <c:pt idx="6">
                  <c:v>1.3886064360637587</c:v>
                </c:pt>
                <c:pt idx="7">
                  <c:v>1.3926101554222279</c:v>
                </c:pt>
                <c:pt idx="8">
                  <c:v>1.3907632363977336</c:v>
                </c:pt>
                <c:pt idx="9">
                  <c:v>1.3796883287014734</c:v>
                </c:pt>
                <c:pt idx="10">
                  <c:v>1.3649563618452274</c:v>
                </c:pt>
                <c:pt idx="11">
                  <c:v>1.3486927512302549</c:v>
                </c:pt>
                <c:pt idx="12">
                  <c:v>1.3459610784600926</c:v>
                </c:pt>
                <c:pt idx="13">
                  <c:v>1.3402617647290109</c:v>
                </c:pt>
                <c:pt idx="14">
                  <c:v>1.3424889642797662</c:v>
                </c:pt>
                <c:pt idx="15">
                  <c:v>1.3280226581491126</c:v>
                </c:pt>
                <c:pt idx="16">
                  <c:v>1.3226708898629995</c:v>
                </c:pt>
                <c:pt idx="17">
                  <c:v>1.3098885490506638</c:v>
                </c:pt>
                <c:pt idx="18">
                  <c:v>1.3024365079483873</c:v>
                </c:pt>
                <c:pt idx="19">
                  <c:v>1.2908612707312901</c:v>
                </c:pt>
                <c:pt idx="20">
                  <c:v>1.2847290394129456</c:v>
                </c:pt>
                <c:pt idx="21">
                  <c:v>1.2774980358801571</c:v>
                </c:pt>
                <c:pt idx="22">
                  <c:v>1.2671535013367634</c:v>
                </c:pt>
                <c:pt idx="23">
                  <c:v>1.2574871276262758</c:v>
                </c:pt>
                <c:pt idx="24">
                  <c:v>1.2586810278267753</c:v>
                </c:pt>
                <c:pt idx="25">
                  <c:v>1.2513439526463219</c:v>
                </c:pt>
                <c:pt idx="26">
                  <c:v>1.2447004111666382</c:v>
                </c:pt>
                <c:pt idx="27">
                  <c:v>1.2344902583849606</c:v>
                </c:pt>
                <c:pt idx="28">
                  <c:v>1.2336568620983561</c:v>
                </c:pt>
                <c:pt idx="29">
                  <c:v>1.225805519124201</c:v>
                </c:pt>
                <c:pt idx="30">
                  <c:v>1.2183399774850574</c:v>
                </c:pt>
                <c:pt idx="31">
                  <c:v>1.2112472991496726</c:v>
                </c:pt>
                <c:pt idx="32">
                  <c:v>1.2019153370403615</c:v>
                </c:pt>
                <c:pt idx="33">
                  <c:v>1.1938968602202464</c:v>
                </c:pt>
                <c:pt idx="34">
                  <c:v>1.1815383565719053</c:v>
                </c:pt>
                <c:pt idx="35">
                  <c:v>1.1802515729503167</c:v>
                </c:pt>
                <c:pt idx="36">
                  <c:v>1.1714279540023917</c:v>
                </c:pt>
                <c:pt idx="37">
                  <c:v>1.1685794381816847</c:v>
                </c:pt>
                <c:pt idx="38">
                  <c:v>1.1583894492273257</c:v>
                </c:pt>
                <c:pt idx="39">
                  <c:v>1.151950962727593</c:v>
                </c:pt>
                <c:pt idx="40">
                  <c:v>1.1432504883918646</c:v>
                </c:pt>
                <c:pt idx="41">
                  <c:v>1.1391551598930865</c:v>
                </c:pt>
                <c:pt idx="42">
                  <c:v>1.1336691573742532</c:v>
                </c:pt>
                <c:pt idx="43">
                  <c:v>1.1264648620770019</c:v>
                </c:pt>
                <c:pt idx="44">
                  <c:v>1.1171028854178637</c:v>
                </c:pt>
                <c:pt idx="45">
                  <c:v>1.1091979624357864</c:v>
                </c:pt>
                <c:pt idx="46">
                  <c:v>1.1026682133045416</c:v>
                </c:pt>
                <c:pt idx="47">
                  <c:v>1.0930615275980446</c:v>
                </c:pt>
                <c:pt idx="48">
                  <c:v>1.0804446612909737</c:v>
                </c:pt>
                <c:pt idx="49">
                  <c:v>1.070407998513097</c:v>
                </c:pt>
                <c:pt idx="50">
                  <c:v>1.0622713514497493</c:v>
                </c:pt>
                <c:pt idx="51">
                  <c:v>1.059598584796702</c:v>
                </c:pt>
                <c:pt idx="52">
                  <c:v>1.0552063904340738</c:v>
                </c:pt>
                <c:pt idx="53">
                  <c:v>1.049959138108344</c:v>
                </c:pt>
                <c:pt idx="54">
                  <c:v>1.0443286153022238</c:v>
                </c:pt>
                <c:pt idx="55">
                  <c:v>1.0359463547777474</c:v>
                </c:pt>
                <c:pt idx="56">
                  <c:v>1.0276900900485879</c:v>
                </c:pt>
                <c:pt idx="57">
                  <c:v>1.0168739063431156</c:v>
                </c:pt>
                <c:pt idx="58">
                  <c:v>1.0145290055125513</c:v>
                </c:pt>
                <c:pt idx="59">
                  <c:v>1.0102576578407414</c:v>
                </c:pt>
                <c:pt idx="60">
                  <c:v>1.008215731257742</c:v>
                </c:pt>
                <c:pt idx="61">
                  <c:v>0.99833307285908179</c:v>
                </c:pt>
                <c:pt idx="62">
                  <c:v>0.98831895339673292</c:v>
                </c:pt>
                <c:pt idx="63">
                  <c:v>0.97776699219142416</c:v>
                </c:pt>
                <c:pt idx="64">
                  <c:v>0.97206807116349503</c:v>
                </c:pt>
                <c:pt idx="65">
                  <c:v>0.96873594976272315</c:v>
                </c:pt>
                <c:pt idx="66">
                  <c:v>0.95933565115164587</c:v>
                </c:pt>
                <c:pt idx="67">
                  <c:v>0.95346413851108669</c:v>
                </c:pt>
                <c:pt idx="68">
                  <c:v>0.9438054785453529</c:v>
                </c:pt>
                <c:pt idx="69">
                  <c:v>0.94414319201586128</c:v>
                </c:pt>
                <c:pt idx="70">
                  <c:v>0.93718077117835552</c:v>
                </c:pt>
                <c:pt idx="71">
                  <c:v>0.93431143563905561</c:v>
                </c:pt>
                <c:pt idx="72">
                  <c:v>0.92451632518674354</c:v>
                </c:pt>
                <c:pt idx="73">
                  <c:v>0.91800774188847845</c:v>
                </c:pt>
                <c:pt idx="74">
                  <c:v>0.90990509955607635</c:v>
                </c:pt>
                <c:pt idx="75">
                  <c:v>0.90430269937895391</c:v>
                </c:pt>
                <c:pt idx="76">
                  <c:v>0.89780336177201747</c:v>
                </c:pt>
                <c:pt idx="77">
                  <c:v>0.8921678918790662</c:v>
                </c:pt>
                <c:pt idx="78">
                  <c:v>0.88317855499578246</c:v>
                </c:pt>
                <c:pt idx="79">
                  <c:v>0.8742891616081917</c:v>
                </c:pt>
                <c:pt idx="80">
                  <c:v>0.86907778061675767</c:v>
                </c:pt>
                <c:pt idx="81">
                  <c:v>0.8671395016529192</c:v>
                </c:pt>
                <c:pt idx="82">
                  <c:v>0.86043609746852123</c:v>
                </c:pt>
                <c:pt idx="83">
                  <c:v>0.84847750929555565</c:v>
                </c:pt>
                <c:pt idx="84">
                  <c:v>0.84412553889184105</c:v>
                </c:pt>
                <c:pt idx="85">
                  <c:v>0.8468966801903044</c:v>
                </c:pt>
                <c:pt idx="86">
                  <c:v>0.84272374621240365</c:v>
                </c:pt>
                <c:pt idx="87">
                  <c:v>0.83224241585234437</c:v>
                </c:pt>
                <c:pt idx="88">
                  <c:v>0.81998728068427462</c:v>
                </c:pt>
                <c:pt idx="89">
                  <c:v>0.81316615202982245</c:v>
                </c:pt>
                <c:pt idx="90">
                  <c:v>0.80614541043564036</c:v>
                </c:pt>
                <c:pt idx="91">
                  <c:v>0.79907159166906661</c:v>
                </c:pt>
                <c:pt idx="92">
                  <c:v>0.79339819497729214</c:v>
                </c:pt>
                <c:pt idx="93">
                  <c:v>0.78608369133975142</c:v>
                </c:pt>
                <c:pt idx="94">
                  <c:v>0.77726391935739647</c:v>
                </c:pt>
                <c:pt idx="95">
                  <c:v>0.77018645065591163</c:v>
                </c:pt>
                <c:pt idx="96">
                  <c:v>0.76187582028702427</c:v>
                </c:pt>
                <c:pt idx="97">
                  <c:v>0.75394800964885778</c:v>
                </c:pt>
                <c:pt idx="98">
                  <c:v>0.74700174329398517</c:v>
                </c:pt>
                <c:pt idx="99">
                  <c:v>0.74058566363727019</c:v>
                </c:pt>
                <c:pt idx="100">
                  <c:v>0.73360366953799694</c:v>
                </c:pt>
                <c:pt idx="101">
                  <c:v>0.72641265191636295</c:v>
                </c:pt>
                <c:pt idx="102">
                  <c:v>0.71819942526384939</c:v>
                </c:pt>
                <c:pt idx="103">
                  <c:v>0.71025841720134797</c:v>
                </c:pt>
                <c:pt idx="104">
                  <c:v>0.70216765396845338</c:v>
                </c:pt>
                <c:pt idx="105">
                  <c:v>0.69640071644654555</c:v>
                </c:pt>
                <c:pt idx="106">
                  <c:v>0.69044569912033216</c:v>
                </c:pt>
                <c:pt idx="107">
                  <c:v>0.68382998249194871</c:v>
                </c:pt>
                <c:pt idx="108">
                  <c:v>0.67757355395319274</c:v>
                </c:pt>
                <c:pt idx="109">
                  <c:v>0.66878014251048412</c:v>
                </c:pt>
                <c:pt idx="110">
                  <c:v>0.66257781340783262</c:v>
                </c:pt>
                <c:pt idx="111">
                  <c:v>0.65560976632839296</c:v>
                </c:pt>
                <c:pt idx="112">
                  <c:v>0.64858005483418346</c:v>
                </c:pt>
                <c:pt idx="113">
                  <c:v>0.64079956521749859</c:v>
                </c:pt>
                <c:pt idx="114">
                  <c:v>0.63330752400929946</c:v>
                </c:pt>
                <c:pt idx="115">
                  <c:v>0.62916015415981097</c:v>
                </c:pt>
                <c:pt idx="116">
                  <c:v>0.62433617623799709</c:v>
                </c:pt>
                <c:pt idx="117">
                  <c:v>0.61952761885122831</c:v>
                </c:pt>
                <c:pt idx="118">
                  <c:v>0.61327805257785117</c:v>
                </c:pt>
                <c:pt idx="119">
                  <c:v>0.6067630886387847</c:v>
                </c:pt>
                <c:pt idx="120">
                  <c:v>0.6004034386403887</c:v>
                </c:pt>
                <c:pt idx="121">
                  <c:v>0.59652393968197481</c:v>
                </c:pt>
                <c:pt idx="122">
                  <c:v>0.59262260044264647</c:v>
                </c:pt>
                <c:pt idx="123">
                  <c:v>0.58946353952537056</c:v>
                </c:pt>
                <c:pt idx="124">
                  <c:v>0.58510357751835484</c:v>
                </c:pt>
                <c:pt idx="125">
                  <c:v>0.57963698717316858</c:v>
                </c:pt>
                <c:pt idx="126">
                  <c:v>0.57262643769070765</c:v>
                </c:pt>
                <c:pt idx="127">
                  <c:v>0.56682924884011865</c:v>
                </c:pt>
                <c:pt idx="128">
                  <c:v>0.56294997825276483</c:v>
                </c:pt>
                <c:pt idx="129">
                  <c:v>0.56031611564732309</c:v>
                </c:pt>
                <c:pt idx="130">
                  <c:v>0.5574684437496924</c:v>
                </c:pt>
                <c:pt idx="131">
                  <c:v>0.55432209444396763</c:v>
                </c:pt>
                <c:pt idx="132">
                  <c:v>0.55016223215701654</c:v>
                </c:pt>
                <c:pt idx="133">
                  <c:v>0.54705606517133909</c:v>
                </c:pt>
                <c:pt idx="134">
                  <c:v>0.54147698873572625</c:v>
                </c:pt>
                <c:pt idx="135">
                  <c:v>0.5378085758089971</c:v>
                </c:pt>
                <c:pt idx="136">
                  <c:v>0.53146703850145371</c:v>
                </c:pt>
                <c:pt idx="137">
                  <c:v>0.5273004660833932</c:v>
                </c:pt>
                <c:pt idx="138">
                  <c:v>0.52132901629601902</c:v>
                </c:pt>
                <c:pt idx="139">
                  <c:v>0.51624474294682321</c:v>
                </c:pt>
                <c:pt idx="140">
                  <c:v>0.51231224945117504</c:v>
                </c:pt>
                <c:pt idx="141">
                  <c:v>0.50703161020553533</c:v>
                </c:pt>
                <c:pt idx="142">
                  <c:v>0.5040562705788858</c:v>
                </c:pt>
                <c:pt idx="143">
                  <c:v>0.49870462153229117</c:v>
                </c:pt>
                <c:pt idx="144">
                  <c:v>0.49482370887539817</c:v>
                </c:pt>
                <c:pt idx="145">
                  <c:v>0.48918628814988985</c:v>
                </c:pt>
                <c:pt idx="146">
                  <c:v>0.48429458831218875</c:v>
                </c:pt>
                <c:pt idx="147">
                  <c:v>0.47993860964219831</c:v>
                </c:pt>
                <c:pt idx="148">
                  <c:v>0.47506683411893585</c:v>
                </c:pt>
                <c:pt idx="149">
                  <c:v>0.47060575963072881</c:v>
                </c:pt>
                <c:pt idx="150">
                  <c:v>0.46571304069384023</c:v>
                </c:pt>
                <c:pt idx="151">
                  <c:v>0.46069552522312934</c:v>
                </c:pt>
                <c:pt idx="152">
                  <c:v>0.4558516365927166</c:v>
                </c:pt>
                <c:pt idx="153">
                  <c:v>0.45141552157399406</c:v>
                </c:pt>
                <c:pt idx="154">
                  <c:v>0.44637201647038605</c:v>
                </c:pt>
                <c:pt idx="155">
                  <c:v>0.44151194106212577</c:v>
                </c:pt>
                <c:pt idx="156">
                  <c:v>0.43757162667139915</c:v>
                </c:pt>
                <c:pt idx="157">
                  <c:v>0.43425484004846687</c:v>
                </c:pt>
                <c:pt idx="158">
                  <c:v>0.43031440773287116</c:v>
                </c:pt>
                <c:pt idx="159">
                  <c:v>0.42582212483945253</c:v>
                </c:pt>
                <c:pt idx="160">
                  <c:v>0.42079428781661643</c:v>
                </c:pt>
                <c:pt idx="161">
                  <c:v>0.41549611057535618</c:v>
                </c:pt>
                <c:pt idx="162">
                  <c:v>0.41143567586898011</c:v>
                </c:pt>
                <c:pt idx="163">
                  <c:v>0.40669257363102229</c:v>
                </c:pt>
                <c:pt idx="164">
                  <c:v>0.40280916047756421</c:v>
                </c:pt>
                <c:pt idx="165">
                  <c:v>0.39686530259092939</c:v>
                </c:pt>
                <c:pt idx="166">
                  <c:v>0.39180897740401244</c:v>
                </c:pt>
                <c:pt idx="167">
                  <c:v>0.38596680394961175</c:v>
                </c:pt>
                <c:pt idx="168">
                  <c:v>0.38019543540466272</c:v>
                </c:pt>
                <c:pt idx="169">
                  <c:v>0.3753213286414257</c:v>
                </c:pt>
                <c:pt idx="170">
                  <c:v>0.37100386946431724</c:v>
                </c:pt>
                <c:pt idx="171">
                  <c:v>0.36685680330180181</c:v>
                </c:pt>
                <c:pt idx="172">
                  <c:v>0.3607066709977611</c:v>
                </c:pt>
                <c:pt idx="173">
                  <c:v>0.35577438808862871</c:v>
                </c:pt>
                <c:pt idx="174">
                  <c:v>0.35071757939710263</c:v>
                </c:pt>
                <c:pt idx="175">
                  <c:v>0.34766639148568235</c:v>
                </c:pt>
                <c:pt idx="176">
                  <c:v>0.34342618640415618</c:v>
                </c:pt>
                <c:pt idx="177">
                  <c:v>0.33916112505419765</c:v>
                </c:pt>
                <c:pt idx="178">
                  <c:v>0.33473306985576862</c:v>
                </c:pt>
                <c:pt idx="179">
                  <c:v>0.33117423665614876</c:v>
                </c:pt>
                <c:pt idx="180">
                  <c:v>0.32853247543424563</c:v>
                </c:pt>
                <c:pt idx="181">
                  <c:v>0.32534677851852895</c:v>
                </c:pt>
                <c:pt idx="182">
                  <c:v>0.32221921791955316</c:v>
                </c:pt>
                <c:pt idx="183">
                  <c:v>0.31917429624696469</c:v>
                </c:pt>
                <c:pt idx="184">
                  <c:v>0.3163114857571111</c:v>
                </c:pt>
                <c:pt idx="185">
                  <c:v>0.31397625025561332</c:v>
                </c:pt>
                <c:pt idx="186">
                  <c:v>0.31135660390126169</c:v>
                </c:pt>
                <c:pt idx="187">
                  <c:v>0.30841121000494814</c:v>
                </c:pt>
                <c:pt idx="188">
                  <c:v>0.30530154988339309</c:v>
                </c:pt>
                <c:pt idx="189">
                  <c:v>0.30273340490244316</c:v>
                </c:pt>
                <c:pt idx="190">
                  <c:v>0.30081348120252555</c:v>
                </c:pt>
                <c:pt idx="191">
                  <c:v>0.29854488209110602</c:v>
                </c:pt>
                <c:pt idx="192">
                  <c:v>0.29506171398112163</c:v>
                </c:pt>
                <c:pt idx="193">
                  <c:v>0.29281994177444581</c:v>
                </c:pt>
                <c:pt idx="194">
                  <c:v>0.28981091075155346</c:v>
                </c:pt>
                <c:pt idx="195">
                  <c:v>0.28772393542057473</c:v>
                </c:pt>
                <c:pt idx="196">
                  <c:v>0.28460061007876047</c:v>
                </c:pt>
                <c:pt idx="197">
                  <c:v>0.28331239147537157</c:v>
                </c:pt>
                <c:pt idx="198">
                  <c:v>0.28121959956358578</c:v>
                </c:pt>
                <c:pt idx="199">
                  <c:v>0.28007829269263868</c:v>
                </c:pt>
                <c:pt idx="200">
                  <c:v>0.2770754432487097</c:v>
                </c:pt>
                <c:pt idx="201">
                  <c:v>0.27457176039443537</c:v>
                </c:pt>
                <c:pt idx="202">
                  <c:v>0.27125915801170331</c:v>
                </c:pt>
                <c:pt idx="203">
                  <c:v>0.26880856599520375</c:v>
                </c:pt>
                <c:pt idx="204">
                  <c:v>0.26601167128078246</c:v>
                </c:pt>
                <c:pt idx="205">
                  <c:v>0.26358505912160529</c:v>
                </c:pt>
                <c:pt idx="206">
                  <c:v>0.2618023115543695</c:v>
                </c:pt>
                <c:pt idx="207">
                  <c:v>0.26040415526847832</c:v>
                </c:pt>
                <c:pt idx="208">
                  <c:v>0.258301192437706</c:v>
                </c:pt>
                <c:pt idx="209">
                  <c:v>0.25498023420682792</c:v>
                </c:pt>
                <c:pt idx="210">
                  <c:v>0.25198952165522598</c:v>
                </c:pt>
                <c:pt idx="211">
                  <c:v>0.24912752352406398</c:v>
                </c:pt>
                <c:pt idx="212">
                  <c:v>0.24694084177776809</c:v>
                </c:pt>
                <c:pt idx="213">
                  <c:v>0.24483087532870215</c:v>
                </c:pt>
                <c:pt idx="214">
                  <c:v>0.24289365375994021</c:v>
                </c:pt>
                <c:pt idx="215">
                  <c:v>0.24067080235323818</c:v>
                </c:pt>
                <c:pt idx="216">
                  <c:v>0.23774898533442559</c:v>
                </c:pt>
                <c:pt idx="217">
                  <c:v>0.23581228153653278</c:v>
                </c:pt>
                <c:pt idx="218">
                  <c:v>0.23294842650511227</c:v>
                </c:pt>
                <c:pt idx="219">
                  <c:v>0.23021391406700964</c:v>
                </c:pt>
                <c:pt idx="220">
                  <c:v>0.22696717249874429</c:v>
                </c:pt>
                <c:pt idx="221">
                  <c:v>0.22446423128188306</c:v>
                </c:pt>
                <c:pt idx="222">
                  <c:v>0.22378283627402804</c:v>
                </c:pt>
                <c:pt idx="223">
                  <c:v>0.22108612269642391</c:v>
                </c:pt>
                <c:pt idx="224">
                  <c:v>0.21865818300778739</c:v>
                </c:pt>
                <c:pt idx="225">
                  <c:v>0.21521361000580472</c:v>
                </c:pt>
                <c:pt idx="226">
                  <c:v>0.21338360090889075</c:v>
                </c:pt>
                <c:pt idx="227">
                  <c:v>0.21126952633405033</c:v>
                </c:pt>
                <c:pt idx="228">
                  <c:v>0.20876736559720005</c:v>
                </c:pt>
                <c:pt idx="229">
                  <c:v>0.20679879864300757</c:v>
                </c:pt>
                <c:pt idx="230">
                  <c:v>0.20439924324676131</c:v>
                </c:pt>
                <c:pt idx="231">
                  <c:v>0.20177107173597991</c:v>
                </c:pt>
                <c:pt idx="232">
                  <c:v>0.19782355937567209</c:v>
                </c:pt>
                <c:pt idx="233">
                  <c:v>0.19480698508174815</c:v>
                </c:pt>
                <c:pt idx="234">
                  <c:v>0.19269775348125068</c:v>
                </c:pt>
                <c:pt idx="235">
                  <c:v>0.19136667141615746</c:v>
                </c:pt>
                <c:pt idx="236">
                  <c:v>0.19024223839986906</c:v>
                </c:pt>
                <c:pt idx="237">
                  <c:v>0.18763609908005321</c:v>
                </c:pt>
                <c:pt idx="238">
                  <c:v>0.18537603590019244</c:v>
                </c:pt>
                <c:pt idx="239">
                  <c:v>0.18176863619292238</c:v>
                </c:pt>
                <c:pt idx="240">
                  <c:v>0.17942179984956408</c:v>
                </c:pt>
                <c:pt idx="241">
                  <c:v>0.17621197684811946</c:v>
                </c:pt>
                <c:pt idx="242">
                  <c:v>0.17443181229695884</c:v>
                </c:pt>
                <c:pt idx="243">
                  <c:v>0.17204511919382057</c:v>
                </c:pt>
                <c:pt idx="244">
                  <c:v>0.17017579029041538</c:v>
                </c:pt>
                <c:pt idx="245">
                  <c:v>0.16854566013764977</c:v>
                </c:pt>
                <c:pt idx="246">
                  <c:v>0.16740261983036306</c:v>
                </c:pt>
                <c:pt idx="247">
                  <c:v>0.1651792594479104</c:v>
                </c:pt>
                <c:pt idx="248">
                  <c:v>0.16288880437446418</c:v>
                </c:pt>
                <c:pt idx="249">
                  <c:v>0.15952701253696064</c:v>
                </c:pt>
                <c:pt idx="250">
                  <c:v>0.15714159779161613</c:v>
                </c:pt>
                <c:pt idx="251">
                  <c:v>0.15453081159497484</c:v>
                </c:pt>
                <c:pt idx="252">
                  <c:v>0.15344011910137273</c:v>
                </c:pt>
                <c:pt idx="253">
                  <c:v>0.15207520067813599</c:v>
                </c:pt>
                <c:pt idx="254">
                  <c:v>0.1503336239179931</c:v>
                </c:pt>
                <c:pt idx="255">
                  <c:v>0.14813893771429329</c:v>
                </c:pt>
                <c:pt idx="256">
                  <c:v>0.14640190518782156</c:v>
                </c:pt>
                <c:pt idx="257">
                  <c:v>0.14451003396069689</c:v>
                </c:pt>
                <c:pt idx="258">
                  <c:v>0.14211838535715265</c:v>
                </c:pt>
                <c:pt idx="259">
                  <c:v>0.14009573238072598</c:v>
                </c:pt>
                <c:pt idx="260">
                  <c:v>0.13791197186058099</c:v>
                </c:pt>
                <c:pt idx="261">
                  <c:v>0.13604209481653676</c:v>
                </c:pt>
                <c:pt idx="262">
                  <c:v>0.13451456709076715</c:v>
                </c:pt>
                <c:pt idx="263">
                  <c:v>0.13294197662836946</c:v>
                </c:pt>
                <c:pt idx="264">
                  <c:v>0.13160853427466163</c:v>
                </c:pt>
                <c:pt idx="265">
                  <c:v>0.12889343296439457</c:v>
                </c:pt>
                <c:pt idx="266">
                  <c:v>0.12739061903799695</c:v>
                </c:pt>
                <c:pt idx="267">
                  <c:v>0.12555226227722605</c:v>
                </c:pt>
                <c:pt idx="268">
                  <c:v>0.12472066209335572</c:v>
                </c:pt>
                <c:pt idx="269">
                  <c:v>0.12252341312721379</c:v>
                </c:pt>
                <c:pt idx="270">
                  <c:v>0.1206267761957112</c:v>
                </c:pt>
                <c:pt idx="271">
                  <c:v>0.11863807629572083</c:v>
                </c:pt>
                <c:pt idx="272">
                  <c:v>0.11791119634474306</c:v>
                </c:pt>
                <c:pt idx="273">
                  <c:v>0.11568483895824545</c:v>
                </c:pt>
                <c:pt idx="274">
                  <c:v>0.11337187365073725</c:v>
                </c:pt>
                <c:pt idx="275">
                  <c:v>0.11158350493701272</c:v>
                </c:pt>
                <c:pt idx="276">
                  <c:v>0.11049297569576988</c:v>
                </c:pt>
                <c:pt idx="277">
                  <c:v>0.10984653188924387</c:v>
                </c:pt>
                <c:pt idx="278">
                  <c:v>0.10792894221146522</c:v>
                </c:pt>
                <c:pt idx="279">
                  <c:v>0.10686408291728387</c:v>
                </c:pt>
                <c:pt idx="280">
                  <c:v>0.10560326436121126</c:v>
                </c:pt>
                <c:pt idx="281">
                  <c:v>0.10408985829594196</c:v>
                </c:pt>
                <c:pt idx="282">
                  <c:v>0.1024456582522211</c:v>
                </c:pt>
                <c:pt idx="283">
                  <c:v>0.10045276415372352</c:v>
                </c:pt>
                <c:pt idx="284">
                  <c:v>9.9460825308938725E-2</c:v>
                </c:pt>
                <c:pt idx="285">
                  <c:v>9.8882852570073593E-2</c:v>
                </c:pt>
                <c:pt idx="286">
                  <c:v>9.7345173467426077E-2</c:v>
                </c:pt>
                <c:pt idx="287">
                  <c:v>9.6294438595678378E-2</c:v>
                </c:pt>
                <c:pt idx="288">
                  <c:v>9.3844907772925285E-2</c:v>
                </c:pt>
                <c:pt idx="289">
                  <c:v>9.2915256441215635E-2</c:v>
                </c:pt>
                <c:pt idx="290">
                  <c:v>9.0892458686984465E-2</c:v>
                </c:pt>
                <c:pt idx="291">
                  <c:v>9.0806512637615563E-2</c:v>
                </c:pt>
                <c:pt idx="292">
                  <c:v>9.0123678900807247E-2</c:v>
                </c:pt>
                <c:pt idx="293">
                  <c:v>9.0115077717004249E-2</c:v>
                </c:pt>
                <c:pt idx="294">
                  <c:v>8.9374802056730471E-2</c:v>
                </c:pt>
                <c:pt idx="295">
                  <c:v>8.7915764217889353E-2</c:v>
                </c:pt>
                <c:pt idx="296">
                  <c:v>8.6463185595979208E-2</c:v>
                </c:pt>
                <c:pt idx="297">
                  <c:v>8.446772278462629E-2</c:v>
                </c:pt>
                <c:pt idx="298">
                  <c:v>8.4307382429523001E-2</c:v>
                </c:pt>
                <c:pt idx="299">
                  <c:v>8.3505612471556342E-2</c:v>
                </c:pt>
                <c:pt idx="300">
                  <c:v>8.3991150532222378E-2</c:v>
                </c:pt>
                <c:pt idx="301">
                  <c:v>8.3296694859495826E-2</c:v>
                </c:pt>
                <c:pt idx="302">
                  <c:v>8.2886811213674777E-2</c:v>
                </c:pt>
                <c:pt idx="303">
                  <c:v>8.1286826006083973E-2</c:v>
                </c:pt>
                <c:pt idx="304">
                  <c:v>8.0843147295165965E-2</c:v>
                </c:pt>
                <c:pt idx="305">
                  <c:v>8.0423652434239601E-2</c:v>
                </c:pt>
                <c:pt idx="306">
                  <c:v>8.0766393472944689E-2</c:v>
                </c:pt>
                <c:pt idx="307">
                  <c:v>8.0136379809643901E-2</c:v>
                </c:pt>
                <c:pt idx="308">
                  <c:v>7.8975304305606286E-2</c:v>
                </c:pt>
                <c:pt idx="309">
                  <c:v>7.7451782559599461E-2</c:v>
                </c:pt>
                <c:pt idx="310">
                  <c:v>7.57682343106275E-2</c:v>
                </c:pt>
                <c:pt idx="311">
                  <c:v>7.5186865519733026E-2</c:v>
                </c:pt>
                <c:pt idx="312">
                  <c:v>7.4753249520055284E-2</c:v>
                </c:pt>
                <c:pt idx="313">
                  <c:v>7.4593421429357668E-2</c:v>
                </c:pt>
                <c:pt idx="314">
                  <c:v>7.4157897452138299E-2</c:v>
                </c:pt>
                <c:pt idx="315">
                  <c:v>7.3413048079889312E-2</c:v>
                </c:pt>
                <c:pt idx="316">
                  <c:v>7.3067179477509028E-2</c:v>
                </c:pt>
                <c:pt idx="317">
                  <c:v>7.1969607651012138E-2</c:v>
                </c:pt>
                <c:pt idx="318">
                  <c:v>7.2023618244556845E-2</c:v>
                </c:pt>
                <c:pt idx="319">
                  <c:v>7.1561133186548165E-2</c:v>
                </c:pt>
                <c:pt idx="320">
                  <c:v>7.2415191460107373E-2</c:v>
                </c:pt>
                <c:pt idx="321">
                  <c:v>7.1372695308349068E-2</c:v>
                </c:pt>
                <c:pt idx="322">
                  <c:v>7.0539440982431506E-2</c:v>
                </c:pt>
                <c:pt idx="323">
                  <c:v>6.9169767976867053E-2</c:v>
                </c:pt>
                <c:pt idx="324">
                  <c:v>6.919923407921505E-2</c:v>
                </c:pt>
                <c:pt idx="325">
                  <c:v>6.9004297847897467E-2</c:v>
                </c:pt>
                <c:pt idx="326">
                  <c:v>6.8300091890017553E-2</c:v>
                </c:pt>
                <c:pt idx="327">
                  <c:v>6.7855459291300491E-2</c:v>
                </c:pt>
                <c:pt idx="328">
                  <c:v>6.7087780999406946E-2</c:v>
                </c:pt>
                <c:pt idx="329">
                  <c:v>6.7614947832874764E-2</c:v>
                </c:pt>
                <c:pt idx="330">
                  <c:v>6.6918833876250347E-2</c:v>
                </c:pt>
                <c:pt idx="331">
                  <c:v>6.8206165258862861E-2</c:v>
                </c:pt>
                <c:pt idx="332">
                  <c:v>6.7912504341580568E-2</c:v>
                </c:pt>
                <c:pt idx="333">
                  <c:v>6.8019341896744259E-2</c:v>
                </c:pt>
                <c:pt idx="334">
                  <c:v>6.7146456265237395E-2</c:v>
                </c:pt>
                <c:pt idx="335">
                  <c:v>6.6665290663343896E-2</c:v>
                </c:pt>
                <c:pt idx="336">
                  <c:v>6.690354367443703E-2</c:v>
                </c:pt>
                <c:pt idx="337">
                  <c:v>6.6218131079042272E-2</c:v>
                </c:pt>
                <c:pt idx="338">
                  <c:v>6.5910076621170016E-2</c:v>
                </c:pt>
                <c:pt idx="339">
                  <c:v>6.5744982521550394E-2</c:v>
                </c:pt>
                <c:pt idx="340">
                  <c:v>6.6487575942058022E-2</c:v>
                </c:pt>
                <c:pt idx="341">
                  <c:v>6.6228862627563251E-2</c:v>
                </c:pt>
                <c:pt idx="342">
                  <c:v>6.5577100436796168E-2</c:v>
                </c:pt>
                <c:pt idx="343">
                  <c:v>6.4861103847607821E-2</c:v>
                </c:pt>
                <c:pt idx="344">
                  <c:v>6.5236865609873906E-2</c:v>
                </c:pt>
                <c:pt idx="345">
                  <c:v>6.5951934302918472E-2</c:v>
                </c:pt>
                <c:pt idx="346">
                  <c:v>6.6108473002467638E-2</c:v>
                </c:pt>
                <c:pt idx="347">
                  <c:v>6.5573570208228182E-2</c:v>
                </c:pt>
                <c:pt idx="348">
                  <c:v>6.4478637289463445E-2</c:v>
                </c:pt>
                <c:pt idx="349">
                  <c:v>6.3094874648462348E-2</c:v>
                </c:pt>
                <c:pt idx="350">
                  <c:v>6.2245264846303917E-2</c:v>
                </c:pt>
                <c:pt idx="351">
                  <c:v>6.1770063739285994E-2</c:v>
                </c:pt>
                <c:pt idx="352">
                  <c:v>6.2055762814352017E-2</c:v>
                </c:pt>
                <c:pt idx="353">
                  <c:v>6.2604805932072877E-2</c:v>
                </c:pt>
                <c:pt idx="354">
                  <c:v>6.2734133982282975E-2</c:v>
                </c:pt>
                <c:pt idx="355">
                  <c:v>6.2277884539232983E-2</c:v>
                </c:pt>
                <c:pt idx="356">
                  <c:v>6.1083695444433511E-2</c:v>
                </c:pt>
                <c:pt idx="357">
                  <c:v>6.0664634022709052E-2</c:v>
                </c:pt>
                <c:pt idx="358">
                  <c:v>5.9958135338516509E-2</c:v>
                </c:pt>
                <c:pt idx="359">
                  <c:v>5.9435648138872518E-2</c:v>
                </c:pt>
                <c:pt idx="360">
                  <c:v>5.8832589383346262E-2</c:v>
                </c:pt>
                <c:pt idx="361">
                  <c:v>5.8651054182517225E-2</c:v>
                </c:pt>
                <c:pt idx="362">
                  <c:v>5.9172401578800236E-2</c:v>
                </c:pt>
                <c:pt idx="363">
                  <c:v>5.9185440495318452E-2</c:v>
                </c:pt>
                <c:pt idx="364">
                  <c:v>5.7939434763175028E-2</c:v>
                </c:pt>
                <c:pt idx="365">
                  <c:v>5.7344286737144076E-2</c:v>
                </c:pt>
                <c:pt idx="366">
                  <c:v>5.6362875170093654E-2</c:v>
                </c:pt>
                <c:pt idx="367">
                  <c:v>5.726904158503518E-2</c:v>
                </c:pt>
                <c:pt idx="368">
                  <c:v>5.7311792785787755E-2</c:v>
                </c:pt>
                <c:pt idx="369">
                  <c:v>5.702737973493513E-2</c:v>
                </c:pt>
                <c:pt idx="370">
                  <c:v>5.6524428929839617E-2</c:v>
                </c:pt>
                <c:pt idx="371">
                  <c:v>5.554584395891491E-2</c:v>
                </c:pt>
                <c:pt idx="372">
                  <c:v>5.5952806238612464E-2</c:v>
                </c:pt>
                <c:pt idx="373">
                  <c:v>5.6233850079136165E-2</c:v>
                </c:pt>
                <c:pt idx="374">
                  <c:v>5.7025532805860334E-2</c:v>
                </c:pt>
                <c:pt idx="375">
                  <c:v>5.6560087517105458E-2</c:v>
                </c:pt>
                <c:pt idx="376">
                  <c:v>5.6809457487061114E-2</c:v>
                </c:pt>
                <c:pt idx="377">
                  <c:v>5.7523622578000776E-2</c:v>
                </c:pt>
                <c:pt idx="378">
                  <c:v>5.8427940061446144E-2</c:v>
                </c:pt>
                <c:pt idx="379">
                  <c:v>6.0317062690795724E-2</c:v>
                </c:pt>
                <c:pt idx="380">
                  <c:v>6.1019768226387869E-2</c:v>
                </c:pt>
                <c:pt idx="381">
                  <c:v>6.3286805784813369E-2</c:v>
                </c:pt>
                <c:pt idx="382">
                  <c:v>6.4384766978830235E-2</c:v>
                </c:pt>
                <c:pt idx="383">
                  <c:v>6.6596132317858853E-2</c:v>
                </c:pt>
                <c:pt idx="384">
                  <c:v>6.816661104413603E-2</c:v>
                </c:pt>
                <c:pt idx="385">
                  <c:v>6.9500701162676079E-2</c:v>
                </c:pt>
                <c:pt idx="386">
                  <c:v>7.0771697308345191E-2</c:v>
                </c:pt>
                <c:pt idx="387">
                  <c:v>7.2372122818792156E-2</c:v>
                </c:pt>
                <c:pt idx="388">
                  <c:v>7.3976344411477199E-2</c:v>
                </c:pt>
                <c:pt idx="389">
                  <c:v>7.5133758082471372E-2</c:v>
                </c:pt>
                <c:pt idx="390">
                  <c:v>7.6594855189117503E-2</c:v>
                </c:pt>
                <c:pt idx="391">
                  <c:v>7.6943912183869159E-2</c:v>
                </c:pt>
                <c:pt idx="392">
                  <c:v>7.7834828893804928E-2</c:v>
                </c:pt>
                <c:pt idx="393">
                  <c:v>7.7235804455517754E-2</c:v>
                </c:pt>
                <c:pt idx="394">
                  <c:v>7.8290989468453184E-2</c:v>
                </c:pt>
                <c:pt idx="395">
                  <c:v>7.8628497368726985E-2</c:v>
                </c:pt>
                <c:pt idx="396">
                  <c:v>8.0805368637690708E-2</c:v>
                </c:pt>
                <c:pt idx="397">
                  <c:v>8.1445287009968267E-2</c:v>
                </c:pt>
                <c:pt idx="398">
                  <c:v>8.2196925577111904E-2</c:v>
                </c:pt>
                <c:pt idx="399">
                  <c:v>8.1022780143874873E-2</c:v>
                </c:pt>
                <c:pt idx="400">
                  <c:v>8.0401905283048192E-2</c:v>
                </c:pt>
                <c:pt idx="401">
                  <c:v>7.8407502524049988E-2</c:v>
                </c:pt>
                <c:pt idx="402">
                  <c:v>7.638818724823504E-2</c:v>
                </c:pt>
                <c:pt idx="403">
                  <c:v>7.4890140648618597E-2</c:v>
                </c:pt>
                <c:pt idx="404">
                  <c:v>7.4575941093177292E-2</c:v>
                </c:pt>
                <c:pt idx="405">
                  <c:v>7.4091573819621503E-2</c:v>
                </c:pt>
                <c:pt idx="406">
                  <c:v>7.2645184700108861E-2</c:v>
                </c:pt>
                <c:pt idx="407">
                  <c:v>7.0203372192544702E-2</c:v>
                </c:pt>
                <c:pt idx="408">
                  <c:v>6.7009675608201605E-2</c:v>
                </c:pt>
                <c:pt idx="409">
                  <c:v>6.417620569507769E-2</c:v>
                </c:pt>
                <c:pt idx="410">
                  <c:v>6.0378637251067423E-2</c:v>
                </c:pt>
                <c:pt idx="411">
                  <c:v>5.8466936405356995E-2</c:v>
                </c:pt>
                <c:pt idx="412">
                  <c:v>5.5712152909181661E-2</c:v>
                </c:pt>
                <c:pt idx="413">
                  <c:v>5.4452244653948184E-2</c:v>
                </c:pt>
                <c:pt idx="414">
                  <c:v>5.1584875481116239E-2</c:v>
                </c:pt>
                <c:pt idx="415">
                  <c:v>4.9481329864594567E-2</c:v>
                </c:pt>
                <c:pt idx="416">
                  <c:v>4.585595033972073E-2</c:v>
                </c:pt>
                <c:pt idx="417">
                  <c:v>4.3592094666174988E-2</c:v>
                </c:pt>
                <c:pt idx="418">
                  <c:v>4.043868147957233E-2</c:v>
                </c:pt>
                <c:pt idx="419">
                  <c:v>3.9206521826862864E-2</c:v>
                </c:pt>
                <c:pt idx="420">
                  <c:v>3.8370999419713329E-2</c:v>
                </c:pt>
                <c:pt idx="421">
                  <c:v>3.743184238159588E-2</c:v>
                </c:pt>
                <c:pt idx="422">
                  <c:v>3.5933821254113263E-2</c:v>
                </c:pt>
                <c:pt idx="423">
                  <c:v>3.3654309599559416E-2</c:v>
                </c:pt>
                <c:pt idx="424">
                  <c:v>3.1971918698402178E-2</c:v>
                </c:pt>
                <c:pt idx="425">
                  <c:v>3.0406696490133247E-2</c:v>
                </c:pt>
                <c:pt idx="426">
                  <c:v>2.9697313263704284E-2</c:v>
                </c:pt>
                <c:pt idx="427">
                  <c:v>2.9127559246275313E-2</c:v>
                </c:pt>
                <c:pt idx="428">
                  <c:v>2.9732056572675053E-2</c:v>
                </c:pt>
                <c:pt idx="429">
                  <c:v>3.0159345447319064E-2</c:v>
                </c:pt>
                <c:pt idx="430">
                  <c:v>2.9832503956351113E-2</c:v>
                </c:pt>
                <c:pt idx="431">
                  <c:v>2.9616469907957719E-2</c:v>
                </c:pt>
                <c:pt idx="432">
                  <c:v>2.7856274660507122E-2</c:v>
                </c:pt>
                <c:pt idx="433">
                  <c:v>2.7426504224329386E-2</c:v>
                </c:pt>
                <c:pt idx="434">
                  <c:v>2.6582286565499907E-2</c:v>
                </c:pt>
                <c:pt idx="435">
                  <c:v>2.5440316152009475E-2</c:v>
                </c:pt>
                <c:pt idx="436">
                  <c:v>2.5071026309629645E-2</c:v>
                </c:pt>
                <c:pt idx="437">
                  <c:v>2.4952482588885869E-2</c:v>
                </c:pt>
                <c:pt idx="438">
                  <c:v>2.5096395852657636E-2</c:v>
                </c:pt>
                <c:pt idx="439">
                  <c:v>2.4893603061242695E-2</c:v>
                </c:pt>
                <c:pt idx="440">
                  <c:v>2.2820448591612266E-2</c:v>
                </c:pt>
                <c:pt idx="441">
                  <c:v>2.1855021070409875E-2</c:v>
                </c:pt>
                <c:pt idx="442">
                  <c:v>2.0372132113812422E-2</c:v>
                </c:pt>
                <c:pt idx="443">
                  <c:v>2.1551686048091375E-2</c:v>
                </c:pt>
                <c:pt idx="444">
                  <c:v>2.0855293848658821E-2</c:v>
                </c:pt>
                <c:pt idx="445">
                  <c:v>2.1431711773692116E-2</c:v>
                </c:pt>
                <c:pt idx="446">
                  <c:v>1.9686688257555086E-2</c:v>
                </c:pt>
                <c:pt idx="447">
                  <c:v>2.0162851400383701E-2</c:v>
                </c:pt>
                <c:pt idx="448">
                  <c:v>1.8966379392675304E-2</c:v>
                </c:pt>
                <c:pt idx="449">
                  <c:v>1.9235896117240227E-2</c:v>
                </c:pt>
                <c:pt idx="450">
                  <c:v>2.1062453186652935E-2</c:v>
                </c:pt>
                <c:pt idx="451">
                  <c:v>2.0760350054278308E-2</c:v>
                </c:pt>
                <c:pt idx="452">
                  <c:v>1.9743603331171762E-2</c:v>
                </c:pt>
                <c:pt idx="453">
                  <c:v>1.7192651866849103E-2</c:v>
                </c:pt>
                <c:pt idx="454">
                  <c:v>1.7754691782510709E-2</c:v>
                </c:pt>
                <c:pt idx="455">
                  <c:v>1.8535497281517009E-2</c:v>
                </c:pt>
                <c:pt idx="456">
                  <c:v>1.8515227082081587E-2</c:v>
                </c:pt>
                <c:pt idx="457">
                  <c:v>1.7111498314551502E-2</c:v>
                </c:pt>
                <c:pt idx="458">
                  <c:v>1.5859130234243932E-2</c:v>
                </c:pt>
                <c:pt idx="459">
                  <c:v>1.5149252104074853E-2</c:v>
                </c:pt>
                <c:pt idx="460">
                  <c:v>1.5124982037293011E-2</c:v>
                </c:pt>
                <c:pt idx="461">
                  <c:v>1.5714864084783304E-2</c:v>
                </c:pt>
                <c:pt idx="462">
                  <c:v>1.5983036355764094E-2</c:v>
                </c:pt>
                <c:pt idx="463">
                  <c:v>1.7380944310387499E-2</c:v>
                </c:pt>
                <c:pt idx="464">
                  <c:v>1.781904963741018E-2</c:v>
                </c:pt>
                <c:pt idx="465">
                  <c:v>1.835764629991414E-2</c:v>
                </c:pt>
                <c:pt idx="466">
                  <c:v>1.6996056030910572E-2</c:v>
                </c:pt>
                <c:pt idx="467">
                  <c:v>1.534192751842618E-2</c:v>
                </c:pt>
                <c:pt idx="468">
                  <c:v>1.3077022888083769E-2</c:v>
                </c:pt>
                <c:pt idx="469">
                  <c:v>1.4248941907850358E-2</c:v>
                </c:pt>
                <c:pt idx="470">
                  <c:v>1.4195316961524254E-2</c:v>
                </c:pt>
                <c:pt idx="471">
                  <c:v>1.6192844362323568E-2</c:v>
                </c:pt>
                <c:pt idx="472">
                  <c:v>1.5191900663100194E-2</c:v>
                </c:pt>
                <c:pt idx="473">
                  <c:v>1.5206829002542867E-2</c:v>
                </c:pt>
                <c:pt idx="474">
                  <c:v>1.3528347179069046E-2</c:v>
                </c:pt>
                <c:pt idx="475">
                  <c:v>1.2386232732145057E-2</c:v>
                </c:pt>
                <c:pt idx="476">
                  <c:v>1.3741493689057804E-2</c:v>
                </c:pt>
                <c:pt idx="477">
                  <c:v>1.464769209303096E-2</c:v>
                </c:pt>
                <c:pt idx="478">
                  <c:v>1.4403270244864966E-2</c:v>
                </c:pt>
                <c:pt idx="479">
                  <c:v>1.218525779680351E-2</c:v>
                </c:pt>
                <c:pt idx="480">
                  <c:v>1.127744647431359E-2</c:v>
                </c:pt>
                <c:pt idx="481">
                  <c:v>1.2515218262658211E-2</c:v>
                </c:pt>
                <c:pt idx="482">
                  <c:v>1.2554927891859052E-2</c:v>
                </c:pt>
                <c:pt idx="483">
                  <c:v>1.2602212954711103E-2</c:v>
                </c:pt>
                <c:pt idx="484">
                  <c:v>1.1727031173078448E-2</c:v>
                </c:pt>
                <c:pt idx="485">
                  <c:v>1.1988124751440763E-2</c:v>
                </c:pt>
                <c:pt idx="486">
                  <c:v>1.0884644667687533E-2</c:v>
                </c:pt>
                <c:pt idx="487">
                  <c:v>1.0809399257879906E-2</c:v>
                </c:pt>
                <c:pt idx="488">
                  <c:v>9.88130787126466E-3</c:v>
                </c:pt>
                <c:pt idx="489">
                  <c:v>1.0208286284732325E-2</c:v>
                </c:pt>
                <c:pt idx="490">
                  <c:v>9.3341051065015043E-3</c:v>
                </c:pt>
                <c:pt idx="491">
                  <c:v>1.0235664381897252E-2</c:v>
                </c:pt>
                <c:pt idx="492">
                  <c:v>1.1048560007815303E-2</c:v>
                </c:pt>
                <c:pt idx="493">
                  <c:v>1.1688108374102725E-2</c:v>
                </c:pt>
                <c:pt idx="494">
                  <c:v>1.1451124638819272E-2</c:v>
                </c:pt>
                <c:pt idx="495">
                  <c:v>1.0628997250534752E-2</c:v>
                </c:pt>
                <c:pt idx="496">
                  <c:v>1.2408313621205985E-2</c:v>
                </c:pt>
                <c:pt idx="497">
                  <c:v>1.1879474317437636E-2</c:v>
                </c:pt>
                <c:pt idx="498">
                  <c:v>1.1550234512514116E-2</c:v>
                </c:pt>
                <c:pt idx="499">
                  <c:v>8.4445069248885556E-3</c:v>
                </c:pt>
                <c:pt idx="500">
                  <c:v>8.2432395696963954E-3</c:v>
                </c:pt>
                <c:pt idx="501">
                  <c:v>8.1994014442285015E-3</c:v>
                </c:pt>
                <c:pt idx="502">
                  <c:v>9.2804567231313181E-3</c:v>
                </c:pt>
                <c:pt idx="503">
                  <c:v>1.0647128380997585E-2</c:v>
                </c:pt>
                <c:pt idx="504">
                  <c:v>1.2299184810855665E-2</c:v>
                </c:pt>
                <c:pt idx="505">
                  <c:v>1.2873280360900033E-2</c:v>
                </c:pt>
                <c:pt idx="506">
                  <c:v>1.1468086689665612E-2</c:v>
                </c:pt>
                <c:pt idx="507">
                  <c:v>9.3576847263713292E-3</c:v>
                </c:pt>
                <c:pt idx="508">
                  <c:v>8.2764698778724447E-3</c:v>
                </c:pt>
                <c:pt idx="509">
                  <c:v>8.989435640905874E-3</c:v>
                </c:pt>
                <c:pt idx="510">
                  <c:v>1.0312832445980063E-2</c:v>
                </c:pt>
                <c:pt idx="511">
                  <c:v>1.1739795468904406E-2</c:v>
                </c:pt>
                <c:pt idx="512">
                  <c:v>1.3519230183345578E-2</c:v>
                </c:pt>
                <c:pt idx="513">
                  <c:v>1.3225293548434356E-2</c:v>
                </c:pt>
                <c:pt idx="514">
                  <c:v>1.2349639263718964E-2</c:v>
                </c:pt>
                <c:pt idx="515">
                  <c:v>1.0644122249823803E-2</c:v>
                </c:pt>
                <c:pt idx="516">
                  <c:v>9.5535743883792771E-3</c:v>
                </c:pt>
                <c:pt idx="517">
                  <c:v>9.5798159205141391E-3</c:v>
                </c:pt>
                <c:pt idx="518">
                  <c:v>1.0797789920369491E-2</c:v>
                </c:pt>
                <c:pt idx="519">
                  <c:v>1.2463246074061676E-2</c:v>
                </c:pt>
                <c:pt idx="520">
                  <c:v>1.3004286697251947E-2</c:v>
                </c:pt>
              </c:numCache>
            </c:numRef>
          </c:val>
        </c:ser>
        <c:ser>
          <c:idx val="27"/>
          <c:order val="26"/>
          <c:tx>
            <c:strRef>
              <c:f>AP_t!$F$28</c:f>
              <c:strCache>
                <c:ptCount val="1"/>
                <c:pt idx="0">
                  <c:v>P27</c:v>
                </c:pt>
              </c:strCache>
            </c:strRef>
          </c:tx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AP_t!$G$28:$TG$28</c:f>
              <c:numCache>
                <c:formatCode>General</c:formatCode>
                <c:ptCount val="521"/>
                <c:pt idx="0">
                  <c:v>1.6048815552921423</c:v>
                </c:pt>
                <c:pt idx="1">
                  <c:v>1.5933379903214444</c:v>
                </c:pt>
                <c:pt idx="2">
                  <c:v>1.5901658770321967</c:v>
                </c:pt>
                <c:pt idx="3">
                  <c:v>1.5893940615593087</c:v>
                </c:pt>
                <c:pt idx="4">
                  <c:v>1.5797529979833196</c:v>
                </c:pt>
                <c:pt idx="5">
                  <c:v>1.564322865164228</c:v>
                </c:pt>
                <c:pt idx="6">
                  <c:v>1.5485593140116232</c:v>
                </c:pt>
                <c:pt idx="7">
                  <c:v>1.5428795824339405</c:v>
                </c:pt>
                <c:pt idx="8">
                  <c:v>1.5317883370049479</c:v>
                </c:pt>
                <c:pt idx="9">
                  <c:v>1.5265197511972701</c:v>
                </c:pt>
                <c:pt idx="10">
                  <c:v>1.5100881756900257</c:v>
                </c:pt>
                <c:pt idx="11">
                  <c:v>1.505274376952711</c:v>
                </c:pt>
                <c:pt idx="12">
                  <c:v>1.4983206931546935</c:v>
                </c:pt>
                <c:pt idx="13">
                  <c:v>1.4917887143850888</c:v>
                </c:pt>
                <c:pt idx="14">
                  <c:v>1.4772556768145464</c:v>
                </c:pt>
                <c:pt idx="15">
                  <c:v>1.456404763599044</c:v>
                </c:pt>
                <c:pt idx="16">
                  <c:v>1.4391656188942663</c:v>
                </c:pt>
                <c:pt idx="17">
                  <c:v>1.4251257202322591</c:v>
                </c:pt>
                <c:pt idx="18">
                  <c:v>1.4062786330254611</c:v>
                </c:pt>
                <c:pt idx="19">
                  <c:v>1.3965992690390792</c:v>
                </c:pt>
                <c:pt idx="20">
                  <c:v>1.3873694911780554</c:v>
                </c:pt>
                <c:pt idx="21">
                  <c:v>1.3852144598442162</c:v>
                </c:pt>
                <c:pt idx="22">
                  <c:v>1.3747645511513813</c:v>
                </c:pt>
                <c:pt idx="23">
                  <c:v>1.3628805247985236</c:v>
                </c:pt>
                <c:pt idx="24">
                  <c:v>1.3510817762441276</c:v>
                </c:pt>
                <c:pt idx="25">
                  <c:v>1.337292185583302</c:v>
                </c:pt>
                <c:pt idx="26">
                  <c:v>1.3255318599098926</c:v>
                </c:pt>
                <c:pt idx="27">
                  <c:v>1.3153030239243055</c:v>
                </c:pt>
                <c:pt idx="28">
                  <c:v>1.3129991507573779</c:v>
                </c:pt>
                <c:pt idx="29">
                  <c:v>1.3065339470979791</c:v>
                </c:pt>
                <c:pt idx="30">
                  <c:v>1.2963452160154771</c:v>
                </c:pt>
                <c:pt idx="31">
                  <c:v>1.2861115394600464</c:v>
                </c:pt>
                <c:pt idx="32">
                  <c:v>1.2787950148570904</c:v>
                </c:pt>
                <c:pt idx="33">
                  <c:v>1.2706780023551543</c:v>
                </c:pt>
                <c:pt idx="34">
                  <c:v>1.2593626980948354</c:v>
                </c:pt>
                <c:pt idx="35">
                  <c:v>1.2534279923097296</c:v>
                </c:pt>
                <c:pt idx="36">
                  <c:v>1.2453498529982503</c:v>
                </c:pt>
                <c:pt idx="37">
                  <c:v>1.2365433652525024</c:v>
                </c:pt>
                <c:pt idx="38">
                  <c:v>1.2194332060165347</c:v>
                </c:pt>
                <c:pt idx="39">
                  <c:v>1.2102760921229596</c:v>
                </c:pt>
                <c:pt idx="40">
                  <c:v>1.1999039669774136</c:v>
                </c:pt>
                <c:pt idx="41">
                  <c:v>1.1948625669636874</c:v>
                </c:pt>
                <c:pt idx="42">
                  <c:v>1.1864501084934744</c:v>
                </c:pt>
                <c:pt idx="43">
                  <c:v>1.1807257182573392</c:v>
                </c:pt>
                <c:pt idx="44">
                  <c:v>1.1717355275237136</c:v>
                </c:pt>
                <c:pt idx="45">
                  <c:v>1.1636686175893556</c:v>
                </c:pt>
                <c:pt idx="46">
                  <c:v>1.1496116422670126</c:v>
                </c:pt>
                <c:pt idx="47">
                  <c:v>1.1383660337348886</c:v>
                </c:pt>
                <c:pt idx="48">
                  <c:v>1.1290331855044926</c:v>
                </c:pt>
                <c:pt idx="49">
                  <c:v>1.121592649809432</c:v>
                </c:pt>
                <c:pt idx="50">
                  <c:v>1.113383760291679</c:v>
                </c:pt>
                <c:pt idx="51">
                  <c:v>1.1067546950082408</c:v>
                </c:pt>
                <c:pt idx="52">
                  <c:v>1.1023366544748563</c:v>
                </c:pt>
                <c:pt idx="53">
                  <c:v>1.0956597355015076</c:v>
                </c:pt>
                <c:pt idx="54">
                  <c:v>1.0884419966781111</c:v>
                </c:pt>
                <c:pt idx="55">
                  <c:v>1.0772844613270507</c:v>
                </c:pt>
                <c:pt idx="56">
                  <c:v>1.0727076470926977</c:v>
                </c:pt>
                <c:pt idx="57">
                  <c:v>1.0619679281645671</c:v>
                </c:pt>
                <c:pt idx="58">
                  <c:v>1.0587405612872194</c:v>
                </c:pt>
                <c:pt idx="59">
                  <c:v>1.048255304231668</c:v>
                </c:pt>
                <c:pt idx="60">
                  <c:v>1.0441540730090098</c:v>
                </c:pt>
                <c:pt idx="61">
                  <c:v>1.035919494927112</c:v>
                </c:pt>
                <c:pt idx="62">
                  <c:v>1.0299221428734628</c:v>
                </c:pt>
                <c:pt idx="63">
                  <c:v>1.0209168966836619</c:v>
                </c:pt>
                <c:pt idx="64">
                  <c:v>1.0149395444858536</c:v>
                </c:pt>
                <c:pt idx="65">
                  <c:v>1.0038827898453166</c:v>
                </c:pt>
                <c:pt idx="66">
                  <c:v>0.99446716440451866</c:v>
                </c:pt>
                <c:pt idx="67">
                  <c:v>0.98740191381669284</c:v>
                </c:pt>
                <c:pt idx="68">
                  <c:v>0.98165029511328417</c:v>
                </c:pt>
                <c:pt idx="69">
                  <c:v>0.97574322229795951</c:v>
                </c:pt>
                <c:pt idx="70">
                  <c:v>0.97002191455592623</c:v>
                </c:pt>
                <c:pt idx="71">
                  <c:v>0.96352397834069903</c:v>
                </c:pt>
                <c:pt idx="72">
                  <c:v>0.96115578900135012</c:v>
                </c:pt>
                <c:pt idx="73">
                  <c:v>0.94861858611447081</c:v>
                </c:pt>
                <c:pt idx="74">
                  <c:v>0.93949575891219184</c:v>
                </c:pt>
                <c:pt idx="75">
                  <c:v>0.93037586087959612</c:v>
                </c:pt>
                <c:pt idx="76">
                  <c:v>0.93013373490153384</c:v>
                </c:pt>
                <c:pt idx="77">
                  <c:v>0.931593501016032</c:v>
                </c:pt>
                <c:pt idx="78">
                  <c:v>0.92681441866373693</c:v>
                </c:pt>
                <c:pt idx="79">
                  <c:v>0.9139072499972678</c:v>
                </c:pt>
                <c:pt idx="80">
                  <c:v>0.90282124611972925</c:v>
                </c:pt>
                <c:pt idx="81">
                  <c:v>0.89424494644227825</c:v>
                </c:pt>
                <c:pt idx="82">
                  <c:v>0.88985309502969823</c:v>
                </c:pt>
                <c:pt idx="83">
                  <c:v>0.8799050077402456</c:v>
                </c:pt>
                <c:pt idx="84">
                  <c:v>0.87758863434624956</c:v>
                </c:pt>
                <c:pt idx="85">
                  <c:v>0.86817832823728947</c:v>
                </c:pt>
                <c:pt idx="86">
                  <c:v>0.86394933781031169</c:v>
                </c:pt>
                <c:pt idx="87">
                  <c:v>0.85205200451261243</c:v>
                </c:pt>
                <c:pt idx="88">
                  <c:v>0.84887299310457764</c:v>
                </c:pt>
                <c:pt idx="89">
                  <c:v>0.83957794964216959</c:v>
                </c:pt>
                <c:pt idx="90">
                  <c:v>0.83115222288835167</c:v>
                </c:pt>
                <c:pt idx="91">
                  <c:v>0.82104326596819177</c:v>
                </c:pt>
                <c:pt idx="92">
                  <c:v>0.81629959309261191</c:v>
                </c:pt>
                <c:pt idx="93">
                  <c:v>0.80925047283883145</c:v>
                </c:pt>
                <c:pt idx="94">
                  <c:v>0.80242953515012083</c:v>
                </c:pt>
                <c:pt idx="95">
                  <c:v>0.79424594434210627</c:v>
                </c:pt>
                <c:pt idx="96">
                  <c:v>0.78567278734407353</c:v>
                </c:pt>
                <c:pt idx="97">
                  <c:v>0.77688189249359874</c:v>
                </c:pt>
                <c:pt idx="98">
                  <c:v>0.76782640929858814</c:v>
                </c:pt>
                <c:pt idx="99">
                  <c:v>0.75995629540952525</c:v>
                </c:pt>
                <c:pt idx="100">
                  <c:v>0.75186383018584313</c:v>
                </c:pt>
                <c:pt idx="101">
                  <c:v>0.74405795093423133</c:v>
                </c:pt>
                <c:pt idx="102">
                  <c:v>0.73535315130949253</c:v>
                </c:pt>
                <c:pt idx="103">
                  <c:v>0.72770253206093372</c:v>
                </c:pt>
                <c:pt idx="104">
                  <c:v>0.7195879132353894</c:v>
                </c:pt>
                <c:pt idx="105">
                  <c:v>0.71419458733844166</c:v>
                </c:pt>
                <c:pt idx="106">
                  <c:v>0.70807158031852491</c:v>
                </c:pt>
                <c:pt idx="107">
                  <c:v>0.70029873330600356</c:v>
                </c:pt>
                <c:pt idx="108">
                  <c:v>0.69070873641309238</c:v>
                </c:pt>
                <c:pt idx="109">
                  <c:v>0.68070369891736815</c:v>
                </c:pt>
                <c:pt idx="110">
                  <c:v>0.67381282869591819</c:v>
                </c:pt>
                <c:pt idx="111">
                  <c:v>0.66700217357674785</c:v>
                </c:pt>
                <c:pt idx="112">
                  <c:v>0.65910353135300859</c:v>
                </c:pt>
                <c:pt idx="113">
                  <c:v>0.65084982441763461</c:v>
                </c:pt>
                <c:pt idx="114">
                  <c:v>0.64557466887321391</c:v>
                </c:pt>
                <c:pt idx="115">
                  <c:v>0.64150622022343284</c:v>
                </c:pt>
                <c:pt idx="116">
                  <c:v>0.63663397952930567</c:v>
                </c:pt>
                <c:pt idx="117">
                  <c:v>0.63046990703646599</c:v>
                </c:pt>
                <c:pt idx="118">
                  <c:v>0.62352441923314594</c:v>
                </c:pt>
                <c:pt idx="119">
                  <c:v>0.61645788795134515</c:v>
                </c:pt>
                <c:pt idx="120">
                  <c:v>0.6092064170306154</c:v>
                </c:pt>
                <c:pt idx="121">
                  <c:v>0.60430824721550269</c:v>
                </c:pt>
                <c:pt idx="122">
                  <c:v>0.60014963695166457</c:v>
                </c:pt>
                <c:pt idx="123">
                  <c:v>0.59567258319079841</c:v>
                </c:pt>
                <c:pt idx="124">
                  <c:v>0.59105788977659779</c:v>
                </c:pt>
                <c:pt idx="125">
                  <c:v>0.58679024946457514</c:v>
                </c:pt>
                <c:pt idx="126">
                  <c:v>0.58077687690146462</c:v>
                </c:pt>
                <c:pt idx="127">
                  <c:v>0.57463298238872695</c:v>
                </c:pt>
                <c:pt idx="128">
                  <c:v>0.56916217466664842</c:v>
                </c:pt>
                <c:pt idx="129">
                  <c:v>0.56400127861042604</c:v>
                </c:pt>
                <c:pt idx="130">
                  <c:v>0.56159603145087766</c:v>
                </c:pt>
                <c:pt idx="131">
                  <c:v>0.55886812612463288</c:v>
                </c:pt>
                <c:pt idx="132">
                  <c:v>0.55477103414786533</c:v>
                </c:pt>
                <c:pt idx="133">
                  <c:v>0.54974843474593227</c:v>
                </c:pt>
                <c:pt idx="134">
                  <c:v>0.5436051356965047</c:v>
                </c:pt>
                <c:pt idx="135">
                  <c:v>0.53992465192931982</c:v>
                </c:pt>
                <c:pt idx="136">
                  <c:v>0.5355161146277615</c:v>
                </c:pt>
                <c:pt idx="137">
                  <c:v>0.53072908797636786</c:v>
                </c:pt>
                <c:pt idx="138">
                  <c:v>0.52656482841741459</c:v>
                </c:pt>
                <c:pt idx="139">
                  <c:v>0.51995575796540117</c:v>
                </c:pt>
                <c:pt idx="140">
                  <c:v>0.51485614285662129</c:v>
                </c:pt>
                <c:pt idx="141">
                  <c:v>0.50844810288787134</c:v>
                </c:pt>
                <c:pt idx="142">
                  <c:v>0.50455327353299839</c:v>
                </c:pt>
                <c:pt idx="143">
                  <c:v>0.50039171030891971</c:v>
                </c:pt>
                <c:pt idx="144">
                  <c:v>0.49633090055558954</c:v>
                </c:pt>
                <c:pt idx="145">
                  <c:v>0.49024537056135686</c:v>
                </c:pt>
                <c:pt idx="146">
                  <c:v>0.4850992858162797</c:v>
                </c:pt>
                <c:pt idx="147">
                  <c:v>0.48052780843103421</c:v>
                </c:pt>
                <c:pt idx="148">
                  <c:v>0.47626423573056398</c:v>
                </c:pt>
                <c:pt idx="149">
                  <c:v>0.47087382148296547</c:v>
                </c:pt>
                <c:pt idx="150">
                  <c:v>0.46486342559066246</c:v>
                </c:pt>
                <c:pt idx="151">
                  <c:v>0.46003478592330482</c:v>
                </c:pt>
                <c:pt idx="152">
                  <c:v>0.45508617630500947</c:v>
                </c:pt>
                <c:pt idx="153">
                  <c:v>0.45158928321081276</c:v>
                </c:pt>
                <c:pt idx="154">
                  <c:v>0.44651856608786988</c:v>
                </c:pt>
                <c:pt idx="155">
                  <c:v>0.44303933121567407</c:v>
                </c:pt>
                <c:pt idx="156">
                  <c:v>0.43775903252107301</c:v>
                </c:pt>
                <c:pt idx="157">
                  <c:v>0.43372947018100505</c:v>
                </c:pt>
                <c:pt idx="158">
                  <c:v>0.42821521441220778</c:v>
                </c:pt>
                <c:pt idx="159">
                  <c:v>0.42428429956500818</c:v>
                </c:pt>
                <c:pt idx="160">
                  <c:v>0.41964114789283835</c:v>
                </c:pt>
                <c:pt idx="161">
                  <c:v>0.41546988643976362</c:v>
                </c:pt>
                <c:pt idx="162">
                  <c:v>0.41015554896944717</c:v>
                </c:pt>
                <c:pt idx="163">
                  <c:v>0.40512559925331676</c:v>
                </c:pt>
                <c:pt idx="164">
                  <c:v>0.39947811570110814</c:v>
                </c:pt>
                <c:pt idx="165">
                  <c:v>0.39462299293210484</c:v>
                </c:pt>
                <c:pt idx="166">
                  <c:v>0.39009527567306862</c:v>
                </c:pt>
                <c:pt idx="167">
                  <c:v>0.38459609612444201</c:v>
                </c:pt>
                <c:pt idx="168">
                  <c:v>0.37868288945198003</c:v>
                </c:pt>
                <c:pt idx="169">
                  <c:v>0.3738772797829279</c:v>
                </c:pt>
                <c:pt idx="170">
                  <c:v>0.36976656996273849</c:v>
                </c:pt>
                <c:pt idx="171">
                  <c:v>0.36499989403481525</c:v>
                </c:pt>
                <c:pt idx="172">
                  <c:v>0.35863445206087552</c:v>
                </c:pt>
                <c:pt idx="173">
                  <c:v>0.35422398406427252</c:v>
                </c:pt>
                <c:pt idx="174">
                  <c:v>0.35000421430241485</c:v>
                </c:pt>
                <c:pt idx="175">
                  <c:v>0.34659535562288823</c:v>
                </c:pt>
                <c:pt idx="176">
                  <c:v>0.34189380866506297</c:v>
                </c:pt>
                <c:pt idx="177">
                  <c:v>0.3380400890122075</c:v>
                </c:pt>
                <c:pt idx="178">
                  <c:v>0.33407401289559069</c:v>
                </c:pt>
                <c:pt idx="179">
                  <c:v>0.32949331691500128</c:v>
                </c:pt>
                <c:pt idx="180">
                  <c:v>0.32686287170916095</c:v>
                </c:pt>
                <c:pt idx="181">
                  <c:v>0.32339662069859187</c:v>
                </c:pt>
                <c:pt idx="182">
                  <c:v>0.32120387839488634</c:v>
                </c:pt>
                <c:pt idx="183">
                  <c:v>0.31711657861403825</c:v>
                </c:pt>
                <c:pt idx="184">
                  <c:v>0.31424303572353851</c:v>
                </c:pt>
                <c:pt idx="185">
                  <c:v>0.31126064916838658</c:v>
                </c:pt>
                <c:pt idx="186">
                  <c:v>0.30915782778851675</c:v>
                </c:pt>
                <c:pt idx="187">
                  <c:v>0.30666735115679944</c:v>
                </c:pt>
                <c:pt idx="188">
                  <c:v>0.30499576344694546</c:v>
                </c:pt>
                <c:pt idx="189">
                  <c:v>0.30218790463400447</c:v>
                </c:pt>
                <c:pt idx="190">
                  <c:v>0.29979583882403271</c:v>
                </c:pt>
                <c:pt idx="191">
                  <c:v>0.29668020178975019</c:v>
                </c:pt>
                <c:pt idx="192">
                  <c:v>0.29431693324723468</c:v>
                </c:pt>
                <c:pt idx="193">
                  <c:v>0.29213646367382951</c:v>
                </c:pt>
                <c:pt idx="194">
                  <c:v>0.28953344204875203</c:v>
                </c:pt>
                <c:pt idx="195">
                  <c:v>0.28643859159490864</c:v>
                </c:pt>
                <c:pt idx="196">
                  <c:v>0.28310538195453255</c:v>
                </c:pt>
                <c:pt idx="197">
                  <c:v>0.28060161029213254</c:v>
                </c:pt>
                <c:pt idx="198">
                  <c:v>0.27828400558381688</c:v>
                </c:pt>
                <c:pt idx="199">
                  <c:v>0.27702836795496061</c:v>
                </c:pt>
                <c:pt idx="200">
                  <c:v>0.27445471643617092</c:v>
                </c:pt>
                <c:pt idx="201">
                  <c:v>0.27242446249173097</c:v>
                </c:pt>
                <c:pt idx="202">
                  <c:v>0.2692036730936721</c:v>
                </c:pt>
                <c:pt idx="203">
                  <c:v>0.26629886682216564</c:v>
                </c:pt>
                <c:pt idx="204">
                  <c:v>0.2630722083689393</c:v>
                </c:pt>
                <c:pt idx="205">
                  <c:v>0.26036339925009139</c:v>
                </c:pt>
                <c:pt idx="206">
                  <c:v>0.25937309519444068</c:v>
                </c:pt>
                <c:pt idx="207">
                  <c:v>0.25763528923990403</c:v>
                </c:pt>
                <c:pt idx="208">
                  <c:v>0.25587947008170264</c:v>
                </c:pt>
                <c:pt idx="209">
                  <c:v>0.25308774940226014</c:v>
                </c:pt>
                <c:pt idx="210">
                  <c:v>0.25060498568161421</c:v>
                </c:pt>
                <c:pt idx="211">
                  <c:v>0.24822451176538951</c:v>
                </c:pt>
                <c:pt idx="212">
                  <c:v>0.24552207705766632</c:v>
                </c:pt>
                <c:pt idx="213">
                  <c:v>0.24303648211646581</c:v>
                </c:pt>
                <c:pt idx="214">
                  <c:v>0.23994691718481284</c:v>
                </c:pt>
                <c:pt idx="215">
                  <c:v>0.23815444515453865</c:v>
                </c:pt>
                <c:pt idx="216">
                  <c:v>0.23551704473505225</c:v>
                </c:pt>
                <c:pt idx="217">
                  <c:v>0.23422413086580718</c:v>
                </c:pt>
                <c:pt idx="218">
                  <c:v>0.23126768156939578</c:v>
                </c:pt>
                <c:pt idx="219">
                  <c:v>0.22836163895794082</c:v>
                </c:pt>
                <c:pt idx="220">
                  <c:v>0.22399337512642931</c:v>
                </c:pt>
                <c:pt idx="221">
                  <c:v>0.22034223132664937</c:v>
                </c:pt>
                <c:pt idx="222">
                  <c:v>0.21976996876924204</c:v>
                </c:pt>
                <c:pt idx="223">
                  <c:v>0.21835773652315041</c:v>
                </c:pt>
                <c:pt idx="224">
                  <c:v>0.21645780508104828</c:v>
                </c:pt>
                <c:pt idx="225">
                  <c:v>0.21301007536082142</c:v>
                </c:pt>
                <c:pt idx="226">
                  <c:v>0.21074040495776816</c:v>
                </c:pt>
                <c:pt idx="227">
                  <c:v>0.20859276852334058</c:v>
                </c:pt>
                <c:pt idx="228">
                  <c:v>0.20636730048015395</c:v>
                </c:pt>
                <c:pt idx="229">
                  <c:v>0.20487308265346207</c:v>
                </c:pt>
                <c:pt idx="230">
                  <c:v>0.20247215047782258</c:v>
                </c:pt>
                <c:pt idx="231">
                  <c:v>0.19979542982165369</c:v>
                </c:pt>
                <c:pt idx="232">
                  <c:v>0.19590183810074419</c:v>
                </c:pt>
                <c:pt idx="233">
                  <c:v>0.19388508097413651</c:v>
                </c:pt>
                <c:pt idx="234">
                  <c:v>0.19132921111444851</c:v>
                </c:pt>
                <c:pt idx="235">
                  <c:v>0.18869743798508312</c:v>
                </c:pt>
                <c:pt idx="236">
                  <c:v>0.18653923919697454</c:v>
                </c:pt>
                <c:pt idx="237">
                  <c:v>0.18403810745286925</c:v>
                </c:pt>
                <c:pt idx="238">
                  <c:v>0.18223209823706427</c:v>
                </c:pt>
                <c:pt idx="239">
                  <c:v>0.1789402073544171</c:v>
                </c:pt>
                <c:pt idx="240">
                  <c:v>0.17643835799041693</c:v>
                </c:pt>
                <c:pt idx="241">
                  <c:v>0.17473587433181184</c:v>
                </c:pt>
                <c:pt idx="242">
                  <c:v>0.17312020652745094</c:v>
                </c:pt>
                <c:pt idx="243">
                  <c:v>0.17108687849449938</c:v>
                </c:pt>
                <c:pt idx="244">
                  <c:v>0.16809926998459143</c:v>
                </c:pt>
                <c:pt idx="245">
                  <c:v>0.16637730571895221</c:v>
                </c:pt>
                <c:pt idx="246">
                  <c:v>0.1642475004031726</c:v>
                </c:pt>
                <c:pt idx="247">
                  <c:v>0.1625179666561232</c:v>
                </c:pt>
                <c:pt idx="248">
                  <c:v>0.16045482370791905</c:v>
                </c:pt>
                <c:pt idx="249">
                  <c:v>0.15840904163820738</c:v>
                </c:pt>
                <c:pt idx="250">
                  <c:v>0.1563373988107058</c:v>
                </c:pt>
                <c:pt idx="251">
                  <c:v>0.15387099179756095</c:v>
                </c:pt>
                <c:pt idx="252">
                  <c:v>0.15173584053622682</c:v>
                </c:pt>
                <c:pt idx="253">
                  <c:v>0.15003635625471592</c:v>
                </c:pt>
                <c:pt idx="254">
                  <c:v>0.14795782539857524</c:v>
                </c:pt>
                <c:pt idx="255">
                  <c:v>0.14671187738111136</c:v>
                </c:pt>
                <c:pt idx="256">
                  <c:v>0.14477449686214827</c:v>
                </c:pt>
                <c:pt idx="257">
                  <c:v>0.14325012542910326</c:v>
                </c:pt>
                <c:pt idx="258">
                  <c:v>0.14104440938361515</c:v>
                </c:pt>
                <c:pt idx="259">
                  <c:v>0.13916352224053921</c:v>
                </c:pt>
                <c:pt idx="260">
                  <c:v>0.13739110972735774</c:v>
                </c:pt>
                <c:pt idx="261">
                  <c:v>0.13562589548390316</c:v>
                </c:pt>
                <c:pt idx="262">
                  <c:v>0.13374797562332896</c:v>
                </c:pt>
                <c:pt idx="263">
                  <c:v>0.13193326663901259</c:v>
                </c:pt>
                <c:pt idx="264">
                  <c:v>0.13009154873013307</c:v>
                </c:pt>
                <c:pt idx="265">
                  <c:v>0.1282466291756636</c:v>
                </c:pt>
                <c:pt idx="266">
                  <c:v>0.12640645743774367</c:v>
                </c:pt>
                <c:pt idx="267">
                  <c:v>0.12483797453409129</c:v>
                </c:pt>
                <c:pt idx="268">
                  <c:v>0.12390351277243797</c:v>
                </c:pt>
                <c:pt idx="269">
                  <c:v>0.12261918374809334</c:v>
                </c:pt>
                <c:pt idx="270">
                  <c:v>0.12075008263927424</c:v>
                </c:pt>
                <c:pt idx="271">
                  <c:v>0.1184019530537837</c:v>
                </c:pt>
                <c:pt idx="272">
                  <c:v>0.11663184286515543</c:v>
                </c:pt>
                <c:pt idx="273">
                  <c:v>0.1155937563387834</c:v>
                </c:pt>
                <c:pt idx="274">
                  <c:v>0.11389815761727702</c:v>
                </c:pt>
                <c:pt idx="275">
                  <c:v>0.11215730758212081</c:v>
                </c:pt>
                <c:pt idx="276">
                  <c:v>0.11019229355140603</c:v>
                </c:pt>
                <c:pt idx="277">
                  <c:v>0.10953417759071978</c:v>
                </c:pt>
                <c:pt idx="278">
                  <c:v>0.10852779672323358</c:v>
                </c:pt>
                <c:pt idx="279">
                  <c:v>0.10750829044740795</c:v>
                </c:pt>
                <c:pt idx="280">
                  <c:v>0.1059383248950209</c:v>
                </c:pt>
                <c:pt idx="281">
                  <c:v>0.10407306201512069</c:v>
                </c:pt>
                <c:pt idx="282">
                  <c:v>0.10261635108214431</c:v>
                </c:pt>
                <c:pt idx="283">
                  <c:v>0.10094267452470976</c:v>
                </c:pt>
                <c:pt idx="284">
                  <c:v>0.10004768305176778</c:v>
                </c:pt>
                <c:pt idx="285">
                  <c:v>9.954038579097893E-2</c:v>
                </c:pt>
                <c:pt idx="286">
                  <c:v>9.7907725864311776E-2</c:v>
                </c:pt>
                <c:pt idx="287">
                  <c:v>9.6379396279800536E-2</c:v>
                </c:pt>
                <c:pt idx="288">
                  <c:v>9.4073390070833221E-2</c:v>
                </c:pt>
                <c:pt idx="289">
                  <c:v>9.3505531287394819E-2</c:v>
                </c:pt>
                <c:pt idx="290">
                  <c:v>9.168918638502753E-2</c:v>
                </c:pt>
                <c:pt idx="291">
                  <c:v>9.1055874154962038E-2</c:v>
                </c:pt>
                <c:pt idx="292">
                  <c:v>8.9607152957274852E-2</c:v>
                </c:pt>
                <c:pt idx="293">
                  <c:v>8.972433951618132E-2</c:v>
                </c:pt>
                <c:pt idx="294">
                  <c:v>8.9248177988708391E-2</c:v>
                </c:pt>
                <c:pt idx="295">
                  <c:v>8.8050765775388284E-2</c:v>
                </c:pt>
                <c:pt idx="296">
                  <c:v>8.6991242479073999E-2</c:v>
                </c:pt>
                <c:pt idx="297">
                  <c:v>8.5113263719890683E-2</c:v>
                </c:pt>
                <c:pt idx="298">
                  <c:v>8.4887359316251632E-2</c:v>
                </c:pt>
                <c:pt idx="299">
                  <c:v>8.3873384899516512E-2</c:v>
                </c:pt>
                <c:pt idx="300">
                  <c:v>8.4002265511686547E-2</c:v>
                </c:pt>
                <c:pt idx="301">
                  <c:v>8.2928270535144885E-2</c:v>
                </c:pt>
                <c:pt idx="302">
                  <c:v>8.2858251839330099E-2</c:v>
                </c:pt>
                <c:pt idx="303">
                  <c:v>8.1392161287569598E-2</c:v>
                </c:pt>
                <c:pt idx="304">
                  <c:v>8.209352080987295E-2</c:v>
                </c:pt>
                <c:pt idx="305">
                  <c:v>8.1626989540653117E-2</c:v>
                </c:pt>
                <c:pt idx="306">
                  <c:v>8.2174260830978577E-2</c:v>
                </c:pt>
                <c:pt idx="307">
                  <c:v>8.0583168164785599E-2</c:v>
                </c:pt>
                <c:pt idx="308">
                  <c:v>7.9322407528731653E-2</c:v>
                </c:pt>
                <c:pt idx="309">
                  <c:v>7.772265457643221E-2</c:v>
                </c:pt>
                <c:pt idx="310">
                  <c:v>7.6533637522145079E-2</c:v>
                </c:pt>
                <c:pt idx="311">
                  <c:v>7.5598961785905527E-2</c:v>
                </c:pt>
                <c:pt idx="312">
                  <c:v>7.5000118845203093E-2</c:v>
                </c:pt>
                <c:pt idx="313">
                  <c:v>7.5169026231521288E-2</c:v>
                </c:pt>
                <c:pt idx="314">
                  <c:v>7.5006555517179954E-2</c:v>
                </c:pt>
                <c:pt idx="315">
                  <c:v>7.3905037667998302E-2</c:v>
                </c:pt>
                <c:pt idx="316">
                  <c:v>7.3147941039726966E-2</c:v>
                </c:pt>
                <c:pt idx="317">
                  <c:v>7.2104628103454554E-2</c:v>
                </c:pt>
                <c:pt idx="318">
                  <c:v>7.2655592251525791E-2</c:v>
                </c:pt>
                <c:pt idx="319">
                  <c:v>7.2602818338984756E-2</c:v>
                </c:pt>
                <c:pt idx="320">
                  <c:v>7.3011569145433761E-2</c:v>
                </c:pt>
                <c:pt idx="321">
                  <c:v>7.2095185779528934E-2</c:v>
                </c:pt>
                <c:pt idx="322">
                  <c:v>7.0907449928461333E-2</c:v>
                </c:pt>
                <c:pt idx="323">
                  <c:v>6.9943955773738409E-2</c:v>
                </c:pt>
                <c:pt idx="324">
                  <c:v>6.9097639973455027E-2</c:v>
                </c:pt>
                <c:pt idx="325">
                  <c:v>6.8871618348940455E-2</c:v>
                </c:pt>
                <c:pt idx="326">
                  <c:v>6.8194836986498975E-2</c:v>
                </c:pt>
                <c:pt idx="327">
                  <c:v>6.8602270728865627E-2</c:v>
                </c:pt>
                <c:pt idx="328">
                  <c:v>6.7963130249894879E-2</c:v>
                </c:pt>
                <c:pt idx="329">
                  <c:v>6.8164284292255045E-2</c:v>
                </c:pt>
                <c:pt idx="330">
                  <c:v>6.7156785100289509E-2</c:v>
                </c:pt>
                <c:pt idx="331">
                  <c:v>6.7344897510637144E-2</c:v>
                </c:pt>
                <c:pt idx="332">
                  <c:v>6.6548843856336234E-2</c:v>
                </c:pt>
                <c:pt idx="333">
                  <c:v>6.6737758461566835E-2</c:v>
                </c:pt>
                <c:pt idx="334">
                  <c:v>6.6790821889974858E-2</c:v>
                </c:pt>
                <c:pt idx="335">
                  <c:v>6.6552556851293992E-2</c:v>
                </c:pt>
                <c:pt idx="336">
                  <c:v>6.6341364817346066E-2</c:v>
                </c:pt>
                <c:pt idx="337">
                  <c:v>6.5337706938526932E-2</c:v>
                </c:pt>
                <c:pt idx="338">
                  <c:v>6.5100340486514252E-2</c:v>
                </c:pt>
                <c:pt idx="339">
                  <c:v>6.5336147571016218E-2</c:v>
                </c:pt>
                <c:pt idx="340">
                  <c:v>6.5887375039413956E-2</c:v>
                </c:pt>
                <c:pt idx="341">
                  <c:v>6.5787223231658531E-2</c:v>
                </c:pt>
                <c:pt idx="342">
                  <c:v>6.5453789584888289E-2</c:v>
                </c:pt>
                <c:pt idx="343">
                  <c:v>6.479918384229845E-2</c:v>
                </c:pt>
                <c:pt idx="344">
                  <c:v>6.5325981547776066E-2</c:v>
                </c:pt>
                <c:pt idx="345">
                  <c:v>6.5253032721542786E-2</c:v>
                </c:pt>
                <c:pt idx="346">
                  <c:v>6.5523377153180212E-2</c:v>
                </c:pt>
                <c:pt idx="347">
                  <c:v>6.5027087627579555E-2</c:v>
                </c:pt>
                <c:pt idx="348">
                  <c:v>6.4575476194192655E-2</c:v>
                </c:pt>
                <c:pt idx="349">
                  <c:v>6.38008219786841E-2</c:v>
                </c:pt>
                <c:pt idx="350">
                  <c:v>6.2766970898293487E-2</c:v>
                </c:pt>
                <c:pt idx="351">
                  <c:v>6.2141116007403192E-2</c:v>
                </c:pt>
                <c:pt idx="352">
                  <c:v>6.2109728981291107E-2</c:v>
                </c:pt>
                <c:pt idx="353">
                  <c:v>6.2802885098325933E-2</c:v>
                </c:pt>
                <c:pt idx="354">
                  <c:v>6.3015857613795162E-2</c:v>
                </c:pt>
                <c:pt idx="355">
                  <c:v>6.295163560852382E-2</c:v>
                </c:pt>
                <c:pt idx="356">
                  <c:v>6.1357998961018984E-2</c:v>
                </c:pt>
                <c:pt idx="357">
                  <c:v>6.0651613793592525E-2</c:v>
                </c:pt>
                <c:pt idx="358">
                  <c:v>5.9612220696425196E-2</c:v>
                </c:pt>
                <c:pt idx="359">
                  <c:v>5.9212748089866644E-2</c:v>
                </c:pt>
                <c:pt idx="360">
                  <c:v>5.8742901521012345E-2</c:v>
                </c:pt>
                <c:pt idx="361">
                  <c:v>5.8135875089585967E-2</c:v>
                </c:pt>
                <c:pt idx="362">
                  <c:v>5.8379897745825519E-2</c:v>
                </c:pt>
                <c:pt idx="363">
                  <c:v>5.7815133671915021E-2</c:v>
                </c:pt>
                <c:pt idx="364">
                  <c:v>5.6718134582073115E-2</c:v>
                </c:pt>
                <c:pt idx="365">
                  <c:v>5.6378164709463698E-2</c:v>
                </c:pt>
                <c:pt idx="366">
                  <c:v>5.6357124082269602E-2</c:v>
                </c:pt>
                <c:pt idx="367">
                  <c:v>5.7817285465147576E-2</c:v>
                </c:pt>
                <c:pt idx="368">
                  <c:v>5.785650378088969E-2</c:v>
                </c:pt>
                <c:pt idx="369">
                  <c:v>5.7330929055086084E-2</c:v>
                </c:pt>
                <c:pt idx="370">
                  <c:v>5.6185931311872848E-2</c:v>
                </c:pt>
                <c:pt idx="371">
                  <c:v>5.5326858817433426E-2</c:v>
                </c:pt>
                <c:pt idx="372">
                  <c:v>5.5534588274366525E-2</c:v>
                </c:pt>
                <c:pt idx="373">
                  <c:v>5.5471851083819607E-2</c:v>
                </c:pt>
                <c:pt idx="374">
                  <c:v>5.6330241829954358E-2</c:v>
                </c:pt>
                <c:pt idx="375">
                  <c:v>5.5968586987515265E-2</c:v>
                </c:pt>
                <c:pt idx="376">
                  <c:v>5.6173158668833906E-2</c:v>
                </c:pt>
                <c:pt idx="377">
                  <c:v>5.5993984397645274E-2</c:v>
                </c:pt>
                <c:pt idx="378">
                  <c:v>5.6392459074737764E-2</c:v>
                </c:pt>
                <c:pt idx="379">
                  <c:v>5.7875201149350623E-2</c:v>
                </c:pt>
                <c:pt idx="380">
                  <c:v>5.9554188481500993E-2</c:v>
                </c:pt>
                <c:pt idx="381">
                  <c:v>6.1629206703360237E-2</c:v>
                </c:pt>
                <c:pt idx="382">
                  <c:v>6.3331801820292841E-2</c:v>
                </c:pt>
                <c:pt idx="383">
                  <c:v>6.4928837191177161E-2</c:v>
                </c:pt>
                <c:pt idx="384">
                  <c:v>6.619960229559349E-2</c:v>
                </c:pt>
                <c:pt idx="385">
                  <c:v>6.7109012016252662E-2</c:v>
                </c:pt>
                <c:pt idx="386">
                  <c:v>6.7269345035073744E-2</c:v>
                </c:pt>
                <c:pt idx="387">
                  <c:v>6.8645164401988298E-2</c:v>
                </c:pt>
                <c:pt idx="388">
                  <c:v>6.9737837496281374E-2</c:v>
                </c:pt>
                <c:pt idx="389">
                  <c:v>7.1016745554149344E-2</c:v>
                </c:pt>
                <c:pt idx="390">
                  <c:v>7.1923285333896206E-2</c:v>
                </c:pt>
                <c:pt idx="391">
                  <c:v>7.1916901266654135E-2</c:v>
                </c:pt>
                <c:pt idx="392">
                  <c:v>7.3095765864531301E-2</c:v>
                </c:pt>
                <c:pt idx="393">
                  <c:v>7.2703295505651799E-2</c:v>
                </c:pt>
                <c:pt idx="394">
                  <c:v>7.5042540568777433E-2</c:v>
                </c:pt>
                <c:pt idx="395">
                  <c:v>7.5809420509843989E-2</c:v>
                </c:pt>
                <c:pt idx="396">
                  <c:v>7.7046824518388415E-2</c:v>
                </c:pt>
                <c:pt idx="397">
                  <c:v>7.6341590008343133E-2</c:v>
                </c:pt>
                <c:pt idx="398">
                  <c:v>7.6019275596034525E-2</c:v>
                </c:pt>
                <c:pt idx="399">
                  <c:v>7.6247728261809408E-2</c:v>
                </c:pt>
                <c:pt idx="400">
                  <c:v>7.5685747512117457E-2</c:v>
                </c:pt>
                <c:pt idx="401">
                  <c:v>7.4317175476982078E-2</c:v>
                </c:pt>
                <c:pt idx="402">
                  <c:v>7.1879150251130883E-2</c:v>
                </c:pt>
                <c:pt idx="403">
                  <c:v>7.0911142894579199E-2</c:v>
                </c:pt>
                <c:pt idx="404">
                  <c:v>7.0210026493070288E-2</c:v>
                </c:pt>
                <c:pt idx="405">
                  <c:v>6.976145346639652E-2</c:v>
                </c:pt>
                <c:pt idx="406">
                  <c:v>6.7945072760247069E-2</c:v>
                </c:pt>
                <c:pt idx="407">
                  <c:v>6.5595555192586558E-2</c:v>
                </c:pt>
                <c:pt idx="408">
                  <c:v>6.2554469197885251E-2</c:v>
                </c:pt>
                <c:pt idx="409">
                  <c:v>5.9470659230037665E-2</c:v>
                </c:pt>
                <c:pt idx="410">
                  <c:v>5.613675978482649E-2</c:v>
                </c:pt>
                <c:pt idx="411">
                  <c:v>5.5084754681368524E-2</c:v>
                </c:pt>
                <c:pt idx="412">
                  <c:v>5.3628126327311398E-2</c:v>
                </c:pt>
                <c:pt idx="413">
                  <c:v>5.340077238096063E-2</c:v>
                </c:pt>
                <c:pt idx="414">
                  <c:v>5.0541160356160769E-2</c:v>
                </c:pt>
                <c:pt idx="415">
                  <c:v>4.9202740295047551E-2</c:v>
                </c:pt>
                <c:pt idx="416">
                  <c:v>4.5495152311521653E-2</c:v>
                </c:pt>
                <c:pt idx="417">
                  <c:v>4.3678591263381292E-2</c:v>
                </c:pt>
                <c:pt idx="418">
                  <c:v>4.0311071896945917E-2</c:v>
                </c:pt>
                <c:pt idx="419">
                  <c:v>3.9276241353956381E-2</c:v>
                </c:pt>
                <c:pt idx="420">
                  <c:v>3.8372490943533739E-2</c:v>
                </c:pt>
                <c:pt idx="421">
                  <c:v>3.7675742634044156E-2</c:v>
                </c:pt>
                <c:pt idx="422">
                  <c:v>3.6170676703047994E-2</c:v>
                </c:pt>
                <c:pt idx="423">
                  <c:v>3.4011993897595814E-2</c:v>
                </c:pt>
                <c:pt idx="424">
                  <c:v>3.227879288065557E-2</c:v>
                </c:pt>
                <c:pt idx="425">
                  <c:v>3.1517065412923401E-2</c:v>
                </c:pt>
                <c:pt idx="426">
                  <c:v>3.0982759126648475E-2</c:v>
                </c:pt>
                <c:pt idx="427">
                  <c:v>3.0605846299425123E-2</c:v>
                </c:pt>
                <c:pt idx="428">
                  <c:v>3.0313273243247906E-2</c:v>
                </c:pt>
                <c:pt idx="429">
                  <c:v>3.0491979612388444E-2</c:v>
                </c:pt>
                <c:pt idx="430">
                  <c:v>3.085522323012024E-2</c:v>
                </c:pt>
                <c:pt idx="431">
                  <c:v>3.179829498482814E-2</c:v>
                </c:pt>
                <c:pt idx="432">
                  <c:v>3.1157071387100808E-2</c:v>
                </c:pt>
                <c:pt idx="433">
                  <c:v>3.0408183294587745E-2</c:v>
                </c:pt>
                <c:pt idx="434">
                  <c:v>2.8929167152569171E-2</c:v>
                </c:pt>
                <c:pt idx="435">
                  <c:v>2.7597249719567039E-2</c:v>
                </c:pt>
                <c:pt idx="436">
                  <c:v>2.7020430503477317E-2</c:v>
                </c:pt>
                <c:pt idx="437">
                  <c:v>2.696194338991437E-2</c:v>
                </c:pt>
                <c:pt idx="438">
                  <c:v>2.7509796296406267E-2</c:v>
                </c:pt>
                <c:pt idx="439">
                  <c:v>2.7635727247124476E-2</c:v>
                </c:pt>
                <c:pt idx="440">
                  <c:v>2.6830585173744727E-2</c:v>
                </c:pt>
                <c:pt idx="441">
                  <c:v>2.515358598817086E-2</c:v>
                </c:pt>
                <c:pt idx="442">
                  <c:v>2.2969347379913806E-2</c:v>
                </c:pt>
                <c:pt idx="443">
                  <c:v>2.3297567803350554E-2</c:v>
                </c:pt>
                <c:pt idx="444">
                  <c:v>2.3034138754512701E-2</c:v>
                </c:pt>
                <c:pt idx="445">
                  <c:v>2.3761109530270042E-2</c:v>
                </c:pt>
                <c:pt idx="446">
                  <c:v>2.185461288544286E-2</c:v>
                </c:pt>
                <c:pt idx="447">
                  <c:v>2.2609634791318802E-2</c:v>
                </c:pt>
                <c:pt idx="448">
                  <c:v>2.2710315863139086E-2</c:v>
                </c:pt>
                <c:pt idx="449">
                  <c:v>2.3204927739627887E-2</c:v>
                </c:pt>
                <c:pt idx="450">
                  <c:v>2.3044357508200129E-2</c:v>
                </c:pt>
                <c:pt idx="451">
                  <c:v>2.162387789121583E-2</c:v>
                </c:pt>
                <c:pt idx="452">
                  <c:v>2.0893854697925793E-2</c:v>
                </c:pt>
                <c:pt idx="453">
                  <c:v>1.9766022110137144E-2</c:v>
                </c:pt>
                <c:pt idx="454">
                  <c:v>2.0402503383175272E-2</c:v>
                </c:pt>
                <c:pt idx="455">
                  <c:v>2.1721345622528778E-2</c:v>
                </c:pt>
                <c:pt idx="456">
                  <c:v>2.2680229000541494E-2</c:v>
                </c:pt>
                <c:pt idx="457">
                  <c:v>2.1911200930671459E-2</c:v>
                </c:pt>
                <c:pt idx="458">
                  <c:v>2.0305261618065718E-2</c:v>
                </c:pt>
                <c:pt idx="459">
                  <c:v>1.930015843880685E-2</c:v>
                </c:pt>
                <c:pt idx="460">
                  <c:v>1.9770917214946053E-2</c:v>
                </c:pt>
                <c:pt idx="461">
                  <c:v>2.0397041552232643E-2</c:v>
                </c:pt>
                <c:pt idx="462">
                  <c:v>2.058586616031197E-2</c:v>
                </c:pt>
                <c:pt idx="463">
                  <c:v>2.1369364279038888E-2</c:v>
                </c:pt>
                <c:pt idx="464">
                  <c:v>2.1357054571439733E-2</c:v>
                </c:pt>
                <c:pt idx="465">
                  <c:v>2.0520224021848329E-2</c:v>
                </c:pt>
                <c:pt idx="466">
                  <c:v>1.9242170974920706E-2</c:v>
                </c:pt>
                <c:pt idx="467">
                  <c:v>1.7891437806756505E-2</c:v>
                </c:pt>
                <c:pt idx="468">
                  <c:v>1.8133137556581271E-2</c:v>
                </c:pt>
                <c:pt idx="469">
                  <c:v>1.8420703798836292E-2</c:v>
                </c:pt>
                <c:pt idx="470">
                  <c:v>1.7489765413482902E-2</c:v>
                </c:pt>
                <c:pt idx="471">
                  <c:v>1.7709950265195919E-2</c:v>
                </c:pt>
                <c:pt idx="472">
                  <c:v>1.7618499591781321E-2</c:v>
                </c:pt>
                <c:pt idx="473">
                  <c:v>1.7194718030947617E-2</c:v>
                </c:pt>
                <c:pt idx="474">
                  <c:v>1.5791028127020913E-2</c:v>
                </c:pt>
                <c:pt idx="475">
                  <c:v>1.3984580625008146E-2</c:v>
                </c:pt>
                <c:pt idx="476">
                  <c:v>1.5090564988497347E-2</c:v>
                </c:pt>
                <c:pt idx="477">
                  <c:v>1.6515294119536623E-2</c:v>
                </c:pt>
                <c:pt idx="478">
                  <c:v>1.6475933622010712E-2</c:v>
                </c:pt>
                <c:pt idx="479">
                  <c:v>1.5304480104867393E-2</c:v>
                </c:pt>
                <c:pt idx="480">
                  <c:v>1.3247591065139803E-2</c:v>
                </c:pt>
                <c:pt idx="481">
                  <c:v>1.2937919650368545E-2</c:v>
                </c:pt>
                <c:pt idx="482">
                  <c:v>1.3689636261402563E-2</c:v>
                </c:pt>
                <c:pt idx="483">
                  <c:v>1.5319469579860339E-2</c:v>
                </c:pt>
                <c:pt idx="484">
                  <c:v>1.5973056898447292E-2</c:v>
                </c:pt>
                <c:pt idx="485">
                  <c:v>1.6444187335578973E-2</c:v>
                </c:pt>
                <c:pt idx="486">
                  <c:v>1.5692528704066736E-2</c:v>
                </c:pt>
                <c:pt idx="487">
                  <c:v>1.5657975604159154E-2</c:v>
                </c:pt>
                <c:pt idx="488">
                  <c:v>1.395455344261832E-2</c:v>
                </c:pt>
                <c:pt idx="489">
                  <c:v>1.2007732087268084E-2</c:v>
                </c:pt>
                <c:pt idx="490">
                  <c:v>1.1182790011264198E-2</c:v>
                </c:pt>
                <c:pt idx="491">
                  <c:v>1.2379906109811815E-2</c:v>
                </c:pt>
                <c:pt idx="492">
                  <c:v>1.4513363181854144E-2</c:v>
                </c:pt>
                <c:pt idx="493">
                  <c:v>1.487068323728818E-2</c:v>
                </c:pt>
                <c:pt idx="494">
                  <c:v>1.434448371070016E-2</c:v>
                </c:pt>
                <c:pt idx="495">
                  <c:v>1.398395549420273E-2</c:v>
                </c:pt>
                <c:pt idx="496">
                  <c:v>1.4499548735639283E-2</c:v>
                </c:pt>
                <c:pt idx="497">
                  <c:v>1.351165908618057E-2</c:v>
                </c:pt>
                <c:pt idx="498">
                  <c:v>1.2954025213703601E-2</c:v>
                </c:pt>
                <c:pt idx="499">
                  <c:v>1.1652408945138483E-2</c:v>
                </c:pt>
                <c:pt idx="500">
                  <c:v>1.239983650139795E-2</c:v>
                </c:pt>
                <c:pt idx="501">
                  <c:v>1.2234316344969156E-2</c:v>
                </c:pt>
                <c:pt idx="502">
                  <c:v>1.35912250903712E-2</c:v>
                </c:pt>
                <c:pt idx="503">
                  <c:v>1.5291378704645159E-2</c:v>
                </c:pt>
                <c:pt idx="504">
                  <c:v>1.5919087573655722E-2</c:v>
                </c:pt>
                <c:pt idx="505">
                  <c:v>1.5573413998774877E-2</c:v>
                </c:pt>
                <c:pt idx="506">
                  <c:v>1.3502943658032606E-2</c:v>
                </c:pt>
                <c:pt idx="507">
                  <c:v>1.1373695584119844E-2</c:v>
                </c:pt>
                <c:pt idx="508">
                  <c:v>1.0161144806776904E-2</c:v>
                </c:pt>
                <c:pt idx="509">
                  <c:v>9.7304048923247035E-3</c:v>
                </c:pt>
                <c:pt idx="510">
                  <c:v>1.027668243628916E-2</c:v>
                </c:pt>
                <c:pt idx="511">
                  <c:v>1.1693066907014672E-2</c:v>
                </c:pt>
                <c:pt idx="512">
                  <c:v>1.330246596592604E-2</c:v>
                </c:pt>
                <c:pt idx="513">
                  <c:v>1.4155740786265291E-2</c:v>
                </c:pt>
                <c:pt idx="514">
                  <c:v>1.3836363932587789E-2</c:v>
                </c:pt>
                <c:pt idx="515">
                  <c:v>1.3317798638258773E-2</c:v>
                </c:pt>
                <c:pt idx="516">
                  <c:v>1.2975407084863628E-2</c:v>
                </c:pt>
                <c:pt idx="517">
                  <c:v>1.2333851661391615E-2</c:v>
                </c:pt>
                <c:pt idx="518">
                  <c:v>1.2889182629583636E-2</c:v>
                </c:pt>
                <c:pt idx="519">
                  <c:v>1.3883405306186834E-2</c:v>
                </c:pt>
                <c:pt idx="520">
                  <c:v>1.488670579531488E-2</c:v>
                </c:pt>
              </c:numCache>
            </c:numRef>
          </c:val>
        </c:ser>
        <c:ser>
          <c:idx val="28"/>
          <c:order val="27"/>
          <c:tx>
            <c:strRef>
              <c:f>AP_t!$F$29</c:f>
              <c:strCache>
                <c:ptCount val="1"/>
                <c:pt idx="0">
                  <c:v>P28</c:v>
                </c:pt>
              </c:strCache>
            </c:strRef>
          </c:tx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AP_t!$G$29:$TG$29</c:f>
              <c:numCache>
                <c:formatCode>General</c:formatCode>
                <c:ptCount val="521"/>
                <c:pt idx="0">
                  <c:v>1.4862375844082725</c:v>
                </c:pt>
                <c:pt idx="1">
                  <c:v>1.4822651066386985</c:v>
                </c:pt>
                <c:pt idx="2">
                  <c:v>1.4761220697511859</c:v>
                </c:pt>
                <c:pt idx="3">
                  <c:v>1.4700806487608697</c:v>
                </c:pt>
                <c:pt idx="4">
                  <c:v>1.4529111929199587</c:v>
                </c:pt>
                <c:pt idx="5">
                  <c:v>1.4421079628451887</c:v>
                </c:pt>
                <c:pt idx="6">
                  <c:v>1.4309012511410015</c:v>
                </c:pt>
                <c:pt idx="7">
                  <c:v>1.4249305458715487</c:v>
                </c:pt>
                <c:pt idx="8">
                  <c:v>1.4242077222736946</c:v>
                </c:pt>
                <c:pt idx="9">
                  <c:v>1.4156855529010568</c:v>
                </c:pt>
                <c:pt idx="10">
                  <c:v>1.4071752770874737</c:v>
                </c:pt>
                <c:pt idx="11">
                  <c:v>1.3934255867316594</c:v>
                </c:pt>
                <c:pt idx="12">
                  <c:v>1.3870910740793809</c:v>
                </c:pt>
                <c:pt idx="13">
                  <c:v>1.3767445533969462</c:v>
                </c:pt>
                <c:pt idx="14">
                  <c:v>1.3685374353839126</c:v>
                </c:pt>
                <c:pt idx="15">
                  <c:v>1.3573170643512815</c:v>
                </c:pt>
                <c:pt idx="16">
                  <c:v>1.3465765200187183</c:v>
                </c:pt>
                <c:pt idx="17">
                  <c:v>1.3388837509236813</c:v>
                </c:pt>
                <c:pt idx="18">
                  <c:v>1.325015422052475</c:v>
                </c:pt>
                <c:pt idx="19">
                  <c:v>1.3125099058628427</c:v>
                </c:pt>
                <c:pt idx="20">
                  <c:v>1.2999610339372809</c:v>
                </c:pt>
                <c:pt idx="21">
                  <c:v>1.2940141631216022</c:v>
                </c:pt>
                <c:pt idx="22">
                  <c:v>1.2865730118046517</c:v>
                </c:pt>
                <c:pt idx="23">
                  <c:v>1.2761437226604464</c:v>
                </c:pt>
                <c:pt idx="24">
                  <c:v>1.2683983548409197</c:v>
                </c:pt>
                <c:pt idx="25">
                  <c:v>1.2558830238589043</c:v>
                </c:pt>
                <c:pt idx="26">
                  <c:v>1.2443381144742405</c:v>
                </c:pt>
                <c:pt idx="27">
                  <c:v>1.236878504845393</c:v>
                </c:pt>
                <c:pt idx="28">
                  <c:v>1.2344290803615152</c:v>
                </c:pt>
                <c:pt idx="29">
                  <c:v>1.2271788077993766</c:v>
                </c:pt>
                <c:pt idx="30">
                  <c:v>1.2171890795386109</c:v>
                </c:pt>
                <c:pt idx="31">
                  <c:v>1.2105004687240051</c:v>
                </c:pt>
                <c:pt idx="32">
                  <c:v>1.2023662930685426</c:v>
                </c:pt>
                <c:pt idx="33">
                  <c:v>1.1950987223430667</c:v>
                </c:pt>
                <c:pt idx="34">
                  <c:v>1.1796524211343933</c:v>
                </c:pt>
                <c:pt idx="35">
                  <c:v>1.1676363643867456</c:v>
                </c:pt>
                <c:pt idx="36">
                  <c:v>1.1561098006618646</c:v>
                </c:pt>
                <c:pt idx="37">
                  <c:v>1.1518826184285973</c:v>
                </c:pt>
                <c:pt idx="38">
                  <c:v>1.1413455849196048</c:v>
                </c:pt>
                <c:pt idx="39">
                  <c:v>1.1251157709326709</c:v>
                </c:pt>
                <c:pt idx="40">
                  <c:v>1.1137541458067524</c:v>
                </c:pt>
                <c:pt idx="41">
                  <c:v>1.1123310915156708</c:v>
                </c:pt>
                <c:pt idx="42">
                  <c:v>1.1057476465871112</c:v>
                </c:pt>
                <c:pt idx="43">
                  <c:v>1.0963196827359747</c:v>
                </c:pt>
                <c:pt idx="44">
                  <c:v>1.0837306184894531</c:v>
                </c:pt>
                <c:pt idx="45">
                  <c:v>1.0778699255246962</c:v>
                </c:pt>
                <c:pt idx="46">
                  <c:v>1.0655619957078926</c:v>
                </c:pt>
                <c:pt idx="47">
                  <c:v>1.0524889735670875</c:v>
                </c:pt>
                <c:pt idx="48">
                  <c:v>1.0431493709278636</c:v>
                </c:pt>
                <c:pt idx="49">
                  <c:v>1.0350584206777611</c:v>
                </c:pt>
                <c:pt idx="50">
                  <c:v>1.0248729432542965</c:v>
                </c:pt>
                <c:pt idx="51">
                  <c:v>1.0180190637966484</c:v>
                </c:pt>
                <c:pt idx="52">
                  <c:v>1.0096355625054114</c:v>
                </c:pt>
                <c:pt idx="53">
                  <c:v>1.0040852183186328</c:v>
                </c:pt>
                <c:pt idx="54">
                  <c:v>0.99393197167794811</c:v>
                </c:pt>
                <c:pt idx="55">
                  <c:v>0.98717815642830442</c:v>
                </c:pt>
                <c:pt idx="56">
                  <c:v>0.9841230321680916</c:v>
                </c:pt>
                <c:pt idx="57">
                  <c:v>0.97444244792713619</c:v>
                </c:pt>
                <c:pt idx="58">
                  <c:v>0.97008169135383104</c:v>
                </c:pt>
                <c:pt idx="59">
                  <c:v>0.95532632148973007</c:v>
                </c:pt>
                <c:pt idx="60">
                  <c:v>0.94945938108174788</c:v>
                </c:pt>
                <c:pt idx="61">
                  <c:v>0.93823126868889362</c:v>
                </c:pt>
                <c:pt idx="62">
                  <c:v>0.93020592706724625</c:v>
                </c:pt>
                <c:pt idx="63">
                  <c:v>0.91593794892518066</c:v>
                </c:pt>
                <c:pt idx="64">
                  <c:v>0.90646522193122059</c:v>
                </c:pt>
                <c:pt idx="65">
                  <c:v>0.89794965659771619</c:v>
                </c:pt>
                <c:pt idx="66">
                  <c:v>0.8921311870162143</c:v>
                </c:pt>
                <c:pt idx="67">
                  <c:v>0.88715320740971748</c:v>
                </c:pt>
                <c:pt idx="68">
                  <c:v>0.88032910168345391</c:v>
                </c:pt>
                <c:pt idx="69">
                  <c:v>0.87409625635089339</c:v>
                </c:pt>
                <c:pt idx="70">
                  <c:v>0.86630990239750783</c:v>
                </c:pt>
                <c:pt idx="71">
                  <c:v>0.85683671426887942</c:v>
                </c:pt>
                <c:pt idx="72">
                  <c:v>0.85629782375578334</c:v>
                </c:pt>
                <c:pt idx="73">
                  <c:v>0.84718777005232937</c:v>
                </c:pt>
                <c:pt idx="74">
                  <c:v>0.84270445593519561</c:v>
                </c:pt>
                <c:pt idx="75">
                  <c:v>0.83623692838866115</c:v>
                </c:pt>
                <c:pt idx="76">
                  <c:v>0.83271513740501835</c:v>
                </c:pt>
                <c:pt idx="77">
                  <c:v>0.8334763599296664</c:v>
                </c:pt>
                <c:pt idx="78">
                  <c:v>0.82087404557432697</c:v>
                </c:pt>
                <c:pt idx="79">
                  <c:v>0.81191295580228862</c:v>
                </c:pt>
                <c:pt idx="80">
                  <c:v>0.79874537877737195</c:v>
                </c:pt>
                <c:pt idx="81">
                  <c:v>0.79728534392063477</c:v>
                </c:pt>
                <c:pt idx="82">
                  <c:v>0.78823542890084308</c:v>
                </c:pt>
                <c:pt idx="83">
                  <c:v>0.77784664515308033</c:v>
                </c:pt>
                <c:pt idx="84">
                  <c:v>0.77206234602033885</c:v>
                </c:pt>
                <c:pt idx="85">
                  <c:v>0.77151001706682143</c:v>
                </c:pt>
                <c:pt idx="86">
                  <c:v>0.76396049274927857</c:v>
                </c:pt>
                <c:pt idx="87">
                  <c:v>0.75122363173350826</c:v>
                </c:pt>
                <c:pt idx="88">
                  <c:v>0.73664281284577871</c:v>
                </c:pt>
                <c:pt idx="89">
                  <c:v>0.73235867418534628</c:v>
                </c:pt>
                <c:pt idx="90">
                  <c:v>0.72359431935919138</c:v>
                </c:pt>
                <c:pt idx="91">
                  <c:v>0.71720545700776916</c:v>
                </c:pt>
                <c:pt idx="92">
                  <c:v>0.70813324439551939</c:v>
                </c:pt>
                <c:pt idx="93">
                  <c:v>0.69921528701242064</c:v>
                </c:pt>
                <c:pt idx="94">
                  <c:v>0.69142743451351918</c:v>
                </c:pt>
                <c:pt idx="95">
                  <c:v>0.68408208390255909</c:v>
                </c:pt>
                <c:pt idx="96">
                  <c:v>0.6771775827714992</c:v>
                </c:pt>
                <c:pt idx="97">
                  <c:v>0.66797416942010124</c:v>
                </c:pt>
                <c:pt idx="98">
                  <c:v>0.65926729308973331</c:v>
                </c:pt>
                <c:pt idx="99">
                  <c:v>0.65029782196078989</c:v>
                </c:pt>
                <c:pt idx="100">
                  <c:v>0.64244329590983829</c:v>
                </c:pt>
                <c:pt idx="101">
                  <c:v>0.63581999252392996</c:v>
                </c:pt>
                <c:pt idx="102">
                  <c:v>0.62581570447204504</c:v>
                </c:pt>
                <c:pt idx="103">
                  <c:v>0.61692646103383997</c:v>
                </c:pt>
                <c:pt idx="104">
                  <c:v>0.60733507079968596</c:v>
                </c:pt>
                <c:pt idx="105">
                  <c:v>0.60260079655404952</c:v>
                </c:pt>
                <c:pt idx="106">
                  <c:v>0.59671768397014646</c:v>
                </c:pt>
                <c:pt idx="107">
                  <c:v>0.59013246715068757</c:v>
                </c:pt>
                <c:pt idx="108">
                  <c:v>0.58166314277691789</c:v>
                </c:pt>
                <c:pt idx="109">
                  <c:v>0.57210885084959695</c:v>
                </c:pt>
                <c:pt idx="110">
                  <c:v>0.56369181353025655</c:v>
                </c:pt>
                <c:pt idx="111">
                  <c:v>0.55618402860580218</c:v>
                </c:pt>
                <c:pt idx="112">
                  <c:v>0.54989795291984611</c:v>
                </c:pt>
                <c:pt idx="113">
                  <c:v>0.54251839600767648</c:v>
                </c:pt>
                <c:pt idx="114">
                  <c:v>0.53623712134649326</c:v>
                </c:pt>
                <c:pt idx="115">
                  <c:v>0.53064195403544612</c:v>
                </c:pt>
                <c:pt idx="116">
                  <c:v>0.52695393418352088</c:v>
                </c:pt>
                <c:pt idx="117">
                  <c:v>0.52224511310513932</c:v>
                </c:pt>
                <c:pt idx="118">
                  <c:v>0.5166993718499584</c:v>
                </c:pt>
                <c:pt idx="119">
                  <c:v>0.50974135392946762</c:v>
                </c:pt>
                <c:pt idx="120">
                  <c:v>0.50261406552574672</c:v>
                </c:pt>
                <c:pt idx="121">
                  <c:v>0.49682379156250067</c:v>
                </c:pt>
                <c:pt idx="122">
                  <c:v>0.49261754700471683</c:v>
                </c:pt>
                <c:pt idx="123">
                  <c:v>0.48815920510587291</c:v>
                </c:pt>
                <c:pt idx="124">
                  <c:v>0.48388396176422538</c:v>
                </c:pt>
                <c:pt idx="125">
                  <c:v>0.4781795020391485</c:v>
                </c:pt>
                <c:pt idx="126">
                  <c:v>0.47266987770170443</c:v>
                </c:pt>
                <c:pt idx="127">
                  <c:v>0.46668523351102437</c:v>
                </c:pt>
                <c:pt idx="128">
                  <c:v>0.46231767647568117</c:v>
                </c:pt>
                <c:pt idx="129">
                  <c:v>0.45816660909003837</c:v>
                </c:pt>
                <c:pt idx="130">
                  <c:v>0.4553465801888032</c:v>
                </c:pt>
                <c:pt idx="131">
                  <c:v>0.45104466669626064</c:v>
                </c:pt>
                <c:pt idx="132">
                  <c:v>0.44725884897424717</c:v>
                </c:pt>
                <c:pt idx="133">
                  <c:v>0.44260004540499742</c:v>
                </c:pt>
                <c:pt idx="134">
                  <c:v>0.4381082354381125</c:v>
                </c:pt>
                <c:pt idx="135">
                  <c:v>0.43370547647985941</c:v>
                </c:pt>
                <c:pt idx="136">
                  <c:v>0.42832536394111376</c:v>
                </c:pt>
                <c:pt idx="137">
                  <c:v>0.42277078588196426</c:v>
                </c:pt>
                <c:pt idx="138">
                  <c:v>0.41693543311476067</c:v>
                </c:pt>
                <c:pt idx="139">
                  <c:v>0.41174717684468859</c:v>
                </c:pt>
                <c:pt idx="140">
                  <c:v>0.40858269293121352</c:v>
                </c:pt>
                <c:pt idx="141">
                  <c:v>0.40414714234364529</c:v>
                </c:pt>
                <c:pt idx="142">
                  <c:v>0.40060704483225373</c:v>
                </c:pt>
                <c:pt idx="143">
                  <c:v>0.39612202598287072</c:v>
                </c:pt>
                <c:pt idx="144">
                  <c:v>0.39147440760174673</c:v>
                </c:pt>
                <c:pt idx="145">
                  <c:v>0.38580313279515632</c:v>
                </c:pt>
                <c:pt idx="146">
                  <c:v>0.38021239437352783</c:v>
                </c:pt>
                <c:pt idx="147">
                  <c:v>0.37627618363618615</c:v>
                </c:pt>
                <c:pt idx="148">
                  <c:v>0.37157453315801359</c:v>
                </c:pt>
                <c:pt idx="149">
                  <c:v>0.36769180532207535</c:v>
                </c:pt>
                <c:pt idx="150">
                  <c:v>0.36280216797556281</c:v>
                </c:pt>
                <c:pt idx="151">
                  <c:v>0.3590112403139043</c:v>
                </c:pt>
                <c:pt idx="152">
                  <c:v>0.35414427248983438</c:v>
                </c:pt>
                <c:pt idx="153">
                  <c:v>0.35016873425837791</c:v>
                </c:pt>
                <c:pt idx="154">
                  <c:v>0.34475733542718418</c:v>
                </c:pt>
                <c:pt idx="155">
                  <c:v>0.340429999815548</c:v>
                </c:pt>
                <c:pt idx="156">
                  <c:v>0.33618297164476646</c:v>
                </c:pt>
                <c:pt idx="157">
                  <c:v>0.33325272644248632</c:v>
                </c:pt>
                <c:pt idx="158">
                  <c:v>0.32830239391662669</c:v>
                </c:pt>
                <c:pt idx="159">
                  <c:v>0.32423395721075748</c:v>
                </c:pt>
                <c:pt idx="160">
                  <c:v>0.32025070678683437</c:v>
                </c:pt>
                <c:pt idx="161">
                  <c:v>0.31644791098895492</c:v>
                </c:pt>
                <c:pt idx="162">
                  <c:v>0.31259967136519501</c:v>
                </c:pt>
                <c:pt idx="163">
                  <c:v>0.30786966196563709</c:v>
                </c:pt>
                <c:pt idx="164">
                  <c:v>0.30475920714753957</c:v>
                </c:pt>
                <c:pt idx="165">
                  <c:v>0.30037410779300489</c:v>
                </c:pt>
                <c:pt idx="166">
                  <c:v>0.29725522306605323</c:v>
                </c:pt>
                <c:pt idx="167">
                  <c:v>0.29261542682782493</c:v>
                </c:pt>
                <c:pt idx="168">
                  <c:v>0.28879623611463545</c:v>
                </c:pt>
                <c:pt idx="169">
                  <c:v>0.28343966342195287</c:v>
                </c:pt>
                <c:pt idx="170">
                  <c:v>0.28036706979922893</c:v>
                </c:pt>
                <c:pt idx="171">
                  <c:v>0.27723216178455568</c:v>
                </c:pt>
                <c:pt idx="172">
                  <c:v>0.27413489706652411</c:v>
                </c:pt>
                <c:pt idx="173">
                  <c:v>0.27013687451749896</c:v>
                </c:pt>
                <c:pt idx="174">
                  <c:v>0.26560422648758497</c:v>
                </c:pt>
                <c:pt idx="175">
                  <c:v>0.26275667135411651</c:v>
                </c:pt>
                <c:pt idx="176">
                  <c:v>0.25993430750893221</c:v>
                </c:pt>
                <c:pt idx="177">
                  <c:v>0.25747600326956865</c:v>
                </c:pt>
                <c:pt idx="178">
                  <c:v>0.2542703348877105</c:v>
                </c:pt>
                <c:pt idx="179">
                  <c:v>0.25135908153836428</c:v>
                </c:pt>
                <c:pt idx="180">
                  <c:v>0.2489505452995405</c:v>
                </c:pt>
                <c:pt idx="181">
                  <c:v>0.24661963168372955</c:v>
                </c:pt>
                <c:pt idx="182">
                  <c:v>0.24415589741681903</c:v>
                </c:pt>
                <c:pt idx="183">
                  <c:v>0.2413467423572177</c:v>
                </c:pt>
                <c:pt idx="184">
                  <c:v>0.23951150827741491</c:v>
                </c:pt>
                <c:pt idx="185">
                  <c:v>0.23731518208991983</c:v>
                </c:pt>
                <c:pt idx="186">
                  <c:v>0.2354786343691227</c:v>
                </c:pt>
                <c:pt idx="187">
                  <c:v>0.23284918204329649</c:v>
                </c:pt>
                <c:pt idx="188">
                  <c:v>0.23069262322588954</c:v>
                </c:pt>
                <c:pt idx="189">
                  <c:v>0.22856206311570021</c:v>
                </c:pt>
                <c:pt idx="190">
                  <c:v>0.22693364137987271</c:v>
                </c:pt>
                <c:pt idx="191">
                  <c:v>0.22519923293072089</c:v>
                </c:pt>
                <c:pt idx="192">
                  <c:v>0.22306239010825946</c:v>
                </c:pt>
                <c:pt idx="193">
                  <c:v>0.22133157336666887</c:v>
                </c:pt>
                <c:pt idx="194">
                  <c:v>0.21844062142842785</c:v>
                </c:pt>
                <c:pt idx="195">
                  <c:v>0.21622196380309444</c:v>
                </c:pt>
                <c:pt idx="196">
                  <c:v>0.2133798491682882</c:v>
                </c:pt>
                <c:pt idx="197">
                  <c:v>0.21208684884934084</c:v>
                </c:pt>
                <c:pt idx="198">
                  <c:v>0.20967778953299776</c:v>
                </c:pt>
                <c:pt idx="199">
                  <c:v>0.20826571110102182</c:v>
                </c:pt>
                <c:pt idx="200">
                  <c:v>0.20559766098303836</c:v>
                </c:pt>
                <c:pt idx="201">
                  <c:v>0.20372376292399572</c:v>
                </c:pt>
                <c:pt idx="202">
                  <c:v>0.20084528308980282</c:v>
                </c:pt>
                <c:pt idx="203">
                  <c:v>0.1987874999330265</c:v>
                </c:pt>
                <c:pt idx="204">
                  <c:v>0.19655896066032033</c:v>
                </c:pt>
                <c:pt idx="205">
                  <c:v>0.19484791866932918</c:v>
                </c:pt>
                <c:pt idx="206">
                  <c:v>0.19446360097620952</c:v>
                </c:pt>
                <c:pt idx="207">
                  <c:v>0.19294825565292603</c:v>
                </c:pt>
                <c:pt idx="208">
                  <c:v>0.1909563733798284</c:v>
                </c:pt>
                <c:pt idx="209">
                  <c:v>0.18710695735679508</c:v>
                </c:pt>
                <c:pt idx="210">
                  <c:v>0.18526053616332808</c:v>
                </c:pt>
                <c:pt idx="211">
                  <c:v>0.18361979734168909</c:v>
                </c:pt>
                <c:pt idx="212">
                  <c:v>0.18185780670842736</c:v>
                </c:pt>
                <c:pt idx="213">
                  <c:v>0.17969569453572568</c:v>
                </c:pt>
                <c:pt idx="214">
                  <c:v>0.17740750936407684</c:v>
                </c:pt>
                <c:pt idx="215">
                  <c:v>0.17617368104179032</c:v>
                </c:pt>
                <c:pt idx="216">
                  <c:v>0.17406441610456438</c:v>
                </c:pt>
                <c:pt idx="217">
                  <c:v>0.17235915871466895</c:v>
                </c:pt>
                <c:pt idx="218">
                  <c:v>0.17004995456247712</c:v>
                </c:pt>
                <c:pt idx="219">
                  <c:v>0.16742056355863091</c:v>
                </c:pt>
                <c:pt idx="220">
                  <c:v>0.16484777476206325</c:v>
                </c:pt>
                <c:pt idx="221">
                  <c:v>0.16206987044979926</c:v>
                </c:pt>
                <c:pt idx="222">
                  <c:v>0.16107414498153777</c:v>
                </c:pt>
                <c:pt idx="223">
                  <c:v>0.15929465065311046</c:v>
                </c:pt>
                <c:pt idx="224">
                  <c:v>0.15748316605306259</c:v>
                </c:pt>
                <c:pt idx="225">
                  <c:v>0.15508078936506836</c:v>
                </c:pt>
                <c:pt idx="226">
                  <c:v>0.15297984684251623</c:v>
                </c:pt>
                <c:pt idx="227">
                  <c:v>0.15105462538570624</c:v>
                </c:pt>
                <c:pt idx="228">
                  <c:v>0.14926560333932795</c:v>
                </c:pt>
                <c:pt idx="229">
                  <c:v>0.14822868952609014</c:v>
                </c:pt>
                <c:pt idx="230">
                  <c:v>0.14651505512246205</c:v>
                </c:pt>
                <c:pt idx="231">
                  <c:v>0.14455973017156948</c:v>
                </c:pt>
                <c:pt idx="232">
                  <c:v>0.14161730631942274</c:v>
                </c:pt>
                <c:pt idx="233">
                  <c:v>0.13959770989051024</c:v>
                </c:pt>
                <c:pt idx="234">
                  <c:v>0.13781504809337283</c:v>
                </c:pt>
                <c:pt idx="235">
                  <c:v>0.13628068381342734</c:v>
                </c:pt>
                <c:pt idx="236">
                  <c:v>0.13523681431574328</c:v>
                </c:pt>
                <c:pt idx="237">
                  <c:v>0.1329775552517046</c:v>
                </c:pt>
                <c:pt idx="238">
                  <c:v>0.13113433336155494</c:v>
                </c:pt>
                <c:pt idx="239">
                  <c:v>0.12873930718087284</c:v>
                </c:pt>
                <c:pt idx="240">
                  <c:v>0.1275306375371677</c:v>
                </c:pt>
                <c:pt idx="241">
                  <c:v>0.12610772470974568</c:v>
                </c:pt>
                <c:pt idx="242">
                  <c:v>0.12543287659649702</c:v>
                </c:pt>
                <c:pt idx="243">
                  <c:v>0.12295220087221272</c:v>
                </c:pt>
                <c:pt idx="244">
                  <c:v>0.12115426332200668</c:v>
                </c:pt>
                <c:pt idx="245">
                  <c:v>0.11917737440552711</c:v>
                </c:pt>
                <c:pt idx="246">
                  <c:v>0.11734590526607747</c:v>
                </c:pt>
                <c:pt idx="247">
                  <c:v>0.11520726376567549</c:v>
                </c:pt>
                <c:pt idx="248">
                  <c:v>0.11300470929114678</c:v>
                </c:pt>
                <c:pt idx="249">
                  <c:v>0.11166107761815043</c:v>
                </c:pt>
                <c:pt idx="250">
                  <c:v>0.11037015011576626</c:v>
                </c:pt>
                <c:pt idx="251">
                  <c:v>0.10850389552864849</c:v>
                </c:pt>
                <c:pt idx="252">
                  <c:v>0.10734003820469902</c:v>
                </c:pt>
                <c:pt idx="253">
                  <c:v>0.10606007631228391</c:v>
                </c:pt>
                <c:pt idx="254">
                  <c:v>0.10441752181936693</c:v>
                </c:pt>
                <c:pt idx="255">
                  <c:v>0.10335779178422728</c:v>
                </c:pt>
                <c:pt idx="256">
                  <c:v>0.10188727341000403</c:v>
                </c:pt>
                <c:pt idx="257">
                  <c:v>0.10053380805257066</c:v>
                </c:pt>
                <c:pt idx="258">
                  <c:v>9.8457811393012393E-2</c:v>
                </c:pt>
                <c:pt idx="259">
                  <c:v>9.7075765158000163E-2</c:v>
                </c:pt>
                <c:pt idx="260">
                  <c:v>9.5349057332640347E-2</c:v>
                </c:pt>
                <c:pt idx="261">
                  <c:v>9.3487619161931268E-2</c:v>
                </c:pt>
                <c:pt idx="262">
                  <c:v>9.2320883375902177E-2</c:v>
                </c:pt>
                <c:pt idx="263">
                  <c:v>9.1482327904866753E-2</c:v>
                </c:pt>
                <c:pt idx="264">
                  <c:v>9.1065056637501626E-2</c:v>
                </c:pt>
                <c:pt idx="265">
                  <c:v>8.8535581991159421E-2</c:v>
                </c:pt>
                <c:pt idx="266">
                  <c:v>8.712435239586544E-2</c:v>
                </c:pt>
                <c:pt idx="267">
                  <c:v>8.5201663579511699E-2</c:v>
                </c:pt>
                <c:pt idx="268">
                  <c:v>8.4083245906107634E-2</c:v>
                </c:pt>
                <c:pt idx="269">
                  <c:v>8.2697962048947221E-2</c:v>
                </c:pt>
                <c:pt idx="270">
                  <c:v>8.1223830046599541E-2</c:v>
                </c:pt>
                <c:pt idx="271">
                  <c:v>8.0408426557992477E-2</c:v>
                </c:pt>
                <c:pt idx="272">
                  <c:v>7.9665300190177604E-2</c:v>
                </c:pt>
                <c:pt idx="273">
                  <c:v>7.8384408883268905E-2</c:v>
                </c:pt>
                <c:pt idx="274">
                  <c:v>7.6361505732839202E-2</c:v>
                </c:pt>
                <c:pt idx="275">
                  <c:v>7.444059386012547E-2</c:v>
                </c:pt>
                <c:pt idx="276">
                  <c:v>7.3166058889438626E-2</c:v>
                </c:pt>
                <c:pt idx="277">
                  <c:v>7.2904555987518771E-2</c:v>
                </c:pt>
                <c:pt idx="278">
                  <c:v>7.2360908824152664E-2</c:v>
                </c:pt>
                <c:pt idx="279">
                  <c:v>7.1654927235306864E-2</c:v>
                </c:pt>
                <c:pt idx="280">
                  <c:v>7.0170337574222003E-2</c:v>
                </c:pt>
                <c:pt idx="281">
                  <c:v>6.807068773197647E-2</c:v>
                </c:pt>
                <c:pt idx="282">
                  <c:v>6.6044146494947886E-2</c:v>
                </c:pt>
                <c:pt idx="283">
                  <c:v>6.4664623450499448E-2</c:v>
                </c:pt>
                <c:pt idx="284">
                  <c:v>6.3397700502835122E-2</c:v>
                </c:pt>
                <c:pt idx="285">
                  <c:v>6.336281838669619E-2</c:v>
                </c:pt>
                <c:pt idx="286">
                  <c:v>6.1908355706462553E-2</c:v>
                </c:pt>
                <c:pt idx="287">
                  <c:v>6.1387240771392966E-2</c:v>
                </c:pt>
                <c:pt idx="288">
                  <c:v>5.9964032069497616E-2</c:v>
                </c:pt>
                <c:pt idx="289">
                  <c:v>5.9263178942728034E-2</c:v>
                </c:pt>
                <c:pt idx="290">
                  <c:v>5.7949815895100738E-2</c:v>
                </c:pt>
                <c:pt idx="291">
                  <c:v>5.6738292391297476E-2</c:v>
                </c:pt>
                <c:pt idx="292">
                  <c:v>5.5634081696458046E-2</c:v>
                </c:pt>
                <c:pt idx="293">
                  <c:v>5.5434269211109957E-2</c:v>
                </c:pt>
                <c:pt idx="294">
                  <c:v>5.5303480633868994E-2</c:v>
                </c:pt>
                <c:pt idx="295">
                  <c:v>5.4664760864169736E-2</c:v>
                </c:pt>
                <c:pt idx="296">
                  <c:v>5.2968268763075678E-2</c:v>
                </c:pt>
                <c:pt idx="297">
                  <c:v>5.0980940603935695E-2</c:v>
                </c:pt>
                <c:pt idx="298">
                  <c:v>5.0653705140939774E-2</c:v>
                </c:pt>
                <c:pt idx="299">
                  <c:v>5.014349325333961E-2</c:v>
                </c:pt>
                <c:pt idx="300">
                  <c:v>5.0451662751051826E-2</c:v>
                </c:pt>
                <c:pt idx="301">
                  <c:v>4.9461870661990051E-2</c:v>
                </c:pt>
                <c:pt idx="302">
                  <c:v>4.9204422791160093E-2</c:v>
                </c:pt>
                <c:pt idx="303">
                  <c:v>4.7960281973756701E-2</c:v>
                </c:pt>
                <c:pt idx="304">
                  <c:v>4.7884447072487277E-2</c:v>
                </c:pt>
                <c:pt idx="305">
                  <c:v>4.7452978050321476E-2</c:v>
                </c:pt>
                <c:pt idx="306">
                  <c:v>4.79882791512177E-2</c:v>
                </c:pt>
                <c:pt idx="307">
                  <c:v>4.7517580557448286E-2</c:v>
                </c:pt>
                <c:pt idx="308">
                  <c:v>4.696753276226711E-2</c:v>
                </c:pt>
                <c:pt idx="309">
                  <c:v>4.5625229439136286E-2</c:v>
                </c:pt>
                <c:pt idx="310">
                  <c:v>4.4130284370467607E-2</c:v>
                </c:pt>
                <c:pt idx="311">
                  <c:v>4.3394654238945882E-2</c:v>
                </c:pt>
                <c:pt idx="312">
                  <c:v>4.3103373995835116E-2</c:v>
                </c:pt>
                <c:pt idx="313">
                  <c:v>4.2591361988720801E-2</c:v>
                </c:pt>
                <c:pt idx="314">
                  <c:v>4.2229054635055073E-2</c:v>
                </c:pt>
                <c:pt idx="315">
                  <c:v>4.1036251460962368E-2</c:v>
                </c:pt>
                <c:pt idx="316">
                  <c:v>4.0987576682882686E-2</c:v>
                </c:pt>
                <c:pt idx="317">
                  <c:v>4.0063865214930709E-2</c:v>
                </c:pt>
                <c:pt idx="318">
                  <c:v>4.0144678234705612E-2</c:v>
                </c:pt>
                <c:pt idx="319">
                  <c:v>3.9765029396103241E-2</c:v>
                </c:pt>
                <c:pt idx="320">
                  <c:v>4.0439138106988473E-2</c:v>
                </c:pt>
                <c:pt idx="321">
                  <c:v>3.9885218490876548E-2</c:v>
                </c:pt>
                <c:pt idx="322">
                  <c:v>3.8795603655562047E-2</c:v>
                </c:pt>
                <c:pt idx="323">
                  <c:v>3.7862752960972593E-2</c:v>
                </c:pt>
                <c:pt idx="324">
                  <c:v>3.7745077783818685E-2</c:v>
                </c:pt>
                <c:pt idx="325">
                  <c:v>3.7571063790750453E-2</c:v>
                </c:pt>
                <c:pt idx="326">
                  <c:v>3.617219682561628E-2</c:v>
                </c:pt>
                <c:pt idx="327">
                  <c:v>3.6021435571102454E-2</c:v>
                </c:pt>
                <c:pt idx="328">
                  <c:v>3.5732165066262388E-2</c:v>
                </c:pt>
                <c:pt idx="329">
                  <c:v>3.6188060464347055E-2</c:v>
                </c:pt>
                <c:pt idx="330">
                  <c:v>3.4785030844484914E-2</c:v>
                </c:pt>
                <c:pt idx="331">
                  <c:v>3.4755240427388374E-2</c:v>
                </c:pt>
                <c:pt idx="332">
                  <c:v>3.4010788675374992E-2</c:v>
                </c:pt>
                <c:pt idx="333">
                  <c:v>3.3938112336023618E-2</c:v>
                </c:pt>
                <c:pt idx="334">
                  <c:v>3.3783553452995177E-2</c:v>
                </c:pt>
                <c:pt idx="335">
                  <c:v>3.374635391020795E-2</c:v>
                </c:pt>
                <c:pt idx="336">
                  <c:v>3.3463521772874039E-2</c:v>
                </c:pt>
                <c:pt idx="337">
                  <c:v>3.2474844612685988E-2</c:v>
                </c:pt>
                <c:pt idx="338">
                  <c:v>3.1908003244752965E-2</c:v>
                </c:pt>
                <c:pt idx="339">
                  <c:v>3.2692826613603329E-2</c:v>
                </c:pt>
                <c:pt idx="340">
                  <c:v>3.3451189341573991E-2</c:v>
                </c:pt>
                <c:pt idx="341">
                  <c:v>3.3281889640021191E-2</c:v>
                </c:pt>
                <c:pt idx="342">
                  <c:v>3.2226894312038512E-2</c:v>
                </c:pt>
                <c:pt idx="343">
                  <c:v>3.1849686337268618E-2</c:v>
                </c:pt>
                <c:pt idx="344">
                  <c:v>3.243623796613776E-2</c:v>
                </c:pt>
                <c:pt idx="345">
                  <c:v>3.333102453673932E-2</c:v>
                </c:pt>
                <c:pt idx="346">
                  <c:v>3.3324827994436673E-2</c:v>
                </c:pt>
                <c:pt idx="347">
                  <c:v>3.3353296637198944E-2</c:v>
                </c:pt>
                <c:pt idx="348">
                  <c:v>3.2499798008302667E-2</c:v>
                </c:pt>
                <c:pt idx="349">
                  <c:v>3.172441420833879E-2</c:v>
                </c:pt>
                <c:pt idx="350">
                  <c:v>3.0366156977224081E-2</c:v>
                </c:pt>
                <c:pt idx="351">
                  <c:v>2.950033445317549E-2</c:v>
                </c:pt>
                <c:pt idx="352">
                  <c:v>2.9477415706049892E-2</c:v>
                </c:pt>
                <c:pt idx="353">
                  <c:v>2.980490140431049E-2</c:v>
                </c:pt>
                <c:pt idx="354">
                  <c:v>3.0067145722711401E-2</c:v>
                </c:pt>
                <c:pt idx="355">
                  <c:v>2.9454846953975388E-2</c:v>
                </c:pt>
                <c:pt idx="356">
                  <c:v>2.8729867902959488E-2</c:v>
                </c:pt>
                <c:pt idx="357">
                  <c:v>2.8160431939161103E-2</c:v>
                </c:pt>
                <c:pt idx="358">
                  <c:v>2.8206955527547248E-2</c:v>
                </c:pt>
                <c:pt idx="359">
                  <c:v>2.8016703628757553E-2</c:v>
                </c:pt>
                <c:pt idx="360">
                  <c:v>2.7757172261399392E-2</c:v>
                </c:pt>
                <c:pt idx="361">
                  <c:v>2.6513571740149806E-2</c:v>
                </c:pt>
                <c:pt idx="362">
                  <c:v>2.6834954563678359E-2</c:v>
                </c:pt>
                <c:pt idx="363">
                  <c:v>2.7134804454836247E-2</c:v>
                </c:pt>
                <c:pt idx="364">
                  <c:v>2.6980011206584081E-2</c:v>
                </c:pt>
                <c:pt idx="365">
                  <c:v>2.6545339108636008E-2</c:v>
                </c:pt>
                <c:pt idx="366">
                  <c:v>2.5933513476444413E-2</c:v>
                </c:pt>
                <c:pt idx="367">
                  <c:v>2.6913209527815864E-2</c:v>
                </c:pt>
                <c:pt idx="368">
                  <c:v>2.7413185067008568E-2</c:v>
                </c:pt>
                <c:pt idx="369">
                  <c:v>2.6921350772089285E-2</c:v>
                </c:pt>
                <c:pt idx="370">
                  <c:v>2.5718261265493245E-2</c:v>
                </c:pt>
                <c:pt idx="371">
                  <c:v>2.4351204495271159E-2</c:v>
                </c:pt>
                <c:pt idx="372">
                  <c:v>2.4783951326811497E-2</c:v>
                </c:pt>
                <c:pt idx="373">
                  <c:v>2.4876247888821645E-2</c:v>
                </c:pt>
                <c:pt idx="374">
                  <c:v>2.5178068279254957E-2</c:v>
                </c:pt>
                <c:pt idx="375">
                  <c:v>2.4690504693568364E-2</c:v>
                </c:pt>
                <c:pt idx="376">
                  <c:v>2.5228572369647272E-2</c:v>
                </c:pt>
                <c:pt idx="377">
                  <c:v>2.5129918056702474E-2</c:v>
                </c:pt>
                <c:pt idx="378">
                  <c:v>2.5370403036519995E-2</c:v>
                </c:pt>
                <c:pt idx="379">
                  <c:v>2.5933696600092555E-2</c:v>
                </c:pt>
                <c:pt idx="380">
                  <c:v>2.6365776909194345E-2</c:v>
                </c:pt>
                <c:pt idx="381">
                  <c:v>2.7665929658335506E-2</c:v>
                </c:pt>
                <c:pt idx="382">
                  <c:v>2.8247142313600267E-2</c:v>
                </c:pt>
                <c:pt idx="383">
                  <c:v>2.9178423266379438E-2</c:v>
                </c:pt>
                <c:pt idx="384">
                  <c:v>2.9678696999955765E-2</c:v>
                </c:pt>
                <c:pt idx="385">
                  <c:v>3.0319985559870654E-2</c:v>
                </c:pt>
                <c:pt idx="386">
                  <c:v>3.0548648627281818E-2</c:v>
                </c:pt>
                <c:pt idx="387">
                  <c:v>3.1055064815641426E-2</c:v>
                </c:pt>
                <c:pt idx="388">
                  <c:v>3.1057294239509592E-2</c:v>
                </c:pt>
                <c:pt idx="389">
                  <c:v>3.189151008817593E-2</c:v>
                </c:pt>
                <c:pt idx="390">
                  <c:v>3.2337222067127198E-2</c:v>
                </c:pt>
                <c:pt idx="391">
                  <c:v>3.180741169544575E-2</c:v>
                </c:pt>
                <c:pt idx="392">
                  <c:v>3.1728609254218679E-2</c:v>
                </c:pt>
                <c:pt idx="393">
                  <c:v>3.1075545253714247E-2</c:v>
                </c:pt>
                <c:pt idx="394">
                  <c:v>3.260422202417794E-2</c:v>
                </c:pt>
                <c:pt idx="395">
                  <c:v>3.3083429717398312E-2</c:v>
                </c:pt>
                <c:pt idx="396">
                  <c:v>3.400997723078223E-2</c:v>
                </c:pt>
                <c:pt idx="397">
                  <c:v>3.3604821029726582E-2</c:v>
                </c:pt>
                <c:pt idx="398">
                  <c:v>3.4028294877381522E-2</c:v>
                </c:pt>
                <c:pt idx="399">
                  <c:v>3.3656525136572975E-2</c:v>
                </c:pt>
                <c:pt idx="400">
                  <c:v>3.3229512883953205E-2</c:v>
                </c:pt>
                <c:pt idx="401">
                  <c:v>3.1820662021070416E-2</c:v>
                </c:pt>
                <c:pt idx="402">
                  <c:v>3.033999776339201E-2</c:v>
                </c:pt>
                <c:pt idx="403">
                  <c:v>3.0608927430307471E-2</c:v>
                </c:pt>
                <c:pt idx="404">
                  <c:v>3.0825415178750384E-2</c:v>
                </c:pt>
                <c:pt idx="405">
                  <c:v>3.1175736085180986E-2</c:v>
                </c:pt>
                <c:pt idx="406">
                  <c:v>2.9820915657204662E-2</c:v>
                </c:pt>
                <c:pt idx="407">
                  <c:v>2.8133071222344177E-2</c:v>
                </c:pt>
                <c:pt idx="408">
                  <c:v>2.6623578988835991E-2</c:v>
                </c:pt>
                <c:pt idx="409">
                  <c:v>2.5506167755284224E-2</c:v>
                </c:pt>
                <c:pt idx="410">
                  <c:v>2.3023885195383977E-2</c:v>
                </c:pt>
                <c:pt idx="411">
                  <c:v>2.1806120975986505E-2</c:v>
                </c:pt>
                <c:pt idx="412">
                  <c:v>2.0172925861520676E-2</c:v>
                </c:pt>
                <c:pt idx="413">
                  <c:v>2.0689747224614717E-2</c:v>
                </c:pt>
                <c:pt idx="414">
                  <c:v>1.9456842955873278E-2</c:v>
                </c:pt>
                <c:pt idx="415">
                  <c:v>1.9200955881498324E-2</c:v>
                </c:pt>
                <c:pt idx="416">
                  <c:v>1.694833113947419E-2</c:v>
                </c:pt>
                <c:pt idx="417">
                  <c:v>1.6110735763341173E-2</c:v>
                </c:pt>
                <c:pt idx="418">
                  <c:v>1.3780287948884876E-2</c:v>
                </c:pt>
                <c:pt idx="419">
                  <c:v>1.3474415531471337E-2</c:v>
                </c:pt>
                <c:pt idx="420">
                  <c:v>1.2692847231687111E-2</c:v>
                </c:pt>
                <c:pt idx="421">
                  <c:v>1.2131834336665041E-2</c:v>
                </c:pt>
                <c:pt idx="422">
                  <c:v>1.1132442023617933E-2</c:v>
                </c:pt>
                <c:pt idx="423">
                  <c:v>9.4977151944954739E-3</c:v>
                </c:pt>
                <c:pt idx="424">
                  <c:v>7.7086815346413774E-3</c:v>
                </c:pt>
                <c:pt idx="425">
                  <c:v>6.2219567467684186E-3</c:v>
                </c:pt>
                <c:pt idx="426">
                  <c:v>6.421482080765646E-3</c:v>
                </c:pt>
                <c:pt idx="427">
                  <c:v>6.8389522052054591E-3</c:v>
                </c:pt>
                <c:pt idx="428">
                  <c:v>9.0010167911155244E-3</c:v>
                </c:pt>
                <c:pt idx="429">
                  <c:v>9.5587833857632802E-3</c:v>
                </c:pt>
                <c:pt idx="430">
                  <c:v>9.6379934942370307E-3</c:v>
                </c:pt>
                <c:pt idx="431">
                  <c:v>8.7382841708992468E-3</c:v>
                </c:pt>
                <c:pt idx="432">
                  <c:v>7.6396218325136805E-3</c:v>
                </c:pt>
                <c:pt idx="433">
                  <c:v>7.6309574602753394E-3</c:v>
                </c:pt>
                <c:pt idx="434">
                  <c:v>7.4001868983202979E-3</c:v>
                </c:pt>
                <c:pt idx="435">
                  <c:v>6.8214942422031325E-3</c:v>
                </c:pt>
                <c:pt idx="436">
                  <c:v>6.0509057793300533E-3</c:v>
                </c:pt>
                <c:pt idx="437">
                  <c:v>5.7331094369105391E-3</c:v>
                </c:pt>
                <c:pt idx="438">
                  <c:v>5.7614737433616565E-3</c:v>
                </c:pt>
                <c:pt idx="439">
                  <c:v>6.0762675967396124E-3</c:v>
                </c:pt>
                <c:pt idx="440">
                  <c:v>5.0113901079248098E-3</c:v>
                </c:pt>
                <c:pt idx="441">
                  <c:v>4.1672097341752317E-3</c:v>
                </c:pt>
                <c:pt idx="442">
                  <c:v>2.7372124937410001E-3</c:v>
                </c:pt>
                <c:pt idx="443">
                  <c:v>3.5303911785753237E-3</c:v>
                </c:pt>
                <c:pt idx="444">
                  <c:v>3.1246176904586496E-3</c:v>
                </c:pt>
                <c:pt idx="445">
                  <c:v>3.2731863309367966E-3</c:v>
                </c:pt>
                <c:pt idx="446">
                  <c:v>6.6225805768662001E-4</c:v>
                </c:pt>
                <c:pt idx="447">
                  <c:v>8.8784248311474072E-4</c:v>
                </c:pt>
                <c:pt idx="448">
                  <c:v>8.2526689440982296E-4</c:v>
                </c:pt>
                <c:pt idx="449">
                  <c:v>2.6820387684702955E-3</c:v>
                </c:pt>
                <c:pt idx="450">
                  <c:v>4.1368811467188222E-3</c:v>
                </c:pt>
                <c:pt idx="451">
                  <c:v>4.8505998456095248E-3</c:v>
                </c:pt>
                <c:pt idx="452">
                  <c:v>3.5758200461309063E-3</c:v>
                </c:pt>
                <c:pt idx="453">
                  <c:v>2.1331124583183138E-3</c:v>
                </c:pt>
                <c:pt idx="454">
                  <c:v>1.8632713053614632E-3</c:v>
                </c:pt>
                <c:pt idx="455">
                  <c:v>2.281875251291639E-3</c:v>
                </c:pt>
                <c:pt idx="456">
                  <c:v>2.0583962091315637E-3</c:v>
                </c:pt>
                <c:pt idx="457">
                  <c:v>2.1094910012049231E-3</c:v>
                </c:pt>
                <c:pt idx="458">
                  <c:v>1.8685472646244429E-3</c:v>
                </c:pt>
                <c:pt idx="459">
                  <c:v>2.0383881745477971E-3</c:v>
                </c:pt>
                <c:pt idx="460">
                  <c:v>1.8673195927902239E-3</c:v>
                </c:pt>
                <c:pt idx="461">
                  <c:v>2.1825659004522826E-3</c:v>
                </c:pt>
                <c:pt idx="462">
                  <c:v>2.4760390298170236E-3</c:v>
                </c:pt>
                <c:pt idx="463">
                  <c:v>3.4521417381619349E-3</c:v>
                </c:pt>
                <c:pt idx="464">
                  <c:v>3.8135839812203955E-3</c:v>
                </c:pt>
                <c:pt idx="465">
                  <c:v>3.5270764731249152E-3</c:v>
                </c:pt>
                <c:pt idx="466">
                  <c:v>1.9006177515898171E-3</c:v>
                </c:pt>
                <c:pt idx="467">
                  <c:v>4.0722143572866521E-4</c:v>
                </c:pt>
                <c:pt idx="468">
                  <c:v>-3.8965051949358537E-4</c:v>
                </c:pt>
                <c:pt idx="469">
                  <c:v>8.3610944624885864E-4</c:v>
                </c:pt>
                <c:pt idx="470">
                  <c:v>7.190988027560211E-4</c:v>
                </c:pt>
                <c:pt idx="471">
                  <c:v>1.2000946737178305E-3</c:v>
                </c:pt>
                <c:pt idx="472">
                  <c:v>-7.4824150232274229E-4</c:v>
                </c:pt>
                <c:pt idx="473">
                  <c:v>-1.1103444388238322E-3</c:v>
                </c:pt>
                <c:pt idx="474">
                  <c:v>-1.4810460585820944E-3</c:v>
                </c:pt>
                <c:pt idx="475">
                  <c:v>-1.4797530580816661E-3</c:v>
                </c:pt>
                <c:pt idx="476">
                  <c:v>4.5959813363107092E-4</c:v>
                </c:pt>
                <c:pt idx="477">
                  <c:v>-6.750855594304634E-4</c:v>
                </c:pt>
                <c:pt idx="478">
                  <c:v>-9.7344703720620329E-4</c:v>
                </c:pt>
                <c:pt idx="479">
                  <c:v>-3.9514150630183039E-3</c:v>
                </c:pt>
                <c:pt idx="480">
                  <c:v>-3.4120824551471408E-3</c:v>
                </c:pt>
                <c:pt idx="481">
                  <c:v>-3.0394278458287832E-3</c:v>
                </c:pt>
                <c:pt idx="482">
                  <c:v>-1.1572917273257699E-3</c:v>
                </c:pt>
                <c:pt idx="483">
                  <c:v>-7.0681026167959628E-4</c:v>
                </c:pt>
                <c:pt idx="484">
                  <c:v>-9.6502217535286228E-4</c:v>
                </c:pt>
                <c:pt idx="485">
                  <c:v>-6.1966784083415031E-4</c:v>
                </c:pt>
                <c:pt idx="486">
                  <c:v>-1.7093547463606043E-3</c:v>
                </c:pt>
                <c:pt idx="487">
                  <c:v>-1.1862446608452853E-3</c:v>
                </c:pt>
                <c:pt idx="488">
                  <c:v>-3.4667847666577361E-3</c:v>
                </c:pt>
                <c:pt idx="489">
                  <c:v>-3.6944849131286335E-3</c:v>
                </c:pt>
                <c:pt idx="490">
                  <c:v>-4.5220366688831122E-3</c:v>
                </c:pt>
                <c:pt idx="491">
                  <c:v>-3.6604289303432628E-3</c:v>
                </c:pt>
                <c:pt idx="492">
                  <c:v>-2.9234750862257258E-3</c:v>
                </c:pt>
                <c:pt idx="493">
                  <c:v>-2.5565397875374029E-3</c:v>
                </c:pt>
                <c:pt idx="494">
                  <c:v>-2.8478221747567545E-3</c:v>
                </c:pt>
                <c:pt idx="495">
                  <c:v>-3.0558937228127312E-3</c:v>
                </c:pt>
                <c:pt idx="496">
                  <c:v>-2.6108542254217166E-3</c:v>
                </c:pt>
                <c:pt idx="497">
                  <c:v>-2.8256902614528581E-3</c:v>
                </c:pt>
                <c:pt idx="498">
                  <c:v>-4.3086717383959321E-3</c:v>
                </c:pt>
                <c:pt idx="499">
                  <c:v>-6.4090738670192311E-3</c:v>
                </c:pt>
                <c:pt idx="500">
                  <c:v>-6.3235825798692484E-3</c:v>
                </c:pt>
                <c:pt idx="501">
                  <c:v>-5.4725047087780679E-3</c:v>
                </c:pt>
                <c:pt idx="502">
                  <c:v>-4.1361235513688076E-3</c:v>
                </c:pt>
                <c:pt idx="503">
                  <c:v>-2.9174975749570427E-3</c:v>
                </c:pt>
                <c:pt idx="504">
                  <c:v>-2.0436540117378908E-3</c:v>
                </c:pt>
                <c:pt idx="505">
                  <c:v>-1.0855979502627897E-3</c:v>
                </c:pt>
                <c:pt idx="506">
                  <c:v>-1.6303906051678633E-3</c:v>
                </c:pt>
                <c:pt idx="507">
                  <c:v>-2.6784948483573119E-3</c:v>
                </c:pt>
                <c:pt idx="508">
                  <c:v>-4.2141186942940062E-3</c:v>
                </c:pt>
                <c:pt idx="509">
                  <c:v>-5.1102830658142908E-3</c:v>
                </c:pt>
                <c:pt idx="510">
                  <c:v>-4.4205466192590937E-3</c:v>
                </c:pt>
                <c:pt idx="511">
                  <c:v>-2.922712428315849E-3</c:v>
                </c:pt>
                <c:pt idx="512">
                  <c:v>-1.7092445319480531E-3</c:v>
                </c:pt>
                <c:pt idx="513">
                  <c:v>-2.1933873204373257E-3</c:v>
                </c:pt>
                <c:pt idx="514">
                  <c:v>-2.7616096484336292E-3</c:v>
                </c:pt>
                <c:pt idx="515">
                  <c:v>-4.4122810406729508E-3</c:v>
                </c:pt>
                <c:pt idx="516">
                  <c:v>-4.3834024878434052E-3</c:v>
                </c:pt>
                <c:pt idx="517">
                  <c:v>-4.1571073267870117E-3</c:v>
                </c:pt>
                <c:pt idx="518">
                  <c:v>-1.3621239241576738E-3</c:v>
                </c:pt>
                <c:pt idx="519">
                  <c:v>-8.0067277531218814E-4</c:v>
                </c:pt>
                <c:pt idx="520">
                  <c:v>-1.0846983452744434E-3</c:v>
                </c:pt>
              </c:numCache>
            </c:numRef>
          </c:val>
        </c:ser>
        <c:ser>
          <c:idx val="29"/>
          <c:order val="28"/>
          <c:tx>
            <c:strRef>
              <c:f>AP_t!$F$30</c:f>
              <c:strCache>
                <c:ptCount val="1"/>
                <c:pt idx="0">
                  <c:v>P29</c:v>
                </c:pt>
              </c:strCache>
            </c:strRef>
          </c:tx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AP_t!$G$30:$TG$30</c:f>
              <c:numCache>
                <c:formatCode>General</c:formatCode>
                <c:ptCount val="521"/>
                <c:pt idx="0">
                  <c:v>1.1406774380881988</c:v>
                </c:pt>
                <c:pt idx="1">
                  <c:v>1.1353734517316196</c:v>
                </c:pt>
                <c:pt idx="2">
                  <c:v>1.1295675889253147</c:v>
                </c:pt>
                <c:pt idx="3">
                  <c:v>1.1294115632828685</c:v>
                </c:pt>
                <c:pt idx="4">
                  <c:v>1.128104344148509</c:v>
                </c:pt>
                <c:pt idx="5">
                  <c:v>1.1233095448227342</c:v>
                </c:pt>
                <c:pt idx="6">
                  <c:v>1.1224329931859232</c:v>
                </c:pt>
                <c:pt idx="7">
                  <c:v>1.1188902048266363</c:v>
                </c:pt>
                <c:pt idx="8">
                  <c:v>1.1135680307160192</c:v>
                </c:pt>
                <c:pt idx="9">
                  <c:v>1.1033058081544826</c:v>
                </c:pt>
                <c:pt idx="10">
                  <c:v>1.0953728536449545</c:v>
                </c:pt>
                <c:pt idx="11">
                  <c:v>1.0924591635480352</c:v>
                </c:pt>
                <c:pt idx="12">
                  <c:v>1.0889597124935675</c:v>
                </c:pt>
                <c:pt idx="13">
                  <c:v>1.0814466505594675</c:v>
                </c:pt>
                <c:pt idx="14">
                  <c:v>1.0781225465687025</c:v>
                </c:pt>
                <c:pt idx="15">
                  <c:v>1.0669925928702824</c:v>
                </c:pt>
                <c:pt idx="16">
                  <c:v>1.0619351136224062</c:v>
                </c:pt>
                <c:pt idx="17">
                  <c:v>1.0444168888604115</c:v>
                </c:pt>
                <c:pt idx="18">
                  <c:v>1.0344879906542768</c:v>
                </c:pt>
                <c:pt idx="19">
                  <c:v>1.0260641761808176</c:v>
                </c:pt>
                <c:pt idx="20">
                  <c:v>1.0290541953544692</c:v>
                </c:pt>
                <c:pt idx="21">
                  <c:v>1.0307755735658362</c:v>
                </c:pt>
                <c:pt idx="22">
                  <c:v>1.0218322248894143</c:v>
                </c:pt>
                <c:pt idx="23">
                  <c:v>1.0102438809022285</c:v>
                </c:pt>
                <c:pt idx="24">
                  <c:v>1.0023490762373375</c:v>
                </c:pt>
                <c:pt idx="25">
                  <c:v>0.99507507998531453</c:v>
                </c:pt>
                <c:pt idx="26">
                  <c:v>0.99103912718229215</c:v>
                </c:pt>
                <c:pt idx="27">
                  <c:v>0.98167683924319771</c:v>
                </c:pt>
                <c:pt idx="28">
                  <c:v>0.97553007688490334</c:v>
                </c:pt>
                <c:pt idx="29">
                  <c:v>0.96788646138078349</c:v>
                </c:pt>
                <c:pt idx="30">
                  <c:v>0.96330712981195321</c:v>
                </c:pt>
                <c:pt idx="31">
                  <c:v>0.95983798220483418</c:v>
                </c:pt>
                <c:pt idx="32">
                  <c:v>0.95135015685720326</c:v>
                </c:pt>
                <c:pt idx="33">
                  <c:v>0.94307241821152421</c:v>
                </c:pt>
                <c:pt idx="34">
                  <c:v>0.93123111565923533</c:v>
                </c:pt>
                <c:pt idx="35">
                  <c:v>0.92679835167716018</c:v>
                </c:pt>
                <c:pt idx="36">
                  <c:v>0.92143686231741084</c:v>
                </c:pt>
                <c:pt idx="37">
                  <c:v>0.91839796394928619</c:v>
                </c:pt>
                <c:pt idx="38">
                  <c:v>0.90990126866314947</c:v>
                </c:pt>
                <c:pt idx="39">
                  <c:v>0.90125369059089022</c:v>
                </c:pt>
                <c:pt idx="40">
                  <c:v>0.89381991496271995</c:v>
                </c:pt>
                <c:pt idx="41">
                  <c:v>0.88784900565335834</c:v>
                </c:pt>
                <c:pt idx="42">
                  <c:v>0.87856108636756913</c:v>
                </c:pt>
                <c:pt idx="43">
                  <c:v>0.86902693950374243</c:v>
                </c:pt>
                <c:pt idx="44">
                  <c:v>0.86032784015695507</c:v>
                </c:pt>
                <c:pt idx="45">
                  <c:v>0.85448502060346188</c:v>
                </c:pt>
                <c:pt idx="46">
                  <c:v>0.84892759884363433</c:v>
                </c:pt>
                <c:pt idx="47">
                  <c:v>0.84152249113433719</c:v>
                </c:pt>
                <c:pt idx="48">
                  <c:v>0.83395122186428872</c:v>
                </c:pt>
                <c:pt idx="49">
                  <c:v>0.82570127296114426</c:v>
                </c:pt>
                <c:pt idx="50">
                  <c:v>0.82072393082043282</c:v>
                </c:pt>
                <c:pt idx="51">
                  <c:v>0.81841151349763852</c:v>
                </c:pt>
                <c:pt idx="52">
                  <c:v>0.81433013714706504</c:v>
                </c:pt>
                <c:pt idx="53">
                  <c:v>0.80545721512450585</c:v>
                </c:pt>
                <c:pt idx="54">
                  <c:v>0.79368338137115735</c:v>
                </c:pt>
                <c:pt idx="55">
                  <c:v>0.78432452202311986</c:v>
                </c:pt>
                <c:pt idx="56">
                  <c:v>0.78043382314796794</c:v>
                </c:pt>
                <c:pt idx="57">
                  <c:v>0.77494853525924279</c:v>
                </c:pt>
                <c:pt idx="58">
                  <c:v>0.77093610966571613</c:v>
                </c:pt>
                <c:pt idx="59">
                  <c:v>0.76185980652293339</c:v>
                </c:pt>
                <c:pt idx="60">
                  <c:v>0.75853468690058146</c:v>
                </c:pt>
                <c:pt idx="61">
                  <c:v>0.75034678937974741</c:v>
                </c:pt>
                <c:pt idx="62">
                  <c:v>0.7457938750784564</c:v>
                </c:pt>
                <c:pt idx="63">
                  <c:v>0.73834464917824238</c:v>
                </c:pt>
                <c:pt idx="64">
                  <c:v>0.73315388660720249</c:v>
                </c:pt>
                <c:pt idx="65">
                  <c:v>0.72855645417560799</c:v>
                </c:pt>
                <c:pt idx="66">
                  <c:v>0.71928253214509119</c:v>
                </c:pt>
                <c:pt idx="67">
                  <c:v>0.71345568143404525</c:v>
                </c:pt>
                <c:pt idx="68">
                  <c:v>0.70575549880499266</c:v>
                </c:pt>
                <c:pt idx="69">
                  <c:v>0.703387557023613</c:v>
                </c:pt>
                <c:pt idx="70">
                  <c:v>0.69772477230860031</c:v>
                </c:pt>
                <c:pt idx="71">
                  <c:v>0.69161269376300205</c:v>
                </c:pt>
                <c:pt idx="72">
                  <c:v>0.68768494558273852</c:v>
                </c:pt>
                <c:pt idx="73">
                  <c:v>0.68088788202388151</c:v>
                </c:pt>
                <c:pt idx="74">
                  <c:v>0.67866758186494514</c:v>
                </c:pt>
                <c:pt idx="75">
                  <c:v>0.67457276587392401</c:v>
                </c:pt>
                <c:pt idx="76">
                  <c:v>0.67212457488534239</c:v>
                </c:pt>
                <c:pt idx="77">
                  <c:v>0.66870085215906427</c:v>
                </c:pt>
                <c:pt idx="78">
                  <c:v>0.65836690058205005</c:v>
                </c:pt>
                <c:pt idx="79">
                  <c:v>0.65410364454804215</c:v>
                </c:pt>
                <c:pt idx="80">
                  <c:v>0.64276431186559246</c:v>
                </c:pt>
                <c:pt idx="81">
                  <c:v>0.6368946062402796</c:v>
                </c:pt>
                <c:pt idx="82">
                  <c:v>0.62787906118296311</c:v>
                </c:pt>
                <c:pt idx="83">
                  <c:v>0.62802951019730469</c:v>
                </c:pt>
                <c:pt idx="84">
                  <c:v>0.62700378382442445</c:v>
                </c:pt>
                <c:pt idx="85">
                  <c:v>0.6226658623735094</c:v>
                </c:pt>
                <c:pt idx="86">
                  <c:v>0.61393392958648163</c:v>
                </c:pt>
                <c:pt idx="87">
                  <c:v>0.60596845611040517</c:v>
                </c:pt>
                <c:pt idx="88">
                  <c:v>0.59477096087368464</c:v>
                </c:pt>
                <c:pt idx="89">
                  <c:v>0.58493752962751899</c:v>
                </c:pt>
                <c:pt idx="90">
                  <c:v>0.57405972249823944</c:v>
                </c:pt>
                <c:pt idx="91">
                  <c:v>0.57144036511381446</c:v>
                </c:pt>
                <c:pt idx="92">
                  <c:v>0.56362169553046659</c:v>
                </c:pt>
                <c:pt idx="93">
                  <c:v>0.55810374133846907</c:v>
                </c:pt>
                <c:pt idx="94">
                  <c:v>0.55043359228292432</c:v>
                </c:pt>
                <c:pt idx="95">
                  <c:v>0.54558611052744777</c:v>
                </c:pt>
                <c:pt idx="96">
                  <c:v>0.53893593598621725</c:v>
                </c:pt>
                <c:pt idx="97">
                  <c:v>0.53128762824370324</c:v>
                </c:pt>
                <c:pt idx="98">
                  <c:v>0.52386742707189626</c:v>
                </c:pt>
                <c:pt idx="99">
                  <c:v>0.5171113725354568</c:v>
                </c:pt>
                <c:pt idx="100">
                  <c:v>0.50943113882287938</c:v>
                </c:pt>
                <c:pt idx="101">
                  <c:v>0.50255865860365323</c:v>
                </c:pt>
                <c:pt idx="102">
                  <c:v>0.49510666788644925</c:v>
                </c:pt>
                <c:pt idx="103">
                  <c:v>0.48844704573722186</c:v>
                </c:pt>
                <c:pt idx="104">
                  <c:v>0.48138685233773926</c:v>
                </c:pt>
                <c:pt idx="105">
                  <c:v>0.47681133716666485</c:v>
                </c:pt>
                <c:pt idx="106">
                  <c:v>0.47091470343107045</c:v>
                </c:pt>
                <c:pt idx="107">
                  <c:v>0.46525567452903349</c:v>
                </c:pt>
                <c:pt idx="108">
                  <c:v>0.45820482106946325</c:v>
                </c:pt>
                <c:pt idx="109">
                  <c:v>0.45237019650118909</c:v>
                </c:pt>
                <c:pt idx="110">
                  <c:v>0.44602585687250174</c:v>
                </c:pt>
                <c:pt idx="111">
                  <c:v>0.43964215200446066</c:v>
                </c:pt>
                <c:pt idx="112">
                  <c:v>0.43274956537723336</c:v>
                </c:pt>
                <c:pt idx="113">
                  <c:v>0.42740039322376794</c:v>
                </c:pt>
                <c:pt idx="114">
                  <c:v>0.42245148761862017</c:v>
                </c:pt>
                <c:pt idx="115">
                  <c:v>0.41816158150219274</c:v>
                </c:pt>
                <c:pt idx="116">
                  <c:v>0.41462656181587759</c:v>
                </c:pt>
                <c:pt idx="117">
                  <c:v>0.41188278571804865</c:v>
                </c:pt>
                <c:pt idx="118">
                  <c:v>0.40750456140398639</c:v>
                </c:pt>
                <c:pt idx="119">
                  <c:v>0.40101034312553274</c:v>
                </c:pt>
                <c:pt idx="120">
                  <c:v>0.39331424091910727</c:v>
                </c:pt>
                <c:pt idx="121">
                  <c:v>0.38893707220065804</c:v>
                </c:pt>
                <c:pt idx="122">
                  <c:v>0.38489170047562427</c:v>
                </c:pt>
                <c:pt idx="123">
                  <c:v>0.38249288857140773</c:v>
                </c:pt>
                <c:pt idx="124">
                  <c:v>0.37901987819403171</c:v>
                </c:pt>
                <c:pt idx="125">
                  <c:v>0.37544559040441233</c:v>
                </c:pt>
                <c:pt idx="126">
                  <c:v>0.37069689729968963</c:v>
                </c:pt>
                <c:pt idx="127">
                  <c:v>0.36511007526102673</c:v>
                </c:pt>
                <c:pt idx="128">
                  <c:v>0.36074271099349292</c:v>
                </c:pt>
                <c:pt idx="129">
                  <c:v>0.35683804743781417</c:v>
                </c:pt>
                <c:pt idx="130">
                  <c:v>0.35528208938419542</c:v>
                </c:pt>
                <c:pt idx="131">
                  <c:v>0.35257258791754081</c:v>
                </c:pt>
                <c:pt idx="132">
                  <c:v>0.34862610496096763</c:v>
                </c:pt>
                <c:pt idx="133">
                  <c:v>0.34548854003031038</c:v>
                </c:pt>
                <c:pt idx="134">
                  <c:v>0.34159155320765966</c:v>
                </c:pt>
                <c:pt idx="135">
                  <c:v>0.33796486838365275</c:v>
                </c:pt>
                <c:pt idx="136">
                  <c:v>0.33343552041805558</c:v>
                </c:pt>
                <c:pt idx="137">
                  <c:v>0.32936388686043822</c:v>
                </c:pt>
                <c:pt idx="138">
                  <c:v>0.32659632839378638</c:v>
                </c:pt>
                <c:pt idx="139">
                  <c:v>0.32195985495905538</c:v>
                </c:pt>
                <c:pt idx="140">
                  <c:v>0.31823828695362655</c:v>
                </c:pt>
                <c:pt idx="141">
                  <c:v>0.31390914667094466</c:v>
                </c:pt>
                <c:pt idx="142">
                  <c:v>0.31046024052783044</c:v>
                </c:pt>
                <c:pt idx="143">
                  <c:v>0.30667790136982132</c:v>
                </c:pt>
                <c:pt idx="144">
                  <c:v>0.30311598051525879</c:v>
                </c:pt>
                <c:pt idx="145">
                  <c:v>0.29886794238037062</c:v>
                </c:pt>
                <c:pt idx="146">
                  <c:v>0.2965322745084058</c:v>
                </c:pt>
                <c:pt idx="147">
                  <c:v>0.29275691673237692</c:v>
                </c:pt>
                <c:pt idx="148">
                  <c:v>0.28920847732532612</c:v>
                </c:pt>
                <c:pt idx="149">
                  <c:v>0.28422351128639972</c:v>
                </c:pt>
                <c:pt idx="150">
                  <c:v>0.28015586632103112</c:v>
                </c:pt>
                <c:pt idx="151">
                  <c:v>0.27685780388793052</c:v>
                </c:pt>
                <c:pt idx="152">
                  <c:v>0.27346920722293222</c:v>
                </c:pt>
                <c:pt idx="153">
                  <c:v>0.27001362465756767</c:v>
                </c:pt>
                <c:pt idx="154">
                  <c:v>0.26627215355030531</c:v>
                </c:pt>
                <c:pt idx="155">
                  <c:v>0.26314389495503615</c:v>
                </c:pt>
                <c:pt idx="156">
                  <c:v>0.26048860682278374</c:v>
                </c:pt>
                <c:pt idx="157">
                  <c:v>0.25759617170495658</c:v>
                </c:pt>
                <c:pt idx="158">
                  <c:v>0.25354160207427079</c:v>
                </c:pt>
                <c:pt idx="159">
                  <c:v>0.24998705036988927</c:v>
                </c:pt>
                <c:pt idx="160">
                  <c:v>0.24596792517153956</c:v>
                </c:pt>
                <c:pt idx="161">
                  <c:v>0.24251633599911102</c:v>
                </c:pt>
                <c:pt idx="162">
                  <c:v>0.23974676722199564</c:v>
                </c:pt>
                <c:pt idx="163">
                  <c:v>0.2371250807184046</c:v>
                </c:pt>
                <c:pt idx="164">
                  <c:v>0.23487232038455869</c:v>
                </c:pt>
                <c:pt idx="165">
                  <c:v>0.23092978387314655</c:v>
                </c:pt>
                <c:pt idx="166">
                  <c:v>0.22825161325034449</c:v>
                </c:pt>
                <c:pt idx="167">
                  <c:v>0.22426997434133983</c:v>
                </c:pt>
                <c:pt idx="168">
                  <c:v>0.22066033302049262</c:v>
                </c:pt>
                <c:pt idx="169">
                  <c:v>0.21706571549372553</c:v>
                </c:pt>
                <c:pt idx="170">
                  <c:v>0.21473115512879454</c:v>
                </c:pt>
                <c:pt idx="171">
                  <c:v>0.21320695553048719</c:v>
                </c:pt>
                <c:pt idx="172">
                  <c:v>0.21012216761696478</c:v>
                </c:pt>
                <c:pt idx="173">
                  <c:v>0.20754568171175788</c:v>
                </c:pt>
                <c:pt idx="174">
                  <c:v>0.20372759908526489</c:v>
                </c:pt>
                <c:pt idx="175">
                  <c:v>0.20162355491496825</c:v>
                </c:pt>
                <c:pt idx="176">
                  <c:v>0.19966512279637008</c:v>
                </c:pt>
                <c:pt idx="177">
                  <c:v>0.19809041811935332</c:v>
                </c:pt>
                <c:pt idx="178">
                  <c:v>0.19612590360422849</c:v>
                </c:pt>
                <c:pt idx="179">
                  <c:v>0.19402490365350811</c:v>
                </c:pt>
                <c:pt idx="180">
                  <c:v>0.19297039322835952</c:v>
                </c:pt>
                <c:pt idx="181">
                  <c:v>0.19113647016479357</c:v>
                </c:pt>
                <c:pt idx="182">
                  <c:v>0.18928705223147077</c:v>
                </c:pt>
                <c:pt idx="183">
                  <c:v>0.18677421124413188</c:v>
                </c:pt>
                <c:pt idx="184">
                  <c:v>0.18502606386342046</c:v>
                </c:pt>
                <c:pt idx="185">
                  <c:v>0.1830185417759411</c:v>
                </c:pt>
                <c:pt idx="186">
                  <c:v>0.18165405428598369</c:v>
                </c:pt>
                <c:pt idx="187">
                  <c:v>0.17964042113821804</c:v>
                </c:pt>
                <c:pt idx="188">
                  <c:v>0.1781060015234249</c:v>
                </c:pt>
                <c:pt idx="189">
                  <c:v>0.17539664478318845</c:v>
                </c:pt>
                <c:pt idx="190">
                  <c:v>0.17407594163560663</c:v>
                </c:pt>
                <c:pt idx="191">
                  <c:v>0.17225361995965205</c:v>
                </c:pt>
                <c:pt idx="192">
                  <c:v>0.17083335070634531</c:v>
                </c:pt>
                <c:pt idx="193">
                  <c:v>0.16979058228852098</c:v>
                </c:pt>
                <c:pt idx="194">
                  <c:v>0.16824647640108642</c:v>
                </c:pt>
                <c:pt idx="195">
                  <c:v>0.16682779835450948</c:v>
                </c:pt>
                <c:pt idx="196">
                  <c:v>0.16407799623328148</c:v>
                </c:pt>
                <c:pt idx="197">
                  <c:v>0.16270916004150499</c:v>
                </c:pt>
                <c:pt idx="198">
                  <c:v>0.16113783570264412</c:v>
                </c:pt>
                <c:pt idx="199">
                  <c:v>0.15965186766248218</c:v>
                </c:pt>
                <c:pt idx="200">
                  <c:v>0.15765578133108038</c:v>
                </c:pt>
                <c:pt idx="201">
                  <c:v>0.15677709597367151</c:v>
                </c:pt>
                <c:pt idx="202">
                  <c:v>0.15486664111069703</c:v>
                </c:pt>
                <c:pt idx="203">
                  <c:v>0.15303019658010755</c:v>
                </c:pt>
                <c:pt idx="204">
                  <c:v>0.15075058879835557</c:v>
                </c:pt>
                <c:pt idx="205">
                  <c:v>0.14976742757490336</c:v>
                </c:pt>
                <c:pt idx="206">
                  <c:v>0.14952379267728158</c:v>
                </c:pt>
                <c:pt idx="207">
                  <c:v>0.14867531235862375</c:v>
                </c:pt>
                <c:pt idx="208">
                  <c:v>0.14731986962481985</c:v>
                </c:pt>
                <c:pt idx="209">
                  <c:v>0.14468831676638047</c:v>
                </c:pt>
                <c:pt idx="210">
                  <c:v>0.14302120396063578</c:v>
                </c:pt>
                <c:pt idx="211">
                  <c:v>0.14130772596772398</c:v>
                </c:pt>
                <c:pt idx="212">
                  <c:v>0.14034097951035973</c:v>
                </c:pt>
                <c:pt idx="213">
                  <c:v>0.13821676337594074</c:v>
                </c:pt>
                <c:pt idx="214">
                  <c:v>0.13629636355063854</c:v>
                </c:pt>
                <c:pt idx="215">
                  <c:v>0.13422814234350466</c:v>
                </c:pt>
                <c:pt idx="216">
                  <c:v>0.13308953902660847</c:v>
                </c:pt>
                <c:pt idx="217">
                  <c:v>0.1325182297602287</c:v>
                </c:pt>
                <c:pt idx="218">
                  <c:v>0.13110039881124794</c:v>
                </c:pt>
                <c:pt idx="219">
                  <c:v>0.12881948624886291</c:v>
                </c:pt>
                <c:pt idx="220">
                  <c:v>0.12617380143723053</c:v>
                </c:pt>
                <c:pt idx="221">
                  <c:v>0.12384103115298623</c:v>
                </c:pt>
                <c:pt idx="222">
                  <c:v>0.1229364247983815</c:v>
                </c:pt>
                <c:pt idx="223">
                  <c:v>0.12208509150812036</c:v>
                </c:pt>
                <c:pt idx="224">
                  <c:v>0.12073236188302143</c:v>
                </c:pt>
                <c:pt idx="225">
                  <c:v>0.11932503895141608</c:v>
                </c:pt>
                <c:pt idx="226">
                  <c:v>0.11802651603039578</c:v>
                </c:pt>
                <c:pt idx="227">
                  <c:v>0.11671472126220728</c:v>
                </c:pt>
                <c:pt idx="228">
                  <c:v>0.11500541508661571</c:v>
                </c:pt>
                <c:pt idx="229">
                  <c:v>0.11375232560332807</c:v>
                </c:pt>
                <c:pt idx="230">
                  <c:v>0.11247406886407865</c:v>
                </c:pt>
                <c:pt idx="231">
                  <c:v>0.11140789393628439</c:v>
                </c:pt>
                <c:pt idx="232">
                  <c:v>0.10918839639697756</c:v>
                </c:pt>
                <c:pt idx="233">
                  <c:v>0.10764828134669745</c:v>
                </c:pt>
                <c:pt idx="234">
                  <c:v>0.10588720369437243</c:v>
                </c:pt>
                <c:pt idx="235">
                  <c:v>0.10463795186013394</c:v>
                </c:pt>
                <c:pt idx="236">
                  <c:v>0.10475048236131791</c:v>
                </c:pt>
                <c:pt idx="237">
                  <c:v>0.10348428407090085</c:v>
                </c:pt>
                <c:pt idx="238">
                  <c:v>0.10173670293996097</c:v>
                </c:pt>
                <c:pt idx="239">
                  <c:v>9.9100673722354649E-2</c:v>
                </c:pt>
                <c:pt idx="240">
                  <c:v>9.7723409708227543E-2</c:v>
                </c:pt>
                <c:pt idx="241">
                  <c:v>9.6723100882331367E-2</c:v>
                </c:pt>
                <c:pt idx="242">
                  <c:v>9.5830565069323193E-2</c:v>
                </c:pt>
                <c:pt idx="243">
                  <c:v>9.3972969455690419E-2</c:v>
                </c:pt>
                <c:pt idx="244">
                  <c:v>9.2492828049758932E-2</c:v>
                </c:pt>
                <c:pt idx="245">
                  <c:v>9.1391620589605052E-2</c:v>
                </c:pt>
                <c:pt idx="246">
                  <c:v>9.0873322816233962E-2</c:v>
                </c:pt>
                <c:pt idx="247">
                  <c:v>9.0053230976316442E-2</c:v>
                </c:pt>
                <c:pt idx="248">
                  <c:v>8.8370986083018063E-2</c:v>
                </c:pt>
                <c:pt idx="249">
                  <c:v>8.6907296990710176E-2</c:v>
                </c:pt>
                <c:pt idx="250">
                  <c:v>8.5532878937838272E-2</c:v>
                </c:pt>
                <c:pt idx="251">
                  <c:v>8.4316867140844326E-2</c:v>
                </c:pt>
                <c:pt idx="252">
                  <c:v>8.3571168800786036E-2</c:v>
                </c:pt>
                <c:pt idx="253">
                  <c:v>8.2187925552993021E-2</c:v>
                </c:pt>
                <c:pt idx="254">
                  <c:v>8.0552443946823787E-2</c:v>
                </c:pt>
                <c:pt idx="255">
                  <c:v>7.9144507801862787E-2</c:v>
                </c:pt>
                <c:pt idx="256">
                  <c:v>7.8738098045186222E-2</c:v>
                </c:pt>
                <c:pt idx="257">
                  <c:v>7.7746299814076159E-2</c:v>
                </c:pt>
                <c:pt idx="258">
                  <c:v>7.6233670774050966E-2</c:v>
                </c:pt>
                <c:pt idx="259">
                  <c:v>7.472647153838162E-2</c:v>
                </c:pt>
                <c:pt idx="260">
                  <c:v>7.3941033203940298E-2</c:v>
                </c:pt>
                <c:pt idx="261">
                  <c:v>7.2815033791262043E-2</c:v>
                </c:pt>
                <c:pt idx="262">
                  <c:v>7.1761512007868636E-2</c:v>
                </c:pt>
                <c:pt idx="263">
                  <c:v>7.0398903979848604E-2</c:v>
                </c:pt>
                <c:pt idx="264">
                  <c:v>6.9724726247293575E-2</c:v>
                </c:pt>
                <c:pt idx="265">
                  <c:v>6.8044691232046609E-2</c:v>
                </c:pt>
                <c:pt idx="266">
                  <c:v>6.7107184288702063E-2</c:v>
                </c:pt>
                <c:pt idx="267">
                  <c:v>6.5985504547547258E-2</c:v>
                </c:pt>
                <c:pt idx="268">
                  <c:v>6.5558757682747049E-2</c:v>
                </c:pt>
                <c:pt idx="269">
                  <c:v>6.4830856090982519E-2</c:v>
                </c:pt>
                <c:pt idx="270">
                  <c:v>6.3297039878797937E-2</c:v>
                </c:pt>
                <c:pt idx="271">
                  <c:v>6.2127088868367417E-2</c:v>
                </c:pt>
                <c:pt idx="272">
                  <c:v>6.2111476769088667E-2</c:v>
                </c:pt>
                <c:pt idx="273">
                  <c:v>6.1514396777520589E-2</c:v>
                </c:pt>
                <c:pt idx="274">
                  <c:v>6.0524607277618422E-2</c:v>
                </c:pt>
                <c:pt idx="275">
                  <c:v>5.8372469797399816E-2</c:v>
                </c:pt>
                <c:pt idx="276">
                  <c:v>5.7300471232671332E-2</c:v>
                </c:pt>
                <c:pt idx="277">
                  <c:v>5.6044852991844488E-2</c:v>
                </c:pt>
                <c:pt idx="278">
                  <c:v>5.5474875288242062E-2</c:v>
                </c:pt>
                <c:pt idx="279">
                  <c:v>5.5209182472742771E-2</c:v>
                </c:pt>
                <c:pt idx="280">
                  <c:v>5.4672300023097829E-2</c:v>
                </c:pt>
                <c:pt idx="281">
                  <c:v>5.2874334621767244E-2</c:v>
                </c:pt>
                <c:pt idx="282">
                  <c:v>5.0885643067884193E-2</c:v>
                </c:pt>
                <c:pt idx="283">
                  <c:v>4.9804846532934884E-2</c:v>
                </c:pt>
                <c:pt idx="284">
                  <c:v>4.9448809977918812E-2</c:v>
                </c:pt>
                <c:pt idx="285">
                  <c:v>4.9263429120406647E-2</c:v>
                </c:pt>
                <c:pt idx="286">
                  <c:v>4.8383268385968882E-2</c:v>
                </c:pt>
                <c:pt idx="287">
                  <c:v>4.777081361598786E-2</c:v>
                </c:pt>
                <c:pt idx="288">
                  <c:v>4.6739651911586501E-2</c:v>
                </c:pt>
                <c:pt idx="289">
                  <c:v>4.5732250192733991E-2</c:v>
                </c:pt>
                <c:pt idx="290">
                  <c:v>4.4981062590606281E-2</c:v>
                </c:pt>
                <c:pt idx="291">
                  <c:v>4.4922841804668441E-2</c:v>
                </c:pt>
                <c:pt idx="292">
                  <c:v>4.4944561619446995E-2</c:v>
                </c:pt>
                <c:pt idx="293">
                  <c:v>4.5130996132338883E-2</c:v>
                </c:pt>
                <c:pt idx="294">
                  <c:v>4.4370109516892492E-2</c:v>
                </c:pt>
                <c:pt idx="295">
                  <c:v>4.279702075480836E-2</c:v>
                </c:pt>
                <c:pt idx="296">
                  <c:v>4.1036033686432716E-2</c:v>
                </c:pt>
                <c:pt idx="297">
                  <c:v>3.9498476849967733E-2</c:v>
                </c:pt>
                <c:pt idx="298">
                  <c:v>3.9797778391558063E-2</c:v>
                </c:pt>
                <c:pt idx="299">
                  <c:v>3.9711550115441994E-2</c:v>
                </c:pt>
                <c:pt idx="300">
                  <c:v>3.9891585408316693E-2</c:v>
                </c:pt>
                <c:pt idx="301">
                  <c:v>3.9224077333694748E-2</c:v>
                </c:pt>
                <c:pt idx="302">
                  <c:v>3.8726090275383797E-2</c:v>
                </c:pt>
                <c:pt idx="303">
                  <c:v>3.7627106901078601E-2</c:v>
                </c:pt>
                <c:pt idx="304">
                  <c:v>3.8036720486313555E-2</c:v>
                </c:pt>
                <c:pt idx="305">
                  <c:v>3.7620972618425404E-2</c:v>
                </c:pt>
                <c:pt idx="306">
                  <c:v>3.8841350116771804E-2</c:v>
                </c:pt>
                <c:pt idx="307">
                  <c:v>3.8342858046860703E-2</c:v>
                </c:pt>
                <c:pt idx="308">
                  <c:v>3.7786332555257915E-2</c:v>
                </c:pt>
                <c:pt idx="309">
                  <c:v>3.6513074452890863E-2</c:v>
                </c:pt>
                <c:pt idx="310">
                  <c:v>3.5117211764368036E-2</c:v>
                </c:pt>
                <c:pt idx="311">
                  <c:v>3.4710765063117106E-2</c:v>
                </c:pt>
                <c:pt idx="312">
                  <c:v>3.4259494911015737E-2</c:v>
                </c:pt>
                <c:pt idx="313">
                  <c:v>3.4026877985022262E-2</c:v>
                </c:pt>
                <c:pt idx="314">
                  <c:v>3.4468767736616807E-2</c:v>
                </c:pt>
                <c:pt idx="315">
                  <c:v>3.4276682230368095E-2</c:v>
                </c:pt>
                <c:pt idx="316">
                  <c:v>3.3959378072235376E-2</c:v>
                </c:pt>
                <c:pt idx="317">
                  <c:v>3.2603335058635149E-2</c:v>
                </c:pt>
                <c:pt idx="318">
                  <c:v>3.2581361177079708E-2</c:v>
                </c:pt>
                <c:pt idx="319">
                  <c:v>3.2947773406754824E-2</c:v>
                </c:pt>
                <c:pt idx="320">
                  <c:v>3.3694197251831155E-2</c:v>
                </c:pt>
                <c:pt idx="321">
                  <c:v>3.2960515065627576E-2</c:v>
                </c:pt>
                <c:pt idx="322">
                  <c:v>3.2297704647196883E-2</c:v>
                </c:pt>
                <c:pt idx="323">
                  <c:v>3.1174970788654808E-2</c:v>
                </c:pt>
                <c:pt idx="324">
                  <c:v>3.0563892024926792E-2</c:v>
                </c:pt>
                <c:pt idx="325">
                  <c:v>2.98158886933385E-2</c:v>
                </c:pt>
                <c:pt idx="326">
                  <c:v>2.9392452256704411E-2</c:v>
                </c:pt>
                <c:pt idx="327">
                  <c:v>2.9133905877698242E-2</c:v>
                </c:pt>
                <c:pt idx="328">
                  <c:v>2.9250040186713549E-2</c:v>
                </c:pt>
                <c:pt idx="329">
                  <c:v>2.9319924855689742E-2</c:v>
                </c:pt>
                <c:pt idx="330">
                  <c:v>2.8980966910759378E-2</c:v>
                </c:pt>
                <c:pt idx="331">
                  <c:v>2.9464133108823013E-2</c:v>
                </c:pt>
                <c:pt idx="332">
                  <c:v>2.9005500800023461E-2</c:v>
                </c:pt>
                <c:pt idx="333">
                  <c:v>2.9065058143797933E-2</c:v>
                </c:pt>
                <c:pt idx="334">
                  <c:v>2.8557088909825921E-2</c:v>
                </c:pt>
                <c:pt idx="335">
                  <c:v>2.8677031644996128E-2</c:v>
                </c:pt>
                <c:pt idx="336">
                  <c:v>2.8325989100549624E-2</c:v>
                </c:pt>
                <c:pt idx="337">
                  <c:v>2.7656850336576826E-2</c:v>
                </c:pt>
                <c:pt idx="338">
                  <c:v>2.7060892503861938E-2</c:v>
                </c:pt>
                <c:pt idx="339">
                  <c:v>2.7658553583930691E-2</c:v>
                </c:pt>
                <c:pt idx="340">
                  <c:v>2.8341097029200693E-2</c:v>
                </c:pt>
                <c:pt idx="341">
                  <c:v>2.8399863214809969E-2</c:v>
                </c:pt>
                <c:pt idx="342">
                  <c:v>2.7819415091021323E-2</c:v>
                </c:pt>
                <c:pt idx="343">
                  <c:v>2.6530206770039734E-2</c:v>
                </c:pt>
                <c:pt idx="344">
                  <c:v>2.6895458132133083E-2</c:v>
                </c:pt>
                <c:pt idx="345">
                  <c:v>2.7303465837031672E-2</c:v>
                </c:pt>
                <c:pt idx="346">
                  <c:v>2.8074429146224916E-2</c:v>
                </c:pt>
                <c:pt idx="347">
                  <c:v>2.7357558149660319E-2</c:v>
                </c:pt>
                <c:pt idx="348">
                  <c:v>2.632299726835409E-2</c:v>
                </c:pt>
                <c:pt idx="349">
                  <c:v>2.5468551575269161E-2</c:v>
                </c:pt>
                <c:pt idx="350">
                  <c:v>2.513480562415954E-2</c:v>
                </c:pt>
                <c:pt idx="351">
                  <c:v>2.4650811308857993E-2</c:v>
                </c:pt>
                <c:pt idx="352">
                  <c:v>2.4938266582787257E-2</c:v>
                </c:pt>
                <c:pt idx="353">
                  <c:v>2.5698322152666001E-2</c:v>
                </c:pt>
                <c:pt idx="354">
                  <c:v>2.6194244301461153E-2</c:v>
                </c:pt>
                <c:pt idx="355">
                  <c:v>2.610826465913001E-2</c:v>
                </c:pt>
                <c:pt idx="356">
                  <c:v>2.4904449038043903E-2</c:v>
                </c:pt>
                <c:pt idx="357">
                  <c:v>2.4337145807930942E-2</c:v>
                </c:pt>
                <c:pt idx="358">
                  <c:v>2.3596392005349204E-2</c:v>
                </c:pt>
                <c:pt idx="359">
                  <c:v>2.3385096509936785E-2</c:v>
                </c:pt>
                <c:pt idx="360">
                  <c:v>2.3079062839227629E-2</c:v>
                </c:pt>
                <c:pt idx="361">
                  <c:v>2.2613080862097255E-2</c:v>
                </c:pt>
                <c:pt idx="362">
                  <c:v>2.2876875503093422E-2</c:v>
                </c:pt>
                <c:pt idx="363">
                  <c:v>2.3580580333004499E-2</c:v>
                </c:pt>
                <c:pt idx="364">
                  <c:v>2.3014557603190249E-2</c:v>
                </c:pt>
                <c:pt idx="365">
                  <c:v>2.2840418972996455E-2</c:v>
                </c:pt>
                <c:pt idx="366">
                  <c:v>2.2086249073478156E-2</c:v>
                </c:pt>
                <c:pt idx="367">
                  <c:v>2.3429709810778802E-2</c:v>
                </c:pt>
                <c:pt idx="368">
                  <c:v>2.3701272122423015E-2</c:v>
                </c:pt>
                <c:pt idx="369">
                  <c:v>2.3817211927013561E-2</c:v>
                </c:pt>
                <c:pt idx="370">
                  <c:v>2.2657241368376949E-2</c:v>
                </c:pt>
                <c:pt idx="371">
                  <c:v>2.1831043347933649E-2</c:v>
                </c:pt>
                <c:pt idx="372">
                  <c:v>2.1649842619769478E-2</c:v>
                </c:pt>
                <c:pt idx="373">
                  <c:v>2.1653688509474692E-2</c:v>
                </c:pt>
                <c:pt idx="374">
                  <c:v>2.1300602117689763E-2</c:v>
                </c:pt>
                <c:pt idx="375">
                  <c:v>2.1259465082744237E-2</c:v>
                </c:pt>
                <c:pt idx="376">
                  <c:v>2.1278991350236809E-2</c:v>
                </c:pt>
                <c:pt idx="377">
                  <c:v>2.1371162775944499E-2</c:v>
                </c:pt>
                <c:pt idx="378">
                  <c:v>2.0976951952957221E-2</c:v>
                </c:pt>
                <c:pt idx="379">
                  <c:v>2.1602611110399635E-2</c:v>
                </c:pt>
                <c:pt idx="380">
                  <c:v>2.2411918708081537E-2</c:v>
                </c:pt>
                <c:pt idx="381">
                  <c:v>2.3507362777595561E-2</c:v>
                </c:pt>
                <c:pt idx="382">
                  <c:v>2.4525384258643538E-2</c:v>
                </c:pt>
                <c:pt idx="383">
                  <c:v>2.539731731428305E-2</c:v>
                </c:pt>
                <c:pt idx="384">
                  <c:v>2.6415203748371675E-2</c:v>
                </c:pt>
                <c:pt idx="385">
                  <c:v>2.5872516281288574E-2</c:v>
                </c:pt>
                <c:pt idx="386">
                  <c:v>2.5767590957201925E-2</c:v>
                </c:pt>
                <c:pt idx="387">
                  <c:v>2.5573218213173852E-2</c:v>
                </c:pt>
                <c:pt idx="388">
                  <c:v>2.5984080476529708E-2</c:v>
                </c:pt>
                <c:pt idx="389">
                  <c:v>2.6272889969108135E-2</c:v>
                </c:pt>
                <c:pt idx="390">
                  <c:v>2.6889657806164657E-2</c:v>
                </c:pt>
                <c:pt idx="391">
                  <c:v>2.6952072761007691E-2</c:v>
                </c:pt>
                <c:pt idx="392">
                  <c:v>2.7603964134311328E-2</c:v>
                </c:pt>
                <c:pt idx="393">
                  <c:v>2.682899972960822E-2</c:v>
                </c:pt>
                <c:pt idx="394">
                  <c:v>2.7958703791634894E-2</c:v>
                </c:pt>
                <c:pt idx="395">
                  <c:v>2.7405229853611945E-2</c:v>
                </c:pt>
                <c:pt idx="396">
                  <c:v>2.7840358559380642E-2</c:v>
                </c:pt>
                <c:pt idx="397">
                  <c:v>2.6665670850942274E-2</c:v>
                </c:pt>
                <c:pt idx="398">
                  <c:v>2.7305177334546949E-2</c:v>
                </c:pt>
                <c:pt idx="399">
                  <c:v>2.7534024005173265E-2</c:v>
                </c:pt>
                <c:pt idx="400">
                  <c:v>2.8146761867639095E-2</c:v>
                </c:pt>
                <c:pt idx="401">
                  <c:v>2.6371637166070369E-2</c:v>
                </c:pt>
                <c:pt idx="402">
                  <c:v>2.4700003435956651E-2</c:v>
                </c:pt>
                <c:pt idx="403">
                  <c:v>2.3392972844273694E-2</c:v>
                </c:pt>
                <c:pt idx="404">
                  <c:v>2.5132014221383524E-2</c:v>
                </c:pt>
                <c:pt idx="405">
                  <c:v>2.5946279531164684E-2</c:v>
                </c:pt>
                <c:pt idx="406">
                  <c:v>2.5740431104058544E-2</c:v>
                </c:pt>
                <c:pt idx="407">
                  <c:v>2.3533932618597118E-2</c:v>
                </c:pt>
                <c:pt idx="408">
                  <c:v>2.1506999046235233E-2</c:v>
                </c:pt>
                <c:pt idx="409">
                  <c:v>2.049702170244137E-2</c:v>
                </c:pt>
                <c:pt idx="410">
                  <c:v>1.8324860694415943E-2</c:v>
                </c:pt>
                <c:pt idx="411">
                  <c:v>1.8052291543866644E-2</c:v>
                </c:pt>
                <c:pt idx="412">
                  <c:v>1.7726543363290655E-2</c:v>
                </c:pt>
                <c:pt idx="413">
                  <c:v>1.8740167272403668E-2</c:v>
                </c:pt>
                <c:pt idx="414">
                  <c:v>1.8080601403059365E-2</c:v>
                </c:pt>
                <c:pt idx="415">
                  <c:v>1.76224681310551E-2</c:v>
                </c:pt>
                <c:pt idx="416">
                  <c:v>1.6329423691300114E-2</c:v>
                </c:pt>
                <c:pt idx="417">
                  <c:v>1.5399959824278685E-2</c:v>
                </c:pt>
                <c:pt idx="418">
                  <c:v>1.2941307814142761E-2</c:v>
                </c:pt>
                <c:pt idx="419">
                  <c:v>1.2212749129687213E-2</c:v>
                </c:pt>
                <c:pt idx="420">
                  <c:v>1.196370768549216E-2</c:v>
                </c:pt>
                <c:pt idx="421">
                  <c:v>1.3131987395577241E-2</c:v>
                </c:pt>
                <c:pt idx="422">
                  <c:v>1.229593092661611E-2</c:v>
                </c:pt>
                <c:pt idx="423">
                  <c:v>1.1355929392648215E-2</c:v>
                </c:pt>
                <c:pt idx="424">
                  <c:v>9.5642056739758553E-3</c:v>
                </c:pt>
                <c:pt idx="425">
                  <c:v>9.0695142905616467E-3</c:v>
                </c:pt>
                <c:pt idx="426">
                  <c:v>8.9123120830053998E-3</c:v>
                </c:pt>
                <c:pt idx="427">
                  <c:v>8.4839344086131835E-3</c:v>
                </c:pt>
                <c:pt idx="428">
                  <c:v>9.3433059206866828E-3</c:v>
                </c:pt>
                <c:pt idx="429">
                  <c:v>1.026941557443881E-2</c:v>
                </c:pt>
                <c:pt idx="430">
                  <c:v>1.1443816567530523E-2</c:v>
                </c:pt>
                <c:pt idx="431">
                  <c:v>1.1841671326169995E-2</c:v>
                </c:pt>
                <c:pt idx="432">
                  <c:v>1.0770836588522324E-2</c:v>
                </c:pt>
                <c:pt idx="433">
                  <c:v>1.0614286909758471E-2</c:v>
                </c:pt>
                <c:pt idx="434">
                  <c:v>9.9334262339319003E-3</c:v>
                </c:pt>
                <c:pt idx="435">
                  <c:v>9.6670633845272018E-3</c:v>
                </c:pt>
                <c:pt idx="436">
                  <c:v>9.4662318337259601E-3</c:v>
                </c:pt>
                <c:pt idx="437">
                  <c:v>9.4381903259679253E-3</c:v>
                </c:pt>
                <c:pt idx="438">
                  <c:v>8.7226851821897329E-3</c:v>
                </c:pt>
                <c:pt idx="439">
                  <c:v>8.7933533416467494E-3</c:v>
                </c:pt>
                <c:pt idx="440">
                  <c:v>8.1251826349224461E-3</c:v>
                </c:pt>
                <c:pt idx="441">
                  <c:v>8.3029887485898748E-3</c:v>
                </c:pt>
                <c:pt idx="442">
                  <c:v>6.7163859258955096E-3</c:v>
                </c:pt>
                <c:pt idx="443">
                  <c:v>7.8073297115636145E-3</c:v>
                </c:pt>
                <c:pt idx="444">
                  <c:v>6.7472602769038399E-3</c:v>
                </c:pt>
                <c:pt idx="445">
                  <c:v>6.2631679140272099E-3</c:v>
                </c:pt>
                <c:pt idx="446">
                  <c:v>5.1816639641517007E-3</c:v>
                </c:pt>
                <c:pt idx="447">
                  <c:v>6.1164688184209932E-3</c:v>
                </c:pt>
                <c:pt idx="448">
                  <c:v>6.7100723272564382E-3</c:v>
                </c:pt>
                <c:pt idx="449">
                  <c:v>6.9498769488862983E-3</c:v>
                </c:pt>
                <c:pt idx="450">
                  <c:v>8.1400520101547677E-3</c:v>
                </c:pt>
                <c:pt idx="451">
                  <c:v>7.5144396395906135E-3</c:v>
                </c:pt>
                <c:pt idx="452">
                  <c:v>5.7447766606113513E-3</c:v>
                </c:pt>
                <c:pt idx="453">
                  <c:v>4.1251179954592205E-3</c:v>
                </c:pt>
                <c:pt idx="454">
                  <c:v>4.8489585686035432E-3</c:v>
                </c:pt>
                <c:pt idx="455">
                  <c:v>6.0216075350350146E-3</c:v>
                </c:pt>
                <c:pt idx="456">
                  <c:v>5.6657048246656931E-3</c:v>
                </c:pt>
                <c:pt idx="457">
                  <c:v>5.3866533048641694E-3</c:v>
                </c:pt>
                <c:pt idx="458">
                  <c:v>4.2476040299708247E-3</c:v>
                </c:pt>
                <c:pt idx="459">
                  <c:v>3.583412865991671E-3</c:v>
                </c:pt>
                <c:pt idx="460">
                  <c:v>4.4587720851758028E-3</c:v>
                </c:pt>
                <c:pt idx="461">
                  <c:v>4.4482258666563882E-3</c:v>
                </c:pt>
                <c:pt idx="462">
                  <c:v>5.9127937403612987E-3</c:v>
                </c:pt>
                <c:pt idx="463">
                  <c:v>6.5583652356914907E-3</c:v>
                </c:pt>
                <c:pt idx="464">
                  <c:v>7.1737835543055628E-3</c:v>
                </c:pt>
                <c:pt idx="465">
                  <c:v>7.1752179737398867E-3</c:v>
                </c:pt>
                <c:pt idx="466">
                  <c:v>5.3121004998304159E-3</c:v>
                </c:pt>
                <c:pt idx="467">
                  <c:v>4.5226449396122918E-3</c:v>
                </c:pt>
                <c:pt idx="468">
                  <c:v>2.3505727848522522E-3</c:v>
                </c:pt>
                <c:pt idx="469">
                  <c:v>2.9560018170319232E-3</c:v>
                </c:pt>
                <c:pt idx="470">
                  <c:v>1.5030870618778992E-3</c:v>
                </c:pt>
                <c:pt idx="471">
                  <c:v>3.5660031611415327E-3</c:v>
                </c:pt>
                <c:pt idx="472">
                  <c:v>3.2610128053927093E-3</c:v>
                </c:pt>
                <c:pt idx="473">
                  <c:v>3.478275472035313E-3</c:v>
                </c:pt>
                <c:pt idx="474">
                  <c:v>1.6605543140962107E-3</c:v>
                </c:pt>
                <c:pt idx="475">
                  <c:v>1.401616780716091E-3</c:v>
                </c:pt>
                <c:pt idx="476">
                  <c:v>3.6339397771346241E-3</c:v>
                </c:pt>
                <c:pt idx="477">
                  <c:v>5.5503900442446926E-3</c:v>
                </c:pt>
                <c:pt idx="478">
                  <c:v>5.1427091742514072E-3</c:v>
                </c:pt>
                <c:pt idx="479">
                  <c:v>3.1801190361080145E-3</c:v>
                </c:pt>
                <c:pt idx="480">
                  <c:v>9.5486637222409862E-4</c:v>
                </c:pt>
                <c:pt idx="481">
                  <c:v>1.5707864605035912E-3</c:v>
                </c:pt>
                <c:pt idx="482">
                  <c:v>1.9418851610936373E-3</c:v>
                </c:pt>
                <c:pt idx="483">
                  <c:v>3.7483906212916638E-3</c:v>
                </c:pt>
                <c:pt idx="484">
                  <c:v>1.1230490296627762E-3</c:v>
                </c:pt>
                <c:pt idx="485">
                  <c:v>1.3154643057688173E-3</c:v>
                </c:pt>
                <c:pt idx="486">
                  <c:v>3.7158542703105788E-4</c:v>
                </c:pt>
                <c:pt idx="487">
                  <c:v>2.485435942178918E-3</c:v>
                </c:pt>
                <c:pt idx="488">
                  <c:v>1.3057479792036872E-3</c:v>
                </c:pt>
                <c:pt idx="489">
                  <c:v>-2.636638391841778E-5</c:v>
                </c:pt>
                <c:pt idx="490">
                  <c:v>-7.7477031607628563E-4</c:v>
                </c:pt>
                <c:pt idx="491">
                  <c:v>3.2649552892680909E-4</c:v>
                </c:pt>
                <c:pt idx="492">
                  <c:v>1.5774789462703121E-3</c:v>
                </c:pt>
                <c:pt idx="493">
                  <c:v>1.035717922091153E-3</c:v>
                </c:pt>
                <c:pt idx="494">
                  <c:v>1.0236067343656697E-3</c:v>
                </c:pt>
                <c:pt idx="495">
                  <c:v>6.628931101317941E-4</c:v>
                </c:pt>
                <c:pt idx="496">
                  <c:v>2.6104874225022978E-3</c:v>
                </c:pt>
                <c:pt idx="497">
                  <c:v>1.9244034412773028E-3</c:v>
                </c:pt>
                <c:pt idx="498">
                  <c:v>2.7791589869653288E-3</c:v>
                </c:pt>
                <c:pt idx="499">
                  <c:v>1.2519286862005346E-3</c:v>
                </c:pt>
                <c:pt idx="500">
                  <c:v>1.2047307236644554E-3</c:v>
                </c:pt>
                <c:pt idx="501">
                  <c:v>3.9501896233412956E-4</c:v>
                </c:pt>
                <c:pt idx="502">
                  <c:v>-4.4908218981738868E-5</c:v>
                </c:pt>
                <c:pt idx="503">
                  <c:v>9.1299810800102277E-4</c:v>
                </c:pt>
                <c:pt idx="504">
                  <c:v>2.527959757616161E-3</c:v>
                </c:pt>
                <c:pt idx="505">
                  <c:v>3.6800469021477946E-3</c:v>
                </c:pt>
                <c:pt idx="506">
                  <c:v>3.6917990647196341E-3</c:v>
                </c:pt>
                <c:pt idx="507">
                  <c:v>-1.2179297803847954E-4</c:v>
                </c:pt>
                <c:pt idx="508">
                  <c:v>-9.2661429709203747E-4</c:v>
                </c:pt>
                <c:pt idx="509">
                  <c:v>-2.2919023648788543E-3</c:v>
                </c:pt>
                <c:pt idx="510">
                  <c:v>-2.5869387162872536E-4</c:v>
                </c:pt>
                <c:pt idx="511">
                  <c:v>4.8526844864856352E-4</c:v>
                </c:pt>
                <c:pt idx="512">
                  <c:v>9.2985805329872577E-4</c:v>
                </c:pt>
                <c:pt idx="513">
                  <c:v>1.5767052163324791E-3</c:v>
                </c:pt>
                <c:pt idx="514">
                  <c:v>1.2900348286132011E-3</c:v>
                </c:pt>
                <c:pt idx="515">
                  <c:v>1.0422992198593126E-3</c:v>
                </c:pt>
                <c:pt idx="516">
                  <c:v>-1.5655835896520763E-4</c:v>
                </c:pt>
                <c:pt idx="517">
                  <c:v>-3.1808903776621845E-4</c:v>
                </c:pt>
                <c:pt idx="518">
                  <c:v>2.1547992391083267E-3</c:v>
                </c:pt>
                <c:pt idx="519">
                  <c:v>4.2549435770882806E-3</c:v>
                </c:pt>
                <c:pt idx="520">
                  <c:v>5.8293378808272883E-3</c:v>
                </c:pt>
              </c:numCache>
            </c:numRef>
          </c:val>
        </c:ser>
        <c:ser>
          <c:idx val="30"/>
          <c:order val="29"/>
          <c:tx>
            <c:strRef>
              <c:f>AP_t!$F$31</c:f>
              <c:strCache>
                <c:ptCount val="1"/>
                <c:pt idx="0">
                  <c:v>P30</c:v>
                </c:pt>
              </c:strCache>
            </c:strRef>
          </c:tx>
          <c:marker>
            <c:symbol val="none"/>
          </c:marker>
          <c:cat>
            <c:numRef>
              <c:f>AP_t!$G$1:$TG$1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AP_t!$G$31:$TG$31</c:f>
              <c:numCache>
                <c:formatCode>General</c:formatCode>
                <c:ptCount val="521"/>
                <c:pt idx="0">
                  <c:v>1.1871604181129958</c:v>
                </c:pt>
                <c:pt idx="1">
                  <c:v>1.1759337518671198</c:v>
                </c:pt>
                <c:pt idx="2">
                  <c:v>1.1699497190693833</c:v>
                </c:pt>
                <c:pt idx="3">
                  <c:v>1.164099559811506</c:v>
                </c:pt>
                <c:pt idx="4">
                  <c:v>1.1555305024612366</c:v>
                </c:pt>
                <c:pt idx="5">
                  <c:v>1.1471154223403539</c:v>
                </c:pt>
                <c:pt idx="6">
                  <c:v>1.1399036730481151</c:v>
                </c:pt>
                <c:pt idx="7">
                  <c:v>1.1358124854027238</c:v>
                </c:pt>
                <c:pt idx="8">
                  <c:v>1.1272705075984051</c:v>
                </c:pt>
                <c:pt idx="9">
                  <c:v>1.1219366258390944</c:v>
                </c:pt>
                <c:pt idx="10">
                  <c:v>1.1123472766091524</c:v>
                </c:pt>
                <c:pt idx="11">
                  <c:v>1.1040496099879737</c:v>
                </c:pt>
                <c:pt idx="12">
                  <c:v>1.0972205593519186</c:v>
                </c:pt>
                <c:pt idx="13">
                  <c:v>1.0901011472621738</c:v>
                </c:pt>
                <c:pt idx="14">
                  <c:v>1.0830668056532593</c:v>
                </c:pt>
                <c:pt idx="15">
                  <c:v>1.0714775148195343</c:v>
                </c:pt>
                <c:pt idx="16">
                  <c:v>1.0616318512728815</c:v>
                </c:pt>
                <c:pt idx="17">
                  <c:v>1.0479401317966965</c:v>
                </c:pt>
                <c:pt idx="18">
                  <c:v>1.0395772583900051</c:v>
                </c:pt>
                <c:pt idx="19">
                  <c:v>1.0308797514715922</c:v>
                </c:pt>
                <c:pt idx="20">
                  <c:v>1.027907264980414</c:v>
                </c:pt>
                <c:pt idx="21">
                  <c:v>1.0212203165264302</c:v>
                </c:pt>
                <c:pt idx="22">
                  <c:v>1.0146980078786831</c:v>
                </c:pt>
                <c:pt idx="23">
                  <c:v>1.0044779404202162</c:v>
                </c:pt>
                <c:pt idx="24">
                  <c:v>0.99855688199626513</c:v>
                </c:pt>
                <c:pt idx="25">
                  <c:v>0.98714069178275687</c:v>
                </c:pt>
                <c:pt idx="26">
                  <c:v>0.97961386480463197</c:v>
                </c:pt>
                <c:pt idx="27">
                  <c:v>0.96997653281937168</c:v>
                </c:pt>
                <c:pt idx="28">
                  <c:v>0.96838403936999362</c:v>
                </c:pt>
                <c:pt idx="29">
                  <c:v>0.96488123861370978</c:v>
                </c:pt>
                <c:pt idx="30">
                  <c:v>0.96149232445722554</c:v>
                </c:pt>
                <c:pt idx="31">
                  <c:v>0.95727648644459729</c:v>
                </c:pt>
                <c:pt idx="32">
                  <c:v>0.94708821452163605</c:v>
                </c:pt>
                <c:pt idx="33">
                  <c:v>0.93938460752277997</c:v>
                </c:pt>
                <c:pt idx="34">
                  <c:v>0.9266828181535518</c:v>
                </c:pt>
                <c:pt idx="35">
                  <c:v>0.91744723733070921</c:v>
                </c:pt>
                <c:pt idx="36">
                  <c:v>0.90574955556651426</c:v>
                </c:pt>
                <c:pt idx="37">
                  <c:v>0.90007705588884723</c:v>
                </c:pt>
                <c:pt idx="38">
                  <c:v>0.8950835691105623</c:v>
                </c:pt>
                <c:pt idx="39">
                  <c:v>0.89311299004335332</c:v>
                </c:pt>
                <c:pt idx="40">
                  <c:v>0.88432471570976412</c:v>
                </c:pt>
                <c:pt idx="41">
                  <c:v>0.88094956489653775</c:v>
                </c:pt>
                <c:pt idx="42">
                  <c:v>0.87131003933189066</c:v>
                </c:pt>
                <c:pt idx="43">
                  <c:v>0.86616376827816888</c:v>
                </c:pt>
                <c:pt idx="44">
                  <c:v>0.85650921037397165</c:v>
                </c:pt>
                <c:pt idx="45">
                  <c:v>0.84764606044604285</c:v>
                </c:pt>
                <c:pt idx="46">
                  <c:v>0.83855243939413282</c:v>
                </c:pt>
                <c:pt idx="47">
                  <c:v>0.83011100041223018</c:v>
                </c:pt>
                <c:pt idx="48">
                  <c:v>0.82446057968326913</c:v>
                </c:pt>
                <c:pt idx="49">
                  <c:v>0.81846478197300487</c:v>
                </c:pt>
                <c:pt idx="50">
                  <c:v>0.81011260487349535</c:v>
                </c:pt>
                <c:pt idx="51">
                  <c:v>0.80299278707747013</c:v>
                </c:pt>
                <c:pt idx="52">
                  <c:v>0.79607554240667555</c:v>
                </c:pt>
                <c:pt idx="53">
                  <c:v>0.79015922132801897</c:v>
                </c:pt>
                <c:pt idx="54">
                  <c:v>0.78102695156600277</c:v>
                </c:pt>
                <c:pt idx="55">
                  <c:v>0.77706533454819515</c:v>
                </c:pt>
                <c:pt idx="56">
                  <c:v>0.77333475217183711</c:v>
                </c:pt>
                <c:pt idx="57">
                  <c:v>0.76510387440493099</c:v>
                </c:pt>
                <c:pt idx="58">
                  <c:v>0.75737322830122911</c:v>
                </c:pt>
                <c:pt idx="59">
                  <c:v>0.74825519112482131</c:v>
                </c:pt>
                <c:pt idx="60">
                  <c:v>0.74612138018285989</c:v>
                </c:pt>
                <c:pt idx="61">
                  <c:v>0.74055538611705474</c:v>
                </c:pt>
                <c:pt idx="62">
                  <c:v>0.73209443998732382</c:v>
                </c:pt>
                <c:pt idx="63">
                  <c:v>0.72397274869703832</c:v>
                </c:pt>
                <c:pt idx="64">
                  <c:v>0.71593910004828643</c:v>
                </c:pt>
                <c:pt idx="65">
                  <c:v>0.71163617996954631</c:v>
                </c:pt>
                <c:pt idx="66">
                  <c:v>0.70425143978100402</c:v>
                </c:pt>
                <c:pt idx="67">
                  <c:v>0.70058908573222478</c:v>
                </c:pt>
                <c:pt idx="68">
                  <c:v>0.69396256716948035</c:v>
                </c:pt>
                <c:pt idx="69">
                  <c:v>0.6906102378843435</c:v>
                </c:pt>
                <c:pt idx="70">
                  <c:v>0.6841938504314693</c:v>
                </c:pt>
                <c:pt idx="71">
                  <c:v>0.68140452119349482</c:v>
                </c:pt>
                <c:pt idx="72">
                  <c:v>0.68045141863716541</c:v>
                </c:pt>
                <c:pt idx="73">
                  <c:v>0.67266218025277658</c:v>
                </c:pt>
                <c:pt idx="74">
                  <c:v>0.66918672575359672</c:v>
                </c:pt>
                <c:pt idx="75">
                  <c:v>0.65933545002595473</c:v>
                </c:pt>
                <c:pt idx="76">
                  <c:v>0.65558172158255035</c:v>
                </c:pt>
                <c:pt idx="77">
                  <c:v>0.64887298759578682</c:v>
                </c:pt>
                <c:pt idx="78">
                  <c:v>0.63989098513471021</c:v>
                </c:pt>
                <c:pt idx="79">
                  <c:v>0.6342924845339043</c:v>
                </c:pt>
                <c:pt idx="80">
                  <c:v>0.62786747883717775</c:v>
                </c:pt>
                <c:pt idx="81">
                  <c:v>0.62888157279950996</c:v>
                </c:pt>
                <c:pt idx="82">
                  <c:v>0.61993968784485098</c:v>
                </c:pt>
                <c:pt idx="83">
                  <c:v>0.60945829359206749</c:v>
                </c:pt>
                <c:pt idx="84">
                  <c:v>0.60431441160039912</c:v>
                </c:pt>
                <c:pt idx="85">
                  <c:v>0.60228030371769925</c:v>
                </c:pt>
                <c:pt idx="86">
                  <c:v>0.60030397608490638</c:v>
                </c:pt>
                <c:pt idx="87">
                  <c:v>0.58566522080390349</c:v>
                </c:pt>
                <c:pt idx="88">
                  <c:v>0.57822056635045194</c:v>
                </c:pt>
                <c:pt idx="89">
                  <c:v>0.5670787857999906</c:v>
                </c:pt>
                <c:pt idx="90">
                  <c:v>0.56158121657804472</c:v>
                </c:pt>
                <c:pt idx="91">
                  <c:v>0.55484890212784943</c:v>
                </c:pt>
                <c:pt idx="92">
                  <c:v>0.55046627488280353</c:v>
                </c:pt>
                <c:pt idx="93">
                  <c:v>0.54456863443995007</c:v>
                </c:pt>
                <c:pt idx="94">
                  <c:v>0.53653178480264319</c:v>
                </c:pt>
                <c:pt idx="95">
                  <c:v>0.5308730891243153</c:v>
                </c:pt>
                <c:pt idx="96">
                  <c:v>0.5245453975950497</c:v>
                </c:pt>
                <c:pt idx="97">
                  <c:v>0.51475587736881767</c:v>
                </c:pt>
                <c:pt idx="98">
                  <c:v>0.50545809999533653</c:v>
                </c:pt>
                <c:pt idx="99">
                  <c:v>0.49711616721887653</c:v>
                </c:pt>
                <c:pt idx="100">
                  <c:v>0.49241136252657447</c:v>
                </c:pt>
                <c:pt idx="101">
                  <c:v>0.48610019932249093</c:v>
                </c:pt>
                <c:pt idx="102">
                  <c:v>0.47990026524142726</c:v>
                </c:pt>
                <c:pt idx="103">
                  <c:v>0.47203235132183158</c:v>
                </c:pt>
                <c:pt idx="104">
                  <c:v>0.4659273465721227</c:v>
                </c:pt>
                <c:pt idx="105">
                  <c:v>0.46147094303362879</c:v>
                </c:pt>
                <c:pt idx="106">
                  <c:v>0.45621560083905777</c:v>
                </c:pt>
                <c:pt idx="107">
                  <c:v>0.44869883322517756</c:v>
                </c:pt>
                <c:pt idx="108">
                  <c:v>0.44209701124675105</c:v>
                </c:pt>
                <c:pt idx="109">
                  <c:v>0.43470253228064887</c:v>
                </c:pt>
                <c:pt idx="110">
                  <c:v>0.42983867569191203</c:v>
                </c:pt>
                <c:pt idx="111">
                  <c:v>0.42238448192166689</c:v>
                </c:pt>
                <c:pt idx="112">
                  <c:v>0.41673346242482784</c:v>
                </c:pt>
                <c:pt idx="113">
                  <c:v>0.4111978532373915</c:v>
                </c:pt>
                <c:pt idx="114">
                  <c:v>0.4068187636189009</c:v>
                </c:pt>
                <c:pt idx="115">
                  <c:v>0.40283303097158707</c:v>
                </c:pt>
                <c:pt idx="116">
                  <c:v>0.399391610188845</c:v>
                </c:pt>
                <c:pt idx="117">
                  <c:v>0.39477907531438533</c:v>
                </c:pt>
                <c:pt idx="118">
                  <c:v>0.39011009356528797</c:v>
                </c:pt>
                <c:pt idx="119">
                  <c:v>0.38336096347402021</c:v>
                </c:pt>
                <c:pt idx="120">
                  <c:v>0.37813913577784758</c:v>
                </c:pt>
                <c:pt idx="121">
                  <c:v>0.37334492638424382</c:v>
                </c:pt>
                <c:pt idx="122">
                  <c:v>0.36997673467945197</c:v>
                </c:pt>
                <c:pt idx="123">
                  <c:v>0.36650720622391664</c:v>
                </c:pt>
                <c:pt idx="124">
                  <c:v>0.36334805071070586</c:v>
                </c:pt>
                <c:pt idx="125">
                  <c:v>0.35852620476706037</c:v>
                </c:pt>
                <c:pt idx="126">
                  <c:v>0.35364554527056213</c:v>
                </c:pt>
                <c:pt idx="127">
                  <c:v>0.34813893579507293</c:v>
                </c:pt>
                <c:pt idx="128">
                  <c:v>0.34493403769775549</c:v>
                </c:pt>
                <c:pt idx="129">
                  <c:v>0.34191761222439176</c:v>
                </c:pt>
                <c:pt idx="130">
                  <c:v>0.33958331961544919</c:v>
                </c:pt>
                <c:pt idx="131">
                  <c:v>0.33602499975015476</c:v>
                </c:pt>
                <c:pt idx="132">
                  <c:v>0.33236532355568305</c:v>
                </c:pt>
                <c:pt idx="133">
                  <c:v>0.32862487389035705</c:v>
                </c:pt>
                <c:pt idx="134">
                  <c:v>0.32504558745000423</c:v>
                </c:pt>
                <c:pt idx="135">
                  <c:v>0.32193403598138715</c:v>
                </c:pt>
                <c:pt idx="136">
                  <c:v>0.31855928473160439</c:v>
                </c:pt>
                <c:pt idx="137">
                  <c:v>0.31424226118343768</c:v>
                </c:pt>
                <c:pt idx="138">
                  <c:v>0.30981087268074353</c:v>
                </c:pt>
                <c:pt idx="139">
                  <c:v>0.30508838155938783</c:v>
                </c:pt>
                <c:pt idx="140">
                  <c:v>0.30213772478810197</c:v>
                </c:pt>
                <c:pt idx="141">
                  <c:v>0.29839543608108032</c:v>
                </c:pt>
                <c:pt idx="142">
                  <c:v>0.29544120974514637</c:v>
                </c:pt>
                <c:pt idx="143">
                  <c:v>0.29167106400149373</c:v>
                </c:pt>
                <c:pt idx="144">
                  <c:v>0.28728043985054785</c:v>
                </c:pt>
                <c:pt idx="145">
                  <c:v>0.28267724961146412</c:v>
                </c:pt>
                <c:pt idx="146">
                  <c:v>0.27831436310935137</c:v>
                </c:pt>
                <c:pt idx="147">
                  <c:v>0.27499870767081241</c:v>
                </c:pt>
                <c:pt idx="148">
                  <c:v>0.27144736255745089</c:v>
                </c:pt>
                <c:pt idx="149">
                  <c:v>0.2680258997618159</c:v>
                </c:pt>
                <c:pt idx="150">
                  <c:v>0.26468403293862608</c:v>
                </c:pt>
                <c:pt idx="151">
                  <c:v>0.26141491113171889</c:v>
                </c:pt>
                <c:pt idx="152">
                  <c:v>0.25801980662564516</c:v>
                </c:pt>
                <c:pt idx="153">
                  <c:v>0.25490897783000382</c:v>
                </c:pt>
                <c:pt idx="154">
                  <c:v>0.25106342372632928</c:v>
                </c:pt>
                <c:pt idx="155">
                  <c:v>0.24813327505788607</c:v>
                </c:pt>
                <c:pt idx="156">
                  <c:v>0.24471913089586875</c:v>
                </c:pt>
                <c:pt idx="157">
                  <c:v>0.24227435513896345</c:v>
                </c:pt>
                <c:pt idx="158">
                  <c:v>0.23856181423129946</c:v>
                </c:pt>
                <c:pt idx="159">
                  <c:v>0.23562594873357767</c:v>
                </c:pt>
                <c:pt idx="160">
                  <c:v>0.23244755828095226</c:v>
                </c:pt>
                <c:pt idx="161">
                  <c:v>0.22969738827654448</c:v>
                </c:pt>
                <c:pt idx="162">
                  <c:v>0.22706647792994017</c:v>
                </c:pt>
                <c:pt idx="163">
                  <c:v>0.22398116577641564</c:v>
                </c:pt>
                <c:pt idx="164">
                  <c:v>0.22120696890472902</c:v>
                </c:pt>
                <c:pt idx="165">
                  <c:v>0.21745806353142333</c:v>
                </c:pt>
                <c:pt idx="166">
                  <c:v>0.21477352439035224</c:v>
                </c:pt>
                <c:pt idx="167">
                  <c:v>0.21131719900221285</c:v>
                </c:pt>
                <c:pt idx="168">
                  <c:v>0.20826764131557265</c:v>
                </c:pt>
                <c:pt idx="169">
                  <c:v>0.20440379765772862</c:v>
                </c:pt>
                <c:pt idx="170">
                  <c:v>0.20169559127138109</c:v>
                </c:pt>
                <c:pt idx="171">
                  <c:v>0.19939623640740112</c:v>
                </c:pt>
                <c:pt idx="172">
                  <c:v>0.19657885479004408</c:v>
                </c:pt>
                <c:pt idx="173">
                  <c:v>0.1941210388842102</c:v>
                </c:pt>
                <c:pt idx="174">
                  <c:v>0.19140518937000359</c:v>
                </c:pt>
                <c:pt idx="175">
                  <c:v>0.18988927540449257</c:v>
                </c:pt>
                <c:pt idx="176">
                  <c:v>0.1874538425712492</c:v>
                </c:pt>
                <c:pt idx="177">
                  <c:v>0.18531737345115937</c:v>
                </c:pt>
                <c:pt idx="178">
                  <c:v>0.18321473108320724</c:v>
                </c:pt>
                <c:pt idx="179">
                  <c:v>0.18133746465719391</c:v>
                </c:pt>
                <c:pt idx="180">
                  <c:v>0.17994167775618836</c:v>
                </c:pt>
                <c:pt idx="181">
                  <c:v>0.17778870546919448</c:v>
                </c:pt>
                <c:pt idx="182">
                  <c:v>0.17605170451628613</c:v>
                </c:pt>
                <c:pt idx="183">
                  <c:v>0.17398241720699148</c:v>
                </c:pt>
                <c:pt idx="184">
                  <c:v>0.17229061366396364</c:v>
                </c:pt>
                <c:pt idx="185">
                  <c:v>0.17047457336983704</c:v>
                </c:pt>
                <c:pt idx="186">
                  <c:v>0.16855160352873899</c:v>
                </c:pt>
                <c:pt idx="187">
                  <c:v>0.16682984282542945</c:v>
                </c:pt>
                <c:pt idx="188">
                  <c:v>0.16551691468801355</c:v>
                </c:pt>
                <c:pt idx="189">
                  <c:v>0.16372258061089484</c:v>
                </c:pt>
                <c:pt idx="190">
                  <c:v>0.16224099465266878</c:v>
                </c:pt>
                <c:pt idx="191">
                  <c:v>0.1603059812232861</c:v>
                </c:pt>
                <c:pt idx="192">
                  <c:v>0.15921659846482741</c:v>
                </c:pt>
                <c:pt idx="193">
                  <c:v>0.15816287994403055</c:v>
                </c:pt>
                <c:pt idx="194">
                  <c:v>0.15656929102647282</c:v>
                </c:pt>
                <c:pt idx="195">
                  <c:v>0.15468177135749303</c:v>
                </c:pt>
                <c:pt idx="196">
                  <c:v>0.15302825743614692</c:v>
                </c:pt>
                <c:pt idx="197">
                  <c:v>0.15214285532476862</c:v>
                </c:pt>
                <c:pt idx="198">
                  <c:v>0.15094114661138883</c:v>
                </c:pt>
                <c:pt idx="199">
                  <c:v>0.14916598245536355</c:v>
                </c:pt>
                <c:pt idx="200">
                  <c:v>0.14705927165609764</c:v>
                </c:pt>
                <c:pt idx="201">
                  <c:v>0.14593896927621824</c:v>
                </c:pt>
                <c:pt idx="202">
                  <c:v>0.14454756481173273</c:v>
                </c:pt>
                <c:pt idx="203">
                  <c:v>0.1431626901430407</c:v>
                </c:pt>
                <c:pt idx="204">
                  <c:v>0.1406616730550565</c:v>
                </c:pt>
                <c:pt idx="205">
                  <c:v>0.13920997124019382</c:v>
                </c:pt>
                <c:pt idx="206">
                  <c:v>0.13839968423654858</c:v>
                </c:pt>
                <c:pt idx="207">
                  <c:v>0.13783128476378484</c:v>
                </c:pt>
                <c:pt idx="208">
                  <c:v>0.13639712642353519</c:v>
                </c:pt>
                <c:pt idx="209">
                  <c:v>0.13432034704029489</c:v>
                </c:pt>
                <c:pt idx="210">
                  <c:v>0.13234526539110653</c:v>
                </c:pt>
                <c:pt idx="211">
                  <c:v>0.13135256077012411</c:v>
                </c:pt>
                <c:pt idx="212">
                  <c:v>0.13026635830347338</c:v>
                </c:pt>
                <c:pt idx="213">
                  <c:v>0.12922071129682558</c:v>
                </c:pt>
                <c:pt idx="214">
                  <c:v>0.12701841293329763</c:v>
                </c:pt>
                <c:pt idx="215">
                  <c:v>0.12504720918074178</c:v>
                </c:pt>
                <c:pt idx="216">
                  <c:v>0.12344041251532516</c:v>
                </c:pt>
                <c:pt idx="217">
                  <c:v>0.1225312818825975</c:v>
                </c:pt>
                <c:pt idx="218">
                  <c:v>0.12149537930353024</c:v>
                </c:pt>
                <c:pt idx="219">
                  <c:v>0.11961203481262717</c:v>
                </c:pt>
                <c:pt idx="220">
                  <c:v>0.11769533745075986</c:v>
                </c:pt>
                <c:pt idx="221">
                  <c:v>0.11534718545130784</c:v>
                </c:pt>
                <c:pt idx="222">
                  <c:v>0.1144186018046907</c:v>
                </c:pt>
                <c:pt idx="223">
                  <c:v>0.11244332998881462</c:v>
                </c:pt>
                <c:pt idx="224">
                  <c:v>0.11163377989767272</c:v>
                </c:pt>
                <c:pt idx="225">
                  <c:v>0.10959890714039783</c:v>
                </c:pt>
                <c:pt idx="226">
                  <c:v>0.10894985503889945</c:v>
                </c:pt>
                <c:pt idx="227">
                  <c:v>0.10728931940317299</c:v>
                </c:pt>
                <c:pt idx="228">
                  <c:v>0.10602620910918813</c:v>
                </c:pt>
                <c:pt idx="229">
                  <c:v>0.10557766725496817</c:v>
                </c:pt>
                <c:pt idx="230">
                  <c:v>0.10439486067694845</c:v>
                </c:pt>
                <c:pt idx="231">
                  <c:v>0.10347840871572435</c:v>
                </c:pt>
                <c:pt idx="232">
                  <c:v>0.10007336268192438</c:v>
                </c:pt>
                <c:pt idx="233">
                  <c:v>9.8821680239453286E-2</c:v>
                </c:pt>
                <c:pt idx="234">
                  <c:v>9.7262858044417325E-2</c:v>
                </c:pt>
                <c:pt idx="235">
                  <c:v>9.7238828927377313E-2</c:v>
                </c:pt>
                <c:pt idx="236">
                  <c:v>9.6431089190970265E-2</c:v>
                </c:pt>
                <c:pt idx="237">
                  <c:v>9.5251615000515724E-2</c:v>
                </c:pt>
                <c:pt idx="238">
                  <c:v>9.3681277256506448E-2</c:v>
                </c:pt>
                <c:pt idx="239">
                  <c:v>9.1900826261449464E-2</c:v>
                </c:pt>
                <c:pt idx="240">
                  <c:v>9.0364375255224338E-2</c:v>
                </c:pt>
                <c:pt idx="241">
                  <c:v>8.9081399366566408E-2</c:v>
                </c:pt>
                <c:pt idx="242">
                  <c:v>8.8284183048789683E-2</c:v>
                </c:pt>
                <c:pt idx="243">
                  <c:v>8.646145572529973E-2</c:v>
                </c:pt>
                <c:pt idx="244">
                  <c:v>8.5038248786999976E-2</c:v>
                </c:pt>
                <c:pt idx="245">
                  <c:v>8.384527705868039E-2</c:v>
                </c:pt>
                <c:pt idx="246">
                  <c:v>8.3384319757292255E-2</c:v>
                </c:pt>
                <c:pt idx="247">
                  <c:v>8.2176085184579209E-2</c:v>
                </c:pt>
                <c:pt idx="248">
                  <c:v>8.102164287476786E-2</c:v>
                </c:pt>
                <c:pt idx="249">
                  <c:v>7.9632135255494355E-2</c:v>
                </c:pt>
                <c:pt idx="250">
                  <c:v>7.8796928973324742E-2</c:v>
                </c:pt>
                <c:pt idx="251">
                  <c:v>7.6937852125032333E-2</c:v>
                </c:pt>
                <c:pt idx="252">
                  <c:v>7.6285045186133271E-2</c:v>
                </c:pt>
                <c:pt idx="253">
                  <c:v>7.5361714034951136E-2</c:v>
                </c:pt>
                <c:pt idx="254">
                  <c:v>7.4533002049687255E-2</c:v>
                </c:pt>
                <c:pt idx="255">
                  <c:v>7.3151319337154352E-2</c:v>
                </c:pt>
                <c:pt idx="256">
                  <c:v>7.2365933461079418E-2</c:v>
                </c:pt>
                <c:pt idx="257">
                  <c:v>7.1221113944898023E-2</c:v>
                </c:pt>
                <c:pt idx="258">
                  <c:v>7.0013730345433386E-2</c:v>
                </c:pt>
                <c:pt idx="259">
                  <c:v>6.8292569797021613E-2</c:v>
                </c:pt>
                <c:pt idx="260">
                  <c:v>6.7301460095402763E-2</c:v>
                </c:pt>
                <c:pt idx="261">
                  <c:v>6.5816718858960024E-2</c:v>
                </c:pt>
                <c:pt idx="262">
                  <c:v>6.4636272176819262E-2</c:v>
                </c:pt>
                <c:pt idx="263">
                  <c:v>6.3256452180303943E-2</c:v>
                </c:pt>
                <c:pt idx="264">
                  <c:v>6.2921416023004148E-2</c:v>
                </c:pt>
                <c:pt idx="265">
                  <c:v>6.1987415290905283E-2</c:v>
                </c:pt>
                <c:pt idx="266">
                  <c:v>6.1432425571066131E-2</c:v>
                </c:pt>
                <c:pt idx="267">
                  <c:v>6.0235090393046906E-2</c:v>
                </c:pt>
                <c:pt idx="268">
                  <c:v>5.9104623293980876E-2</c:v>
                </c:pt>
                <c:pt idx="269">
                  <c:v>5.8091386990122944E-2</c:v>
                </c:pt>
                <c:pt idx="270">
                  <c:v>5.7057446331591509E-2</c:v>
                </c:pt>
                <c:pt idx="271">
                  <c:v>5.6347071837516749E-2</c:v>
                </c:pt>
                <c:pt idx="272">
                  <c:v>5.6244275117916444E-2</c:v>
                </c:pt>
                <c:pt idx="273">
                  <c:v>5.5457653724090915E-2</c:v>
                </c:pt>
                <c:pt idx="274">
                  <c:v>5.3973836926283096E-2</c:v>
                </c:pt>
                <c:pt idx="275">
                  <c:v>5.217329731204267E-2</c:v>
                </c:pt>
                <c:pt idx="276">
                  <c:v>5.1364307849330541E-2</c:v>
                </c:pt>
                <c:pt idx="277">
                  <c:v>5.1557167951461522E-2</c:v>
                </c:pt>
                <c:pt idx="278">
                  <c:v>5.1218119462966609E-2</c:v>
                </c:pt>
                <c:pt idx="279">
                  <c:v>5.0287970589273881E-2</c:v>
                </c:pt>
                <c:pt idx="280">
                  <c:v>4.8882925310563069E-2</c:v>
                </c:pt>
                <c:pt idx="281">
                  <c:v>4.7420786802999555E-2</c:v>
                </c:pt>
                <c:pt idx="282">
                  <c:v>4.6711573842474249E-2</c:v>
                </c:pt>
                <c:pt idx="283">
                  <c:v>4.5744191390626479E-2</c:v>
                </c:pt>
                <c:pt idx="284">
                  <c:v>4.4830121219000943E-2</c:v>
                </c:pt>
                <c:pt idx="285">
                  <c:v>4.3905833995240069E-2</c:v>
                </c:pt>
                <c:pt idx="286">
                  <c:v>4.3392667754402918E-2</c:v>
                </c:pt>
                <c:pt idx="287">
                  <c:v>4.3064758789804584E-2</c:v>
                </c:pt>
                <c:pt idx="288">
                  <c:v>4.243285910573924E-2</c:v>
                </c:pt>
                <c:pt idx="289">
                  <c:v>4.1513348497340896E-2</c:v>
                </c:pt>
                <c:pt idx="290">
                  <c:v>3.9846226425675806E-2</c:v>
                </c:pt>
                <c:pt idx="291">
                  <c:v>3.8897404794910433E-2</c:v>
                </c:pt>
                <c:pt idx="292">
                  <c:v>3.8511236241144269E-2</c:v>
                </c:pt>
                <c:pt idx="293">
                  <c:v>3.9309655186218401E-2</c:v>
                </c:pt>
                <c:pt idx="294">
                  <c:v>3.9605374613699611E-2</c:v>
                </c:pt>
                <c:pt idx="295">
                  <c:v>3.8856903726032184E-2</c:v>
                </c:pt>
                <c:pt idx="296">
                  <c:v>3.7352305996804135E-2</c:v>
                </c:pt>
                <c:pt idx="297">
                  <c:v>3.5116806496998096E-2</c:v>
                </c:pt>
                <c:pt idx="298">
                  <c:v>3.5031757406643382E-2</c:v>
                </c:pt>
                <c:pt idx="299">
                  <c:v>3.4712359700124575E-2</c:v>
                </c:pt>
                <c:pt idx="300">
                  <c:v>3.6095467460228965E-2</c:v>
                </c:pt>
                <c:pt idx="301">
                  <c:v>3.5867060602254176E-2</c:v>
                </c:pt>
                <c:pt idx="302">
                  <c:v>3.6171809279063223E-2</c:v>
                </c:pt>
                <c:pt idx="303">
                  <c:v>3.4721105837302174E-2</c:v>
                </c:pt>
                <c:pt idx="304">
                  <c:v>3.4220669563682686E-2</c:v>
                </c:pt>
                <c:pt idx="305">
                  <c:v>3.3322656076687093E-2</c:v>
                </c:pt>
                <c:pt idx="306">
                  <c:v>3.4143776203081483E-2</c:v>
                </c:pt>
                <c:pt idx="307">
                  <c:v>3.4140144315196005E-2</c:v>
                </c:pt>
                <c:pt idx="308">
                  <c:v>3.4278452800917326E-2</c:v>
                </c:pt>
                <c:pt idx="309">
                  <c:v>3.3181793600480895E-2</c:v>
                </c:pt>
                <c:pt idx="310">
                  <c:v>3.1931172514077552E-2</c:v>
                </c:pt>
                <c:pt idx="311">
                  <c:v>3.1142599210973027E-2</c:v>
                </c:pt>
                <c:pt idx="312">
                  <c:v>3.0517364225345026E-2</c:v>
                </c:pt>
                <c:pt idx="313">
                  <c:v>2.9952622115013927E-2</c:v>
                </c:pt>
                <c:pt idx="314">
                  <c:v>2.9912827755488994E-2</c:v>
                </c:pt>
                <c:pt idx="315">
                  <c:v>2.9740183737331085E-2</c:v>
                </c:pt>
                <c:pt idx="316">
                  <c:v>2.9599798987621485E-2</c:v>
                </c:pt>
                <c:pt idx="317">
                  <c:v>2.8938811227791794E-2</c:v>
                </c:pt>
                <c:pt idx="318">
                  <c:v>2.8865069716055902E-2</c:v>
                </c:pt>
                <c:pt idx="319">
                  <c:v>2.939107468160897E-2</c:v>
                </c:pt>
                <c:pt idx="320">
                  <c:v>2.973765328975286E-2</c:v>
                </c:pt>
                <c:pt idx="321">
                  <c:v>2.9115418225096008E-2</c:v>
                </c:pt>
                <c:pt idx="322">
                  <c:v>2.8081590399997514E-2</c:v>
                </c:pt>
                <c:pt idx="323">
                  <c:v>2.727955829277048E-2</c:v>
                </c:pt>
                <c:pt idx="324">
                  <c:v>2.720751048346039E-2</c:v>
                </c:pt>
                <c:pt idx="325">
                  <c:v>2.7270974764944059E-2</c:v>
                </c:pt>
                <c:pt idx="326">
                  <c:v>2.7329522525020414E-2</c:v>
                </c:pt>
                <c:pt idx="327">
                  <c:v>2.7115997162004826E-2</c:v>
                </c:pt>
                <c:pt idx="328">
                  <c:v>2.670524498062524E-2</c:v>
                </c:pt>
                <c:pt idx="329">
                  <c:v>2.6160539573056914E-2</c:v>
                </c:pt>
                <c:pt idx="330">
                  <c:v>2.5319887985964122E-2</c:v>
                </c:pt>
                <c:pt idx="331">
                  <c:v>2.5753086326868999E-2</c:v>
                </c:pt>
                <c:pt idx="332">
                  <c:v>2.5380093907000214E-2</c:v>
                </c:pt>
                <c:pt idx="333">
                  <c:v>2.5401576847137158E-2</c:v>
                </c:pt>
                <c:pt idx="334">
                  <c:v>2.5273877510741671E-2</c:v>
                </c:pt>
                <c:pt idx="335">
                  <c:v>2.5303206402866752E-2</c:v>
                </c:pt>
                <c:pt idx="336">
                  <c:v>2.5034192761027838E-2</c:v>
                </c:pt>
                <c:pt idx="337">
                  <c:v>2.3680832429683722E-2</c:v>
                </c:pt>
                <c:pt idx="338">
                  <c:v>2.3240737741800448E-2</c:v>
                </c:pt>
                <c:pt idx="339">
                  <c:v>2.3612281099685658E-2</c:v>
                </c:pt>
                <c:pt idx="340">
                  <c:v>2.4245564055369331E-2</c:v>
                </c:pt>
                <c:pt idx="341">
                  <c:v>2.4419271360333117E-2</c:v>
                </c:pt>
                <c:pt idx="342">
                  <c:v>2.4548946673851536E-2</c:v>
                </c:pt>
                <c:pt idx="343">
                  <c:v>2.4254308956806275E-2</c:v>
                </c:pt>
                <c:pt idx="344">
                  <c:v>2.4669874913913013E-2</c:v>
                </c:pt>
                <c:pt idx="345">
                  <c:v>2.4973480757495559E-2</c:v>
                </c:pt>
                <c:pt idx="346">
                  <c:v>2.5558963579992395E-2</c:v>
                </c:pt>
                <c:pt idx="347">
                  <c:v>2.5518675730428275E-2</c:v>
                </c:pt>
                <c:pt idx="348">
                  <c:v>2.4951456202977722E-2</c:v>
                </c:pt>
                <c:pt idx="349">
                  <c:v>2.3674229481427791E-2</c:v>
                </c:pt>
                <c:pt idx="350">
                  <c:v>2.2354711850117736E-2</c:v>
                </c:pt>
                <c:pt idx="351">
                  <c:v>2.1261830116006283E-2</c:v>
                </c:pt>
                <c:pt idx="352">
                  <c:v>2.1276542485820966E-2</c:v>
                </c:pt>
                <c:pt idx="353">
                  <c:v>2.1520861285809257E-2</c:v>
                </c:pt>
                <c:pt idx="354">
                  <c:v>2.16640886772329E-2</c:v>
                </c:pt>
                <c:pt idx="355">
                  <c:v>2.2192242848960413E-2</c:v>
                </c:pt>
                <c:pt idx="356">
                  <c:v>2.1393156919319093E-2</c:v>
                </c:pt>
                <c:pt idx="357">
                  <c:v>2.1641852017404883E-2</c:v>
                </c:pt>
                <c:pt idx="358">
                  <c:v>2.0960006596067258E-2</c:v>
                </c:pt>
                <c:pt idx="359">
                  <c:v>2.06689889727198E-2</c:v>
                </c:pt>
                <c:pt idx="360">
                  <c:v>2.0147777786481785E-2</c:v>
                </c:pt>
                <c:pt idx="361">
                  <c:v>2.000523017508634E-2</c:v>
                </c:pt>
                <c:pt idx="362">
                  <c:v>2.0828109872708438E-2</c:v>
                </c:pt>
                <c:pt idx="363">
                  <c:v>2.1246735523487485E-2</c:v>
                </c:pt>
                <c:pt idx="364">
                  <c:v>2.0032632644201E-2</c:v>
                </c:pt>
                <c:pt idx="365">
                  <c:v>1.9391662250442532E-2</c:v>
                </c:pt>
                <c:pt idx="366">
                  <c:v>1.880343365150719E-2</c:v>
                </c:pt>
                <c:pt idx="367">
                  <c:v>2.0166177849870785E-2</c:v>
                </c:pt>
                <c:pt idx="368">
                  <c:v>2.0168724243221223E-2</c:v>
                </c:pt>
                <c:pt idx="369">
                  <c:v>2.0055878880003642E-2</c:v>
                </c:pt>
                <c:pt idx="370">
                  <c:v>1.9458310660681103E-2</c:v>
                </c:pt>
                <c:pt idx="371">
                  <c:v>1.9241290467436598E-2</c:v>
                </c:pt>
                <c:pt idx="372">
                  <c:v>1.9350259485672528E-2</c:v>
                </c:pt>
                <c:pt idx="373">
                  <c:v>1.8959687403389346E-2</c:v>
                </c:pt>
                <c:pt idx="374">
                  <c:v>1.8550089342426558E-2</c:v>
                </c:pt>
                <c:pt idx="375">
                  <c:v>1.8119508812437991E-2</c:v>
                </c:pt>
                <c:pt idx="376">
                  <c:v>1.8086942438279338E-2</c:v>
                </c:pt>
                <c:pt idx="377">
                  <c:v>1.8968689586692358E-2</c:v>
                </c:pt>
                <c:pt idx="378">
                  <c:v>1.868343602803035E-2</c:v>
                </c:pt>
                <c:pt idx="379">
                  <c:v>1.9561603990647138E-2</c:v>
                </c:pt>
                <c:pt idx="380">
                  <c:v>1.9458763107948172E-2</c:v>
                </c:pt>
                <c:pt idx="381">
                  <c:v>2.0856396534610105E-2</c:v>
                </c:pt>
                <c:pt idx="382">
                  <c:v>2.1466472349230901E-2</c:v>
                </c:pt>
                <c:pt idx="383">
                  <c:v>2.2449558374179085E-2</c:v>
                </c:pt>
                <c:pt idx="384">
                  <c:v>2.2709330734413443E-2</c:v>
                </c:pt>
                <c:pt idx="385">
                  <c:v>2.233776017556155E-2</c:v>
                </c:pt>
                <c:pt idx="386">
                  <c:v>2.2420053566162914E-2</c:v>
                </c:pt>
                <c:pt idx="387">
                  <c:v>2.2393227362703196E-2</c:v>
                </c:pt>
                <c:pt idx="388">
                  <c:v>2.3287734778901014E-2</c:v>
                </c:pt>
                <c:pt idx="389">
                  <c:v>2.3504782975553699E-2</c:v>
                </c:pt>
                <c:pt idx="390">
                  <c:v>2.4177898033048695E-2</c:v>
                </c:pt>
                <c:pt idx="391">
                  <c:v>2.2623043785757729E-2</c:v>
                </c:pt>
                <c:pt idx="392">
                  <c:v>2.2040501859598886E-2</c:v>
                </c:pt>
                <c:pt idx="393">
                  <c:v>2.1088355607693132E-2</c:v>
                </c:pt>
                <c:pt idx="394">
                  <c:v>2.296991894338769E-2</c:v>
                </c:pt>
                <c:pt idx="395">
                  <c:v>2.3234317581269037E-2</c:v>
                </c:pt>
                <c:pt idx="396">
                  <c:v>2.4396888058679542E-2</c:v>
                </c:pt>
                <c:pt idx="397">
                  <c:v>2.3833127572454725E-2</c:v>
                </c:pt>
                <c:pt idx="398">
                  <c:v>2.4241211552090441E-2</c:v>
                </c:pt>
                <c:pt idx="399">
                  <c:v>2.3581422157269591E-2</c:v>
                </c:pt>
                <c:pt idx="400">
                  <c:v>2.4137442141474553E-2</c:v>
                </c:pt>
                <c:pt idx="401">
                  <c:v>2.3889124600166737E-2</c:v>
                </c:pt>
                <c:pt idx="402">
                  <c:v>2.3096160337073176E-2</c:v>
                </c:pt>
                <c:pt idx="403">
                  <c:v>2.2264942878300963E-2</c:v>
                </c:pt>
                <c:pt idx="404">
                  <c:v>2.2130817508929972E-2</c:v>
                </c:pt>
                <c:pt idx="405">
                  <c:v>2.2025750330777607E-2</c:v>
                </c:pt>
                <c:pt idx="406">
                  <c:v>2.1733065242898041E-2</c:v>
                </c:pt>
                <c:pt idx="407">
                  <c:v>2.0074394080278193E-2</c:v>
                </c:pt>
                <c:pt idx="408">
                  <c:v>1.9300525843664738E-2</c:v>
                </c:pt>
                <c:pt idx="409">
                  <c:v>1.7694134003252333E-2</c:v>
                </c:pt>
                <c:pt idx="410">
                  <c:v>1.6001205809100014E-2</c:v>
                </c:pt>
                <c:pt idx="411">
                  <c:v>1.5695161412508464E-2</c:v>
                </c:pt>
                <c:pt idx="412">
                  <c:v>1.5487070255397693E-2</c:v>
                </c:pt>
                <c:pt idx="413">
                  <c:v>1.6891612250966446E-2</c:v>
                </c:pt>
                <c:pt idx="414">
                  <c:v>1.5736751599243055E-2</c:v>
                </c:pt>
                <c:pt idx="415">
                  <c:v>1.5191481044108045E-2</c:v>
                </c:pt>
                <c:pt idx="416">
                  <c:v>1.2408086187432695E-2</c:v>
                </c:pt>
                <c:pt idx="417">
                  <c:v>1.2018169662455329E-2</c:v>
                </c:pt>
                <c:pt idx="418">
                  <c:v>1.0767216330167003E-2</c:v>
                </c:pt>
                <c:pt idx="419">
                  <c:v>1.0373302321101906E-2</c:v>
                </c:pt>
                <c:pt idx="420">
                  <c:v>9.2916111804008904E-3</c:v>
                </c:pt>
                <c:pt idx="421">
                  <c:v>9.5596532107797613E-3</c:v>
                </c:pt>
                <c:pt idx="422">
                  <c:v>9.9913486658303081E-3</c:v>
                </c:pt>
                <c:pt idx="423">
                  <c:v>8.618848986098859E-3</c:v>
                </c:pt>
                <c:pt idx="424">
                  <c:v>6.5039263361748234E-3</c:v>
                </c:pt>
                <c:pt idx="425">
                  <c:v>5.5387156684429898E-3</c:v>
                </c:pt>
                <c:pt idx="426">
                  <c:v>6.4353675207585587E-3</c:v>
                </c:pt>
                <c:pt idx="427">
                  <c:v>6.9348719702980142E-3</c:v>
                </c:pt>
                <c:pt idx="428">
                  <c:v>8.056724801990588E-3</c:v>
                </c:pt>
                <c:pt idx="429">
                  <c:v>8.8382737296476728E-3</c:v>
                </c:pt>
                <c:pt idx="430">
                  <c:v>9.1633341814549626E-3</c:v>
                </c:pt>
                <c:pt idx="431">
                  <c:v>9.0561535802717429E-3</c:v>
                </c:pt>
                <c:pt idx="432">
                  <c:v>8.6698390434100901E-3</c:v>
                </c:pt>
                <c:pt idx="433">
                  <c:v>8.7700716663972039E-3</c:v>
                </c:pt>
                <c:pt idx="434">
                  <c:v>9.1415423678975465E-3</c:v>
                </c:pt>
                <c:pt idx="435">
                  <c:v>7.9924784353962563E-3</c:v>
                </c:pt>
                <c:pt idx="436">
                  <c:v>7.7768742140719715E-3</c:v>
                </c:pt>
                <c:pt idx="437">
                  <c:v>6.873482707668889E-3</c:v>
                </c:pt>
                <c:pt idx="438">
                  <c:v>6.9332348935134038E-3</c:v>
                </c:pt>
                <c:pt idx="439">
                  <c:v>7.5039272501726253E-3</c:v>
                </c:pt>
                <c:pt idx="440">
                  <c:v>6.7087452876507048E-3</c:v>
                </c:pt>
                <c:pt idx="441">
                  <c:v>6.1462073788727195E-3</c:v>
                </c:pt>
                <c:pt idx="442">
                  <c:v>3.9663938779947155E-3</c:v>
                </c:pt>
                <c:pt idx="443">
                  <c:v>4.7338314705643834E-3</c:v>
                </c:pt>
                <c:pt idx="444">
                  <c:v>4.3516083544738477E-3</c:v>
                </c:pt>
                <c:pt idx="445">
                  <c:v>4.6921618411140294E-3</c:v>
                </c:pt>
                <c:pt idx="446">
                  <c:v>3.6666231070406688E-3</c:v>
                </c:pt>
                <c:pt idx="447">
                  <c:v>4.3013848041147237E-3</c:v>
                </c:pt>
                <c:pt idx="448">
                  <c:v>5.0418462936336417E-3</c:v>
                </c:pt>
                <c:pt idx="449">
                  <c:v>5.1629146120721536E-3</c:v>
                </c:pt>
                <c:pt idx="450">
                  <c:v>5.7830725555735023E-3</c:v>
                </c:pt>
                <c:pt idx="451">
                  <c:v>4.741125938077591E-3</c:v>
                </c:pt>
                <c:pt idx="452">
                  <c:v>4.4008340154592755E-3</c:v>
                </c:pt>
                <c:pt idx="453">
                  <c:v>4.0635863470721767E-3</c:v>
                </c:pt>
                <c:pt idx="454">
                  <c:v>4.3669321843770141E-3</c:v>
                </c:pt>
                <c:pt idx="455">
                  <c:v>4.020688263240711E-3</c:v>
                </c:pt>
                <c:pt idx="456">
                  <c:v>3.9478999188410366E-3</c:v>
                </c:pt>
                <c:pt idx="457">
                  <c:v>4.1517003546780581E-3</c:v>
                </c:pt>
                <c:pt idx="458">
                  <c:v>3.6745015898757521E-3</c:v>
                </c:pt>
                <c:pt idx="459">
                  <c:v>2.6422653765267919E-3</c:v>
                </c:pt>
                <c:pt idx="460">
                  <c:v>2.9025618126633603E-3</c:v>
                </c:pt>
                <c:pt idx="461">
                  <c:v>3.9554308144376547E-3</c:v>
                </c:pt>
                <c:pt idx="462">
                  <c:v>4.8105768697352209E-3</c:v>
                </c:pt>
                <c:pt idx="463">
                  <c:v>5.1564129476015588E-3</c:v>
                </c:pt>
                <c:pt idx="464">
                  <c:v>5.2600103595046091E-3</c:v>
                </c:pt>
                <c:pt idx="465">
                  <c:v>5.1336056430175024E-3</c:v>
                </c:pt>
                <c:pt idx="466">
                  <c:v>3.4350010163286841E-3</c:v>
                </c:pt>
                <c:pt idx="467">
                  <c:v>2.3954926902167218E-3</c:v>
                </c:pt>
                <c:pt idx="468">
                  <c:v>1.7943118331444649E-3</c:v>
                </c:pt>
                <c:pt idx="469">
                  <c:v>2.928352407367614E-3</c:v>
                </c:pt>
                <c:pt idx="470">
                  <c:v>2.540030073038756E-3</c:v>
                </c:pt>
                <c:pt idx="471">
                  <c:v>3.4942851012506977E-3</c:v>
                </c:pt>
                <c:pt idx="472">
                  <c:v>3.1902677566206313E-3</c:v>
                </c:pt>
                <c:pt idx="473">
                  <c:v>3.4581836235678012E-3</c:v>
                </c:pt>
                <c:pt idx="474">
                  <c:v>2.0708419443835023E-3</c:v>
                </c:pt>
                <c:pt idx="475">
                  <c:v>7.6222276199988486E-4</c:v>
                </c:pt>
                <c:pt idx="476">
                  <c:v>3.5760091218105861E-3</c:v>
                </c:pt>
                <c:pt idx="477">
                  <c:v>4.2805936127533056E-3</c:v>
                </c:pt>
                <c:pt idx="478">
                  <c:v>4.510399400451082E-3</c:v>
                </c:pt>
                <c:pt idx="479">
                  <c:v>1.7357534035227183E-3</c:v>
                </c:pt>
                <c:pt idx="480">
                  <c:v>1.5133149325107873E-3</c:v>
                </c:pt>
                <c:pt idx="481">
                  <c:v>1.4906010981502033E-3</c:v>
                </c:pt>
                <c:pt idx="482">
                  <c:v>1.5441280386386291E-3</c:v>
                </c:pt>
                <c:pt idx="483">
                  <c:v>1.9186290735405814E-3</c:v>
                </c:pt>
                <c:pt idx="484">
                  <c:v>2.404759296397259E-3</c:v>
                </c:pt>
                <c:pt idx="485">
                  <c:v>1.9956311527076134E-3</c:v>
                </c:pt>
                <c:pt idx="486">
                  <c:v>1.5127841856437609E-3</c:v>
                </c:pt>
                <c:pt idx="487">
                  <c:v>1.3030158421342341E-3</c:v>
                </c:pt>
                <c:pt idx="488">
                  <c:v>9.9957555397097169E-4</c:v>
                </c:pt>
                <c:pt idx="489">
                  <c:v>-1.51658593071355E-3</c:v>
                </c:pt>
                <c:pt idx="490">
                  <c:v>-1.8130718253945052E-3</c:v>
                </c:pt>
                <c:pt idx="491">
                  <c:v>-1.6703096781541008E-3</c:v>
                </c:pt>
                <c:pt idx="492">
                  <c:v>8.7269043329535442E-4</c:v>
                </c:pt>
                <c:pt idx="493">
                  <c:v>9.4082961638287878E-4</c:v>
                </c:pt>
                <c:pt idx="494">
                  <c:v>9.8456474878273704E-4</c:v>
                </c:pt>
                <c:pt idx="495">
                  <c:v>8.1048123497599444E-4</c:v>
                </c:pt>
                <c:pt idx="496">
                  <c:v>6.7292270130800468E-4</c:v>
                </c:pt>
                <c:pt idx="497">
                  <c:v>-8.8121919528493355E-4</c:v>
                </c:pt>
                <c:pt idx="498">
                  <c:v>-1.5424611202792325E-3</c:v>
                </c:pt>
                <c:pt idx="499">
                  <c:v>-1.1159384225632959E-3</c:v>
                </c:pt>
                <c:pt idx="500">
                  <c:v>-2.1779911754427159E-4</c:v>
                </c:pt>
                <c:pt idx="501">
                  <c:v>-8.6210526981040498E-4</c:v>
                </c:pt>
                <c:pt idx="502">
                  <c:v>-1.0460521736934617E-3</c:v>
                </c:pt>
                <c:pt idx="503">
                  <c:v>3.8932753662949889E-4</c:v>
                </c:pt>
                <c:pt idx="504">
                  <c:v>1.3462850620723132E-3</c:v>
                </c:pt>
                <c:pt idx="505">
                  <c:v>9.5357295605218411E-4</c:v>
                </c:pt>
                <c:pt idx="506">
                  <c:v>8.3133346211879361E-5</c:v>
                </c:pt>
                <c:pt idx="507">
                  <c:v>-2.3268343611053963E-3</c:v>
                </c:pt>
                <c:pt idx="508">
                  <c:v>-2.2240229668716253E-3</c:v>
                </c:pt>
                <c:pt idx="509">
                  <c:v>-2.5339850677210873E-3</c:v>
                </c:pt>
                <c:pt idx="510">
                  <c:v>-9.0652300615262041E-4</c:v>
                </c:pt>
                <c:pt idx="511">
                  <c:v>1.8324409082940489E-4</c:v>
                </c:pt>
                <c:pt idx="512">
                  <c:v>2.1206628767246514E-3</c:v>
                </c:pt>
                <c:pt idx="513">
                  <c:v>2.8172954779660019E-3</c:v>
                </c:pt>
                <c:pt idx="514">
                  <c:v>1.8289092276906854E-3</c:v>
                </c:pt>
                <c:pt idx="515">
                  <c:v>1.0712598837290305E-3</c:v>
                </c:pt>
                <c:pt idx="516">
                  <c:v>2.4550165080400776E-4</c:v>
                </c:pt>
                <c:pt idx="517">
                  <c:v>6.3639042565399764E-4</c:v>
                </c:pt>
                <c:pt idx="518">
                  <c:v>9.0063109995365868E-4</c:v>
                </c:pt>
                <c:pt idx="519">
                  <c:v>2.7523635177682864E-3</c:v>
                </c:pt>
                <c:pt idx="520">
                  <c:v>3.6134378381123206E-3</c:v>
                </c:pt>
              </c:numCache>
            </c:numRef>
          </c:val>
        </c:ser>
        <c:marker val="1"/>
        <c:axId val="234266624"/>
        <c:axId val="234269312"/>
      </c:lineChart>
      <c:catAx>
        <c:axId val="234266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Comprimento</a:t>
                </a:r>
                <a:r>
                  <a:rPr lang="en-US" baseline="0"/>
                  <a:t> de onda (</a:t>
                </a:r>
                <a:r>
                  <a:rPr lang="el-GR" baseline="0">
                    <a:latin typeface="Calibri"/>
                  </a:rPr>
                  <a:t>λ</a:t>
                </a:r>
                <a:r>
                  <a:rPr lang="pt-BR" baseline="0">
                    <a:latin typeface="Calibri"/>
                  </a:rPr>
                  <a:t> nm)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0259046270901538"/>
              <c:y val="0.92497666958296809"/>
            </c:manualLayout>
          </c:layout>
        </c:title>
        <c:numFmt formatCode="General" sourceLinked="1"/>
        <c:tickLblPos val="low"/>
        <c:crossAx val="234269312"/>
        <c:crosses val="autoZero"/>
        <c:auto val="1"/>
        <c:lblAlgn val="ctr"/>
        <c:lblOffset val="100"/>
      </c:catAx>
      <c:valAx>
        <c:axId val="234269312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(m </a:t>
                </a:r>
                <a:r>
                  <a:rPr lang="en-US" sz="1400" baseline="30000"/>
                  <a:t>-1</a:t>
                </a:r>
                <a:r>
                  <a:rPr lang="en-US" sz="1400" b="1" i="0" u="none" strike="noStrike" baseline="0"/>
                  <a:t>)</a:t>
                </a:r>
                <a:endParaRPr lang="en-US" sz="1400" baseline="30000"/>
              </a:p>
            </c:rich>
          </c:tx>
          <c:layout/>
        </c:title>
        <c:numFmt formatCode="General" sourceLinked="1"/>
        <c:tickLblPos val="nextTo"/>
        <c:crossAx val="234266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019788256805032"/>
          <c:y val="2.033030486573794E-2"/>
          <c:w val="9.6496356485790746E-2"/>
          <c:h val="0.9703046349975486"/>
        </c:manualLayout>
      </c:layout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ctr">
              <a:defRPr sz="1400"/>
            </a:pPr>
            <a:r>
              <a:rPr lang="en-US" sz="1400"/>
              <a:t>Coeficiente de Absorção do</a:t>
            </a:r>
            <a:r>
              <a:rPr lang="en-US" sz="1400" baseline="0"/>
              <a:t> Detrito</a:t>
            </a:r>
            <a:endParaRPr lang="en-US" sz="1400"/>
          </a:p>
        </c:rich>
      </c:tx>
      <c:layout>
        <c:manualLayout>
          <c:xMode val="edge"/>
          <c:yMode val="edge"/>
          <c:x val="0.3899687226596682"/>
          <c:y val="3.7711720320262404E-2"/>
        </c:manualLayout>
      </c:layout>
    </c:title>
    <c:plotArea>
      <c:layout/>
      <c:lineChart>
        <c:grouping val="standard"/>
        <c:ser>
          <c:idx val="3"/>
          <c:order val="0"/>
          <c:tx>
            <c:strRef>
              <c:f>APHY_t!$E$2</c:f>
              <c:strCache>
                <c:ptCount val="1"/>
                <c:pt idx="0">
                  <c:v>P01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APHY_t!$F$2:$TF$2</c:f>
              <c:numCache>
                <c:formatCode>General</c:formatCode>
                <c:ptCount val="521"/>
                <c:pt idx="0">
                  <c:v>1.0026424213886109</c:v>
                </c:pt>
                <c:pt idx="1">
                  <c:v>0.60129472470538581</c:v>
                </c:pt>
                <c:pt idx="2">
                  <c:v>0.70569420716592679</c:v>
                </c:pt>
                <c:pt idx="3">
                  <c:v>0.78835832613760148</c:v>
                </c:pt>
                <c:pt idx="4">
                  <c:v>1.0915789950110564</c:v>
                </c:pt>
                <c:pt idx="5">
                  <c:v>1.1729226152668351</c:v>
                </c:pt>
                <c:pt idx="6">
                  <c:v>1.1713299320033739</c:v>
                </c:pt>
                <c:pt idx="7">
                  <c:v>1.1461733250665964</c:v>
                </c:pt>
                <c:pt idx="8">
                  <c:v>1.00303614132608</c:v>
                </c:pt>
                <c:pt idx="9">
                  <c:v>0.84637465444148285</c:v>
                </c:pt>
                <c:pt idx="10">
                  <c:v>1.1350847435202851</c:v>
                </c:pt>
                <c:pt idx="11">
                  <c:v>1.0243539825871866</c:v>
                </c:pt>
                <c:pt idx="12">
                  <c:v>1.0326191012672323</c:v>
                </c:pt>
                <c:pt idx="13">
                  <c:v>0.70241192602900404</c:v>
                </c:pt>
                <c:pt idx="14">
                  <c:v>0.96316373042322501</c:v>
                </c:pt>
                <c:pt idx="15">
                  <c:v>0.84516465456433865</c:v>
                </c:pt>
                <c:pt idx="16">
                  <c:v>0.72733090029643566</c:v>
                </c:pt>
                <c:pt idx="17">
                  <c:v>0.90559017630786109</c:v>
                </c:pt>
                <c:pt idx="18">
                  <c:v>1.0932474499055342</c:v>
                </c:pt>
                <c:pt idx="19">
                  <c:v>1.0043037452191237</c:v>
                </c:pt>
                <c:pt idx="20">
                  <c:v>0.7740191108950597</c:v>
                </c:pt>
                <c:pt idx="21">
                  <c:v>0.79712447608514736</c:v>
                </c:pt>
                <c:pt idx="22">
                  <c:v>0.95161589288960791</c:v>
                </c:pt>
                <c:pt idx="23">
                  <c:v>0.84300559191971869</c:v>
                </c:pt>
                <c:pt idx="24">
                  <c:v>0.84639240726227583</c:v>
                </c:pt>
                <c:pt idx="25">
                  <c:v>0.85660263661622482</c:v>
                </c:pt>
                <c:pt idx="26">
                  <c:v>0.96124921049779288</c:v>
                </c:pt>
                <c:pt idx="27">
                  <c:v>0.96937896043235128</c:v>
                </c:pt>
                <c:pt idx="28">
                  <c:v>0.92224264518653476</c:v>
                </c:pt>
                <c:pt idx="29">
                  <c:v>0.81729889783829623</c:v>
                </c:pt>
                <c:pt idx="30">
                  <c:v>0.73401552437123807</c:v>
                </c:pt>
                <c:pt idx="31">
                  <c:v>0.70658837921625606</c:v>
                </c:pt>
                <c:pt idx="32">
                  <c:v>0.7103720250969382</c:v>
                </c:pt>
                <c:pt idx="33">
                  <c:v>0.79817075457737563</c:v>
                </c:pt>
                <c:pt idx="34">
                  <c:v>0.76715717272190787</c:v>
                </c:pt>
                <c:pt idx="35">
                  <c:v>0.78733012980180328</c:v>
                </c:pt>
                <c:pt idx="36">
                  <c:v>0.69473408943641513</c:v>
                </c:pt>
                <c:pt idx="37">
                  <c:v>0.71293229279924542</c:v>
                </c:pt>
                <c:pt idx="38">
                  <c:v>0.71837054768619035</c:v>
                </c:pt>
                <c:pt idx="39">
                  <c:v>0.78370500257583908</c:v>
                </c:pt>
                <c:pt idx="40">
                  <c:v>0.75919380041385043</c:v>
                </c:pt>
                <c:pt idx="41">
                  <c:v>0.74395552328007786</c:v>
                </c:pt>
                <c:pt idx="42">
                  <c:v>0.69010746691367264</c:v>
                </c:pt>
                <c:pt idx="43">
                  <c:v>0.68225170446573069</c:v>
                </c:pt>
                <c:pt idx="44">
                  <c:v>0.66544782453432594</c:v>
                </c:pt>
                <c:pt idx="45">
                  <c:v>0.65271911078582145</c:v>
                </c:pt>
                <c:pt idx="46">
                  <c:v>0.62978918091860003</c:v>
                </c:pt>
                <c:pt idx="47">
                  <c:v>0.63195243633013842</c:v>
                </c:pt>
                <c:pt idx="48">
                  <c:v>0.63039774932483661</c:v>
                </c:pt>
                <c:pt idx="49">
                  <c:v>0.63058382112659472</c:v>
                </c:pt>
                <c:pt idx="50">
                  <c:v>0.62122357417694152</c:v>
                </c:pt>
                <c:pt idx="51">
                  <c:v>0.61922820468136863</c:v>
                </c:pt>
                <c:pt idx="52">
                  <c:v>0.60921811049906582</c:v>
                </c:pt>
                <c:pt idx="53">
                  <c:v>0.58825445741323878</c:v>
                </c:pt>
                <c:pt idx="54">
                  <c:v>0.5714443727143047</c:v>
                </c:pt>
                <c:pt idx="55">
                  <c:v>0.56414631537791216</c:v>
                </c:pt>
                <c:pt idx="56">
                  <c:v>0.55694604749634635</c:v>
                </c:pt>
                <c:pt idx="57">
                  <c:v>0.54342200756723746</c:v>
                </c:pt>
                <c:pt idx="58">
                  <c:v>0.52388653720347378</c:v>
                </c:pt>
                <c:pt idx="59">
                  <c:v>0.51380582285515364</c:v>
                </c:pt>
                <c:pt idx="60">
                  <c:v>0.51933514831494199</c:v>
                </c:pt>
                <c:pt idx="61">
                  <c:v>0.51611390255387724</c:v>
                </c:pt>
                <c:pt idx="62">
                  <c:v>0.5128969540524525</c:v>
                </c:pt>
                <c:pt idx="63">
                  <c:v>0.50257942209497874</c:v>
                </c:pt>
                <c:pt idx="64">
                  <c:v>0.4929702982584605</c:v>
                </c:pt>
                <c:pt idx="65">
                  <c:v>0.48797551878925577</c:v>
                </c:pt>
                <c:pt idx="66">
                  <c:v>0.47879333209979824</c:v>
                </c:pt>
                <c:pt idx="67">
                  <c:v>0.46555415505507131</c:v>
                </c:pt>
                <c:pt idx="68">
                  <c:v>0.45270306731703791</c:v>
                </c:pt>
                <c:pt idx="69">
                  <c:v>0.43887468431045518</c:v>
                </c:pt>
                <c:pt idx="70">
                  <c:v>0.43478053745885165</c:v>
                </c:pt>
                <c:pt idx="71">
                  <c:v>0.41826877773127041</c:v>
                </c:pt>
                <c:pt idx="72">
                  <c:v>0.41554871510795466</c:v>
                </c:pt>
                <c:pt idx="73">
                  <c:v>0.40805370151235792</c:v>
                </c:pt>
                <c:pt idx="74">
                  <c:v>0.39922896849970768</c:v>
                </c:pt>
                <c:pt idx="75">
                  <c:v>0.38424278131730377</c:v>
                </c:pt>
                <c:pt idx="76">
                  <c:v>0.37297338210286379</c:v>
                </c:pt>
                <c:pt idx="77">
                  <c:v>0.36844669358925369</c:v>
                </c:pt>
                <c:pt idx="78">
                  <c:v>0.36323545650087879</c:v>
                </c:pt>
                <c:pt idx="79">
                  <c:v>0.36198981035507477</c:v>
                </c:pt>
                <c:pt idx="80">
                  <c:v>0.34868959435923902</c:v>
                </c:pt>
                <c:pt idx="81">
                  <c:v>0.33765238752855087</c:v>
                </c:pt>
                <c:pt idx="82">
                  <c:v>0.32718299491623343</c:v>
                </c:pt>
                <c:pt idx="83">
                  <c:v>0.32826911553117583</c:v>
                </c:pt>
                <c:pt idx="84">
                  <c:v>0.32283485453091731</c:v>
                </c:pt>
                <c:pt idx="85">
                  <c:v>0.31452012535721158</c:v>
                </c:pt>
                <c:pt idx="86">
                  <c:v>0.30369325149087745</c:v>
                </c:pt>
                <c:pt idx="87">
                  <c:v>0.30153804371969695</c:v>
                </c:pt>
                <c:pt idx="88">
                  <c:v>0.30013715976828143</c:v>
                </c:pt>
                <c:pt idx="89">
                  <c:v>0.30481005456951138</c:v>
                </c:pt>
                <c:pt idx="90">
                  <c:v>0.2981194625835879</c:v>
                </c:pt>
                <c:pt idx="91">
                  <c:v>0.28796824221975986</c:v>
                </c:pt>
                <c:pt idx="92">
                  <c:v>0.27735956554243546</c:v>
                </c:pt>
                <c:pt idx="93">
                  <c:v>0.26562262050057744</c:v>
                </c:pt>
                <c:pt idx="94">
                  <c:v>0.26073883226629579</c:v>
                </c:pt>
                <c:pt idx="95">
                  <c:v>0.25310014104481432</c:v>
                </c:pt>
                <c:pt idx="96">
                  <c:v>0.25525604187929207</c:v>
                </c:pt>
                <c:pt idx="97">
                  <c:v>0.25311643633716691</c:v>
                </c:pt>
                <c:pt idx="98">
                  <c:v>0.24997845132720831</c:v>
                </c:pt>
                <c:pt idx="99">
                  <c:v>0.24424815141096068</c:v>
                </c:pt>
                <c:pt idx="100">
                  <c:v>0.24309842725049713</c:v>
                </c:pt>
                <c:pt idx="101">
                  <c:v>0.24164623840666632</c:v>
                </c:pt>
                <c:pt idx="102">
                  <c:v>0.240266768783547</c:v>
                </c:pt>
                <c:pt idx="103">
                  <c:v>0.23612291951261</c:v>
                </c:pt>
                <c:pt idx="104">
                  <c:v>0.23483132627385767</c:v>
                </c:pt>
                <c:pt idx="105">
                  <c:v>0.23542357714363688</c:v>
                </c:pt>
                <c:pt idx="106">
                  <c:v>0.23489480467374438</c:v>
                </c:pt>
                <c:pt idx="107">
                  <c:v>0.23274284172832277</c:v>
                </c:pt>
                <c:pt idx="108">
                  <c:v>0.22810993055176329</c:v>
                </c:pt>
                <c:pt idx="109">
                  <c:v>0.22506700728971837</c:v>
                </c:pt>
                <c:pt idx="110">
                  <c:v>0.22474021768760291</c:v>
                </c:pt>
                <c:pt idx="111">
                  <c:v>0.22375166340356917</c:v>
                </c:pt>
                <c:pt idx="112">
                  <c:v>0.22217288807809132</c:v>
                </c:pt>
                <c:pt idx="113">
                  <c:v>0.21909811714157798</c:v>
                </c:pt>
                <c:pt idx="114">
                  <c:v>0.21848461166047842</c:v>
                </c:pt>
                <c:pt idx="115">
                  <c:v>0.21734888838119626</c:v>
                </c:pt>
                <c:pt idx="116">
                  <c:v>0.21497596358432086</c:v>
                </c:pt>
                <c:pt idx="117">
                  <c:v>0.21214865003930394</c:v>
                </c:pt>
                <c:pt idx="118">
                  <c:v>0.21010542179836394</c:v>
                </c:pt>
                <c:pt idx="119">
                  <c:v>0.20812468278663421</c:v>
                </c:pt>
                <c:pt idx="120">
                  <c:v>0.20815881194056915</c:v>
                </c:pt>
                <c:pt idx="121">
                  <c:v>0.20731997749150979</c:v>
                </c:pt>
                <c:pt idx="122">
                  <c:v>0.20743649096404532</c:v>
                </c:pt>
                <c:pt idx="123">
                  <c:v>0.20462970030468566</c:v>
                </c:pt>
                <c:pt idx="124">
                  <c:v>0.20397577057860736</c:v>
                </c:pt>
                <c:pt idx="125">
                  <c:v>0.20281959628975937</c:v>
                </c:pt>
                <c:pt idx="126">
                  <c:v>0.20090645724054171</c:v>
                </c:pt>
                <c:pt idx="127">
                  <c:v>0.20062437625638255</c:v>
                </c:pt>
                <c:pt idx="128">
                  <c:v>0.2001606984432919</c:v>
                </c:pt>
                <c:pt idx="129">
                  <c:v>0.19948278786952692</c:v>
                </c:pt>
                <c:pt idx="130">
                  <c:v>0.19627113106349198</c:v>
                </c:pt>
                <c:pt idx="131">
                  <c:v>0.1959321554397194</c:v>
                </c:pt>
                <c:pt idx="132">
                  <c:v>0.19812957087638128</c:v>
                </c:pt>
                <c:pt idx="133">
                  <c:v>0.19724036905144995</c:v>
                </c:pt>
                <c:pt idx="134">
                  <c:v>0.19702110428047051</c:v>
                </c:pt>
                <c:pt idx="135">
                  <c:v>0.19523534027508171</c:v>
                </c:pt>
                <c:pt idx="136">
                  <c:v>0.19579323242937183</c:v>
                </c:pt>
                <c:pt idx="137">
                  <c:v>0.19222324014909736</c:v>
                </c:pt>
                <c:pt idx="138">
                  <c:v>0.1903620185636698</c:v>
                </c:pt>
                <c:pt idx="139">
                  <c:v>0.18922871620378517</c:v>
                </c:pt>
                <c:pt idx="140">
                  <c:v>0.19065302588526795</c:v>
                </c:pt>
                <c:pt idx="141">
                  <c:v>0.19044480480737502</c:v>
                </c:pt>
                <c:pt idx="142">
                  <c:v>0.18792884465659243</c:v>
                </c:pt>
                <c:pt idx="143">
                  <c:v>0.18607538975556431</c:v>
                </c:pt>
                <c:pt idx="144">
                  <c:v>0.18425534367997376</c:v>
                </c:pt>
                <c:pt idx="145">
                  <c:v>0.18434978697651624</c:v>
                </c:pt>
                <c:pt idx="146">
                  <c:v>0.18145313619847603</c:v>
                </c:pt>
                <c:pt idx="147">
                  <c:v>0.17975239838616153</c:v>
                </c:pt>
                <c:pt idx="148">
                  <c:v>0.17718978840393171</c:v>
                </c:pt>
                <c:pt idx="149">
                  <c:v>0.17503054586226496</c:v>
                </c:pt>
                <c:pt idx="150">
                  <c:v>0.17347692740954737</c:v>
                </c:pt>
                <c:pt idx="151">
                  <c:v>0.17269216781889421</c:v>
                </c:pt>
                <c:pt idx="152">
                  <c:v>0.17239946898775671</c:v>
                </c:pt>
                <c:pt idx="153">
                  <c:v>0.17059300199107524</c:v>
                </c:pt>
                <c:pt idx="154">
                  <c:v>0.16979220998303829</c:v>
                </c:pt>
                <c:pt idx="155">
                  <c:v>0.16881628095855131</c:v>
                </c:pt>
                <c:pt idx="156">
                  <c:v>0.16714578982353995</c:v>
                </c:pt>
                <c:pt idx="157">
                  <c:v>0.16458684920621025</c:v>
                </c:pt>
                <c:pt idx="158">
                  <c:v>0.16272977471304417</c:v>
                </c:pt>
                <c:pt idx="159">
                  <c:v>0.16031715091668539</c:v>
                </c:pt>
                <c:pt idx="160">
                  <c:v>0.15901592381240512</c:v>
                </c:pt>
                <c:pt idx="161">
                  <c:v>0.15775341499248938</c:v>
                </c:pt>
                <c:pt idx="162">
                  <c:v>0.15690477761888752</c:v>
                </c:pt>
                <c:pt idx="163">
                  <c:v>0.15373726817364344</c:v>
                </c:pt>
                <c:pt idx="164">
                  <c:v>0.15056995772157494</c:v>
                </c:pt>
                <c:pt idx="165">
                  <c:v>0.14885289769756443</c:v>
                </c:pt>
                <c:pt idx="166">
                  <c:v>0.14753833289037555</c:v>
                </c:pt>
                <c:pt idx="167">
                  <c:v>0.14532911238450502</c:v>
                </c:pt>
                <c:pt idx="168">
                  <c:v>0.14225561866488157</c:v>
                </c:pt>
                <c:pt idx="169">
                  <c:v>0.13901778704263967</c:v>
                </c:pt>
                <c:pt idx="170">
                  <c:v>0.13673482358977171</c:v>
                </c:pt>
                <c:pt idx="171">
                  <c:v>0.13419627865244246</c:v>
                </c:pt>
                <c:pt idx="172">
                  <c:v>0.13175100555290811</c:v>
                </c:pt>
                <c:pt idx="173">
                  <c:v>0.12870510909715421</c:v>
                </c:pt>
                <c:pt idx="174">
                  <c:v>0.12511712598332864</c:v>
                </c:pt>
                <c:pt idx="175">
                  <c:v>0.12295204263933421</c:v>
                </c:pt>
                <c:pt idx="176">
                  <c:v>0.1207486799652127</c:v>
                </c:pt>
                <c:pt idx="177">
                  <c:v>0.11832434002702767</c:v>
                </c:pt>
                <c:pt idx="178">
                  <c:v>0.11561616260680189</c:v>
                </c:pt>
                <c:pt idx="179">
                  <c:v>0.11315967583515468</c:v>
                </c:pt>
                <c:pt idx="180">
                  <c:v>0.11124189469017468</c:v>
                </c:pt>
                <c:pt idx="181">
                  <c:v>0.11063255330256568</c:v>
                </c:pt>
                <c:pt idx="182">
                  <c:v>0.10946011814878846</c:v>
                </c:pt>
                <c:pt idx="183">
                  <c:v>0.10760696403414016</c:v>
                </c:pt>
                <c:pt idx="184">
                  <c:v>0.10622258196040789</c:v>
                </c:pt>
                <c:pt idx="185">
                  <c:v>0.10521148525141419</c:v>
                </c:pt>
                <c:pt idx="186">
                  <c:v>0.10484862733975735</c:v>
                </c:pt>
                <c:pt idx="187">
                  <c:v>0.10272830366036137</c:v>
                </c:pt>
                <c:pt idx="188">
                  <c:v>0.1004746150918136</c:v>
                </c:pt>
                <c:pt idx="189">
                  <c:v>0.10030492549409738</c:v>
                </c:pt>
                <c:pt idx="190">
                  <c:v>9.9645461500124766E-2</c:v>
                </c:pt>
                <c:pt idx="191">
                  <c:v>9.9978903817599024E-2</c:v>
                </c:pt>
                <c:pt idx="192">
                  <c:v>9.7031733609193649E-2</c:v>
                </c:pt>
                <c:pt idx="193">
                  <c:v>9.5977612186404743E-2</c:v>
                </c:pt>
                <c:pt idx="194">
                  <c:v>9.2210382281295855E-2</c:v>
                </c:pt>
                <c:pt idx="195">
                  <c:v>9.0792083798746245E-2</c:v>
                </c:pt>
                <c:pt idx="196">
                  <c:v>8.7769216907969475E-2</c:v>
                </c:pt>
                <c:pt idx="197">
                  <c:v>8.7950492633463204E-2</c:v>
                </c:pt>
                <c:pt idx="198">
                  <c:v>8.7148069495484023E-2</c:v>
                </c:pt>
                <c:pt idx="199">
                  <c:v>8.6827592343688489E-2</c:v>
                </c:pt>
                <c:pt idx="200">
                  <c:v>8.6390717844367804E-2</c:v>
                </c:pt>
                <c:pt idx="201">
                  <c:v>8.636083948841565E-2</c:v>
                </c:pt>
                <c:pt idx="202">
                  <c:v>8.5476329000336207E-2</c:v>
                </c:pt>
                <c:pt idx="203">
                  <c:v>8.4290325161570992E-2</c:v>
                </c:pt>
                <c:pt idx="204">
                  <c:v>8.2132204989704111E-2</c:v>
                </c:pt>
                <c:pt idx="205">
                  <c:v>8.1516995621401744E-2</c:v>
                </c:pt>
                <c:pt idx="206">
                  <c:v>8.0700734898308479E-2</c:v>
                </c:pt>
                <c:pt idx="207">
                  <c:v>8.0094675677898811E-2</c:v>
                </c:pt>
                <c:pt idx="208">
                  <c:v>7.8242571709787254E-2</c:v>
                </c:pt>
                <c:pt idx="209">
                  <c:v>7.652935180034319E-2</c:v>
                </c:pt>
                <c:pt idx="210">
                  <c:v>7.5703704172601693E-2</c:v>
                </c:pt>
                <c:pt idx="211">
                  <c:v>7.5931224469498404E-2</c:v>
                </c:pt>
                <c:pt idx="212">
                  <c:v>7.3459569881560813E-2</c:v>
                </c:pt>
                <c:pt idx="213">
                  <c:v>7.1924915906296114E-2</c:v>
                </c:pt>
                <c:pt idx="214">
                  <c:v>7.1012141484968469E-2</c:v>
                </c:pt>
                <c:pt idx="215">
                  <c:v>7.0882500426786524E-2</c:v>
                </c:pt>
                <c:pt idx="216">
                  <c:v>7.0860960567122711E-2</c:v>
                </c:pt>
                <c:pt idx="217">
                  <c:v>6.9196733850442199E-2</c:v>
                </c:pt>
                <c:pt idx="218">
                  <c:v>6.9339799796785978E-2</c:v>
                </c:pt>
                <c:pt idx="219">
                  <c:v>6.7758480570132423E-2</c:v>
                </c:pt>
                <c:pt idx="220">
                  <c:v>6.7243401139492481E-2</c:v>
                </c:pt>
                <c:pt idx="221">
                  <c:v>6.7209950014765041E-2</c:v>
                </c:pt>
                <c:pt idx="222">
                  <c:v>6.7855297375604501E-2</c:v>
                </c:pt>
                <c:pt idx="223">
                  <c:v>6.7875627874797922E-2</c:v>
                </c:pt>
                <c:pt idx="224">
                  <c:v>6.5465402511586571E-2</c:v>
                </c:pt>
                <c:pt idx="225">
                  <c:v>6.5420144971997621E-2</c:v>
                </c:pt>
                <c:pt idx="226">
                  <c:v>6.39433317008095E-2</c:v>
                </c:pt>
                <c:pt idx="227">
                  <c:v>6.4790946028128904E-2</c:v>
                </c:pt>
                <c:pt idx="228">
                  <c:v>6.3555934842553424E-2</c:v>
                </c:pt>
                <c:pt idx="229">
                  <c:v>6.2044983923171579E-2</c:v>
                </c:pt>
                <c:pt idx="230">
                  <c:v>6.0389750938097904E-2</c:v>
                </c:pt>
                <c:pt idx="231">
                  <c:v>5.8119025829838557E-2</c:v>
                </c:pt>
                <c:pt idx="232">
                  <c:v>5.7278549753338862E-2</c:v>
                </c:pt>
                <c:pt idx="233">
                  <c:v>5.5395146433913883E-2</c:v>
                </c:pt>
                <c:pt idx="234">
                  <c:v>5.5308735529781522E-2</c:v>
                </c:pt>
                <c:pt idx="235">
                  <c:v>5.4756165811829134E-2</c:v>
                </c:pt>
                <c:pt idx="236">
                  <c:v>5.5452775729377568E-2</c:v>
                </c:pt>
                <c:pt idx="237">
                  <c:v>5.3374010064116573E-2</c:v>
                </c:pt>
                <c:pt idx="238">
                  <c:v>5.1947004898838522E-2</c:v>
                </c:pt>
                <c:pt idx="239">
                  <c:v>4.9709592170329032E-2</c:v>
                </c:pt>
                <c:pt idx="240">
                  <c:v>4.9513633211850788E-2</c:v>
                </c:pt>
                <c:pt idx="241">
                  <c:v>4.9348873836428435E-2</c:v>
                </c:pt>
                <c:pt idx="242">
                  <c:v>4.8541992611548977E-2</c:v>
                </c:pt>
                <c:pt idx="243">
                  <c:v>4.6827055290234607E-2</c:v>
                </c:pt>
                <c:pt idx="244">
                  <c:v>4.6209988567706375E-2</c:v>
                </c:pt>
                <c:pt idx="245">
                  <c:v>4.6611356593374523E-2</c:v>
                </c:pt>
                <c:pt idx="246">
                  <c:v>4.6434198284925281E-2</c:v>
                </c:pt>
                <c:pt idx="247">
                  <c:v>4.57826639211368E-2</c:v>
                </c:pt>
                <c:pt idx="248">
                  <c:v>4.4486892589932034E-2</c:v>
                </c:pt>
                <c:pt idx="249">
                  <c:v>4.4661110671229486E-2</c:v>
                </c:pt>
                <c:pt idx="250">
                  <c:v>4.4071260231982393E-2</c:v>
                </c:pt>
                <c:pt idx="251">
                  <c:v>4.3776034762319962E-2</c:v>
                </c:pt>
                <c:pt idx="252">
                  <c:v>4.2305352147354015E-2</c:v>
                </c:pt>
                <c:pt idx="253">
                  <c:v>4.1195946570350174E-2</c:v>
                </c:pt>
                <c:pt idx="254">
                  <c:v>4.1043266326545293E-2</c:v>
                </c:pt>
                <c:pt idx="255">
                  <c:v>4.0764726974333587E-2</c:v>
                </c:pt>
                <c:pt idx="256">
                  <c:v>4.0683842617779645E-2</c:v>
                </c:pt>
                <c:pt idx="257">
                  <c:v>3.9229668257702209E-2</c:v>
                </c:pt>
                <c:pt idx="258">
                  <c:v>3.967151890841538E-2</c:v>
                </c:pt>
                <c:pt idx="259">
                  <c:v>3.9770967707657895E-2</c:v>
                </c:pt>
                <c:pt idx="260">
                  <c:v>4.0242944028736821E-2</c:v>
                </c:pt>
                <c:pt idx="261">
                  <c:v>3.8712420755061532E-2</c:v>
                </c:pt>
                <c:pt idx="262">
                  <c:v>3.7513217024187508E-2</c:v>
                </c:pt>
                <c:pt idx="263">
                  <c:v>3.7927601672317256E-2</c:v>
                </c:pt>
                <c:pt idx="264">
                  <c:v>3.9158948524860612E-2</c:v>
                </c:pt>
                <c:pt idx="265">
                  <c:v>3.9694155864288982E-2</c:v>
                </c:pt>
                <c:pt idx="266">
                  <c:v>3.8837177043511265E-2</c:v>
                </c:pt>
                <c:pt idx="267">
                  <c:v>3.7919014061775058E-2</c:v>
                </c:pt>
                <c:pt idx="268">
                  <c:v>3.705279189448555E-2</c:v>
                </c:pt>
                <c:pt idx="269">
                  <c:v>3.5972777154038071E-2</c:v>
                </c:pt>
                <c:pt idx="270">
                  <c:v>3.5711876721831681E-2</c:v>
                </c:pt>
                <c:pt idx="271">
                  <c:v>3.5196572987264606E-2</c:v>
                </c:pt>
                <c:pt idx="272">
                  <c:v>3.5115836583440495E-2</c:v>
                </c:pt>
                <c:pt idx="273">
                  <c:v>3.5220124771114594E-2</c:v>
                </c:pt>
                <c:pt idx="274">
                  <c:v>3.5257666136096544E-2</c:v>
                </c:pt>
                <c:pt idx="275">
                  <c:v>3.5954271937944503E-2</c:v>
                </c:pt>
                <c:pt idx="276">
                  <c:v>3.5621116392993792E-2</c:v>
                </c:pt>
                <c:pt idx="277">
                  <c:v>3.6931599463100852E-2</c:v>
                </c:pt>
                <c:pt idx="278">
                  <c:v>3.6761762791194211E-2</c:v>
                </c:pt>
                <c:pt idx="279">
                  <c:v>3.6608487226916196E-2</c:v>
                </c:pt>
                <c:pt idx="280">
                  <c:v>3.5078868783113705E-2</c:v>
                </c:pt>
                <c:pt idx="281">
                  <c:v>3.4454202775881085E-2</c:v>
                </c:pt>
                <c:pt idx="282">
                  <c:v>3.4294154482519011E-2</c:v>
                </c:pt>
                <c:pt idx="283">
                  <c:v>3.490226872536821E-2</c:v>
                </c:pt>
                <c:pt idx="284">
                  <c:v>3.4421936539520491E-2</c:v>
                </c:pt>
                <c:pt idx="285">
                  <c:v>3.3949751558203782E-2</c:v>
                </c:pt>
                <c:pt idx="286">
                  <c:v>3.2496027371654211E-2</c:v>
                </c:pt>
                <c:pt idx="287">
                  <c:v>3.4023583115335113E-2</c:v>
                </c:pt>
                <c:pt idx="288">
                  <c:v>3.429544587837087E-2</c:v>
                </c:pt>
                <c:pt idx="289">
                  <c:v>3.4894203036030247E-2</c:v>
                </c:pt>
                <c:pt idx="290">
                  <c:v>3.2816133822344308E-2</c:v>
                </c:pt>
                <c:pt idx="291">
                  <c:v>3.1901589939459199E-2</c:v>
                </c:pt>
                <c:pt idx="292">
                  <c:v>3.214217481938543E-2</c:v>
                </c:pt>
                <c:pt idx="293">
                  <c:v>3.3348189879429606E-2</c:v>
                </c:pt>
                <c:pt idx="294">
                  <c:v>3.4418869498979411E-2</c:v>
                </c:pt>
                <c:pt idx="295">
                  <c:v>3.4970567373799076E-2</c:v>
                </c:pt>
                <c:pt idx="296">
                  <c:v>3.5456470131297907E-2</c:v>
                </c:pt>
                <c:pt idx="297">
                  <c:v>3.5651403968449992E-2</c:v>
                </c:pt>
                <c:pt idx="298">
                  <c:v>3.5386011037042565E-2</c:v>
                </c:pt>
                <c:pt idx="299">
                  <c:v>3.4756513432938375E-2</c:v>
                </c:pt>
                <c:pt idx="300">
                  <c:v>3.4778212001425175E-2</c:v>
                </c:pt>
                <c:pt idx="301">
                  <c:v>3.4725916761208585E-2</c:v>
                </c:pt>
                <c:pt idx="302">
                  <c:v>3.551488922098002E-2</c:v>
                </c:pt>
                <c:pt idx="303">
                  <c:v>3.6285207624371339E-2</c:v>
                </c:pt>
                <c:pt idx="304">
                  <c:v>3.6789197609419573E-2</c:v>
                </c:pt>
                <c:pt idx="305">
                  <c:v>3.6387764812404001E-2</c:v>
                </c:pt>
                <c:pt idx="306">
                  <c:v>3.5781383928292242E-2</c:v>
                </c:pt>
                <c:pt idx="307">
                  <c:v>3.6130607861389802E-2</c:v>
                </c:pt>
                <c:pt idx="308">
                  <c:v>3.6585792043466812E-2</c:v>
                </c:pt>
                <c:pt idx="309">
                  <c:v>3.7159720852050791E-2</c:v>
                </c:pt>
                <c:pt idx="310">
                  <c:v>3.6959228287586382E-2</c:v>
                </c:pt>
                <c:pt idx="311">
                  <c:v>3.7145377526584367E-2</c:v>
                </c:pt>
                <c:pt idx="312">
                  <c:v>3.7358125608832365E-2</c:v>
                </c:pt>
                <c:pt idx="313">
                  <c:v>3.7284148692966347E-2</c:v>
                </c:pt>
                <c:pt idx="314">
                  <c:v>3.7150776647763492E-2</c:v>
                </c:pt>
                <c:pt idx="315">
                  <c:v>3.6265481866048548E-2</c:v>
                </c:pt>
                <c:pt idx="316">
                  <c:v>3.7661727165778924E-2</c:v>
                </c:pt>
                <c:pt idx="317">
                  <c:v>3.8477912246614426E-2</c:v>
                </c:pt>
                <c:pt idx="318">
                  <c:v>3.9227827323899206E-2</c:v>
                </c:pt>
                <c:pt idx="319">
                  <c:v>3.8471960052984804E-2</c:v>
                </c:pt>
                <c:pt idx="320">
                  <c:v>3.8203670762469756E-2</c:v>
                </c:pt>
                <c:pt idx="321">
                  <c:v>3.8113266843794416E-2</c:v>
                </c:pt>
                <c:pt idx="322">
                  <c:v>3.7960333065486011E-2</c:v>
                </c:pt>
                <c:pt idx="323">
                  <c:v>3.8711917411491902E-2</c:v>
                </c:pt>
                <c:pt idx="324">
                  <c:v>3.8948287343378997E-2</c:v>
                </c:pt>
                <c:pt idx="325">
                  <c:v>3.8863358609945296E-2</c:v>
                </c:pt>
                <c:pt idx="326">
                  <c:v>3.7726510963583752E-2</c:v>
                </c:pt>
                <c:pt idx="327">
                  <c:v>3.7740789402826956E-2</c:v>
                </c:pt>
                <c:pt idx="328">
                  <c:v>3.9173336853311612E-2</c:v>
                </c:pt>
                <c:pt idx="329">
                  <c:v>4.0578075284766875E-2</c:v>
                </c:pt>
                <c:pt idx="330">
                  <c:v>4.1171060156725975E-2</c:v>
                </c:pt>
                <c:pt idx="331">
                  <c:v>4.0377010854693987E-2</c:v>
                </c:pt>
                <c:pt idx="332">
                  <c:v>4.0499947951914833E-2</c:v>
                </c:pt>
                <c:pt idx="333">
                  <c:v>4.1197058832809483E-2</c:v>
                </c:pt>
                <c:pt idx="334">
                  <c:v>4.1042295825314191E-2</c:v>
                </c:pt>
                <c:pt idx="335">
                  <c:v>3.9866076280734776E-2</c:v>
                </c:pt>
                <c:pt idx="336">
                  <c:v>3.9994971795094945E-2</c:v>
                </c:pt>
                <c:pt idx="337">
                  <c:v>4.0992281755405396E-2</c:v>
                </c:pt>
                <c:pt idx="338">
                  <c:v>4.1891498784339454E-2</c:v>
                </c:pt>
                <c:pt idx="339">
                  <c:v>4.1917499003973832E-2</c:v>
                </c:pt>
                <c:pt idx="340">
                  <c:v>4.1484618421174305E-2</c:v>
                </c:pt>
                <c:pt idx="341">
                  <c:v>4.1023653005604316E-2</c:v>
                </c:pt>
                <c:pt idx="342">
                  <c:v>4.2038028875217084E-2</c:v>
                </c:pt>
                <c:pt idx="343">
                  <c:v>4.2197160015526543E-2</c:v>
                </c:pt>
                <c:pt idx="344">
                  <c:v>4.2838428061988794E-2</c:v>
                </c:pt>
                <c:pt idx="345">
                  <c:v>4.2553290610104384E-2</c:v>
                </c:pt>
                <c:pt idx="346">
                  <c:v>4.2963709405086432E-2</c:v>
                </c:pt>
                <c:pt idx="347">
                  <c:v>4.2714194065665512E-2</c:v>
                </c:pt>
                <c:pt idx="348">
                  <c:v>4.1954530706502097E-2</c:v>
                </c:pt>
                <c:pt idx="349">
                  <c:v>4.1980249401997675E-2</c:v>
                </c:pt>
                <c:pt idx="350">
                  <c:v>4.2062216735066611E-2</c:v>
                </c:pt>
                <c:pt idx="351">
                  <c:v>4.2754402780756859E-2</c:v>
                </c:pt>
                <c:pt idx="352">
                  <c:v>4.2804658498510312E-2</c:v>
                </c:pt>
                <c:pt idx="353">
                  <c:v>4.2377210327855734E-2</c:v>
                </c:pt>
                <c:pt idx="354">
                  <c:v>4.0818529456649932E-2</c:v>
                </c:pt>
                <c:pt idx="355">
                  <c:v>3.969910182002765E-2</c:v>
                </c:pt>
                <c:pt idx="356">
                  <c:v>3.9603629167423431E-2</c:v>
                </c:pt>
                <c:pt idx="357">
                  <c:v>4.0482811027024057E-2</c:v>
                </c:pt>
                <c:pt idx="358">
                  <c:v>4.1377153225700652E-2</c:v>
                </c:pt>
                <c:pt idx="359">
                  <c:v>4.1892762273399095E-2</c:v>
                </c:pt>
                <c:pt idx="360">
                  <c:v>4.1669017142024402E-2</c:v>
                </c:pt>
                <c:pt idx="361">
                  <c:v>4.1447996486819627E-2</c:v>
                </c:pt>
                <c:pt idx="362">
                  <c:v>4.0483237319955526E-2</c:v>
                </c:pt>
                <c:pt idx="363">
                  <c:v>3.9555575210051541E-2</c:v>
                </c:pt>
                <c:pt idx="364">
                  <c:v>3.8878897094523565E-2</c:v>
                </c:pt>
                <c:pt idx="365">
                  <c:v>3.9186970622524658E-2</c:v>
                </c:pt>
                <c:pt idx="366">
                  <c:v>3.9659682576621065E-2</c:v>
                </c:pt>
                <c:pt idx="367">
                  <c:v>4.0060200754899598E-2</c:v>
                </c:pt>
                <c:pt idx="368">
                  <c:v>4.0530666802873913E-2</c:v>
                </c:pt>
                <c:pt idx="369">
                  <c:v>3.9785535198454951E-2</c:v>
                </c:pt>
                <c:pt idx="370">
                  <c:v>4.0003909503329334E-2</c:v>
                </c:pt>
                <c:pt idx="371">
                  <c:v>4.0063484267922091E-2</c:v>
                </c:pt>
                <c:pt idx="372">
                  <c:v>4.1113539063082322E-2</c:v>
                </c:pt>
                <c:pt idx="373">
                  <c:v>4.0554317450934414E-2</c:v>
                </c:pt>
                <c:pt idx="374">
                  <c:v>3.9939389455890081E-2</c:v>
                </c:pt>
                <c:pt idx="375">
                  <c:v>3.9722995585123384E-2</c:v>
                </c:pt>
                <c:pt idx="376">
                  <c:v>4.0171774218061E-2</c:v>
                </c:pt>
                <c:pt idx="377">
                  <c:v>4.1500830710709466E-2</c:v>
                </c:pt>
                <c:pt idx="378">
                  <c:v>4.2790053220792823E-2</c:v>
                </c:pt>
                <c:pt idx="379">
                  <c:v>4.4371043208312082E-2</c:v>
                </c:pt>
                <c:pt idx="380">
                  <c:v>4.5834066248996934E-2</c:v>
                </c:pt>
                <c:pt idx="381">
                  <c:v>4.5712136215700604E-2</c:v>
                </c:pt>
                <c:pt idx="382">
                  <c:v>4.5912254174658981E-2</c:v>
                </c:pt>
                <c:pt idx="383">
                  <c:v>4.5925528330400568E-2</c:v>
                </c:pt>
                <c:pt idx="384">
                  <c:v>4.7771755962557387E-2</c:v>
                </c:pt>
                <c:pt idx="385">
                  <c:v>4.9197975589112923E-2</c:v>
                </c:pt>
                <c:pt idx="386">
                  <c:v>5.1375704058869008E-2</c:v>
                </c:pt>
                <c:pt idx="387">
                  <c:v>5.3858628791963715E-2</c:v>
                </c:pt>
                <c:pt idx="388">
                  <c:v>5.5153147955764613E-2</c:v>
                </c:pt>
                <c:pt idx="389">
                  <c:v>5.6744247677350375E-2</c:v>
                </c:pt>
                <c:pt idx="390">
                  <c:v>5.6548327732574642E-2</c:v>
                </c:pt>
                <c:pt idx="391">
                  <c:v>5.7585030262767352E-2</c:v>
                </c:pt>
                <c:pt idx="392">
                  <c:v>5.7375131898364511E-2</c:v>
                </c:pt>
                <c:pt idx="393">
                  <c:v>5.7411763115598514E-2</c:v>
                </c:pt>
                <c:pt idx="394">
                  <c:v>5.7085731386632504E-2</c:v>
                </c:pt>
                <c:pt idx="395">
                  <c:v>5.7499367793111954E-2</c:v>
                </c:pt>
                <c:pt idx="396">
                  <c:v>5.8529974663610457E-2</c:v>
                </c:pt>
                <c:pt idx="397">
                  <c:v>5.9996550670356474E-2</c:v>
                </c:pt>
                <c:pt idx="398">
                  <c:v>5.8851153174761466E-2</c:v>
                </c:pt>
                <c:pt idx="399">
                  <c:v>5.7926442200619474E-2</c:v>
                </c:pt>
                <c:pt idx="400">
                  <c:v>5.7010645345855919E-2</c:v>
                </c:pt>
                <c:pt idx="401">
                  <c:v>5.7006156564034717E-2</c:v>
                </c:pt>
                <c:pt idx="402">
                  <c:v>5.6953507883560864E-2</c:v>
                </c:pt>
                <c:pt idx="403">
                  <c:v>5.6683363816113518E-2</c:v>
                </c:pt>
                <c:pt idx="404">
                  <c:v>5.586237569308769E-2</c:v>
                </c:pt>
                <c:pt idx="405">
                  <c:v>5.4589164424298703E-2</c:v>
                </c:pt>
                <c:pt idx="406">
                  <c:v>5.2164054092320424E-2</c:v>
                </c:pt>
                <c:pt idx="407">
                  <c:v>4.9393455776979692E-2</c:v>
                </c:pt>
                <c:pt idx="408">
                  <c:v>4.7007650424879192E-2</c:v>
                </c:pt>
                <c:pt idx="409">
                  <c:v>4.3147832887197896E-2</c:v>
                </c:pt>
                <c:pt idx="410">
                  <c:v>4.2819339053426886E-2</c:v>
                </c:pt>
                <c:pt idx="411">
                  <c:v>3.9230892146305811E-2</c:v>
                </c:pt>
                <c:pt idx="412">
                  <c:v>3.848422913492925E-2</c:v>
                </c:pt>
                <c:pt idx="413">
                  <c:v>3.4048816416029762E-2</c:v>
                </c:pt>
                <c:pt idx="414">
                  <c:v>3.3231946425175359E-2</c:v>
                </c:pt>
                <c:pt idx="415">
                  <c:v>3.1976463858107464E-2</c:v>
                </c:pt>
                <c:pt idx="416">
                  <c:v>3.0543212449205277E-2</c:v>
                </c:pt>
                <c:pt idx="417">
                  <c:v>2.8319238874848988E-2</c:v>
                </c:pt>
                <c:pt idx="418">
                  <c:v>2.5023285899301181E-2</c:v>
                </c:pt>
                <c:pt idx="419">
                  <c:v>2.3298604733417307E-2</c:v>
                </c:pt>
                <c:pt idx="420">
                  <c:v>2.2997507912910851E-2</c:v>
                </c:pt>
                <c:pt idx="421">
                  <c:v>2.2876088285280202E-2</c:v>
                </c:pt>
                <c:pt idx="422">
                  <c:v>2.331531320944747E-2</c:v>
                </c:pt>
                <c:pt idx="423">
                  <c:v>2.1447762594431811E-2</c:v>
                </c:pt>
                <c:pt idx="424">
                  <c:v>2.1612837880848092E-2</c:v>
                </c:pt>
                <c:pt idx="425">
                  <c:v>2.1141698422677845E-2</c:v>
                </c:pt>
                <c:pt idx="426">
                  <c:v>2.0876359587532211E-2</c:v>
                </c:pt>
                <c:pt idx="427">
                  <c:v>2.015699176929546E-2</c:v>
                </c:pt>
                <c:pt idx="428">
                  <c:v>1.8789443249758089E-2</c:v>
                </c:pt>
                <c:pt idx="429">
                  <c:v>1.8707521503463224E-2</c:v>
                </c:pt>
                <c:pt idx="430">
                  <c:v>1.8209128249409824E-2</c:v>
                </c:pt>
                <c:pt idx="431">
                  <c:v>1.710950295390485E-2</c:v>
                </c:pt>
                <c:pt idx="432">
                  <c:v>1.6390581606214573E-2</c:v>
                </c:pt>
                <c:pt idx="433">
                  <c:v>1.5783430849059473E-2</c:v>
                </c:pt>
                <c:pt idx="434">
                  <c:v>1.6441847278422721E-2</c:v>
                </c:pt>
                <c:pt idx="435">
                  <c:v>1.7497016820568926E-2</c:v>
                </c:pt>
                <c:pt idx="436">
                  <c:v>1.6869138101590925E-2</c:v>
                </c:pt>
                <c:pt idx="437">
                  <c:v>1.6840366078581505E-2</c:v>
                </c:pt>
                <c:pt idx="438">
                  <c:v>1.5231791949249828E-2</c:v>
                </c:pt>
                <c:pt idx="439">
                  <c:v>1.4275988906334858E-2</c:v>
                </c:pt>
                <c:pt idx="440">
                  <c:v>1.4012664468971698E-2</c:v>
                </c:pt>
                <c:pt idx="441">
                  <c:v>1.4957797675151136E-2</c:v>
                </c:pt>
                <c:pt idx="442">
                  <c:v>1.6969942351822195E-2</c:v>
                </c:pt>
                <c:pt idx="443">
                  <c:v>1.5700189427280548E-2</c:v>
                </c:pt>
                <c:pt idx="444">
                  <c:v>1.5373456088254606E-2</c:v>
                </c:pt>
                <c:pt idx="445">
                  <c:v>1.467365683841669E-2</c:v>
                </c:pt>
                <c:pt idx="446">
                  <c:v>1.5138214641273779E-2</c:v>
                </c:pt>
                <c:pt idx="447">
                  <c:v>1.2891488131019285E-2</c:v>
                </c:pt>
                <c:pt idx="448">
                  <c:v>1.4794177057767583E-2</c:v>
                </c:pt>
                <c:pt idx="449">
                  <c:v>1.7438797156271536E-2</c:v>
                </c:pt>
                <c:pt idx="450">
                  <c:v>1.7416825414633047E-2</c:v>
                </c:pt>
                <c:pt idx="451">
                  <c:v>1.7148401986713753E-2</c:v>
                </c:pt>
                <c:pt idx="452">
                  <c:v>1.49774087213385E-2</c:v>
                </c:pt>
                <c:pt idx="453">
                  <c:v>1.5523502613473088E-2</c:v>
                </c:pt>
                <c:pt idx="454">
                  <c:v>1.2560386546618481E-2</c:v>
                </c:pt>
                <c:pt idx="455">
                  <c:v>1.2288471472626671E-2</c:v>
                </c:pt>
                <c:pt idx="456">
                  <c:v>1.2451614683987085E-2</c:v>
                </c:pt>
                <c:pt idx="457">
                  <c:v>1.427274016290204E-2</c:v>
                </c:pt>
                <c:pt idx="458">
                  <c:v>1.216243136031764E-2</c:v>
                </c:pt>
                <c:pt idx="459">
                  <c:v>1.3030693587504876E-2</c:v>
                </c:pt>
                <c:pt idx="460">
                  <c:v>1.0847069533009027E-2</c:v>
                </c:pt>
                <c:pt idx="461">
                  <c:v>1.3461547689191401E-2</c:v>
                </c:pt>
                <c:pt idx="462">
                  <c:v>1.1929769628086897E-2</c:v>
                </c:pt>
                <c:pt idx="463">
                  <c:v>1.2519798211360181E-2</c:v>
                </c:pt>
                <c:pt idx="464">
                  <c:v>1.1878565427914661E-2</c:v>
                </c:pt>
                <c:pt idx="465">
                  <c:v>1.1709183910362462E-2</c:v>
                </c:pt>
                <c:pt idx="466">
                  <c:v>1.0541378269042822E-2</c:v>
                </c:pt>
                <c:pt idx="467">
                  <c:v>9.5032107430696698E-3</c:v>
                </c:pt>
                <c:pt idx="468">
                  <c:v>1.2522502935051369E-2</c:v>
                </c:pt>
                <c:pt idx="469">
                  <c:v>1.4172974506381655E-2</c:v>
                </c:pt>
                <c:pt idx="470">
                  <c:v>1.5891116154607681E-2</c:v>
                </c:pt>
                <c:pt idx="471">
                  <c:v>1.4785369994382383E-2</c:v>
                </c:pt>
                <c:pt idx="472">
                  <c:v>1.4538993874716351E-2</c:v>
                </c:pt>
                <c:pt idx="473">
                  <c:v>1.2755528403183563E-2</c:v>
                </c:pt>
                <c:pt idx="474">
                  <c:v>1.1121971082379885E-2</c:v>
                </c:pt>
                <c:pt idx="475">
                  <c:v>1.1507439568704047E-2</c:v>
                </c:pt>
                <c:pt idx="476">
                  <c:v>1.224722840802425E-2</c:v>
                </c:pt>
                <c:pt idx="477">
                  <c:v>1.3011042453227694E-2</c:v>
                </c:pt>
                <c:pt idx="478">
                  <c:v>1.3064792135364713E-2</c:v>
                </c:pt>
                <c:pt idx="479">
                  <c:v>1.2503117704002661E-2</c:v>
                </c:pt>
                <c:pt idx="480">
                  <c:v>1.1991005614379996E-2</c:v>
                </c:pt>
                <c:pt idx="481">
                  <c:v>1.112914477412812E-2</c:v>
                </c:pt>
                <c:pt idx="482">
                  <c:v>1.3688269780974817E-2</c:v>
                </c:pt>
                <c:pt idx="483">
                  <c:v>1.4194597775048116E-2</c:v>
                </c:pt>
                <c:pt idx="484">
                  <c:v>1.4004674340188511E-2</c:v>
                </c:pt>
                <c:pt idx="485">
                  <c:v>1.1883736042648725E-2</c:v>
                </c:pt>
                <c:pt idx="486">
                  <c:v>1.3111376096368622E-2</c:v>
                </c:pt>
                <c:pt idx="487">
                  <c:v>1.400661861199308E-2</c:v>
                </c:pt>
                <c:pt idx="488">
                  <c:v>1.4379100475245458E-2</c:v>
                </c:pt>
                <c:pt idx="489">
                  <c:v>1.2218996846919654E-2</c:v>
                </c:pt>
                <c:pt idx="490">
                  <c:v>1.2507107489344175E-2</c:v>
                </c:pt>
                <c:pt idx="491">
                  <c:v>9.9919173210793657E-3</c:v>
                </c:pt>
                <c:pt idx="492">
                  <c:v>1.0121098640504101E-2</c:v>
                </c:pt>
                <c:pt idx="493">
                  <c:v>9.7501661246403547E-3</c:v>
                </c:pt>
                <c:pt idx="494">
                  <c:v>9.4466199529338046E-3</c:v>
                </c:pt>
                <c:pt idx="495">
                  <c:v>9.8495544317188117E-3</c:v>
                </c:pt>
                <c:pt idx="496">
                  <c:v>9.8169088999631761E-3</c:v>
                </c:pt>
                <c:pt idx="497">
                  <c:v>1.1996484865407582E-2</c:v>
                </c:pt>
                <c:pt idx="498">
                  <c:v>1.2047347666730431E-2</c:v>
                </c:pt>
                <c:pt idx="499">
                  <c:v>1.0106203599003688E-2</c:v>
                </c:pt>
                <c:pt idx="500">
                  <c:v>1.031474233403607E-2</c:v>
                </c:pt>
                <c:pt idx="501">
                  <c:v>9.9395917423751468E-3</c:v>
                </c:pt>
                <c:pt idx="502">
                  <c:v>1.2792128841633821E-2</c:v>
                </c:pt>
                <c:pt idx="503">
                  <c:v>1.2845743906259159E-2</c:v>
                </c:pt>
                <c:pt idx="504">
                  <c:v>1.2617066798588764E-2</c:v>
                </c:pt>
                <c:pt idx="505">
                  <c:v>1.2180877996638077E-2</c:v>
                </c:pt>
                <c:pt idx="506">
                  <c:v>1.1680139375194961E-2</c:v>
                </c:pt>
                <c:pt idx="507">
                  <c:v>1.1037130442310259E-2</c:v>
                </c:pt>
                <c:pt idx="508">
                  <c:v>9.6892746449302944E-3</c:v>
                </c:pt>
                <c:pt idx="509">
                  <c:v>1.1995779430718084E-2</c:v>
                </c:pt>
                <c:pt idx="510">
                  <c:v>1.1914871469099766E-2</c:v>
                </c:pt>
                <c:pt idx="511">
                  <c:v>8.9187673038344951E-3</c:v>
                </c:pt>
                <c:pt idx="512">
                  <c:v>1.0198861900908277E-2</c:v>
                </c:pt>
                <c:pt idx="513">
                  <c:v>1.0956371804370493E-2</c:v>
                </c:pt>
                <c:pt idx="514">
                  <c:v>1.5341935540793361E-2</c:v>
                </c:pt>
                <c:pt idx="515">
                  <c:v>1.0839213313057915E-2</c:v>
                </c:pt>
                <c:pt idx="516">
                  <c:v>1.4100289050916421E-2</c:v>
                </c:pt>
                <c:pt idx="517">
                  <c:v>1.3153718189249534E-2</c:v>
                </c:pt>
                <c:pt idx="518">
                  <c:v>1.3385220960144179E-2</c:v>
                </c:pt>
                <c:pt idx="519">
                  <c:v>1.0762139418048938E-2</c:v>
                </c:pt>
                <c:pt idx="520">
                  <c:v>1.0308503687187743E-2</c:v>
                </c:pt>
              </c:numCache>
            </c:numRef>
          </c:val>
        </c:ser>
        <c:ser>
          <c:idx val="4"/>
          <c:order val="1"/>
          <c:tx>
            <c:strRef>
              <c:f>APHY_t!$E$3</c:f>
              <c:strCache>
                <c:ptCount val="1"/>
                <c:pt idx="0">
                  <c:v>P02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APHY_t!$F$3:$TF$3</c:f>
              <c:numCache>
                <c:formatCode>General</c:formatCode>
                <c:ptCount val="521"/>
                <c:pt idx="0">
                  <c:v>-0.16778362125428567</c:v>
                </c:pt>
                <c:pt idx="1">
                  <c:v>-0.27435854899139012</c:v>
                </c:pt>
                <c:pt idx="2">
                  <c:v>-0.31317559670909439</c:v>
                </c:pt>
                <c:pt idx="3">
                  <c:v>-6.4944137083164516E-2</c:v>
                </c:pt>
                <c:pt idx="4">
                  <c:v>-1.8296449592608413E-2</c:v>
                </c:pt>
                <c:pt idx="5">
                  <c:v>0.15405573541215248</c:v>
                </c:pt>
                <c:pt idx="6">
                  <c:v>-0.34657530850886281</c:v>
                </c:pt>
                <c:pt idx="7">
                  <c:v>-0.81036940973634719</c:v>
                </c:pt>
                <c:pt idx="8">
                  <c:v>-0.26728102243258933</c:v>
                </c:pt>
                <c:pt idx="9">
                  <c:v>4.6107247104005414E-3</c:v>
                </c:pt>
                <c:pt idx="10">
                  <c:v>0.25270973744260089</c:v>
                </c:pt>
                <c:pt idx="11">
                  <c:v>0.15780359106753641</c:v>
                </c:pt>
                <c:pt idx="12">
                  <c:v>9.2698079122857088E-2</c:v>
                </c:pt>
                <c:pt idx="13">
                  <c:v>0.26969342661420226</c:v>
                </c:pt>
                <c:pt idx="14">
                  <c:v>-4.6019013283362796E-2</c:v>
                </c:pt>
                <c:pt idx="15">
                  <c:v>-0.29805059436694686</c:v>
                </c:pt>
                <c:pt idx="16">
                  <c:v>-0.21572565161054319</c:v>
                </c:pt>
                <c:pt idx="17">
                  <c:v>-0.33760231758188902</c:v>
                </c:pt>
                <c:pt idx="18">
                  <c:v>0.12578054978083111</c:v>
                </c:pt>
                <c:pt idx="19">
                  <c:v>-0.19850466243700876</c:v>
                </c:pt>
                <c:pt idx="20">
                  <c:v>-0.19930861362312885</c:v>
                </c:pt>
                <c:pt idx="21">
                  <c:v>-0.58282736939901136</c:v>
                </c:pt>
                <c:pt idx="24">
                  <c:v>-0.6245727339678977</c:v>
                </c:pt>
                <c:pt idx="25">
                  <c:v>-0.60366326895911804</c:v>
                </c:pt>
                <c:pt idx="26">
                  <c:v>-0.50029008813295539</c:v>
                </c:pt>
                <c:pt idx="27">
                  <c:v>-0.52142149205555544</c:v>
                </c:pt>
                <c:pt idx="28">
                  <c:v>-0.48094757620721751</c:v>
                </c:pt>
                <c:pt idx="29">
                  <c:v>-0.62160657011154263</c:v>
                </c:pt>
                <c:pt idx="30">
                  <c:v>-0.61672203816641502</c:v>
                </c:pt>
                <c:pt idx="31">
                  <c:v>-0.62548531332633361</c:v>
                </c:pt>
                <c:pt idx="32">
                  <c:v>-0.50212261713265749</c:v>
                </c:pt>
                <c:pt idx="33">
                  <c:v>-0.55807300077645339</c:v>
                </c:pt>
                <c:pt idx="34">
                  <c:v>-0.59848650679163007</c:v>
                </c:pt>
                <c:pt idx="35">
                  <c:v>-0.68540136190607936</c:v>
                </c:pt>
                <c:pt idx="36">
                  <c:v>-0.68372335093194547</c:v>
                </c:pt>
                <c:pt idx="37">
                  <c:v>-0.69755521626928441</c:v>
                </c:pt>
                <c:pt idx="38">
                  <c:v>-0.73241399606642521</c:v>
                </c:pt>
                <c:pt idx="39">
                  <c:v>-0.7638718747787856</c:v>
                </c:pt>
                <c:pt idx="40">
                  <c:v>-0.74839477936444365</c:v>
                </c:pt>
                <c:pt idx="41">
                  <c:v>-0.77035502729925665</c:v>
                </c:pt>
                <c:pt idx="42">
                  <c:v>-0.786852040766998</c:v>
                </c:pt>
                <c:pt idx="43">
                  <c:v>-0.80943993317306873</c:v>
                </c:pt>
                <c:pt idx="44">
                  <c:v>-0.79947445209156065</c:v>
                </c:pt>
                <c:pt idx="45">
                  <c:v>-0.82008842364762169</c:v>
                </c:pt>
                <c:pt idx="46">
                  <c:v>-0.81942136791272047</c:v>
                </c:pt>
                <c:pt idx="47">
                  <c:v>-0.82713867967311594</c:v>
                </c:pt>
                <c:pt idx="48">
                  <c:v>-0.82196391726885565</c:v>
                </c:pt>
                <c:pt idx="49">
                  <c:v>-0.83582055029481328</c:v>
                </c:pt>
                <c:pt idx="50">
                  <c:v>-0.83363125282099904</c:v>
                </c:pt>
                <c:pt idx="51">
                  <c:v>-0.8626319847645586</c:v>
                </c:pt>
                <c:pt idx="52">
                  <c:v>-0.87230145410636761</c:v>
                </c:pt>
                <c:pt idx="53">
                  <c:v>-0.8854824393748375</c:v>
                </c:pt>
                <c:pt idx="54">
                  <c:v>-0.86856572526359765</c:v>
                </c:pt>
                <c:pt idx="55">
                  <c:v>-0.85992304347804926</c:v>
                </c:pt>
                <c:pt idx="56">
                  <c:v>-0.84401328758352201</c:v>
                </c:pt>
                <c:pt idx="57">
                  <c:v>-0.83883090907781355</c:v>
                </c:pt>
                <c:pt idx="58">
                  <c:v>-0.8175001380518877</c:v>
                </c:pt>
                <c:pt idx="59">
                  <c:v>-0.81418301954131733</c:v>
                </c:pt>
                <c:pt idx="60">
                  <c:v>-0.78173967711205661</c:v>
                </c:pt>
                <c:pt idx="61">
                  <c:v>-0.76614757901807473</c:v>
                </c:pt>
                <c:pt idx="62">
                  <c:v>-0.75129815161472546</c:v>
                </c:pt>
                <c:pt idx="63">
                  <c:v>-0.73447739037197191</c:v>
                </c:pt>
                <c:pt idx="64">
                  <c:v>-0.72093084157113063</c:v>
                </c:pt>
                <c:pt idx="65">
                  <c:v>-0.69996809627802004</c:v>
                </c:pt>
                <c:pt idx="66">
                  <c:v>-0.68017281436151011</c:v>
                </c:pt>
                <c:pt idx="67">
                  <c:v>-0.65883838363674363</c:v>
                </c:pt>
                <c:pt idx="68">
                  <c:v>-0.64015899948039956</c:v>
                </c:pt>
                <c:pt idx="69">
                  <c:v>-0.62646248537797833</c:v>
                </c:pt>
                <c:pt idx="70">
                  <c:v>-0.61773314241808175</c:v>
                </c:pt>
                <c:pt idx="71">
                  <c:v>-0.60894186349781343</c:v>
                </c:pt>
                <c:pt idx="72">
                  <c:v>-0.59189633088282156</c:v>
                </c:pt>
                <c:pt idx="73">
                  <c:v>-0.56680340455193468</c:v>
                </c:pt>
                <c:pt idx="74">
                  <c:v>-0.54722881339593965</c:v>
                </c:pt>
                <c:pt idx="75">
                  <c:v>-0.53215702094558825</c:v>
                </c:pt>
                <c:pt idx="76">
                  <c:v>-0.5167008012055696</c:v>
                </c:pt>
                <c:pt idx="77">
                  <c:v>-0.49920965581436788</c:v>
                </c:pt>
                <c:pt idx="78">
                  <c:v>-0.48061800504573732</c:v>
                </c:pt>
                <c:pt idx="79">
                  <c:v>-0.46608367161413422</c:v>
                </c:pt>
                <c:pt idx="80">
                  <c:v>-0.45578373541737427</c:v>
                </c:pt>
                <c:pt idx="81">
                  <c:v>-0.43730382959286457</c:v>
                </c:pt>
                <c:pt idx="82">
                  <c:v>-0.42481478052076016</c:v>
                </c:pt>
                <c:pt idx="83">
                  <c:v>-0.40690601067028442</c:v>
                </c:pt>
                <c:pt idx="84">
                  <c:v>-0.40031851215133185</c:v>
                </c:pt>
                <c:pt idx="85">
                  <c:v>-0.3906986544864659</c:v>
                </c:pt>
                <c:pt idx="86">
                  <c:v>-0.37863111421483092</c:v>
                </c:pt>
                <c:pt idx="87">
                  <c:v>-0.37109515654095726</c:v>
                </c:pt>
                <c:pt idx="88">
                  <c:v>-0.35037329221301688</c:v>
                </c:pt>
                <c:pt idx="89">
                  <c:v>-0.33703084566982694</c:v>
                </c:pt>
                <c:pt idx="90">
                  <c:v>-0.31931458189481327</c:v>
                </c:pt>
                <c:pt idx="91">
                  <c:v>-0.31501543620939632</c:v>
                </c:pt>
                <c:pt idx="92">
                  <c:v>-0.31087214408317532</c:v>
                </c:pt>
                <c:pt idx="93">
                  <c:v>-0.30922843004405426</c:v>
                </c:pt>
                <c:pt idx="94">
                  <c:v>-0.306478125181605</c:v>
                </c:pt>
                <c:pt idx="95">
                  <c:v>-0.29659001195993207</c:v>
                </c:pt>
                <c:pt idx="96">
                  <c:v>-0.28651278477287023</c:v>
                </c:pt>
                <c:pt idx="97">
                  <c:v>-0.27691391245857011</c:v>
                </c:pt>
                <c:pt idx="98">
                  <c:v>-0.27308028556957786</c:v>
                </c:pt>
                <c:pt idx="99">
                  <c:v>-0.26815093503405707</c:v>
                </c:pt>
                <c:pt idx="100">
                  <c:v>-0.26236432478210792</c:v>
                </c:pt>
                <c:pt idx="101">
                  <c:v>-0.2543082705880898</c:v>
                </c:pt>
                <c:pt idx="102">
                  <c:v>-0.24975588722701245</c:v>
                </c:pt>
                <c:pt idx="103">
                  <c:v>-0.24599687231023626</c:v>
                </c:pt>
                <c:pt idx="104">
                  <c:v>-0.24218907422556987</c:v>
                </c:pt>
                <c:pt idx="105">
                  <c:v>-0.24026076367259741</c:v>
                </c:pt>
                <c:pt idx="106">
                  <c:v>-0.23305398919839929</c:v>
                </c:pt>
                <c:pt idx="107">
                  <c:v>-0.23022344673167441</c:v>
                </c:pt>
                <c:pt idx="108">
                  <c:v>-0.2242811109918153</c:v>
                </c:pt>
                <c:pt idx="109">
                  <c:v>-0.22337957518905063</c:v>
                </c:pt>
                <c:pt idx="110">
                  <c:v>-0.2193965584455505</c:v>
                </c:pt>
                <c:pt idx="111">
                  <c:v>-0.21815393082137977</c:v>
                </c:pt>
                <c:pt idx="112">
                  <c:v>-0.21634518385699847</c:v>
                </c:pt>
                <c:pt idx="113">
                  <c:v>-0.21500305411911694</c:v>
                </c:pt>
                <c:pt idx="114">
                  <c:v>-0.21171313403304595</c:v>
                </c:pt>
                <c:pt idx="115">
                  <c:v>-0.20737981157530044</c:v>
                </c:pt>
                <c:pt idx="116">
                  <c:v>-0.20616882698631764</c:v>
                </c:pt>
                <c:pt idx="117">
                  <c:v>-0.2040348763522542</c:v>
                </c:pt>
                <c:pt idx="118">
                  <c:v>-0.20249640857993981</c:v>
                </c:pt>
                <c:pt idx="119">
                  <c:v>-0.19959088877525893</c:v>
                </c:pt>
                <c:pt idx="120">
                  <c:v>-0.19633233869150771</c:v>
                </c:pt>
                <c:pt idx="121">
                  <c:v>-0.19506747266532337</c:v>
                </c:pt>
                <c:pt idx="122">
                  <c:v>-0.19163041498010464</c:v>
                </c:pt>
                <c:pt idx="123">
                  <c:v>-0.19009735451784512</c:v>
                </c:pt>
                <c:pt idx="124">
                  <c:v>-0.18759960637178691</c:v>
                </c:pt>
                <c:pt idx="125">
                  <c:v>-0.18500011060982921</c:v>
                </c:pt>
                <c:pt idx="126">
                  <c:v>-0.18318988556257101</c:v>
                </c:pt>
                <c:pt idx="127">
                  <c:v>-0.17994689284369753</c:v>
                </c:pt>
                <c:pt idx="128">
                  <c:v>-0.17933623482108133</c:v>
                </c:pt>
                <c:pt idx="129">
                  <c:v>-0.17784500207031104</c:v>
                </c:pt>
                <c:pt idx="130">
                  <c:v>-0.17517989186815147</c:v>
                </c:pt>
                <c:pt idx="131">
                  <c:v>-0.17225919004264642</c:v>
                </c:pt>
                <c:pt idx="132">
                  <c:v>-0.16716860016635898</c:v>
                </c:pt>
                <c:pt idx="133">
                  <c:v>-0.16568280645856767</c:v>
                </c:pt>
                <c:pt idx="134">
                  <c:v>-0.16403231294872014</c:v>
                </c:pt>
                <c:pt idx="135">
                  <c:v>-0.16281379119454922</c:v>
                </c:pt>
                <c:pt idx="136">
                  <c:v>-0.16143285829877732</c:v>
                </c:pt>
                <c:pt idx="137">
                  <c:v>-0.15858459209529668</c:v>
                </c:pt>
                <c:pt idx="138">
                  <c:v>-0.15639835366551341</c:v>
                </c:pt>
                <c:pt idx="139">
                  <c:v>-0.15501998968711087</c:v>
                </c:pt>
                <c:pt idx="140">
                  <c:v>-0.15337821298799764</c:v>
                </c:pt>
                <c:pt idx="141">
                  <c:v>-0.15229778562968604</c:v>
                </c:pt>
                <c:pt idx="142">
                  <c:v>-0.15014935150473174</c:v>
                </c:pt>
                <c:pt idx="143">
                  <c:v>-0.14831701985203544</c:v>
                </c:pt>
                <c:pt idx="144">
                  <c:v>-0.14738168705993471</c:v>
                </c:pt>
                <c:pt idx="145">
                  <c:v>-0.14666202529292041</c:v>
                </c:pt>
                <c:pt idx="146">
                  <c:v>-0.14607303901282401</c:v>
                </c:pt>
                <c:pt idx="147">
                  <c:v>-0.14351999072702637</c:v>
                </c:pt>
                <c:pt idx="148">
                  <c:v>-0.14345240897593894</c:v>
                </c:pt>
                <c:pt idx="149">
                  <c:v>-0.14186303972666242</c:v>
                </c:pt>
                <c:pt idx="150">
                  <c:v>-0.14189117140402824</c:v>
                </c:pt>
                <c:pt idx="151">
                  <c:v>-0.1394073958464678</c:v>
                </c:pt>
                <c:pt idx="152">
                  <c:v>-0.13969144073703607</c:v>
                </c:pt>
                <c:pt idx="153">
                  <c:v>-0.13897012353612953</c:v>
                </c:pt>
                <c:pt idx="154">
                  <c:v>-0.1378910493891092</c:v>
                </c:pt>
                <c:pt idx="155">
                  <c:v>-0.13574509604957141</c:v>
                </c:pt>
                <c:pt idx="156">
                  <c:v>-0.13374328509137501</c:v>
                </c:pt>
                <c:pt idx="157">
                  <c:v>-0.13217150641650022</c:v>
                </c:pt>
                <c:pt idx="158">
                  <c:v>-0.12970772564666952</c:v>
                </c:pt>
                <c:pt idx="159">
                  <c:v>-0.12953884988107642</c:v>
                </c:pt>
                <c:pt idx="160">
                  <c:v>-0.12783525245375787</c:v>
                </c:pt>
                <c:pt idx="161">
                  <c:v>-0.12772598824234171</c:v>
                </c:pt>
                <c:pt idx="162">
                  <c:v>-0.12706288943622682</c:v>
                </c:pt>
                <c:pt idx="163">
                  <c:v>-0.1289267579521432</c:v>
                </c:pt>
                <c:pt idx="164">
                  <c:v>-0.13076634533105241</c:v>
                </c:pt>
                <c:pt idx="165">
                  <c:v>-0.13076575519270295</c:v>
                </c:pt>
                <c:pt idx="166">
                  <c:v>-0.13021025056036892</c:v>
                </c:pt>
                <c:pt idx="167">
                  <c:v>-0.13035143872796723</c:v>
                </c:pt>
                <c:pt idx="168">
                  <c:v>-0.13263256701803472</c:v>
                </c:pt>
                <c:pt idx="169">
                  <c:v>-0.13523668197511821</c:v>
                </c:pt>
                <c:pt idx="170">
                  <c:v>-0.1390236523782391</c:v>
                </c:pt>
                <c:pt idx="171">
                  <c:v>-0.14194558183515518</c:v>
                </c:pt>
                <c:pt idx="172">
                  <c:v>-0.144640009849892</c:v>
                </c:pt>
                <c:pt idx="173">
                  <c:v>-0.14535392519282253</c:v>
                </c:pt>
                <c:pt idx="174">
                  <c:v>-0.14533757339463438</c:v>
                </c:pt>
                <c:pt idx="175">
                  <c:v>-0.14774747167034874</c:v>
                </c:pt>
                <c:pt idx="176">
                  <c:v>-0.14915992178437201</c:v>
                </c:pt>
                <c:pt idx="177">
                  <c:v>-0.15232365931880507</c:v>
                </c:pt>
                <c:pt idx="178">
                  <c:v>-0.15173685423836791</c:v>
                </c:pt>
                <c:pt idx="179">
                  <c:v>-0.15345474116395971</c:v>
                </c:pt>
                <c:pt idx="180">
                  <c:v>-0.15525278958775673</c:v>
                </c:pt>
                <c:pt idx="181">
                  <c:v>-0.15624833391018203</c:v>
                </c:pt>
                <c:pt idx="182">
                  <c:v>-0.15674304328208433</c:v>
                </c:pt>
                <c:pt idx="183">
                  <c:v>-0.15531131039462992</c:v>
                </c:pt>
                <c:pt idx="184">
                  <c:v>-0.15655933696234087</c:v>
                </c:pt>
                <c:pt idx="185">
                  <c:v>-0.15632902903299373</c:v>
                </c:pt>
                <c:pt idx="186">
                  <c:v>-0.15684560079070414</c:v>
                </c:pt>
                <c:pt idx="187">
                  <c:v>-0.15608965764543656</c:v>
                </c:pt>
                <c:pt idx="188">
                  <c:v>-0.15631338557549893</c:v>
                </c:pt>
                <c:pt idx="189">
                  <c:v>-0.15508241679615845</c:v>
                </c:pt>
                <c:pt idx="190">
                  <c:v>-0.15424728664480564</c:v>
                </c:pt>
                <c:pt idx="191">
                  <c:v>-0.15377266126747741</c:v>
                </c:pt>
                <c:pt idx="192">
                  <c:v>-0.15422322156407844</c:v>
                </c:pt>
                <c:pt idx="193">
                  <c:v>-0.15350047619474391</c:v>
                </c:pt>
                <c:pt idx="194">
                  <c:v>-0.15355241384382451</c:v>
                </c:pt>
                <c:pt idx="195">
                  <c:v>-0.15404162175975306</c:v>
                </c:pt>
                <c:pt idx="196">
                  <c:v>-0.15564716561027198</c:v>
                </c:pt>
                <c:pt idx="197">
                  <c:v>-0.15496343062786688</c:v>
                </c:pt>
                <c:pt idx="198">
                  <c:v>-0.15427149254511643</c:v>
                </c:pt>
                <c:pt idx="199">
                  <c:v>-0.15345091504637642</c:v>
                </c:pt>
                <c:pt idx="200">
                  <c:v>-0.15349841884676499</c:v>
                </c:pt>
                <c:pt idx="201">
                  <c:v>-0.15266339780127003</c:v>
                </c:pt>
                <c:pt idx="202">
                  <c:v>-0.15301722878823723</c:v>
                </c:pt>
                <c:pt idx="203">
                  <c:v>-0.15253339350710127</c:v>
                </c:pt>
                <c:pt idx="204">
                  <c:v>-0.15203159011012563</c:v>
                </c:pt>
                <c:pt idx="205">
                  <c:v>-0.14969800285067544</c:v>
                </c:pt>
                <c:pt idx="206">
                  <c:v>-0.14865337012798999</c:v>
                </c:pt>
                <c:pt idx="207">
                  <c:v>-0.14819947535063291</c:v>
                </c:pt>
                <c:pt idx="208">
                  <c:v>-0.14870518091274074</c:v>
                </c:pt>
                <c:pt idx="209">
                  <c:v>-0.14834525110625968</c:v>
                </c:pt>
                <c:pt idx="210">
                  <c:v>-0.14727296527275582</c:v>
                </c:pt>
                <c:pt idx="211">
                  <c:v>-0.14605256383957962</c:v>
                </c:pt>
                <c:pt idx="212">
                  <c:v>-0.14510764390222991</c:v>
                </c:pt>
                <c:pt idx="213">
                  <c:v>-0.14455237155869274</c:v>
                </c:pt>
                <c:pt idx="214">
                  <c:v>-0.14411663824752091</c:v>
                </c:pt>
                <c:pt idx="215">
                  <c:v>-0.14440615292545356</c:v>
                </c:pt>
                <c:pt idx="216">
                  <c:v>-0.14470056303245071</c:v>
                </c:pt>
                <c:pt idx="217">
                  <c:v>-0.14341645258242944</c:v>
                </c:pt>
                <c:pt idx="218">
                  <c:v>-0.14190410296925324</c:v>
                </c:pt>
                <c:pt idx="219">
                  <c:v>-0.14153972009729218</c:v>
                </c:pt>
                <c:pt idx="220">
                  <c:v>-0.14138619894230645</c:v>
                </c:pt>
                <c:pt idx="221">
                  <c:v>-0.14065115760999702</c:v>
                </c:pt>
                <c:pt idx="222">
                  <c:v>-0.13946046055186015</c:v>
                </c:pt>
                <c:pt idx="223">
                  <c:v>-0.1377335690422847</c:v>
                </c:pt>
                <c:pt idx="224">
                  <c:v>-0.13735360116233891</c:v>
                </c:pt>
                <c:pt idx="225">
                  <c:v>-0.13604427259787782</c:v>
                </c:pt>
                <c:pt idx="226">
                  <c:v>-0.13601496929865037</c:v>
                </c:pt>
                <c:pt idx="227">
                  <c:v>-0.13466052835011175</c:v>
                </c:pt>
                <c:pt idx="228">
                  <c:v>-0.13441072039237303</c:v>
                </c:pt>
                <c:pt idx="229">
                  <c:v>-0.13532385181053297</c:v>
                </c:pt>
                <c:pt idx="230">
                  <c:v>-0.13535697990223039</c:v>
                </c:pt>
                <c:pt idx="231">
                  <c:v>-0.13573734584028954</c:v>
                </c:pt>
                <c:pt idx="232">
                  <c:v>-0.13555260149679571</c:v>
                </c:pt>
                <c:pt idx="233">
                  <c:v>-0.13564925136983624</c:v>
                </c:pt>
                <c:pt idx="234">
                  <c:v>-0.13433778574016741</c:v>
                </c:pt>
                <c:pt idx="235">
                  <c:v>-0.13317681611633658</c:v>
                </c:pt>
                <c:pt idx="236">
                  <c:v>-0.13268586022188614</c:v>
                </c:pt>
                <c:pt idx="237">
                  <c:v>-0.13282587990402087</c:v>
                </c:pt>
                <c:pt idx="238">
                  <c:v>-0.1320467538340124</c:v>
                </c:pt>
                <c:pt idx="239">
                  <c:v>-0.13191196567755945</c:v>
                </c:pt>
                <c:pt idx="240">
                  <c:v>-0.13185392409271887</c:v>
                </c:pt>
                <c:pt idx="241">
                  <c:v>-0.13256423449180418</c:v>
                </c:pt>
                <c:pt idx="242">
                  <c:v>-0.1325408104117477</c:v>
                </c:pt>
                <c:pt idx="243">
                  <c:v>-0.13237721425590487</c:v>
                </c:pt>
                <c:pt idx="244">
                  <c:v>-0.13178744918713442</c:v>
                </c:pt>
                <c:pt idx="245">
                  <c:v>-0.12978207989990242</c:v>
                </c:pt>
                <c:pt idx="246">
                  <c:v>-0.12835363614454837</c:v>
                </c:pt>
                <c:pt idx="247">
                  <c:v>-0.12769269080315535</c:v>
                </c:pt>
                <c:pt idx="248">
                  <c:v>-0.12721012164644074</c:v>
                </c:pt>
                <c:pt idx="249">
                  <c:v>-0.12694480142980771</c:v>
                </c:pt>
                <c:pt idx="250">
                  <c:v>-0.12643691683967734</c:v>
                </c:pt>
                <c:pt idx="251">
                  <c:v>-0.12627719449444721</c:v>
                </c:pt>
                <c:pt idx="252">
                  <c:v>-0.12598363805460633</c:v>
                </c:pt>
                <c:pt idx="253">
                  <c:v>-0.12512930065412989</c:v>
                </c:pt>
                <c:pt idx="254">
                  <c:v>-0.12582112085105313</c:v>
                </c:pt>
                <c:pt idx="255">
                  <c:v>-0.12563591994250667</c:v>
                </c:pt>
                <c:pt idx="256">
                  <c:v>-0.12492321974105468</c:v>
                </c:pt>
                <c:pt idx="257">
                  <c:v>-0.12420601866138672</c:v>
                </c:pt>
                <c:pt idx="258">
                  <c:v>-0.12248728920682728</c:v>
                </c:pt>
                <c:pt idx="259">
                  <c:v>-0.12084046887672137</c:v>
                </c:pt>
                <c:pt idx="260">
                  <c:v>-0.11880399492083066</c:v>
                </c:pt>
                <c:pt idx="261">
                  <c:v>-0.11822516188459672</c:v>
                </c:pt>
                <c:pt idx="262">
                  <c:v>-0.11760061245310426</c:v>
                </c:pt>
                <c:pt idx="263">
                  <c:v>-0.11702688886301076</c:v>
                </c:pt>
                <c:pt idx="264">
                  <c:v>-0.11593450086990099</c:v>
                </c:pt>
                <c:pt idx="265">
                  <c:v>-0.11504707420080711</c:v>
                </c:pt>
                <c:pt idx="266">
                  <c:v>-0.11439055733979495</c:v>
                </c:pt>
                <c:pt idx="267">
                  <c:v>-0.11371740820419285</c:v>
                </c:pt>
                <c:pt idx="268">
                  <c:v>-0.11316625325582304</c:v>
                </c:pt>
                <c:pt idx="269">
                  <c:v>-0.11199738832679816</c:v>
                </c:pt>
                <c:pt idx="270">
                  <c:v>-0.11044597359969741</c:v>
                </c:pt>
                <c:pt idx="271">
                  <c:v>-0.11006449102742</c:v>
                </c:pt>
                <c:pt idx="272">
                  <c:v>-0.10931741691959188</c:v>
                </c:pt>
                <c:pt idx="273">
                  <c:v>-0.10856618516626325</c:v>
                </c:pt>
                <c:pt idx="274">
                  <c:v>-0.10924309594236277</c:v>
                </c:pt>
                <c:pt idx="275">
                  <c:v>-0.10785128753544747</c:v>
                </c:pt>
                <c:pt idx="276">
                  <c:v>-0.10780666306416525</c:v>
                </c:pt>
                <c:pt idx="277">
                  <c:v>-0.10413168503152373</c:v>
                </c:pt>
                <c:pt idx="278">
                  <c:v>-0.1034419722241411</c:v>
                </c:pt>
                <c:pt idx="279">
                  <c:v>-0.10167086763399504</c:v>
                </c:pt>
                <c:pt idx="280">
                  <c:v>-0.10165564448029721</c:v>
                </c:pt>
                <c:pt idx="281">
                  <c:v>-0.10074841721294348</c:v>
                </c:pt>
                <c:pt idx="282">
                  <c:v>-0.10027362006347067</c:v>
                </c:pt>
                <c:pt idx="283">
                  <c:v>-9.8782459923468027E-2</c:v>
                </c:pt>
                <c:pt idx="284">
                  <c:v>-9.8373913130719734E-2</c:v>
                </c:pt>
                <c:pt idx="285">
                  <c:v>-9.7588633557537219E-2</c:v>
                </c:pt>
                <c:pt idx="286">
                  <c:v>-9.7445387470268513E-2</c:v>
                </c:pt>
                <c:pt idx="287">
                  <c:v>-9.4177936570755696E-2</c:v>
                </c:pt>
                <c:pt idx="288">
                  <c:v>-9.2735232753943367E-2</c:v>
                </c:pt>
                <c:pt idx="289">
                  <c:v>-9.1158951175334527E-2</c:v>
                </c:pt>
                <c:pt idx="290">
                  <c:v>-9.1827828817293497E-2</c:v>
                </c:pt>
                <c:pt idx="291">
                  <c:v>-9.018817319929362E-2</c:v>
                </c:pt>
                <c:pt idx="292">
                  <c:v>-8.8695425206632178E-2</c:v>
                </c:pt>
                <c:pt idx="293">
                  <c:v>-8.7628170827184965E-2</c:v>
                </c:pt>
                <c:pt idx="294">
                  <c:v>-8.6992388438183077E-2</c:v>
                </c:pt>
                <c:pt idx="295">
                  <c:v>-8.5346836883415531E-2</c:v>
                </c:pt>
                <c:pt idx="296">
                  <c:v>-8.2910144292569016E-2</c:v>
                </c:pt>
                <c:pt idx="297">
                  <c:v>-8.0776054815278012E-2</c:v>
                </c:pt>
                <c:pt idx="298">
                  <c:v>-8.0449400474006713E-2</c:v>
                </c:pt>
                <c:pt idx="299">
                  <c:v>-8.0127086108560647E-2</c:v>
                </c:pt>
                <c:pt idx="300">
                  <c:v>-7.9014513111842877E-2</c:v>
                </c:pt>
                <c:pt idx="301">
                  <c:v>-7.6982582802903113E-2</c:v>
                </c:pt>
                <c:pt idx="302">
                  <c:v>-7.5868754299585464E-2</c:v>
                </c:pt>
                <c:pt idx="303">
                  <c:v>-7.4883836980115512E-2</c:v>
                </c:pt>
                <c:pt idx="304">
                  <c:v>-7.3573158609043135E-2</c:v>
                </c:pt>
                <c:pt idx="305">
                  <c:v>-7.265034393056731E-2</c:v>
                </c:pt>
                <c:pt idx="306">
                  <c:v>-7.1949239019530167E-2</c:v>
                </c:pt>
                <c:pt idx="307">
                  <c:v>-7.1109226898744313E-2</c:v>
                </c:pt>
                <c:pt idx="308">
                  <c:v>-6.9599043580616998E-2</c:v>
                </c:pt>
                <c:pt idx="309">
                  <c:v>-6.8506682939894023E-2</c:v>
                </c:pt>
                <c:pt idx="310">
                  <c:v>-6.8493387166255054E-2</c:v>
                </c:pt>
                <c:pt idx="311">
                  <c:v>-6.7288882674088765E-2</c:v>
                </c:pt>
                <c:pt idx="312">
                  <c:v>-6.6650646974204864E-2</c:v>
                </c:pt>
                <c:pt idx="313">
                  <c:v>-6.5140592502114389E-2</c:v>
                </c:pt>
                <c:pt idx="314">
                  <c:v>-6.4545941865434373E-2</c:v>
                </c:pt>
                <c:pt idx="315">
                  <c:v>-6.4000023274508933E-2</c:v>
                </c:pt>
                <c:pt idx="316">
                  <c:v>-6.2607661841785581E-2</c:v>
                </c:pt>
                <c:pt idx="317">
                  <c:v>-6.1108161083315717E-2</c:v>
                </c:pt>
                <c:pt idx="318">
                  <c:v>-5.8871845114359167E-2</c:v>
                </c:pt>
                <c:pt idx="319">
                  <c:v>-5.8414625064630132E-2</c:v>
                </c:pt>
                <c:pt idx="320">
                  <c:v>-5.865317662131965E-2</c:v>
                </c:pt>
                <c:pt idx="321">
                  <c:v>-5.93672287358184E-2</c:v>
                </c:pt>
                <c:pt idx="322">
                  <c:v>-5.9091600687088533E-2</c:v>
                </c:pt>
                <c:pt idx="323">
                  <c:v>-5.7955563411036234E-2</c:v>
                </c:pt>
                <c:pt idx="324">
                  <c:v>-5.6563179752188303E-2</c:v>
                </c:pt>
                <c:pt idx="325">
                  <c:v>-5.5596362906132846E-2</c:v>
                </c:pt>
                <c:pt idx="326">
                  <c:v>-5.5464637329409129E-2</c:v>
                </c:pt>
                <c:pt idx="327">
                  <c:v>-5.4172806343918814E-2</c:v>
                </c:pt>
                <c:pt idx="328">
                  <c:v>-5.2630627384429494E-2</c:v>
                </c:pt>
                <c:pt idx="329">
                  <c:v>-5.1430116235869495E-2</c:v>
                </c:pt>
                <c:pt idx="330">
                  <c:v>-5.0469395013977604E-2</c:v>
                </c:pt>
                <c:pt idx="331">
                  <c:v>-5.0329416987651733E-2</c:v>
                </c:pt>
                <c:pt idx="332">
                  <c:v>-4.8976242868944871E-2</c:v>
                </c:pt>
                <c:pt idx="333">
                  <c:v>-4.7755210713082002E-2</c:v>
                </c:pt>
                <c:pt idx="334">
                  <c:v>-4.6390669286158322E-2</c:v>
                </c:pt>
                <c:pt idx="335">
                  <c:v>-4.5338598008443934E-2</c:v>
                </c:pt>
                <c:pt idx="336">
                  <c:v>-4.5516233193277134E-2</c:v>
                </c:pt>
                <c:pt idx="337">
                  <c:v>-4.5822793151921497E-2</c:v>
                </c:pt>
                <c:pt idx="338">
                  <c:v>-4.4403461115524095E-2</c:v>
                </c:pt>
                <c:pt idx="339">
                  <c:v>-4.276370104418669E-2</c:v>
                </c:pt>
                <c:pt idx="340">
                  <c:v>-4.0640770535119955E-2</c:v>
                </c:pt>
                <c:pt idx="341">
                  <c:v>-4.0571945524465275E-2</c:v>
                </c:pt>
                <c:pt idx="342">
                  <c:v>-3.9704108454884202E-2</c:v>
                </c:pt>
                <c:pt idx="343">
                  <c:v>-3.8927993868466182E-2</c:v>
                </c:pt>
                <c:pt idx="344">
                  <c:v>-3.8571629928613411E-2</c:v>
                </c:pt>
                <c:pt idx="345">
                  <c:v>-3.822666130372411E-2</c:v>
                </c:pt>
                <c:pt idx="346">
                  <c:v>-3.7425476546289214E-2</c:v>
                </c:pt>
                <c:pt idx="347">
                  <c:v>-3.6877402945856612E-2</c:v>
                </c:pt>
                <c:pt idx="348">
                  <c:v>-3.6174337445320073E-2</c:v>
                </c:pt>
                <c:pt idx="349">
                  <c:v>-3.5797750912417603E-2</c:v>
                </c:pt>
                <c:pt idx="350">
                  <c:v>-3.4950511562647099E-2</c:v>
                </c:pt>
                <c:pt idx="351">
                  <c:v>-3.3941431668847832E-2</c:v>
                </c:pt>
                <c:pt idx="352">
                  <c:v>-3.2900690231790881E-2</c:v>
                </c:pt>
                <c:pt idx="353">
                  <c:v>-3.2663381029796011E-2</c:v>
                </c:pt>
                <c:pt idx="354">
                  <c:v>-3.2937506769081262E-2</c:v>
                </c:pt>
                <c:pt idx="355">
                  <c:v>-3.3124712201739376E-2</c:v>
                </c:pt>
                <c:pt idx="356">
                  <c:v>-3.2512949565879766E-2</c:v>
                </c:pt>
                <c:pt idx="357">
                  <c:v>-3.1723740532404211E-2</c:v>
                </c:pt>
                <c:pt idx="358">
                  <c:v>-3.2489554908048085E-2</c:v>
                </c:pt>
                <c:pt idx="359">
                  <c:v>-3.2488220190091253E-2</c:v>
                </c:pt>
                <c:pt idx="360">
                  <c:v>-3.268808336597985E-2</c:v>
                </c:pt>
                <c:pt idx="361">
                  <c:v>-3.1598780886993756E-2</c:v>
                </c:pt>
                <c:pt idx="362">
                  <c:v>-3.178898296071285E-2</c:v>
                </c:pt>
                <c:pt idx="363">
                  <c:v>-3.2352270806283202E-2</c:v>
                </c:pt>
                <c:pt idx="364">
                  <c:v>-3.3038675163291634E-2</c:v>
                </c:pt>
                <c:pt idx="365">
                  <c:v>-3.2849435947267441E-2</c:v>
                </c:pt>
                <c:pt idx="366">
                  <c:v>-3.2454403245269631E-2</c:v>
                </c:pt>
                <c:pt idx="367">
                  <c:v>-3.2268537299840694E-2</c:v>
                </c:pt>
                <c:pt idx="368">
                  <c:v>-3.1567156560399871E-2</c:v>
                </c:pt>
                <c:pt idx="369">
                  <c:v>-3.1229324746755611E-2</c:v>
                </c:pt>
                <c:pt idx="370">
                  <c:v>-3.0314858795082177E-2</c:v>
                </c:pt>
                <c:pt idx="371">
                  <c:v>-2.976578317430233E-2</c:v>
                </c:pt>
                <c:pt idx="372">
                  <c:v>-2.8361718847828472E-2</c:v>
                </c:pt>
                <c:pt idx="373">
                  <c:v>-2.8071705467947565E-2</c:v>
                </c:pt>
                <c:pt idx="374">
                  <c:v>-2.8039788215203882E-2</c:v>
                </c:pt>
                <c:pt idx="375">
                  <c:v>-2.7176166093853801E-2</c:v>
                </c:pt>
                <c:pt idx="376">
                  <c:v>-2.5069222905044011E-2</c:v>
                </c:pt>
                <c:pt idx="377">
                  <c:v>-2.2991675995260492E-2</c:v>
                </c:pt>
                <c:pt idx="378">
                  <c:v>-2.1542211420412297E-2</c:v>
                </c:pt>
                <c:pt idx="379">
                  <c:v>-1.9723667818711748E-2</c:v>
                </c:pt>
                <c:pt idx="380">
                  <c:v>-1.6682283815277983E-2</c:v>
                </c:pt>
                <c:pt idx="381">
                  <c:v>-1.4988805069576573E-2</c:v>
                </c:pt>
                <c:pt idx="382">
                  <c:v>-1.3151520679312365E-2</c:v>
                </c:pt>
                <c:pt idx="383">
                  <c:v>-1.139126804308092E-2</c:v>
                </c:pt>
                <c:pt idx="384">
                  <c:v>-7.1342538414427524E-3</c:v>
                </c:pt>
                <c:pt idx="385">
                  <c:v>-2.7619386597077917E-3</c:v>
                </c:pt>
                <c:pt idx="386">
                  <c:v>1.4028971169371257E-3</c:v>
                </c:pt>
                <c:pt idx="387">
                  <c:v>4.1751940681954763E-3</c:v>
                </c:pt>
                <c:pt idx="388">
                  <c:v>6.9323470294954124E-3</c:v>
                </c:pt>
                <c:pt idx="389">
                  <c:v>8.6619540108444273E-3</c:v>
                </c:pt>
                <c:pt idx="390">
                  <c:v>1.0519977535200653E-2</c:v>
                </c:pt>
                <c:pt idx="391">
                  <c:v>1.2037621300906484E-2</c:v>
                </c:pt>
                <c:pt idx="392">
                  <c:v>1.549187246254128E-2</c:v>
                </c:pt>
                <c:pt idx="393">
                  <c:v>1.6836815284144321E-2</c:v>
                </c:pt>
                <c:pt idx="394">
                  <c:v>1.6767734573055831E-2</c:v>
                </c:pt>
                <c:pt idx="395">
                  <c:v>1.6617102216196562E-2</c:v>
                </c:pt>
                <c:pt idx="396">
                  <c:v>1.710851220119319E-2</c:v>
                </c:pt>
                <c:pt idx="397">
                  <c:v>1.9341482264410206E-2</c:v>
                </c:pt>
                <c:pt idx="398">
                  <c:v>1.7866572424572409E-2</c:v>
                </c:pt>
                <c:pt idx="399">
                  <c:v>1.8724481517621339E-2</c:v>
                </c:pt>
                <c:pt idx="400">
                  <c:v>1.8545422863636241E-2</c:v>
                </c:pt>
                <c:pt idx="401">
                  <c:v>2.0139716624258012E-2</c:v>
                </c:pt>
                <c:pt idx="402">
                  <c:v>1.9436066118018701E-2</c:v>
                </c:pt>
                <c:pt idx="403">
                  <c:v>1.9032050923844506E-2</c:v>
                </c:pt>
                <c:pt idx="404">
                  <c:v>1.7559563933131989E-2</c:v>
                </c:pt>
                <c:pt idx="405">
                  <c:v>1.6259635072365285E-2</c:v>
                </c:pt>
                <c:pt idx="406">
                  <c:v>1.3103516904255813E-2</c:v>
                </c:pt>
                <c:pt idx="407">
                  <c:v>1.0133824867790941E-2</c:v>
                </c:pt>
                <c:pt idx="408">
                  <c:v>6.0764131654777254E-3</c:v>
                </c:pt>
                <c:pt idx="409">
                  <c:v>4.0841561386148429E-3</c:v>
                </c:pt>
                <c:pt idx="410">
                  <c:v>1.4451704194758681E-3</c:v>
                </c:pt>
                <c:pt idx="411">
                  <c:v>-1.9657876091282297E-3</c:v>
                </c:pt>
                <c:pt idx="412">
                  <c:v>-5.8299123160011589E-3</c:v>
                </c:pt>
                <c:pt idx="413">
                  <c:v>-1.0230978907015825E-2</c:v>
                </c:pt>
                <c:pt idx="414">
                  <c:v>-1.3190268083645132E-2</c:v>
                </c:pt>
                <c:pt idx="415">
                  <c:v>-1.6575849474521783E-2</c:v>
                </c:pt>
                <c:pt idx="416">
                  <c:v>-2.099009625305959E-2</c:v>
                </c:pt>
                <c:pt idx="417">
                  <c:v>-2.3663373677279855E-2</c:v>
                </c:pt>
                <c:pt idx="418">
                  <c:v>-2.7340597552889291E-2</c:v>
                </c:pt>
                <c:pt idx="419">
                  <c:v>-2.8399563918150007E-2</c:v>
                </c:pt>
                <c:pt idx="420">
                  <c:v>-3.1513398042936014E-2</c:v>
                </c:pt>
                <c:pt idx="421">
                  <c:v>-3.3521904500710617E-2</c:v>
                </c:pt>
                <c:pt idx="422">
                  <c:v>-3.5625044637956911E-2</c:v>
                </c:pt>
                <c:pt idx="423">
                  <c:v>-3.7794536963683754E-2</c:v>
                </c:pt>
                <c:pt idx="424">
                  <c:v>-3.9338113033851201E-2</c:v>
                </c:pt>
                <c:pt idx="425">
                  <c:v>-4.0773490335002542E-2</c:v>
                </c:pt>
                <c:pt idx="426">
                  <c:v>-4.2166563650761414E-2</c:v>
                </c:pt>
                <c:pt idx="427">
                  <c:v>-4.3149214593885946E-2</c:v>
                </c:pt>
                <c:pt idx="428">
                  <c:v>-4.3265534399351505E-2</c:v>
                </c:pt>
                <c:pt idx="429">
                  <c:v>-4.3592889121814964E-2</c:v>
                </c:pt>
                <c:pt idx="430">
                  <c:v>-4.3563920438186667E-2</c:v>
                </c:pt>
                <c:pt idx="431">
                  <c:v>-4.5576082802875874E-2</c:v>
                </c:pt>
                <c:pt idx="432">
                  <c:v>-4.6216991120980933E-2</c:v>
                </c:pt>
                <c:pt idx="433">
                  <c:v>-4.6963027139478523E-2</c:v>
                </c:pt>
                <c:pt idx="434">
                  <c:v>-4.5863325482483897E-2</c:v>
                </c:pt>
                <c:pt idx="435">
                  <c:v>-4.5902602354790434E-2</c:v>
                </c:pt>
                <c:pt idx="436">
                  <c:v>-4.5975847719007645E-2</c:v>
                </c:pt>
                <c:pt idx="437">
                  <c:v>-4.6581698443719233E-2</c:v>
                </c:pt>
                <c:pt idx="438">
                  <c:v>-4.7209822894664626E-2</c:v>
                </c:pt>
                <c:pt idx="439">
                  <c:v>-4.8146225098537825E-2</c:v>
                </c:pt>
                <c:pt idx="440">
                  <c:v>-5.0268180039520084E-2</c:v>
                </c:pt>
                <c:pt idx="441">
                  <c:v>-4.8634254448885125E-2</c:v>
                </c:pt>
                <c:pt idx="442">
                  <c:v>-4.8212808550622953E-2</c:v>
                </c:pt>
                <c:pt idx="443">
                  <c:v>-4.6232056468388336E-2</c:v>
                </c:pt>
                <c:pt idx="444">
                  <c:v>-4.6295648721305066E-2</c:v>
                </c:pt>
                <c:pt idx="445">
                  <c:v>-4.6160784588220032E-2</c:v>
                </c:pt>
                <c:pt idx="446">
                  <c:v>-4.7576992379385494E-2</c:v>
                </c:pt>
                <c:pt idx="447">
                  <c:v>-5.0047486901820613E-2</c:v>
                </c:pt>
                <c:pt idx="448">
                  <c:v>-4.9863777725004124E-2</c:v>
                </c:pt>
                <c:pt idx="449">
                  <c:v>-4.7037917829690572E-2</c:v>
                </c:pt>
                <c:pt idx="450">
                  <c:v>-4.5741377452056774E-2</c:v>
                </c:pt>
                <c:pt idx="451">
                  <c:v>-4.5079738699805805E-2</c:v>
                </c:pt>
                <c:pt idx="452">
                  <c:v>-4.7106953931365519E-2</c:v>
                </c:pt>
                <c:pt idx="453">
                  <c:v>-4.6859721235318834E-2</c:v>
                </c:pt>
                <c:pt idx="454">
                  <c:v>-4.8628138198145175E-2</c:v>
                </c:pt>
                <c:pt idx="455">
                  <c:v>-4.9654146201228239E-2</c:v>
                </c:pt>
                <c:pt idx="456">
                  <c:v>-5.063840084501163E-2</c:v>
                </c:pt>
                <c:pt idx="457">
                  <c:v>-5.0797676082754123E-2</c:v>
                </c:pt>
                <c:pt idx="458">
                  <c:v>-4.995671880370884E-2</c:v>
                </c:pt>
                <c:pt idx="459">
                  <c:v>-4.7267849926050771E-2</c:v>
                </c:pt>
                <c:pt idx="460">
                  <c:v>-4.6811689781055273E-2</c:v>
                </c:pt>
                <c:pt idx="461">
                  <c:v>-4.6649294142634495E-2</c:v>
                </c:pt>
                <c:pt idx="462">
                  <c:v>-4.938245243098844E-2</c:v>
                </c:pt>
                <c:pt idx="463">
                  <c:v>-5.127562975418623E-2</c:v>
                </c:pt>
                <c:pt idx="464">
                  <c:v>-5.0391416613536938E-2</c:v>
                </c:pt>
                <c:pt idx="465">
                  <c:v>-5.0522833171493198E-2</c:v>
                </c:pt>
                <c:pt idx="466">
                  <c:v>-5.0618861474559775E-2</c:v>
                </c:pt>
                <c:pt idx="467">
                  <c:v>-5.2722016261808904E-2</c:v>
                </c:pt>
                <c:pt idx="468">
                  <c:v>-5.0430781464149033E-2</c:v>
                </c:pt>
                <c:pt idx="469">
                  <c:v>-4.849327123406405E-2</c:v>
                </c:pt>
                <c:pt idx="470">
                  <c:v>-4.6598155302561894E-2</c:v>
                </c:pt>
                <c:pt idx="471">
                  <c:v>-4.7332149355630529E-2</c:v>
                </c:pt>
                <c:pt idx="472">
                  <c:v>-4.6075566171093846E-2</c:v>
                </c:pt>
                <c:pt idx="473">
                  <c:v>-4.6031666158129633E-2</c:v>
                </c:pt>
                <c:pt idx="474">
                  <c:v>-4.5883251236867824E-2</c:v>
                </c:pt>
                <c:pt idx="475">
                  <c:v>-4.7059637926358304E-2</c:v>
                </c:pt>
                <c:pt idx="476">
                  <c:v>-4.581460867558905E-2</c:v>
                </c:pt>
                <c:pt idx="477">
                  <c:v>-4.5967116213694516E-2</c:v>
                </c:pt>
                <c:pt idx="478">
                  <c:v>-4.5317190542026139E-2</c:v>
                </c:pt>
                <c:pt idx="479">
                  <c:v>-4.6036039713858314E-2</c:v>
                </c:pt>
                <c:pt idx="480">
                  <c:v>-4.4260617588516966E-2</c:v>
                </c:pt>
                <c:pt idx="481">
                  <c:v>-4.3492207014942497E-2</c:v>
                </c:pt>
                <c:pt idx="482">
                  <c:v>-4.2127364197760614E-2</c:v>
                </c:pt>
                <c:pt idx="483">
                  <c:v>-4.3324447216504233E-2</c:v>
                </c:pt>
                <c:pt idx="484">
                  <c:v>-4.4167317811694133E-2</c:v>
                </c:pt>
                <c:pt idx="485">
                  <c:v>-4.6622712745781579E-2</c:v>
                </c:pt>
                <c:pt idx="486">
                  <c:v>-4.5781388859027564E-2</c:v>
                </c:pt>
                <c:pt idx="487">
                  <c:v>-4.6307468507491324E-2</c:v>
                </c:pt>
                <c:pt idx="488">
                  <c:v>-4.4492891250147264E-2</c:v>
                </c:pt>
                <c:pt idx="489">
                  <c:v>-4.6947536183668176E-2</c:v>
                </c:pt>
                <c:pt idx="490">
                  <c:v>-4.5649851979863355E-2</c:v>
                </c:pt>
                <c:pt idx="491">
                  <c:v>-4.6692399940524661E-2</c:v>
                </c:pt>
                <c:pt idx="492">
                  <c:v>-4.4874681943397075E-2</c:v>
                </c:pt>
                <c:pt idx="493">
                  <c:v>-4.4537197821109736E-2</c:v>
                </c:pt>
                <c:pt idx="494">
                  <c:v>-4.6369957334657166E-2</c:v>
                </c:pt>
                <c:pt idx="495">
                  <c:v>-4.6770316736567945E-2</c:v>
                </c:pt>
                <c:pt idx="496">
                  <c:v>-4.6500873411762275E-2</c:v>
                </c:pt>
                <c:pt idx="497">
                  <c:v>-4.4718827986953376E-2</c:v>
                </c:pt>
                <c:pt idx="498">
                  <c:v>-4.4323792086433576E-2</c:v>
                </c:pt>
                <c:pt idx="499">
                  <c:v>-4.5225377798812666E-2</c:v>
                </c:pt>
                <c:pt idx="500">
                  <c:v>-4.4568856887812189E-2</c:v>
                </c:pt>
                <c:pt idx="501">
                  <c:v>-4.4455451331977494E-2</c:v>
                </c:pt>
                <c:pt idx="502">
                  <c:v>-4.1116753997281832E-2</c:v>
                </c:pt>
                <c:pt idx="503">
                  <c:v>-3.9353417813985499E-2</c:v>
                </c:pt>
                <c:pt idx="504">
                  <c:v>-3.9968309907859531E-2</c:v>
                </c:pt>
                <c:pt idx="505">
                  <c:v>-4.0591273725540923E-2</c:v>
                </c:pt>
                <c:pt idx="506">
                  <c:v>-4.2077263093941518E-2</c:v>
                </c:pt>
                <c:pt idx="507">
                  <c:v>-4.2354596903825932E-2</c:v>
                </c:pt>
                <c:pt idx="508">
                  <c:v>-4.5173007095409612E-2</c:v>
                </c:pt>
                <c:pt idx="509">
                  <c:v>-4.2192528427035414E-2</c:v>
                </c:pt>
                <c:pt idx="510">
                  <c:v>-3.9661977197990812E-2</c:v>
                </c:pt>
                <c:pt idx="511">
                  <c:v>-3.9039914019560459E-2</c:v>
                </c:pt>
                <c:pt idx="512">
                  <c:v>-3.7348902028375777E-2</c:v>
                </c:pt>
                <c:pt idx="513">
                  <c:v>-3.8310389246066126E-2</c:v>
                </c:pt>
                <c:pt idx="514">
                  <c:v>-3.5111069733866171E-2</c:v>
                </c:pt>
                <c:pt idx="515">
                  <c:v>-3.8696799092883483E-2</c:v>
                </c:pt>
                <c:pt idx="516">
                  <c:v>-3.7650080937206835E-2</c:v>
                </c:pt>
                <c:pt idx="517">
                  <c:v>-3.7900554213938863E-2</c:v>
                </c:pt>
                <c:pt idx="518">
                  <c:v>-3.7443043250530252E-2</c:v>
                </c:pt>
                <c:pt idx="519">
                  <c:v>-3.8247207671374316E-2</c:v>
                </c:pt>
                <c:pt idx="520">
                  <c:v>-4.0434522267315427E-2</c:v>
                </c:pt>
              </c:numCache>
            </c:numRef>
          </c:val>
        </c:ser>
        <c:ser>
          <c:idx val="5"/>
          <c:order val="2"/>
          <c:tx>
            <c:strRef>
              <c:f>APHY_t!$E$4</c:f>
              <c:strCache>
                <c:ptCount val="1"/>
                <c:pt idx="0">
                  <c:v>P03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APHY_t!$F$4:$TF$4</c:f>
              <c:numCache>
                <c:formatCode>General</c:formatCode>
                <c:ptCount val="521"/>
                <c:pt idx="0">
                  <c:v>0.93126874951795613</c:v>
                </c:pt>
                <c:pt idx="1">
                  <c:v>0.89876542679882565</c:v>
                </c:pt>
                <c:pt idx="2">
                  <c:v>0.80807758287196263</c:v>
                </c:pt>
                <c:pt idx="3">
                  <c:v>0.87212843075588986</c:v>
                </c:pt>
                <c:pt idx="4">
                  <c:v>0.95394061030288679</c:v>
                </c:pt>
                <c:pt idx="5">
                  <c:v>1.2454157904469998</c:v>
                </c:pt>
                <c:pt idx="6">
                  <c:v>1.3051345137594617</c:v>
                </c:pt>
                <c:pt idx="7">
                  <c:v>1.2714130857243791</c:v>
                </c:pt>
                <c:pt idx="8">
                  <c:v>1.2517152909350784</c:v>
                </c:pt>
                <c:pt idx="9">
                  <c:v>1.3095783950650952</c:v>
                </c:pt>
                <c:pt idx="10">
                  <c:v>1.0765886460224439</c:v>
                </c:pt>
                <c:pt idx="11">
                  <c:v>0.88781728682629846</c:v>
                </c:pt>
                <c:pt idx="12">
                  <c:v>0.78146510616911635</c:v>
                </c:pt>
                <c:pt idx="13">
                  <c:v>1.0817981600474558</c:v>
                </c:pt>
                <c:pt idx="14">
                  <c:v>1.2603330383419251</c:v>
                </c:pt>
                <c:pt idx="15">
                  <c:v>1.384027872824382</c:v>
                </c:pt>
                <c:pt idx="16">
                  <c:v>1.4360743650690848</c:v>
                </c:pt>
                <c:pt idx="17">
                  <c:v>1.3065953731664284</c:v>
                </c:pt>
                <c:pt idx="18">
                  <c:v>0.97013035125271019</c:v>
                </c:pt>
                <c:pt idx="20">
                  <c:v>0.64283981001036783</c:v>
                </c:pt>
                <c:pt idx="21">
                  <c:v>0.87179543835236672</c:v>
                </c:pt>
                <c:pt idx="22">
                  <c:v>0.99138553779449468</c:v>
                </c:pt>
                <c:pt idx="23">
                  <c:v>0.87627518534841264</c:v>
                </c:pt>
                <c:pt idx="24">
                  <c:v>0.9173832634258211</c:v>
                </c:pt>
                <c:pt idx="25">
                  <c:v>0.87532394639714262</c:v>
                </c:pt>
                <c:pt idx="26">
                  <c:v>0.9731580504629147</c:v>
                </c:pt>
                <c:pt idx="27">
                  <c:v>0.94740410593983349</c:v>
                </c:pt>
                <c:pt idx="28">
                  <c:v>0.95130388670459265</c:v>
                </c:pt>
                <c:pt idx="29">
                  <c:v>0.94114107736954911</c:v>
                </c:pt>
                <c:pt idx="30">
                  <c:v>0.85459039558045824</c:v>
                </c:pt>
                <c:pt idx="31">
                  <c:v>0.84483758434809964</c:v>
                </c:pt>
                <c:pt idx="32">
                  <c:v>0.79948506032953004</c:v>
                </c:pt>
                <c:pt idx="33">
                  <c:v>0.82850315584655587</c:v>
                </c:pt>
                <c:pt idx="34">
                  <c:v>0.80585381603386186</c:v>
                </c:pt>
                <c:pt idx="35">
                  <c:v>0.77483286868271861</c:v>
                </c:pt>
                <c:pt idx="36">
                  <c:v>0.72620492289707805</c:v>
                </c:pt>
                <c:pt idx="37">
                  <c:v>0.71377029144084114</c:v>
                </c:pt>
                <c:pt idx="38">
                  <c:v>0.71532056102100949</c:v>
                </c:pt>
                <c:pt idx="39">
                  <c:v>0.71814805815659288</c:v>
                </c:pt>
                <c:pt idx="40">
                  <c:v>0.71552252545316297</c:v>
                </c:pt>
                <c:pt idx="41">
                  <c:v>0.70542990143333562</c:v>
                </c:pt>
                <c:pt idx="42">
                  <c:v>0.6717215618472</c:v>
                </c:pt>
                <c:pt idx="43">
                  <c:v>0.62488249891253667</c:v>
                </c:pt>
                <c:pt idx="44">
                  <c:v>0.60377227621386975</c:v>
                </c:pt>
                <c:pt idx="45">
                  <c:v>0.6032656422040128</c:v>
                </c:pt>
                <c:pt idx="46">
                  <c:v>0.60514701042928221</c:v>
                </c:pt>
                <c:pt idx="47">
                  <c:v>0.6041536764610953</c:v>
                </c:pt>
                <c:pt idx="48">
                  <c:v>0.60190573129899294</c:v>
                </c:pt>
                <c:pt idx="49">
                  <c:v>0.57436168947517163</c:v>
                </c:pt>
                <c:pt idx="50">
                  <c:v>0.56059751396549962</c:v>
                </c:pt>
                <c:pt idx="51">
                  <c:v>0.53844826886261343</c:v>
                </c:pt>
                <c:pt idx="52">
                  <c:v>0.54180177394970064</c:v>
                </c:pt>
                <c:pt idx="53">
                  <c:v>0.51742812123825532</c:v>
                </c:pt>
                <c:pt idx="54">
                  <c:v>0.51606208900112027</c:v>
                </c:pt>
                <c:pt idx="55">
                  <c:v>0.51140434862235573</c:v>
                </c:pt>
                <c:pt idx="56">
                  <c:v>0.52114769258605764</c:v>
                </c:pt>
                <c:pt idx="57">
                  <c:v>0.50789950864604505</c:v>
                </c:pt>
                <c:pt idx="58">
                  <c:v>0.50939998445019463</c:v>
                </c:pt>
                <c:pt idx="59">
                  <c:v>0.49501454123721761</c:v>
                </c:pt>
                <c:pt idx="60">
                  <c:v>0.49527105562068835</c:v>
                </c:pt>
                <c:pt idx="61">
                  <c:v>0.48360977032017588</c:v>
                </c:pt>
                <c:pt idx="62">
                  <c:v>0.48003446706599961</c:v>
                </c:pt>
                <c:pt idx="63">
                  <c:v>0.47438634938269092</c:v>
                </c:pt>
                <c:pt idx="64">
                  <c:v>0.4686555062555699</c:v>
                </c:pt>
                <c:pt idx="65">
                  <c:v>0.46327027667636611</c:v>
                </c:pt>
                <c:pt idx="66">
                  <c:v>0.45704614138807281</c:v>
                </c:pt>
                <c:pt idx="67">
                  <c:v>0.450732371695863</c:v>
                </c:pt>
                <c:pt idx="68">
                  <c:v>0.43974633865638174</c:v>
                </c:pt>
                <c:pt idx="69">
                  <c:v>0.43782080902208709</c:v>
                </c:pt>
                <c:pt idx="70">
                  <c:v>0.43015284073151422</c:v>
                </c:pt>
                <c:pt idx="71">
                  <c:v>0.42538167132619992</c:v>
                </c:pt>
                <c:pt idx="72">
                  <c:v>0.42104781197018681</c:v>
                </c:pt>
                <c:pt idx="73">
                  <c:v>0.4132389902160778</c:v>
                </c:pt>
                <c:pt idx="74">
                  <c:v>0.40525015086525096</c:v>
                </c:pt>
                <c:pt idx="75">
                  <c:v>0.38905644141850232</c:v>
                </c:pt>
                <c:pt idx="76">
                  <c:v>0.3868541629643294</c:v>
                </c:pt>
                <c:pt idx="77">
                  <c:v>0.38900154365159478</c:v>
                </c:pt>
                <c:pt idx="78">
                  <c:v>0.38574062171480916</c:v>
                </c:pt>
                <c:pt idx="79">
                  <c:v>0.37713017302323448</c:v>
                </c:pt>
                <c:pt idx="80">
                  <c:v>0.36250854571631108</c:v>
                </c:pt>
                <c:pt idx="81">
                  <c:v>0.36375497071699781</c:v>
                </c:pt>
                <c:pt idx="82">
                  <c:v>0.35875912979739266</c:v>
                </c:pt>
                <c:pt idx="83">
                  <c:v>0.36396620307316507</c:v>
                </c:pt>
                <c:pt idx="84">
                  <c:v>0.36362055107182545</c:v>
                </c:pt>
                <c:pt idx="85">
                  <c:v>0.36173324811672608</c:v>
                </c:pt>
                <c:pt idx="86">
                  <c:v>0.3541207355163023</c:v>
                </c:pt>
                <c:pt idx="87">
                  <c:v>0.3393907711212964</c:v>
                </c:pt>
                <c:pt idx="88">
                  <c:v>0.33102469168268972</c:v>
                </c:pt>
                <c:pt idx="89">
                  <c:v>0.33745383979021643</c:v>
                </c:pt>
                <c:pt idx="90">
                  <c:v>0.34131041992217354</c:v>
                </c:pt>
                <c:pt idx="91">
                  <c:v>0.35122190692663452</c:v>
                </c:pt>
                <c:pt idx="92">
                  <c:v>0.33957775564388615</c:v>
                </c:pt>
                <c:pt idx="93">
                  <c:v>0.33467190471471375</c:v>
                </c:pt>
                <c:pt idx="94">
                  <c:v>0.32693347409888213</c:v>
                </c:pt>
                <c:pt idx="95">
                  <c:v>0.32747670290557007</c:v>
                </c:pt>
                <c:pt idx="96">
                  <c:v>0.32430339956629289</c:v>
                </c:pt>
                <c:pt idx="97">
                  <c:v>0.32266543545665488</c:v>
                </c:pt>
                <c:pt idx="98">
                  <c:v>0.31761416902860162</c:v>
                </c:pt>
                <c:pt idx="99">
                  <c:v>0.32020711636506588</c:v>
                </c:pt>
                <c:pt idx="100">
                  <c:v>0.31893377470892631</c:v>
                </c:pt>
                <c:pt idx="101">
                  <c:v>0.32197383604111701</c:v>
                </c:pt>
                <c:pt idx="102">
                  <c:v>0.31814967479982148</c:v>
                </c:pt>
                <c:pt idx="103">
                  <c:v>0.31833928286741914</c:v>
                </c:pt>
                <c:pt idx="104">
                  <c:v>0.31653508865498337</c:v>
                </c:pt>
                <c:pt idx="105">
                  <c:v>0.31901097728183037</c:v>
                </c:pt>
                <c:pt idx="106">
                  <c:v>0.31866373154503785</c:v>
                </c:pt>
                <c:pt idx="107">
                  <c:v>0.31705499219656252</c:v>
                </c:pt>
                <c:pt idx="108">
                  <c:v>0.31492773679953934</c:v>
                </c:pt>
                <c:pt idx="109">
                  <c:v>0.31382880877821911</c:v>
                </c:pt>
                <c:pt idx="110">
                  <c:v>0.31495612120264593</c:v>
                </c:pt>
                <c:pt idx="111">
                  <c:v>0.31429088085387946</c:v>
                </c:pt>
                <c:pt idx="112">
                  <c:v>0.31267917656535882</c:v>
                </c:pt>
                <c:pt idx="113">
                  <c:v>0.31005226822418652</c:v>
                </c:pt>
                <c:pt idx="114">
                  <c:v>0.31167522698044503</c:v>
                </c:pt>
                <c:pt idx="115">
                  <c:v>0.31320739087205496</c:v>
                </c:pt>
                <c:pt idx="116">
                  <c:v>0.31166935201241691</c:v>
                </c:pt>
                <c:pt idx="117">
                  <c:v>0.30913883000687442</c:v>
                </c:pt>
                <c:pt idx="118">
                  <c:v>0.30667335545121827</c:v>
                </c:pt>
                <c:pt idx="119">
                  <c:v>0.30803753929198846</c:v>
                </c:pt>
                <c:pt idx="120">
                  <c:v>0.30904321513110328</c:v>
                </c:pt>
                <c:pt idx="121">
                  <c:v>0.30900959079367124</c:v>
                </c:pt>
                <c:pt idx="122">
                  <c:v>0.30871685914543839</c:v>
                </c:pt>
                <c:pt idx="123">
                  <c:v>0.30656237522882396</c:v>
                </c:pt>
                <c:pt idx="124">
                  <c:v>0.30572935975148247</c:v>
                </c:pt>
                <c:pt idx="125">
                  <c:v>0.30527377727182264</c:v>
                </c:pt>
                <c:pt idx="126">
                  <c:v>0.30474576676297987</c:v>
                </c:pt>
                <c:pt idx="127">
                  <c:v>0.30597544205458838</c:v>
                </c:pt>
                <c:pt idx="128">
                  <c:v>0.30755824683500932</c:v>
                </c:pt>
                <c:pt idx="129">
                  <c:v>0.30700102951382735</c:v>
                </c:pt>
                <c:pt idx="130">
                  <c:v>0.30868605490035678</c:v>
                </c:pt>
                <c:pt idx="131">
                  <c:v>0.30817281812025965</c:v>
                </c:pt>
                <c:pt idx="132">
                  <c:v>0.31179664417990388</c:v>
                </c:pt>
                <c:pt idx="133">
                  <c:v>0.30985996171939389</c:v>
                </c:pt>
                <c:pt idx="134">
                  <c:v>0.30862495202118945</c:v>
                </c:pt>
                <c:pt idx="135">
                  <c:v>0.30720294634186113</c:v>
                </c:pt>
                <c:pt idx="136">
                  <c:v>0.30722646043532731</c:v>
                </c:pt>
                <c:pt idx="137">
                  <c:v>0.30729361961170276</c:v>
                </c:pt>
                <c:pt idx="138">
                  <c:v>0.30580444021591935</c:v>
                </c:pt>
                <c:pt idx="139">
                  <c:v>0.30529325668039053</c:v>
                </c:pt>
                <c:pt idx="140">
                  <c:v>0.30575719931344947</c:v>
                </c:pt>
                <c:pt idx="141">
                  <c:v>0.30561325245680926</c:v>
                </c:pt>
                <c:pt idx="142">
                  <c:v>0.3063479095494735</c:v>
                </c:pt>
                <c:pt idx="143">
                  <c:v>0.30430786273078486</c:v>
                </c:pt>
                <c:pt idx="144">
                  <c:v>0.30203436370761438</c:v>
                </c:pt>
                <c:pt idx="145">
                  <c:v>0.30023145705069804</c:v>
                </c:pt>
                <c:pt idx="146">
                  <c:v>0.29946294757694536</c:v>
                </c:pt>
                <c:pt idx="147">
                  <c:v>0.29799796762345804</c:v>
                </c:pt>
                <c:pt idx="148">
                  <c:v>0.2947314318904799</c:v>
                </c:pt>
                <c:pt idx="149">
                  <c:v>0.29293296508495137</c:v>
                </c:pt>
                <c:pt idx="150">
                  <c:v>0.29215201185487505</c:v>
                </c:pt>
                <c:pt idx="151">
                  <c:v>0.2917029390387868</c:v>
                </c:pt>
                <c:pt idx="152">
                  <c:v>0.28981156270820757</c:v>
                </c:pt>
                <c:pt idx="153">
                  <c:v>0.28860778032960555</c:v>
                </c:pt>
                <c:pt idx="154">
                  <c:v>0.28807465344786776</c:v>
                </c:pt>
                <c:pt idx="155">
                  <c:v>0.28869746962715598</c:v>
                </c:pt>
                <c:pt idx="156">
                  <c:v>0.28678124559804208</c:v>
                </c:pt>
                <c:pt idx="157">
                  <c:v>0.28334309820738934</c:v>
                </c:pt>
                <c:pt idx="158">
                  <c:v>0.2813602494423833</c:v>
                </c:pt>
                <c:pt idx="159">
                  <c:v>0.27932504034563532</c:v>
                </c:pt>
                <c:pt idx="160">
                  <c:v>0.27887248681353288</c:v>
                </c:pt>
                <c:pt idx="161">
                  <c:v>0.27505537808023367</c:v>
                </c:pt>
                <c:pt idx="162">
                  <c:v>0.27440539619227378</c:v>
                </c:pt>
                <c:pt idx="163">
                  <c:v>0.27189878533727857</c:v>
                </c:pt>
                <c:pt idx="164">
                  <c:v>0.2692653122632655</c:v>
                </c:pt>
                <c:pt idx="165">
                  <c:v>0.26472948243614725</c:v>
                </c:pt>
                <c:pt idx="166">
                  <c:v>0.25929089599641558</c:v>
                </c:pt>
                <c:pt idx="167">
                  <c:v>0.25656690744895888</c:v>
                </c:pt>
                <c:pt idx="168">
                  <c:v>0.25256681317568286</c:v>
                </c:pt>
                <c:pt idx="169">
                  <c:v>0.24856534353997653</c:v>
                </c:pt>
                <c:pt idx="170">
                  <c:v>0.24176492190869153</c:v>
                </c:pt>
                <c:pt idx="171">
                  <c:v>0.23650343879821861</c:v>
                </c:pt>
                <c:pt idx="172">
                  <c:v>0.23265321108401302</c:v>
                </c:pt>
                <c:pt idx="173">
                  <c:v>0.22999948918252258</c:v>
                </c:pt>
                <c:pt idx="174">
                  <c:v>0.22660303285982494</c:v>
                </c:pt>
                <c:pt idx="175">
                  <c:v>0.22242737876773391</c:v>
                </c:pt>
                <c:pt idx="176">
                  <c:v>0.21836618646623543</c:v>
                </c:pt>
                <c:pt idx="177">
                  <c:v>0.21457688759764507</c:v>
                </c:pt>
                <c:pt idx="178">
                  <c:v>0.21095074489949267</c:v>
                </c:pt>
                <c:pt idx="179">
                  <c:v>0.20749048606766193</c:v>
                </c:pt>
                <c:pt idx="180">
                  <c:v>0.20443098799893172</c:v>
                </c:pt>
                <c:pt idx="181">
                  <c:v>0.20269819016565904</c:v>
                </c:pt>
                <c:pt idx="182">
                  <c:v>0.20082119872932491</c:v>
                </c:pt>
                <c:pt idx="183">
                  <c:v>0.1982509746623175</c:v>
                </c:pt>
                <c:pt idx="184">
                  <c:v>0.19744377147608191</c:v>
                </c:pt>
                <c:pt idx="185">
                  <c:v>0.19554707954825534</c:v>
                </c:pt>
                <c:pt idx="186">
                  <c:v>0.19260720064115405</c:v>
                </c:pt>
                <c:pt idx="187">
                  <c:v>0.18911150503734231</c:v>
                </c:pt>
                <c:pt idx="188">
                  <c:v>0.18592771972763336</c:v>
                </c:pt>
                <c:pt idx="189">
                  <c:v>0.18691946282528535</c:v>
                </c:pt>
                <c:pt idx="190">
                  <c:v>0.18569790860857038</c:v>
                </c:pt>
                <c:pt idx="191">
                  <c:v>0.18480883534546413</c:v>
                </c:pt>
                <c:pt idx="192">
                  <c:v>0.18146384909065291</c:v>
                </c:pt>
                <c:pt idx="193">
                  <c:v>0.17932647212381786</c:v>
                </c:pt>
                <c:pt idx="194">
                  <c:v>0.17755020767826771</c:v>
                </c:pt>
                <c:pt idx="195">
                  <c:v>0.17581340865679296</c:v>
                </c:pt>
                <c:pt idx="196">
                  <c:v>0.17323315931107194</c:v>
                </c:pt>
                <c:pt idx="197">
                  <c:v>0.17101279299406191</c:v>
                </c:pt>
                <c:pt idx="198">
                  <c:v>0.16836583708104499</c:v>
                </c:pt>
                <c:pt idx="199">
                  <c:v>0.16725743380140032</c:v>
                </c:pt>
                <c:pt idx="200">
                  <c:v>0.16654106540343441</c:v>
                </c:pt>
                <c:pt idx="201">
                  <c:v>0.16695888779485554</c:v>
                </c:pt>
                <c:pt idx="202">
                  <c:v>0.16558748175161744</c:v>
                </c:pt>
                <c:pt idx="203">
                  <c:v>0.16393172022193064</c:v>
                </c:pt>
                <c:pt idx="204">
                  <c:v>0.16157771170278767</c:v>
                </c:pt>
                <c:pt idx="205">
                  <c:v>0.16034045581857934</c:v>
                </c:pt>
                <c:pt idx="206">
                  <c:v>0.15833961075947994</c:v>
                </c:pt>
                <c:pt idx="207">
                  <c:v>0.1573341209675774</c:v>
                </c:pt>
                <c:pt idx="208">
                  <c:v>0.15605245582547703</c:v>
                </c:pt>
                <c:pt idx="209">
                  <c:v>0.15568064524714348</c:v>
                </c:pt>
                <c:pt idx="210">
                  <c:v>0.15484558246775251</c:v>
                </c:pt>
                <c:pt idx="211">
                  <c:v>0.15455069008784691</c:v>
                </c:pt>
                <c:pt idx="212">
                  <c:v>0.15172704635191844</c:v>
                </c:pt>
                <c:pt idx="213">
                  <c:v>0.14942892626837295</c:v>
                </c:pt>
                <c:pt idx="214">
                  <c:v>0.14677545858224675</c:v>
                </c:pt>
                <c:pt idx="215">
                  <c:v>0.14539871006262794</c:v>
                </c:pt>
                <c:pt idx="216">
                  <c:v>0.14469358362943391</c:v>
                </c:pt>
                <c:pt idx="217">
                  <c:v>0.14466179520291633</c:v>
                </c:pt>
                <c:pt idx="218">
                  <c:v>0.14623813892216569</c:v>
                </c:pt>
                <c:pt idx="219">
                  <c:v>0.14400226263154234</c:v>
                </c:pt>
                <c:pt idx="220">
                  <c:v>0.14241370015570404</c:v>
                </c:pt>
                <c:pt idx="221">
                  <c:v>0.14062742027256633</c:v>
                </c:pt>
                <c:pt idx="222">
                  <c:v>0.14050250579481785</c:v>
                </c:pt>
                <c:pt idx="223">
                  <c:v>0.13878467505557132</c:v>
                </c:pt>
                <c:pt idx="224">
                  <c:v>0.13617533617531194</c:v>
                </c:pt>
                <c:pt idx="225">
                  <c:v>0.13558106578707971</c:v>
                </c:pt>
                <c:pt idx="226">
                  <c:v>0.13391258745621418</c:v>
                </c:pt>
                <c:pt idx="227">
                  <c:v>0.13387541251173324</c:v>
                </c:pt>
                <c:pt idx="228">
                  <c:v>0.13176889849506246</c:v>
                </c:pt>
                <c:pt idx="229">
                  <c:v>0.12990098497420971</c:v>
                </c:pt>
                <c:pt idx="230">
                  <c:v>0.12829725440777573</c:v>
                </c:pt>
                <c:pt idx="231">
                  <c:v>0.12581265012005718</c:v>
                </c:pt>
                <c:pt idx="232">
                  <c:v>0.12397905682068359</c:v>
                </c:pt>
                <c:pt idx="233">
                  <c:v>0.12084002554696861</c:v>
                </c:pt>
                <c:pt idx="234">
                  <c:v>0.1206012989680586</c:v>
                </c:pt>
                <c:pt idx="235">
                  <c:v>0.12096446820094367</c:v>
                </c:pt>
                <c:pt idx="236">
                  <c:v>0.12003924894551385</c:v>
                </c:pt>
                <c:pt idx="237">
                  <c:v>0.11735834367947734</c:v>
                </c:pt>
                <c:pt idx="238">
                  <c:v>0.11482125808556012</c:v>
                </c:pt>
                <c:pt idx="239">
                  <c:v>0.11287804391696304</c:v>
                </c:pt>
                <c:pt idx="240">
                  <c:v>0.11194487675373919</c:v>
                </c:pt>
                <c:pt idx="241">
                  <c:v>0.11047449317393887</c:v>
                </c:pt>
                <c:pt idx="242">
                  <c:v>0.10898957491211472</c:v>
                </c:pt>
                <c:pt idx="243">
                  <c:v>0.10746469882988052</c:v>
                </c:pt>
                <c:pt idx="244">
                  <c:v>0.10648179723677359</c:v>
                </c:pt>
                <c:pt idx="245">
                  <c:v>0.10635432656125329</c:v>
                </c:pt>
                <c:pt idx="246">
                  <c:v>0.10587069930229483</c:v>
                </c:pt>
                <c:pt idx="247">
                  <c:v>0.10435866505970295</c:v>
                </c:pt>
                <c:pt idx="248">
                  <c:v>0.10355120303106574</c:v>
                </c:pt>
                <c:pt idx="249">
                  <c:v>0.10220210057882627</c:v>
                </c:pt>
                <c:pt idx="250">
                  <c:v>0.10162759161624399</c:v>
                </c:pt>
                <c:pt idx="251">
                  <c:v>0.10042667240993729</c:v>
                </c:pt>
                <c:pt idx="252">
                  <c:v>9.9275651055153347E-2</c:v>
                </c:pt>
                <c:pt idx="253">
                  <c:v>9.8067445526438785E-2</c:v>
                </c:pt>
                <c:pt idx="254">
                  <c:v>9.7011133230349475E-2</c:v>
                </c:pt>
                <c:pt idx="255">
                  <c:v>9.6114568189949803E-2</c:v>
                </c:pt>
                <c:pt idx="256">
                  <c:v>9.5044547191436748E-2</c:v>
                </c:pt>
                <c:pt idx="257">
                  <c:v>9.341346851844716E-2</c:v>
                </c:pt>
                <c:pt idx="258">
                  <c:v>9.3873000118687766E-2</c:v>
                </c:pt>
                <c:pt idx="259">
                  <c:v>9.347056917628449E-2</c:v>
                </c:pt>
                <c:pt idx="260">
                  <c:v>9.454893246086378E-2</c:v>
                </c:pt>
                <c:pt idx="261">
                  <c:v>9.3893790683634293E-2</c:v>
                </c:pt>
                <c:pt idx="262">
                  <c:v>9.3991505492407854E-2</c:v>
                </c:pt>
                <c:pt idx="263">
                  <c:v>9.2523907428435428E-2</c:v>
                </c:pt>
                <c:pt idx="264">
                  <c:v>9.0881890115269995E-2</c:v>
                </c:pt>
                <c:pt idx="265">
                  <c:v>9.0050120231341624E-2</c:v>
                </c:pt>
                <c:pt idx="266">
                  <c:v>8.9715774750352528E-2</c:v>
                </c:pt>
                <c:pt idx="267">
                  <c:v>8.8738338370675282E-2</c:v>
                </c:pt>
                <c:pt idx="268">
                  <c:v>8.7874273564708213E-2</c:v>
                </c:pt>
                <c:pt idx="269">
                  <c:v>8.6491138756167818E-2</c:v>
                </c:pt>
                <c:pt idx="270">
                  <c:v>8.7522547286680727E-2</c:v>
                </c:pt>
                <c:pt idx="271">
                  <c:v>8.6416749995044895E-2</c:v>
                </c:pt>
                <c:pt idx="272">
                  <c:v>8.6747691447261494E-2</c:v>
                </c:pt>
                <c:pt idx="273">
                  <c:v>8.6728256042473598E-2</c:v>
                </c:pt>
                <c:pt idx="274">
                  <c:v>8.6298920183853059E-2</c:v>
                </c:pt>
                <c:pt idx="275">
                  <c:v>8.6069787661366609E-2</c:v>
                </c:pt>
                <c:pt idx="276">
                  <c:v>8.3633048607431246E-2</c:v>
                </c:pt>
                <c:pt idx="277">
                  <c:v>8.4389271815279984E-2</c:v>
                </c:pt>
                <c:pt idx="278">
                  <c:v>8.3606831811509227E-2</c:v>
                </c:pt>
                <c:pt idx="279">
                  <c:v>8.4762413235200507E-2</c:v>
                </c:pt>
                <c:pt idx="280">
                  <c:v>8.3820699398541268E-2</c:v>
                </c:pt>
                <c:pt idx="281">
                  <c:v>8.3379484780055163E-2</c:v>
                </c:pt>
                <c:pt idx="282">
                  <c:v>8.1451363087511164E-2</c:v>
                </c:pt>
                <c:pt idx="283">
                  <c:v>8.0524512712744634E-2</c:v>
                </c:pt>
                <c:pt idx="284">
                  <c:v>8.0239906205158779E-2</c:v>
                </c:pt>
                <c:pt idx="285">
                  <c:v>7.8951942156365237E-2</c:v>
                </c:pt>
                <c:pt idx="286">
                  <c:v>7.9164683397718191E-2</c:v>
                </c:pt>
                <c:pt idx="287">
                  <c:v>8.0492052688942467E-2</c:v>
                </c:pt>
                <c:pt idx="288">
                  <c:v>8.2009160258061362E-2</c:v>
                </c:pt>
                <c:pt idx="289">
                  <c:v>8.2630366240979886E-2</c:v>
                </c:pt>
                <c:pt idx="290">
                  <c:v>8.0708970898812765E-2</c:v>
                </c:pt>
                <c:pt idx="291">
                  <c:v>8.0034236039573062E-2</c:v>
                </c:pt>
                <c:pt idx="292">
                  <c:v>7.8934823791610778E-2</c:v>
                </c:pt>
                <c:pt idx="293">
                  <c:v>7.8790902329198914E-2</c:v>
                </c:pt>
                <c:pt idx="294">
                  <c:v>7.9197106840670994E-2</c:v>
                </c:pt>
                <c:pt idx="295">
                  <c:v>7.956292302460391E-2</c:v>
                </c:pt>
                <c:pt idx="296">
                  <c:v>8.0316043482746166E-2</c:v>
                </c:pt>
                <c:pt idx="297">
                  <c:v>8.032301393464375E-2</c:v>
                </c:pt>
                <c:pt idx="298">
                  <c:v>7.9625793213281101E-2</c:v>
                </c:pt>
                <c:pt idx="299">
                  <c:v>7.8529832573219785E-2</c:v>
                </c:pt>
                <c:pt idx="300">
                  <c:v>7.880528155926543E-2</c:v>
                </c:pt>
                <c:pt idx="301">
                  <c:v>7.9685298326449883E-2</c:v>
                </c:pt>
                <c:pt idx="302">
                  <c:v>8.0082167450959418E-2</c:v>
                </c:pt>
                <c:pt idx="303">
                  <c:v>8.0533536585979226E-2</c:v>
                </c:pt>
                <c:pt idx="304">
                  <c:v>8.0032082131723928E-2</c:v>
                </c:pt>
                <c:pt idx="305">
                  <c:v>7.9700250655077104E-2</c:v>
                </c:pt>
                <c:pt idx="306">
                  <c:v>7.9010594704819345E-2</c:v>
                </c:pt>
                <c:pt idx="307">
                  <c:v>7.9033872487635423E-2</c:v>
                </c:pt>
                <c:pt idx="308">
                  <c:v>7.9733770639350596E-2</c:v>
                </c:pt>
                <c:pt idx="309">
                  <c:v>8.0495222409894027E-2</c:v>
                </c:pt>
                <c:pt idx="310">
                  <c:v>8.0766225967019892E-2</c:v>
                </c:pt>
                <c:pt idx="311">
                  <c:v>8.1093856980867546E-2</c:v>
                </c:pt>
                <c:pt idx="312">
                  <c:v>8.0340460227772525E-2</c:v>
                </c:pt>
                <c:pt idx="313">
                  <c:v>7.9669527157012532E-2</c:v>
                </c:pt>
                <c:pt idx="314">
                  <c:v>7.8998673990679433E-2</c:v>
                </c:pt>
                <c:pt idx="315">
                  <c:v>7.8305124067567761E-2</c:v>
                </c:pt>
                <c:pt idx="316">
                  <c:v>7.9499178514186419E-2</c:v>
                </c:pt>
                <c:pt idx="317">
                  <c:v>8.026607444583736E-2</c:v>
                </c:pt>
                <c:pt idx="318">
                  <c:v>8.1045836962145318E-2</c:v>
                </c:pt>
                <c:pt idx="319">
                  <c:v>8.0211314598005012E-2</c:v>
                </c:pt>
                <c:pt idx="320">
                  <c:v>7.9663845248869838E-2</c:v>
                </c:pt>
                <c:pt idx="321">
                  <c:v>7.9815447506417114E-2</c:v>
                </c:pt>
                <c:pt idx="322">
                  <c:v>7.9887839776322564E-2</c:v>
                </c:pt>
                <c:pt idx="323">
                  <c:v>8.0358864633869778E-2</c:v>
                </c:pt>
                <c:pt idx="324">
                  <c:v>7.9866488665588334E-2</c:v>
                </c:pt>
                <c:pt idx="325">
                  <c:v>7.9764065539920964E-2</c:v>
                </c:pt>
                <c:pt idx="326">
                  <c:v>7.9124787844926325E-2</c:v>
                </c:pt>
                <c:pt idx="327">
                  <c:v>7.9628680260537987E-2</c:v>
                </c:pt>
                <c:pt idx="328">
                  <c:v>7.9971530852625858E-2</c:v>
                </c:pt>
                <c:pt idx="329">
                  <c:v>8.0979961341326526E-2</c:v>
                </c:pt>
                <c:pt idx="330">
                  <c:v>8.1440404796445251E-2</c:v>
                </c:pt>
                <c:pt idx="331">
                  <c:v>8.2554628519673615E-2</c:v>
                </c:pt>
                <c:pt idx="332">
                  <c:v>8.2972644426466943E-2</c:v>
                </c:pt>
                <c:pt idx="333">
                  <c:v>8.4060121361622914E-2</c:v>
                </c:pt>
                <c:pt idx="334">
                  <c:v>8.3570342629981378E-2</c:v>
                </c:pt>
                <c:pt idx="335">
                  <c:v>8.3569293814801757E-2</c:v>
                </c:pt>
                <c:pt idx="336">
                  <c:v>8.3471875651782726E-2</c:v>
                </c:pt>
                <c:pt idx="337">
                  <c:v>8.3815023853241563E-2</c:v>
                </c:pt>
                <c:pt idx="338">
                  <c:v>8.456457537949949E-2</c:v>
                </c:pt>
                <c:pt idx="339">
                  <c:v>8.5519549239430767E-2</c:v>
                </c:pt>
                <c:pt idx="340">
                  <c:v>8.6374757521092346E-2</c:v>
                </c:pt>
                <c:pt idx="341">
                  <c:v>8.5556599944227832E-2</c:v>
                </c:pt>
                <c:pt idx="342">
                  <c:v>8.5588453941261702E-2</c:v>
                </c:pt>
                <c:pt idx="343">
                  <c:v>8.6635089017328942E-2</c:v>
                </c:pt>
                <c:pt idx="344">
                  <c:v>8.7208963808913229E-2</c:v>
                </c:pt>
                <c:pt idx="345">
                  <c:v>8.7556358058553121E-2</c:v>
                </c:pt>
                <c:pt idx="346">
                  <c:v>8.6199039814943451E-2</c:v>
                </c:pt>
                <c:pt idx="347">
                  <c:v>8.5958444481190263E-2</c:v>
                </c:pt>
                <c:pt idx="348">
                  <c:v>8.5062090156354297E-2</c:v>
                </c:pt>
                <c:pt idx="349">
                  <c:v>8.5128752208566527E-2</c:v>
                </c:pt>
                <c:pt idx="350">
                  <c:v>8.4914167179238748E-2</c:v>
                </c:pt>
                <c:pt idx="351">
                  <c:v>8.4568683513230547E-2</c:v>
                </c:pt>
                <c:pt idx="352">
                  <c:v>8.444761167683118E-2</c:v>
                </c:pt>
                <c:pt idx="353">
                  <c:v>8.4073223175545053E-2</c:v>
                </c:pt>
                <c:pt idx="354">
                  <c:v>8.3617839563690191E-2</c:v>
                </c:pt>
                <c:pt idx="355">
                  <c:v>8.2753476147871319E-2</c:v>
                </c:pt>
                <c:pt idx="356">
                  <c:v>8.311548989113153E-2</c:v>
                </c:pt>
                <c:pt idx="357">
                  <c:v>8.3762994329110704E-2</c:v>
                </c:pt>
                <c:pt idx="358">
                  <c:v>8.420538847789813E-2</c:v>
                </c:pt>
                <c:pt idx="359">
                  <c:v>8.4451030434792546E-2</c:v>
                </c:pt>
                <c:pt idx="360">
                  <c:v>8.3254331211365343E-2</c:v>
                </c:pt>
                <c:pt idx="361">
                  <c:v>8.3317784961206315E-2</c:v>
                </c:pt>
                <c:pt idx="362">
                  <c:v>8.2055749517625967E-2</c:v>
                </c:pt>
                <c:pt idx="363">
                  <c:v>8.1758553794998565E-2</c:v>
                </c:pt>
                <c:pt idx="364">
                  <c:v>8.1560397512599914E-2</c:v>
                </c:pt>
                <c:pt idx="365">
                  <c:v>8.0902666773974785E-2</c:v>
                </c:pt>
                <c:pt idx="366">
                  <c:v>8.0536589238651743E-2</c:v>
                </c:pt>
                <c:pt idx="367">
                  <c:v>7.9478668363979654E-2</c:v>
                </c:pt>
                <c:pt idx="368">
                  <c:v>8.0549586767839743E-2</c:v>
                </c:pt>
                <c:pt idx="369">
                  <c:v>8.0254460518628584E-2</c:v>
                </c:pt>
                <c:pt idx="370">
                  <c:v>8.0743439712135739E-2</c:v>
                </c:pt>
                <c:pt idx="371">
                  <c:v>8.122679407891327E-2</c:v>
                </c:pt>
                <c:pt idx="372">
                  <c:v>8.2089242398652548E-2</c:v>
                </c:pt>
                <c:pt idx="373">
                  <c:v>8.2955952177810321E-2</c:v>
                </c:pt>
                <c:pt idx="374">
                  <c:v>8.1844327472003264E-2</c:v>
                </c:pt>
                <c:pt idx="375">
                  <c:v>8.2366463050945513E-2</c:v>
                </c:pt>
                <c:pt idx="376">
                  <c:v>8.2048046171217567E-2</c:v>
                </c:pt>
                <c:pt idx="377">
                  <c:v>8.3857888261540656E-2</c:v>
                </c:pt>
                <c:pt idx="378">
                  <c:v>8.4958102891220161E-2</c:v>
                </c:pt>
                <c:pt idx="379">
                  <c:v>8.8378093181072273E-2</c:v>
                </c:pt>
                <c:pt idx="380">
                  <c:v>9.1342438953056895E-2</c:v>
                </c:pt>
                <c:pt idx="381">
                  <c:v>9.3837693195041164E-2</c:v>
                </c:pt>
                <c:pt idx="382">
                  <c:v>9.5645578008253115E-2</c:v>
                </c:pt>
                <c:pt idx="383">
                  <c:v>9.7642310856871084E-2</c:v>
                </c:pt>
                <c:pt idx="384">
                  <c:v>0.10093382712238487</c:v>
                </c:pt>
                <c:pt idx="385">
                  <c:v>0.10449509133874332</c:v>
                </c:pt>
                <c:pt idx="386">
                  <c:v>0.10808575124007307</c:v>
                </c:pt>
                <c:pt idx="387">
                  <c:v>0.11186132751356805</c:v>
                </c:pt>
                <c:pt idx="388">
                  <c:v>0.1137646990279282</c:v>
                </c:pt>
                <c:pt idx="389">
                  <c:v>0.11583345780138667</c:v>
                </c:pt>
                <c:pt idx="390">
                  <c:v>0.11784281883952742</c:v>
                </c:pt>
                <c:pt idx="391">
                  <c:v>0.11938794417665129</c:v>
                </c:pt>
                <c:pt idx="392">
                  <c:v>0.12122345426516391</c:v>
                </c:pt>
                <c:pt idx="393">
                  <c:v>0.12156415623579812</c:v>
                </c:pt>
                <c:pt idx="394">
                  <c:v>0.12337872440897869</c:v>
                </c:pt>
                <c:pt idx="395">
                  <c:v>0.12460725349875866</c:v>
                </c:pt>
                <c:pt idx="396">
                  <c:v>0.12571006678388172</c:v>
                </c:pt>
                <c:pt idx="397">
                  <c:v>0.12594428088829845</c:v>
                </c:pt>
                <c:pt idx="398">
                  <c:v>0.12391340675630552</c:v>
                </c:pt>
                <c:pt idx="399">
                  <c:v>0.12443766758233923</c:v>
                </c:pt>
                <c:pt idx="400">
                  <c:v>0.12351730650414081</c:v>
                </c:pt>
                <c:pt idx="401">
                  <c:v>0.12241426689688752</c:v>
                </c:pt>
                <c:pt idx="402">
                  <c:v>0.11923282812070136</c:v>
                </c:pt>
                <c:pt idx="403">
                  <c:v>0.11758376355575617</c:v>
                </c:pt>
                <c:pt idx="404">
                  <c:v>0.1164543131943542</c:v>
                </c:pt>
                <c:pt idx="405">
                  <c:v>0.11461208787648602</c:v>
                </c:pt>
                <c:pt idx="406">
                  <c:v>0.11195672077855862</c:v>
                </c:pt>
                <c:pt idx="407">
                  <c:v>0.10804172123889154</c:v>
                </c:pt>
                <c:pt idx="408">
                  <c:v>0.10475196193728772</c:v>
                </c:pt>
                <c:pt idx="409">
                  <c:v>0.10033476080501059</c:v>
                </c:pt>
                <c:pt idx="410">
                  <c:v>9.7318200579433217E-2</c:v>
                </c:pt>
                <c:pt idx="411">
                  <c:v>9.0933897274149245E-2</c:v>
                </c:pt>
                <c:pt idx="412">
                  <c:v>8.7029666849924234E-2</c:v>
                </c:pt>
                <c:pt idx="413">
                  <c:v>8.1340537095528159E-2</c:v>
                </c:pt>
                <c:pt idx="414">
                  <c:v>7.9911747809377334E-2</c:v>
                </c:pt>
                <c:pt idx="415">
                  <c:v>7.5199457059809433E-2</c:v>
                </c:pt>
                <c:pt idx="416">
                  <c:v>7.0921964375901481E-2</c:v>
                </c:pt>
                <c:pt idx="417">
                  <c:v>6.831737430095991E-2</c:v>
                </c:pt>
                <c:pt idx="418">
                  <c:v>6.4685607625323924E-2</c:v>
                </c:pt>
                <c:pt idx="419">
                  <c:v>6.3874930066916732E-2</c:v>
                </c:pt>
                <c:pt idx="420">
                  <c:v>6.0140853518401843E-2</c:v>
                </c:pt>
                <c:pt idx="421">
                  <c:v>5.9883121173377504E-2</c:v>
                </c:pt>
                <c:pt idx="422">
                  <c:v>5.9181158452376516E-2</c:v>
                </c:pt>
                <c:pt idx="423">
                  <c:v>5.5686979632505414E-2</c:v>
                </c:pt>
                <c:pt idx="424">
                  <c:v>5.4036800096699332E-2</c:v>
                </c:pt>
                <c:pt idx="425">
                  <c:v>5.0694025865948913E-2</c:v>
                </c:pt>
                <c:pt idx="426">
                  <c:v>5.0642390195976543E-2</c:v>
                </c:pt>
                <c:pt idx="427">
                  <c:v>4.8990633914569023E-2</c:v>
                </c:pt>
                <c:pt idx="428">
                  <c:v>4.974235561767755E-2</c:v>
                </c:pt>
                <c:pt idx="429">
                  <c:v>4.9541709379796996E-2</c:v>
                </c:pt>
                <c:pt idx="430">
                  <c:v>5.055201343624089E-2</c:v>
                </c:pt>
                <c:pt idx="431">
                  <c:v>4.8264154620939297E-2</c:v>
                </c:pt>
                <c:pt idx="432">
                  <c:v>4.6745111005686998E-2</c:v>
                </c:pt>
                <c:pt idx="433">
                  <c:v>4.5148445203344857E-2</c:v>
                </c:pt>
                <c:pt idx="434">
                  <c:v>4.4680029818074334E-2</c:v>
                </c:pt>
                <c:pt idx="435">
                  <c:v>4.5144521658536933E-2</c:v>
                </c:pt>
                <c:pt idx="436">
                  <c:v>4.2239880117539472E-2</c:v>
                </c:pt>
                <c:pt idx="437">
                  <c:v>4.2414238664013414E-2</c:v>
                </c:pt>
                <c:pt idx="438">
                  <c:v>4.1610825185066466E-2</c:v>
                </c:pt>
                <c:pt idx="439">
                  <c:v>4.2621578316277747E-2</c:v>
                </c:pt>
                <c:pt idx="440">
                  <c:v>4.2643827715298059E-2</c:v>
                </c:pt>
                <c:pt idx="441">
                  <c:v>4.3396311414344545E-2</c:v>
                </c:pt>
                <c:pt idx="442">
                  <c:v>4.4186596296860732E-2</c:v>
                </c:pt>
                <c:pt idx="443">
                  <c:v>4.5560408804760907E-2</c:v>
                </c:pt>
                <c:pt idx="444">
                  <c:v>4.4232165989473694E-2</c:v>
                </c:pt>
                <c:pt idx="445">
                  <c:v>4.3746355674569082E-2</c:v>
                </c:pt>
                <c:pt idx="446">
                  <c:v>3.9316000655710649E-2</c:v>
                </c:pt>
                <c:pt idx="447">
                  <c:v>3.8573800092934395E-2</c:v>
                </c:pt>
                <c:pt idx="448">
                  <c:v>3.8078798398788735E-2</c:v>
                </c:pt>
                <c:pt idx="449">
                  <c:v>4.1481648444892466E-2</c:v>
                </c:pt>
                <c:pt idx="450">
                  <c:v>4.1387741765801025E-2</c:v>
                </c:pt>
                <c:pt idx="451">
                  <c:v>4.0835311448968334E-2</c:v>
                </c:pt>
                <c:pt idx="452">
                  <c:v>3.9008223713540152E-2</c:v>
                </c:pt>
                <c:pt idx="453">
                  <c:v>3.9140816335863991E-2</c:v>
                </c:pt>
                <c:pt idx="454">
                  <c:v>3.936612955313324E-2</c:v>
                </c:pt>
                <c:pt idx="455">
                  <c:v>3.7304304771297245E-2</c:v>
                </c:pt>
                <c:pt idx="456">
                  <c:v>3.5529994310327197E-2</c:v>
                </c:pt>
                <c:pt idx="457">
                  <c:v>3.5521373049253416E-2</c:v>
                </c:pt>
                <c:pt idx="458">
                  <c:v>3.6463877731385812E-2</c:v>
                </c:pt>
                <c:pt idx="459">
                  <c:v>3.8553501286911158E-2</c:v>
                </c:pt>
                <c:pt idx="460">
                  <c:v>3.6819826651691152E-2</c:v>
                </c:pt>
                <c:pt idx="461">
                  <c:v>3.7257997066123344E-2</c:v>
                </c:pt>
                <c:pt idx="462">
                  <c:v>3.4395904780290192E-2</c:v>
                </c:pt>
                <c:pt idx="463">
                  <c:v>3.4269361245025803E-2</c:v>
                </c:pt>
                <c:pt idx="464">
                  <c:v>3.423969294958145E-2</c:v>
                </c:pt>
                <c:pt idx="465">
                  <c:v>3.3537625813330148E-2</c:v>
                </c:pt>
                <c:pt idx="466">
                  <c:v>3.2000990858700638E-2</c:v>
                </c:pt>
                <c:pt idx="467">
                  <c:v>3.0050270110416832E-2</c:v>
                </c:pt>
                <c:pt idx="468">
                  <c:v>3.1150264752642057E-2</c:v>
                </c:pt>
                <c:pt idx="469">
                  <c:v>3.0756718614280896E-2</c:v>
                </c:pt>
                <c:pt idx="470">
                  <c:v>3.2185422790202353E-2</c:v>
                </c:pt>
                <c:pt idx="471">
                  <c:v>3.0885331409929523E-2</c:v>
                </c:pt>
                <c:pt idx="472">
                  <c:v>3.3956717100324295E-2</c:v>
                </c:pt>
                <c:pt idx="473">
                  <c:v>3.2898229108699786E-2</c:v>
                </c:pt>
                <c:pt idx="474">
                  <c:v>3.4834103217952182E-2</c:v>
                </c:pt>
                <c:pt idx="475">
                  <c:v>3.2103829690626716E-2</c:v>
                </c:pt>
                <c:pt idx="476">
                  <c:v>3.5283490835877812E-2</c:v>
                </c:pt>
                <c:pt idx="477">
                  <c:v>3.5023105654575858E-2</c:v>
                </c:pt>
                <c:pt idx="478">
                  <c:v>3.851513696411709E-2</c:v>
                </c:pt>
                <c:pt idx="479">
                  <c:v>3.4393578831199659E-2</c:v>
                </c:pt>
                <c:pt idx="480">
                  <c:v>3.2674883167816492E-2</c:v>
                </c:pt>
                <c:pt idx="481">
                  <c:v>3.1771339903503663E-2</c:v>
                </c:pt>
                <c:pt idx="482">
                  <c:v>3.5649115895225542E-2</c:v>
                </c:pt>
                <c:pt idx="483">
                  <c:v>3.5391022275996512E-2</c:v>
                </c:pt>
                <c:pt idx="484">
                  <c:v>3.3734647267939802E-2</c:v>
                </c:pt>
                <c:pt idx="485">
                  <c:v>3.1167942953862052E-2</c:v>
                </c:pt>
                <c:pt idx="486">
                  <c:v>3.3808047321501014E-2</c:v>
                </c:pt>
                <c:pt idx="487">
                  <c:v>3.3829908790822288E-2</c:v>
                </c:pt>
                <c:pt idx="488">
                  <c:v>3.5033522688929258E-2</c:v>
                </c:pt>
                <c:pt idx="489">
                  <c:v>3.311029781187675E-2</c:v>
                </c:pt>
                <c:pt idx="490">
                  <c:v>3.2870087181053859E-2</c:v>
                </c:pt>
                <c:pt idx="491">
                  <c:v>3.0919245852046008E-2</c:v>
                </c:pt>
                <c:pt idx="492">
                  <c:v>3.2014734708386922E-2</c:v>
                </c:pt>
                <c:pt idx="493">
                  <c:v>3.2254396329342475E-2</c:v>
                </c:pt>
                <c:pt idx="494">
                  <c:v>3.3276683988991605E-2</c:v>
                </c:pt>
                <c:pt idx="495">
                  <c:v>3.1876957179327939E-2</c:v>
                </c:pt>
                <c:pt idx="496">
                  <c:v>3.3216343644361351E-2</c:v>
                </c:pt>
                <c:pt idx="497">
                  <c:v>3.2940500029865052E-2</c:v>
                </c:pt>
                <c:pt idx="498">
                  <c:v>3.3620787121994976E-2</c:v>
                </c:pt>
                <c:pt idx="499">
                  <c:v>3.1090089628267811E-2</c:v>
                </c:pt>
                <c:pt idx="500">
                  <c:v>2.9708785619984836E-2</c:v>
                </c:pt>
                <c:pt idx="501">
                  <c:v>3.1146954118523251E-2</c:v>
                </c:pt>
                <c:pt idx="502">
                  <c:v>3.3753974873362111E-2</c:v>
                </c:pt>
                <c:pt idx="503">
                  <c:v>3.7566989446428466E-2</c:v>
                </c:pt>
                <c:pt idx="504">
                  <c:v>3.492006815569338E-2</c:v>
                </c:pt>
                <c:pt idx="505">
                  <c:v>3.3812062329372401E-2</c:v>
                </c:pt>
                <c:pt idx="506">
                  <c:v>2.8913415127017592E-2</c:v>
                </c:pt>
                <c:pt idx="507">
                  <c:v>2.7831805194480506E-2</c:v>
                </c:pt>
                <c:pt idx="508">
                  <c:v>2.7755722897241712E-2</c:v>
                </c:pt>
                <c:pt idx="509">
                  <c:v>3.1002785553480006E-2</c:v>
                </c:pt>
                <c:pt idx="510">
                  <c:v>3.4871813607313874E-2</c:v>
                </c:pt>
                <c:pt idx="511">
                  <c:v>3.4700931104129806E-2</c:v>
                </c:pt>
                <c:pt idx="512">
                  <c:v>3.5385012718962452E-2</c:v>
                </c:pt>
                <c:pt idx="513">
                  <c:v>3.5139239617968242E-2</c:v>
                </c:pt>
                <c:pt idx="514">
                  <c:v>3.8629756937528563E-2</c:v>
                </c:pt>
                <c:pt idx="515">
                  <c:v>3.6847933733659598E-2</c:v>
                </c:pt>
                <c:pt idx="516">
                  <c:v>3.5791654817669986E-2</c:v>
                </c:pt>
                <c:pt idx="517">
                  <c:v>3.3079963647021496E-2</c:v>
                </c:pt>
                <c:pt idx="518">
                  <c:v>3.0469520771075412E-2</c:v>
                </c:pt>
                <c:pt idx="519">
                  <c:v>2.6525627775421091E-2</c:v>
                </c:pt>
                <c:pt idx="520">
                  <c:v>2.156417495480592E-2</c:v>
                </c:pt>
              </c:numCache>
            </c:numRef>
          </c:val>
        </c:ser>
        <c:ser>
          <c:idx val="6"/>
          <c:order val="3"/>
          <c:tx>
            <c:strRef>
              <c:f>APHY_t!$E$5</c:f>
              <c:strCache>
                <c:ptCount val="1"/>
                <c:pt idx="0">
                  <c:v>P04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APHY_t!$F$5:$TF$5</c:f>
              <c:numCache>
                <c:formatCode>General</c:formatCode>
                <c:ptCount val="521"/>
                <c:pt idx="0">
                  <c:v>1.0108440916622039</c:v>
                </c:pt>
                <c:pt idx="1">
                  <c:v>1.058606904414862</c:v>
                </c:pt>
                <c:pt idx="2">
                  <c:v>0.87187637114743011</c:v>
                </c:pt>
                <c:pt idx="4">
                  <c:v>0.92026541742460943</c:v>
                </c:pt>
                <c:pt idx="5">
                  <c:v>1.1051617174215478</c:v>
                </c:pt>
                <c:pt idx="6">
                  <c:v>1.3004560186265901</c:v>
                </c:pt>
                <c:pt idx="7">
                  <c:v>0.81825494582509406</c:v>
                </c:pt>
                <c:pt idx="8">
                  <c:v>0.97236290494899846</c:v>
                </c:pt>
                <c:pt idx="9">
                  <c:v>0.87039609874507662</c:v>
                </c:pt>
                <c:pt idx="10">
                  <c:v>0.9773302939509998</c:v>
                </c:pt>
                <c:pt idx="11">
                  <c:v>1.0187724596065408</c:v>
                </c:pt>
                <c:pt idx="12">
                  <c:v>0.99260784284632153</c:v>
                </c:pt>
                <c:pt idx="13">
                  <c:v>1.0341740039518987</c:v>
                </c:pt>
                <c:pt idx="14">
                  <c:v>1.1019992097891504</c:v>
                </c:pt>
                <c:pt idx="15">
                  <c:v>1.2416428002203064</c:v>
                </c:pt>
                <c:pt idx="16">
                  <c:v>1.2729575775380741</c:v>
                </c:pt>
                <c:pt idx="17">
                  <c:v>0.75672137090713865</c:v>
                </c:pt>
                <c:pt idx="18">
                  <c:v>0.68656671988583029</c:v>
                </c:pt>
                <c:pt idx="19">
                  <c:v>0.66841242993091543</c:v>
                </c:pt>
                <c:pt idx="20">
                  <c:v>0.81708043171071298</c:v>
                </c:pt>
                <c:pt idx="21">
                  <c:v>0.63355441159068149</c:v>
                </c:pt>
                <c:pt idx="23">
                  <c:v>0.6602552092391788</c:v>
                </c:pt>
                <c:pt idx="24">
                  <c:v>0.74015972332354141</c:v>
                </c:pt>
                <c:pt idx="25">
                  <c:v>0.82355779903821458</c:v>
                </c:pt>
                <c:pt idx="26">
                  <c:v>0.67042340682993262</c:v>
                </c:pt>
                <c:pt idx="27">
                  <c:v>0.75983845500739233</c:v>
                </c:pt>
                <c:pt idx="28">
                  <c:v>0.70344228134973752</c:v>
                </c:pt>
                <c:pt idx="29">
                  <c:v>0.71563275978221441</c:v>
                </c:pt>
                <c:pt idx="30">
                  <c:v>0.67937631428017975</c:v>
                </c:pt>
                <c:pt idx="31">
                  <c:v>0.58459192666071469</c:v>
                </c:pt>
                <c:pt idx="32">
                  <c:v>0.55737931080782754</c:v>
                </c:pt>
                <c:pt idx="33">
                  <c:v>0.51165948813404072</c:v>
                </c:pt>
                <c:pt idx="34">
                  <c:v>0.52504914564308491</c:v>
                </c:pt>
                <c:pt idx="35">
                  <c:v>0.54642303668562264</c:v>
                </c:pt>
                <c:pt idx="36">
                  <c:v>0.48296960017576762</c:v>
                </c:pt>
                <c:pt idx="37">
                  <c:v>0.46418148785006202</c:v>
                </c:pt>
                <c:pt idx="38">
                  <c:v>0.44712453062573843</c:v>
                </c:pt>
                <c:pt idx="39">
                  <c:v>0.43172027662667384</c:v>
                </c:pt>
                <c:pt idx="40">
                  <c:v>0.4041501607856689</c:v>
                </c:pt>
                <c:pt idx="41">
                  <c:v>0.34755152067271372</c:v>
                </c:pt>
                <c:pt idx="42">
                  <c:v>0.32202021663116581</c:v>
                </c:pt>
                <c:pt idx="43">
                  <c:v>0.30612957676147484</c:v>
                </c:pt>
                <c:pt idx="44">
                  <c:v>0.30634544583815881</c:v>
                </c:pt>
                <c:pt idx="45">
                  <c:v>0.29449423850586287</c:v>
                </c:pt>
                <c:pt idx="46">
                  <c:v>0.27905654664833879</c:v>
                </c:pt>
                <c:pt idx="47">
                  <c:v>0.26970422752108125</c:v>
                </c:pt>
                <c:pt idx="48">
                  <c:v>0.26821096898725005</c:v>
                </c:pt>
                <c:pt idx="49">
                  <c:v>0.24930139944116086</c:v>
                </c:pt>
                <c:pt idx="50">
                  <c:v>0.23992933995373544</c:v>
                </c:pt>
                <c:pt idx="51">
                  <c:v>0.22183119540451365</c:v>
                </c:pt>
                <c:pt idx="52">
                  <c:v>0.21300428502969293</c:v>
                </c:pt>
                <c:pt idx="53">
                  <c:v>0.20158826144300634</c:v>
                </c:pt>
                <c:pt idx="54">
                  <c:v>0.19133781547337034</c:v>
                </c:pt>
                <c:pt idx="55">
                  <c:v>0.20149247514352542</c:v>
                </c:pt>
                <c:pt idx="56">
                  <c:v>0.20677519160924371</c:v>
                </c:pt>
                <c:pt idx="57">
                  <c:v>0.21330619718647512</c:v>
                </c:pt>
                <c:pt idx="58">
                  <c:v>0.21422699212622376</c:v>
                </c:pt>
                <c:pt idx="59">
                  <c:v>0.20300629847236601</c:v>
                </c:pt>
                <c:pt idx="60">
                  <c:v>0.21758293570088144</c:v>
                </c:pt>
                <c:pt idx="61">
                  <c:v>0.21663051820669238</c:v>
                </c:pt>
                <c:pt idx="62">
                  <c:v>0.22402322520277465</c:v>
                </c:pt>
                <c:pt idx="63">
                  <c:v>0.22659309028105992</c:v>
                </c:pt>
                <c:pt idx="64">
                  <c:v>0.22307314372842374</c:v>
                </c:pt>
                <c:pt idx="65">
                  <c:v>0.22524694110668123</c:v>
                </c:pt>
                <c:pt idx="66">
                  <c:v>0.2225458228195808</c:v>
                </c:pt>
                <c:pt idx="67">
                  <c:v>0.22603651719942491</c:v>
                </c:pt>
                <c:pt idx="68">
                  <c:v>0.23564700978473341</c:v>
                </c:pt>
                <c:pt idx="69">
                  <c:v>0.2481036924031729</c:v>
                </c:pt>
                <c:pt idx="70">
                  <c:v>0.25637903934845002</c:v>
                </c:pt>
                <c:pt idx="71">
                  <c:v>0.25196787236715174</c:v>
                </c:pt>
                <c:pt idx="72">
                  <c:v>0.2515564179542904</c:v>
                </c:pt>
                <c:pt idx="73">
                  <c:v>0.26023097227217795</c:v>
                </c:pt>
                <c:pt idx="74">
                  <c:v>0.27487513171887668</c:v>
                </c:pt>
                <c:pt idx="75">
                  <c:v>0.28471784191937088</c:v>
                </c:pt>
                <c:pt idx="76">
                  <c:v>0.28625346119793932</c:v>
                </c:pt>
                <c:pt idx="77">
                  <c:v>0.29384986651663692</c:v>
                </c:pt>
                <c:pt idx="78">
                  <c:v>0.30459595097583847</c:v>
                </c:pt>
                <c:pt idx="79">
                  <c:v>0.31621959794852911</c:v>
                </c:pt>
                <c:pt idx="80">
                  <c:v>0.31784296664225026</c:v>
                </c:pt>
                <c:pt idx="81">
                  <c:v>0.3229293928610969</c:v>
                </c:pt>
                <c:pt idx="82">
                  <c:v>0.32885416023337938</c:v>
                </c:pt>
                <c:pt idx="83">
                  <c:v>0.3367415741140124</c:v>
                </c:pt>
                <c:pt idx="84">
                  <c:v>0.3409495385257077</c:v>
                </c:pt>
                <c:pt idx="85">
                  <c:v>0.34312214298765165</c:v>
                </c:pt>
                <c:pt idx="86">
                  <c:v>0.34856757657139459</c:v>
                </c:pt>
                <c:pt idx="87">
                  <c:v>0.35603081903209682</c:v>
                </c:pt>
                <c:pt idx="88">
                  <c:v>0.36882507142828896</c:v>
                </c:pt>
                <c:pt idx="89">
                  <c:v>0.38214022342577331</c:v>
                </c:pt>
                <c:pt idx="90">
                  <c:v>0.37749939345723088</c:v>
                </c:pt>
                <c:pt idx="91">
                  <c:v>0.37599103534401251</c:v>
                </c:pt>
                <c:pt idx="92">
                  <c:v>0.36638937221761769</c:v>
                </c:pt>
                <c:pt idx="93">
                  <c:v>0.3662894025279288</c:v>
                </c:pt>
                <c:pt idx="94">
                  <c:v>0.36680492314577989</c:v>
                </c:pt>
                <c:pt idx="95">
                  <c:v>0.37088630612989876</c:v>
                </c:pt>
                <c:pt idx="96">
                  <c:v>0.37409497005419612</c:v>
                </c:pt>
                <c:pt idx="97">
                  <c:v>0.37779182418544982</c:v>
                </c:pt>
                <c:pt idx="98">
                  <c:v>0.38202358455452784</c:v>
                </c:pt>
                <c:pt idx="99">
                  <c:v>0.38874341390086986</c:v>
                </c:pt>
                <c:pt idx="100">
                  <c:v>0.39279244450537154</c:v>
                </c:pt>
                <c:pt idx="101">
                  <c:v>0.39589232172675037</c:v>
                </c:pt>
                <c:pt idx="102">
                  <c:v>0.39677085313331523</c:v>
                </c:pt>
                <c:pt idx="103">
                  <c:v>0.39587105397752076</c:v>
                </c:pt>
                <c:pt idx="104">
                  <c:v>0.39761248962265999</c:v>
                </c:pt>
                <c:pt idx="105">
                  <c:v>0.39757965744566426</c:v>
                </c:pt>
                <c:pt idx="106">
                  <c:v>0.40049713317380181</c:v>
                </c:pt>
                <c:pt idx="107">
                  <c:v>0.39742036236488504</c:v>
                </c:pt>
                <c:pt idx="108">
                  <c:v>0.39911799944480486</c:v>
                </c:pt>
                <c:pt idx="109">
                  <c:v>0.39858298404365816</c:v>
                </c:pt>
                <c:pt idx="110">
                  <c:v>0.39995685601032088</c:v>
                </c:pt>
                <c:pt idx="111">
                  <c:v>0.39982076650972753</c:v>
                </c:pt>
                <c:pt idx="112">
                  <c:v>0.39942060851817041</c:v>
                </c:pt>
                <c:pt idx="113">
                  <c:v>0.39979039389403387</c:v>
                </c:pt>
                <c:pt idx="114">
                  <c:v>0.39933065766584547</c:v>
                </c:pt>
                <c:pt idx="115">
                  <c:v>0.39834396899851926</c:v>
                </c:pt>
                <c:pt idx="116">
                  <c:v>0.39678852744468057</c:v>
                </c:pt>
                <c:pt idx="117">
                  <c:v>0.3956751522066258</c:v>
                </c:pt>
                <c:pt idx="118">
                  <c:v>0.39477521757349182</c:v>
                </c:pt>
                <c:pt idx="119">
                  <c:v>0.39459965386148182</c:v>
                </c:pt>
                <c:pt idx="120">
                  <c:v>0.3952462705683108</c:v>
                </c:pt>
                <c:pt idx="121">
                  <c:v>0.3959162078389501</c:v>
                </c:pt>
                <c:pt idx="122">
                  <c:v>0.39854584064098658</c:v>
                </c:pt>
                <c:pt idx="123">
                  <c:v>0.40068436515800487</c:v>
                </c:pt>
                <c:pt idx="124">
                  <c:v>0.4041256803570934</c:v>
                </c:pt>
                <c:pt idx="125">
                  <c:v>0.40461850658218107</c:v>
                </c:pt>
                <c:pt idx="126">
                  <c:v>0.40628397606200484</c:v>
                </c:pt>
                <c:pt idx="127">
                  <c:v>0.40839796443840382</c:v>
                </c:pt>
                <c:pt idx="128">
                  <c:v>0.41107539839894497</c:v>
                </c:pt>
                <c:pt idx="129">
                  <c:v>0.4110056751641234</c:v>
                </c:pt>
                <c:pt idx="130">
                  <c:v>0.41380198865429441</c:v>
                </c:pt>
                <c:pt idx="131">
                  <c:v>0.41695059323630251</c:v>
                </c:pt>
                <c:pt idx="132">
                  <c:v>0.42284126375235365</c:v>
                </c:pt>
                <c:pt idx="133">
                  <c:v>0.42352122267347231</c:v>
                </c:pt>
                <c:pt idx="134">
                  <c:v>0.42618758087882352</c:v>
                </c:pt>
                <c:pt idx="135">
                  <c:v>0.42842514604111426</c:v>
                </c:pt>
                <c:pt idx="136">
                  <c:v>0.42936710334592226</c:v>
                </c:pt>
                <c:pt idx="137">
                  <c:v>0.42796781266397088</c:v>
                </c:pt>
                <c:pt idx="138">
                  <c:v>0.42792323357197448</c:v>
                </c:pt>
                <c:pt idx="139">
                  <c:v>0.42855554427802706</c:v>
                </c:pt>
                <c:pt idx="140">
                  <c:v>0.42983239035972376</c:v>
                </c:pt>
                <c:pt idx="141">
                  <c:v>0.42915647088369896</c:v>
                </c:pt>
                <c:pt idx="142">
                  <c:v>0.42795829597908497</c:v>
                </c:pt>
                <c:pt idx="143">
                  <c:v>0.42733594725468554</c:v>
                </c:pt>
                <c:pt idx="144">
                  <c:v>0.42637201422812232</c:v>
                </c:pt>
                <c:pt idx="145">
                  <c:v>0.42538423539678794</c:v>
                </c:pt>
                <c:pt idx="146">
                  <c:v>0.4236260544986693</c:v>
                </c:pt>
                <c:pt idx="147">
                  <c:v>0.42041253175277243</c:v>
                </c:pt>
                <c:pt idx="148">
                  <c:v>0.41756290436741827</c:v>
                </c:pt>
                <c:pt idx="149">
                  <c:v>0.41600270489247204</c:v>
                </c:pt>
                <c:pt idx="150">
                  <c:v>0.41716346642620022</c:v>
                </c:pt>
                <c:pt idx="151">
                  <c:v>0.41791265750403134</c:v>
                </c:pt>
                <c:pt idx="152">
                  <c:v>0.41793765392586046</c:v>
                </c:pt>
                <c:pt idx="153">
                  <c:v>0.41673870152543202</c:v>
                </c:pt>
                <c:pt idx="154">
                  <c:v>0.41709225599777094</c:v>
                </c:pt>
                <c:pt idx="155">
                  <c:v>0.41609275845749272</c:v>
                </c:pt>
                <c:pt idx="156">
                  <c:v>0.41578505314304098</c:v>
                </c:pt>
                <c:pt idx="157">
                  <c:v>0.41463996811541681</c:v>
                </c:pt>
                <c:pt idx="158">
                  <c:v>0.41435700184423724</c:v>
                </c:pt>
                <c:pt idx="159">
                  <c:v>0.41291111414258641</c:v>
                </c:pt>
                <c:pt idx="160">
                  <c:v>0.41148610481664194</c:v>
                </c:pt>
                <c:pt idx="161">
                  <c:v>0.40855390998579932</c:v>
                </c:pt>
                <c:pt idx="162">
                  <c:v>0.40409898557514673</c:v>
                </c:pt>
                <c:pt idx="163">
                  <c:v>0.40051797149060964</c:v>
                </c:pt>
                <c:pt idx="164">
                  <c:v>0.39520602551905687</c:v>
                </c:pt>
                <c:pt idx="165">
                  <c:v>0.38975804315416296</c:v>
                </c:pt>
                <c:pt idx="166">
                  <c:v>0.37957147767712673</c:v>
                </c:pt>
                <c:pt idx="167">
                  <c:v>0.37013462490746352</c:v>
                </c:pt>
                <c:pt idx="168">
                  <c:v>0.35917274969805002</c:v>
                </c:pt>
                <c:pt idx="169">
                  <c:v>0.34793431099880173</c:v>
                </c:pt>
                <c:pt idx="170">
                  <c:v>0.33710819764069616</c:v>
                </c:pt>
                <c:pt idx="171">
                  <c:v>0.32559906992131832</c:v>
                </c:pt>
                <c:pt idx="172">
                  <c:v>0.31644386515940109</c:v>
                </c:pt>
                <c:pt idx="173">
                  <c:v>0.30448528271235453</c:v>
                </c:pt>
                <c:pt idx="174">
                  <c:v>0.29592889883523543</c:v>
                </c:pt>
                <c:pt idx="175">
                  <c:v>0.28632082618934329</c:v>
                </c:pt>
                <c:pt idx="176">
                  <c:v>0.28063382221441047</c:v>
                </c:pt>
                <c:pt idx="177">
                  <c:v>0.27153982814931976</c:v>
                </c:pt>
                <c:pt idx="178">
                  <c:v>0.26541576450215248</c:v>
                </c:pt>
                <c:pt idx="179">
                  <c:v>0.25998090896086179</c:v>
                </c:pt>
                <c:pt idx="180">
                  <c:v>0.25488058638709327</c:v>
                </c:pt>
                <c:pt idx="181">
                  <c:v>0.25120661206688183</c:v>
                </c:pt>
                <c:pt idx="182">
                  <c:v>0.24555667248676241</c:v>
                </c:pt>
                <c:pt idx="183">
                  <c:v>0.24324703638312925</c:v>
                </c:pt>
                <c:pt idx="184">
                  <c:v>0.23914019284882379</c:v>
                </c:pt>
                <c:pt idx="185">
                  <c:v>0.23694113383489465</c:v>
                </c:pt>
                <c:pt idx="186">
                  <c:v>0.23276133877977276</c:v>
                </c:pt>
                <c:pt idx="187">
                  <c:v>0.22971431690461575</c:v>
                </c:pt>
                <c:pt idx="188">
                  <c:v>0.22613871545976469</c:v>
                </c:pt>
                <c:pt idx="189">
                  <c:v>0.22530873622651137</c:v>
                </c:pt>
                <c:pt idx="190">
                  <c:v>0.22403683904738292</c:v>
                </c:pt>
                <c:pt idx="191">
                  <c:v>0.22329084822531428</c:v>
                </c:pt>
                <c:pt idx="192">
                  <c:v>0.21922147872866604</c:v>
                </c:pt>
                <c:pt idx="193">
                  <c:v>0.21651783634275767</c:v>
                </c:pt>
                <c:pt idx="194">
                  <c:v>0.21214475613913494</c:v>
                </c:pt>
                <c:pt idx="195">
                  <c:v>0.2113787974803539</c:v>
                </c:pt>
                <c:pt idx="196">
                  <c:v>0.20917410852409171</c:v>
                </c:pt>
                <c:pt idx="197">
                  <c:v>0.20886843238179412</c:v>
                </c:pt>
                <c:pt idx="198">
                  <c:v>0.20608043692199887</c:v>
                </c:pt>
                <c:pt idx="199">
                  <c:v>0.20406908554549555</c:v>
                </c:pt>
                <c:pt idx="200">
                  <c:v>0.20141847233019614</c:v>
                </c:pt>
                <c:pt idx="201">
                  <c:v>0.20037017996756612</c:v>
                </c:pt>
                <c:pt idx="202">
                  <c:v>0.19851971242510671</c:v>
                </c:pt>
                <c:pt idx="203">
                  <c:v>0.19699100878087494</c:v>
                </c:pt>
                <c:pt idx="204">
                  <c:v>0.19496598493420841</c:v>
                </c:pt>
                <c:pt idx="205">
                  <c:v>0.19352142631756539</c:v>
                </c:pt>
                <c:pt idx="206">
                  <c:v>0.19104875177892924</c:v>
                </c:pt>
                <c:pt idx="207">
                  <c:v>0.19072850159159849</c:v>
                </c:pt>
                <c:pt idx="208">
                  <c:v>0.18847201813774941</c:v>
                </c:pt>
                <c:pt idx="209">
                  <c:v>0.18806701771160433</c:v>
                </c:pt>
                <c:pt idx="210">
                  <c:v>0.18698779513623084</c:v>
                </c:pt>
                <c:pt idx="211">
                  <c:v>0.18771250878602308</c:v>
                </c:pt>
                <c:pt idx="212">
                  <c:v>0.18684805255406725</c:v>
                </c:pt>
                <c:pt idx="213">
                  <c:v>0.18503922181395291</c:v>
                </c:pt>
                <c:pt idx="214">
                  <c:v>0.18222174554041004</c:v>
                </c:pt>
                <c:pt idx="215">
                  <c:v>0.18068800050180694</c:v>
                </c:pt>
                <c:pt idx="216">
                  <c:v>0.17883783456726754</c:v>
                </c:pt>
                <c:pt idx="217">
                  <c:v>0.17832303299916091</c:v>
                </c:pt>
                <c:pt idx="218">
                  <c:v>0.17742306740651084</c:v>
                </c:pt>
                <c:pt idx="219">
                  <c:v>0.17646383881088157</c:v>
                </c:pt>
                <c:pt idx="220">
                  <c:v>0.17446568685952393</c:v>
                </c:pt>
                <c:pt idx="221">
                  <c:v>0.1724105556396745</c:v>
                </c:pt>
                <c:pt idx="222">
                  <c:v>0.17066074376764206</c:v>
                </c:pt>
                <c:pt idx="223">
                  <c:v>0.16951468947447032</c:v>
                </c:pt>
                <c:pt idx="224">
                  <c:v>0.1674962602846414</c:v>
                </c:pt>
                <c:pt idx="225">
                  <c:v>0.1663673353445197</c:v>
                </c:pt>
                <c:pt idx="226">
                  <c:v>0.16566947103002094</c:v>
                </c:pt>
                <c:pt idx="227">
                  <c:v>0.16465940643843074</c:v>
                </c:pt>
                <c:pt idx="228">
                  <c:v>0.16168841917279644</c:v>
                </c:pt>
                <c:pt idx="229">
                  <c:v>0.15695083581335773</c:v>
                </c:pt>
                <c:pt idx="230">
                  <c:v>0.15444422058195112</c:v>
                </c:pt>
                <c:pt idx="231">
                  <c:v>0.15200151456820071</c:v>
                </c:pt>
                <c:pt idx="232">
                  <c:v>0.15027095238584648</c:v>
                </c:pt>
                <c:pt idx="233">
                  <c:v>0.14621730064088242</c:v>
                </c:pt>
                <c:pt idx="234">
                  <c:v>0.14324503518929965</c:v>
                </c:pt>
                <c:pt idx="235">
                  <c:v>0.14091211954126065</c:v>
                </c:pt>
                <c:pt idx="236">
                  <c:v>0.13949172660007048</c:v>
                </c:pt>
                <c:pt idx="237">
                  <c:v>0.13662734657697173</c:v>
                </c:pt>
                <c:pt idx="238">
                  <c:v>0.13430469582883828</c:v>
                </c:pt>
                <c:pt idx="239">
                  <c:v>0.13183209525511655</c:v>
                </c:pt>
                <c:pt idx="240">
                  <c:v>0.13092661585712934</c:v>
                </c:pt>
                <c:pt idx="241">
                  <c:v>0.12816957819941285</c:v>
                </c:pt>
                <c:pt idx="242">
                  <c:v>0.1253777033873307</c:v>
                </c:pt>
                <c:pt idx="243">
                  <c:v>0.12183964198180988</c:v>
                </c:pt>
                <c:pt idx="244">
                  <c:v>0.120470398273505</c:v>
                </c:pt>
                <c:pt idx="245">
                  <c:v>0.11882247845431412</c:v>
                </c:pt>
                <c:pt idx="246">
                  <c:v>0.11683571503795252</c:v>
                </c:pt>
                <c:pt idx="247">
                  <c:v>0.11401524031589302</c:v>
                </c:pt>
                <c:pt idx="248">
                  <c:v>0.11191332554280585</c:v>
                </c:pt>
                <c:pt idx="249">
                  <c:v>0.11126346304916282</c:v>
                </c:pt>
                <c:pt idx="250">
                  <c:v>0.11027731965709228</c:v>
                </c:pt>
                <c:pt idx="251">
                  <c:v>0.1097107736390863</c:v>
                </c:pt>
                <c:pt idx="252">
                  <c:v>0.10792018314223588</c:v>
                </c:pt>
                <c:pt idx="253">
                  <c:v>0.10664416824753165</c:v>
                </c:pt>
                <c:pt idx="254">
                  <c:v>0.10490908198806199</c:v>
                </c:pt>
                <c:pt idx="255">
                  <c:v>0.10425189181728543</c:v>
                </c:pt>
                <c:pt idx="256">
                  <c:v>0.10275585430365673</c:v>
                </c:pt>
                <c:pt idx="257">
                  <c:v>0.10162617552017861</c:v>
                </c:pt>
                <c:pt idx="258">
                  <c:v>0.10134795471971438</c:v>
                </c:pt>
                <c:pt idx="259">
                  <c:v>0.10123323949951762</c:v>
                </c:pt>
                <c:pt idx="260">
                  <c:v>0.10106648379586114</c:v>
                </c:pt>
                <c:pt idx="261">
                  <c:v>9.8709997058964508E-2</c:v>
                </c:pt>
                <c:pt idx="262">
                  <c:v>9.7447478392730574E-2</c:v>
                </c:pt>
                <c:pt idx="263">
                  <c:v>9.6944021875176645E-2</c:v>
                </c:pt>
                <c:pt idx="264">
                  <c:v>9.77732041542132E-2</c:v>
                </c:pt>
                <c:pt idx="265">
                  <c:v>9.7419189163801392E-2</c:v>
                </c:pt>
                <c:pt idx="266">
                  <c:v>9.6654998231162179E-2</c:v>
                </c:pt>
                <c:pt idx="267">
                  <c:v>9.5189975449698164E-2</c:v>
                </c:pt>
                <c:pt idx="268">
                  <c:v>9.5055321428272083E-2</c:v>
                </c:pt>
                <c:pt idx="269">
                  <c:v>9.4463526877783713E-2</c:v>
                </c:pt>
                <c:pt idx="270">
                  <c:v>9.4162232938631893E-2</c:v>
                </c:pt>
                <c:pt idx="271">
                  <c:v>9.2864999822167005E-2</c:v>
                </c:pt>
                <c:pt idx="272">
                  <c:v>9.2340148408417186E-2</c:v>
                </c:pt>
                <c:pt idx="273">
                  <c:v>9.2063770732617331E-2</c:v>
                </c:pt>
                <c:pt idx="274">
                  <c:v>9.1785267839443713E-2</c:v>
                </c:pt>
                <c:pt idx="275">
                  <c:v>9.1512025805995809E-2</c:v>
                </c:pt>
                <c:pt idx="276">
                  <c:v>9.1038737254308236E-2</c:v>
                </c:pt>
                <c:pt idx="277">
                  <c:v>9.1846850330783228E-2</c:v>
                </c:pt>
                <c:pt idx="278">
                  <c:v>9.1495618690545719E-2</c:v>
                </c:pt>
                <c:pt idx="279">
                  <c:v>9.1997701972770712E-2</c:v>
                </c:pt>
                <c:pt idx="280">
                  <c:v>9.1424621606520387E-2</c:v>
                </c:pt>
                <c:pt idx="281">
                  <c:v>9.2782890606912249E-2</c:v>
                </c:pt>
                <c:pt idx="282">
                  <c:v>9.3133062281621715E-2</c:v>
                </c:pt>
                <c:pt idx="283">
                  <c:v>9.3500192021900436E-2</c:v>
                </c:pt>
                <c:pt idx="284">
                  <c:v>9.4410072084612648E-2</c:v>
                </c:pt>
                <c:pt idx="285">
                  <c:v>9.4099966113613626E-2</c:v>
                </c:pt>
                <c:pt idx="286">
                  <c:v>9.4327721406234494E-2</c:v>
                </c:pt>
                <c:pt idx="287">
                  <c:v>9.4791493058828072E-2</c:v>
                </c:pt>
                <c:pt idx="288">
                  <c:v>9.6179792199041506E-2</c:v>
                </c:pt>
                <c:pt idx="289">
                  <c:v>9.7548903614711219E-2</c:v>
                </c:pt>
                <c:pt idx="290">
                  <c:v>9.6895746213237044E-2</c:v>
                </c:pt>
                <c:pt idx="291">
                  <c:v>9.7538294484922197E-2</c:v>
                </c:pt>
                <c:pt idx="292">
                  <c:v>9.791650171470713E-2</c:v>
                </c:pt>
                <c:pt idx="293">
                  <c:v>9.952789426998758E-2</c:v>
                </c:pt>
                <c:pt idx="294">
                  <c:v>0.10138445332944847</c:v>
                </c:pt>
                <c:pt idx="295">
                  <c:v>0.10352861734423099</c:v>
                </c:pt>
                <c:pt idx="296">
                  <c:v>0.10532948303109299</c:v>
                </c:pt>
                <c:pt idx="297">
                  <c:v>0.10603706899184781</c:v>
                </c:pt>
                <c:pt idx="298">
                  <c:v>0.10712119570404972</c:v>
                </c:pt>
                <c:pt idx="299">
                  <c:v>0.10738241516720021</c:v>
                </c:pt>
                <c:pt idx="300">
                  <c:v>0.10851520398638072</c:v>
                </c:pt>
                <c:pt idx="301">
                  <c:v>0.10964930608648372</c:v>
                </c:pt>
                <c:pt idx="302">
                  <c:v>0.11096726372625469</c:v>
                </c:pt>
                <c:pt idx="303">
                  <c:v>0.11258213286105002</c:v>
                </c:pt>
                <c:pt idx="304">
                  <c:v>0.11284524820479237</c:v>
                </c:pt>
                <c:pt idx="305">
                  <c:v>0.1130515475653872</c:v>
                </c:pt>
                <c:pt idx="306">
                  <c:v>0.11336319823780458</c:v>
                </c:pt>
                <c:pt idx="307">
                  <c:v>0.11445911584529588</c:v>
                </c:pt>
                <c:pt idx="308">
                  <c:v>0.11610398551457718</c:v>
                </c:pt>
                <c:pt idx="309">
                  <c:v>0.11682440136768422</c:v>
                </c:pt>
                <c:pt idx="310">
                  <c:v>0.11652639755476055</c:v>
                </c:pt>
                <c:pt idx="311">
                  <c:v>0.11672473400671517</c:v>
                </c:pt>
                <c:pt idx="312">
                  <c:v>0.11688770415602598</c:v>
                </c:pt>
                <c:pt idx="313">
                  <c:v>0.11791356204303552</c:v>
                </c:pt>
                <c:pt idx="314">
                  <c:v>0.11855735899807535</c:v>
                </c:pt>
                <c:pt idx="315">
                  <c:v>0.11909590865746324</c:v>
                </c:pt>
                <c:pt idx="316">
                  <c:v>0.12048779432431685</c:v>
                </c:pt>
                <c:pt idx="317">
                  <c:v>0.12058154346508489</c:v>
                </c:pt>
                <c:pt idx="318">
                  <c:v>0.12063343345767373</c:v>
                </c:pt>
                <c:pt idx="319">
                  <c:v>0.11917629307428541</c:v>
                </c:pt>
                <c:pt idx="320">
                  <c:v>0.11863493533949841</c:v>
                </c:pt>
                <c:pt idx="321">
                  <c:v>0.11910607935621159</c:v>
                </c:pt>
                <c:pt idx="322">
                  <c:v>0.12026891906432695</c:v>
                </c:pt>
                <c:pt idx="323">
                  <c:v>0.12176130699604509</c:v>
                </c:pt>
                <c:pt idx="324">
                  <c:v>0.12209451621634979</c:v>
                </c:pt>
                <c:pt idx="325">
                  <c:v>0.12337582198222379</c:v>
                </c:pt>
                <c:pt idx="326">
                  <c:v>0.12367267848335566</c:v>
                </c:pt>
                <c:pt idx="327">
                  <c:v>0.12336236072831352</c:v>
                </c:pt>
                <c:pt idx="328">
                  <c:v>0.12334393984786965</c:v>
                </c:pt>
                <c:pt idx="329">
                  <c:v>0.12434654582432075</c:v>
                </c:pt>
                <c:pt idx="330">
                  <c:v>0.1263903913643567</c:v>
                </c:pt>
                <c:pt idx="331">
                  <c:v>0.12829912104962343</c:v>
                </c:pt>
                <c:pt idx="332">
                  <c:v>0.13020905674504826</c:v>
                </c:pt>
                <c:pt idx="333">
                  <c:v>0.13214015483411296</c:v>
                </c:pt>
                <c:pt idx="334">
                  <c:v>0.13344653792951383</c:v>
                </c:pt>
                <c:pt idx="335">
                  <c:v>0.13559002042958368</c:v>
                </c:pt>
                <c:pt idx="336">
                  <c:v>0.13735351543071767</c:v>
                </c:pt>
                <c:pt idx="337">
                  <c:v>0.13839330845804543</c:v>
                </c:pt>
                <c:pt idx="338">
                  <c:v>0.13904974907544451</c:v>
                </c:pt>
                <c:pt idx="339">
                  <c:v>0.14094541400995048</c:v>
                </c:pt>
                <c:pt idx="340">
                  <c:v>0.14241440848832601</c:v>
                </c:pt>
                <c:pt idx="341">
                  <c:v>0.14303269789296857</c:v>
                </c:pt>
                <c:pt idx="342">
                  <c:v>0.14354097287991371</c:v>
                </c:pt>
                <c:pt idx="343">
                  <c:v>0.14441861027162844</c:v>
                </c:pt>
                <c:pt idx="344">
                  <c:v>0.14511840141434601</c:v>
                </c:pt>
                <c:pt idx="345">
                  <c:v>0.14603292869839421</c:v>
                </c:pt>
                <c:pt idx="346">
                  <c:v>0.14702656108711692</c:v>
                </c:pt>
                <c:pt idx="347">
                  <c:v>0.1466981815722663</c:v>
                </c:pt>
                <c:pt idx="348">
                  <c:v>0.14650085059502532</c:v>
                </c:pt>
                <c:pt idx="349">
                  <c:v>0.14539305038865852</c:v>
                </c:pt>
                <c:pt idx="350">
                  <c:v>0.14574384049779995</c:v>
                </c:pt>
                <c:pt idx="351">
                  <c:v>0.14482360537232494</c:v>
                </c:pt>
                <c:pt idx="352">
                  <c:v>0.1444298301070418</c:v>
                </c:pt>
                <c:pt idx="353">
                  <c:v>0.14307868447836244</c:v>
                </c:pt>
                <c:pt idx="354">
                  <c:v>0.14284753850153081</c:v>
                </c:pt>
                <c:pt idx="355">
                  <c:v>0.14238005540355067</c:v>
                </c:pt>
                <c:pt idx="356">
                  <c:v>0.14106631638400521</c:v>
                </c:pt>
                <c:pt idx="357">
                  <c:v>0.13955222067895767</c:v>
                </c:pt>
                <c:pt idx="358">
                  <c:v>0.13813283961141426</c:v>
                </c:pt>
                <c:pt idx="359">
                  <c:v>0.13792023052730931</c:v>
                </c:pt>
                <c:pt idx="360">
                  <c:v>0.13630921452066871</c:v>
                </c:pt>
                <c:pt idx="361">
                  <c:v>0.13576343822960921</c:v>
                </c:pt>
                <c:pt idx="362">
                  <c:v>0.13435610428140821</c:v>
                </c:pt>
                <c:pt idx="363">
                  <c:v>0.13279097936475517</c:v>
                </c:pt>
                <c:pt idx="364">
                  <c:v>0.13102512669724561</c:v>
                </c:pt>
                <c:pt idx="365">
                  <c:v>0.12969160069321237</c:v>
                </c:pt>
                <c:pt idx="366">
                  <c:v>0.12860919796047671</c:v>
                </c:pt>
                <c:pt idx="367">
                  <c:v>0.12740752143078238</c:v>
                </c:pt>
                <c:pt idx="368">
                  <c:v>0.12755618325823495</c:v>
                </c:pt>
                <c:pt idx="369">
                  <c:v>0.12788338464655297</c:v>
                </c:pt>
                <c:pt idx="370">
                  <c:v>0.12931783143311654</c:v>
                </c:pt>
                <c:pt idx="371">
                  <c:v>0.13049770093842791</c:v>
                </c:pt>
                <c:pt idx="372">
                  <c:v>0.13160752560202202</c:v>
                </c:pt>
                <c:pt idx="373">
                  <c:v>0.13165879207650102</c:v>
                </c:pt>
                <c:pt idx="374">
                  <c:v>0.13302135376188576</c:v>
                </c:pt>
                <c:pt idx="375">
                  <c:v>0.13634633157554163</c:v>
                </c:pt>
                <c:pt idx="376">
                  <c:v>0.14096851820073719</c:v>
                </c:pt>
                <c:pt idx="377">
                  <c:v>0.14580591340707041</c:v>
                </c:pt>
                <c:pt idx="378">
                  <c:v>0.15025183248676982</c:v>
                </c:pt>
                <c:pt idx="379">
                  <c:v>0.15483685447090323</c:v>
                </c:pt>
                <c:pt idx="380">
                  <c:v>0.16114351882271888</c:v>
                </c:pt>
                <c:pt idx="381">
                  <c:v>0.16688392013124453</c:v>
                </c:pt>
                <c:pt idx="382">
                  <c:v>0.17383514190782304</c:v>
                </c:pt>
                <c:pt idx="383">
                  <c:v>0.18007047113991043</c:v>
                </c:pt>
                <c:pt idx="384">
                  <c:v>0.18879254095002188</c:v>
                </c:pt>
                <c:pt idx="385">
                  <c:v>0.19754739493612186</c:v>
                </c:pt>
                <c:pt idx="386">
                  <c:v>0.20718247374590454</c:v>
                </c:pt>
                <c:pt idx="387">
                  <c:v>0.21588792669683271</c:v>
                </c:pt>
                <c:pt idx="388">
                  <c:v>0.22486820543029401</c:v>
                </c:pt>
                <c:pt idx="389">
                  <c:v>0.23192578928008573</c:v>
                </c:pt>
                <c:pt idx="390">
                  <c:v>0.23872659125629841</c:v>
                </c:pt>
                <c:pt idx="391">
                  <c:v>0.24265432126300537</c:v>
                </c:pt>
                <c:pt idx="392">
                  <c:v>0.24737913546652257</c:v>
                </c:pt>
                <c:pt idx="393">
                  <c:v>0.25070157321337633</c:v>
                </c:pt>
                <c:pt idx="394">
                  <c:v>0.25414028835407981</c:v>
                </c:pt>
                <c:pt idx="395">
                  <c:v>0.25626505716868375</c:v>
                </c:pt>
                <c:pt idx="396">
                  <c:v>0.2580333738219181</c:v>
                </c:pt>
                <c:pt idx="397">
                  <c:v>0.26032405046041468</c:v>
                </c:pt>
                <c:pt idx="398">
                  <c:v>0.25801456935661865</c:v>
                </c:pt>
                <c:pt idx="399">
                  <c:v>0.25790946697529732</c:v>
                </c:pt>
                <c:pt idx="400">
                  <c:v>0.25711982547355561</c:v>
                </c:pt>
                <c:pt idx="401">
                  <c:v>0.25640295851181683</c:v>
                </c:pt>
                <c:pt idx="402">
                  <c:v>0.25287523421821251</c:v>
                </c:pt>
                <c:pt idx="403">
                  <c:v>0.24699765581620087</c:v>
                </c:pt>
                <c:pt idx="404">
                  <c:v>0.24302745867222841</c:v>
                </c:pt>
                <c:pt idx="405">
                  <c:v>0.23710325826180798</c:v>
                </c:pt>
                <c:pt idx="406">
                  <c:v>0.23139620932793087</c:v>
                </c:pt>
                <c:pt idx="407">
                  <c:v>0.22241877372496249</c:v>
                </c:pt>
                <c:pt idx="408">
                  <c:v>0.21162966728105867</c:v>
                </c:pt>
                <c:pt idx="409">
                  <c:v>0.19908434550136941</c:v>
                </c:pt>
                <c:pt idx="410">
                  <c:v>0.18814001785830844</c:v>
                </c:pt>
                <c:pt idx="411">
                  <c:v>0.17710992113519841</c:v>
                </c:pt>
                <c:pt idx="412">
                  <c:v>0.16846314882660554</c:v>
                </c:pt>
                <c:pt idx="413">
                  <c:v>0.15744884255595523</c:v>
                </c:pt>
                <c:pt idx="414">
                  <c:v>0.14736976876892074</c:v>
                </c:pt>
                <c:pt idx="415">
                  <c:v>0.13718285189060989</c:v>
                </c:pt>
                <c:pt idx="416">
                  <c:v>0.12915030671461317</c:v>
                </c:pt>
                <c:pt idx="417">
                  <c:v>0.12184182349623873</c:v>
                </c:pt>
                <c:pt idx="418">
                  <c:v>0.11353154526166313</c:v>
                </c:pt>
                <c:pt idx="419">
                  <c:v>0.10618671822207019</c:v>
                </c:pt>
                <c:pt idx="420">
                  <c:v>0.10056003963618476</c:v>
                </c:pt>
                <c:pt idx="421">
                  <c:v>9.5392623565143067E-2</c:v>
                </c:pt>
                <c:pt idx="422">
                  <c:v>9.1711353274195967E-2</c:v>
                </c:pt>
                <c:pt idx="423">
                  <c:v>8.6675012846694224E-2</c:v>
                </c:pt>
                <c:pt idx="424">
                  <c:v>8.3384032064054245E-2</c:v>
                </c:pt>
                <c:pt idx="425">
                  <c:v>7.9279679236700332E-2</c:v>
                </c:pt>
                <c:pt idx="426">
                  <c:v>7.6257905340988821E-2</c:v>
                </c:pt>
                <c:pt idx="427">
                  <c:v>7.4334180573551303E-2</c:v>
                </c:pt>
                <c:pt idx="428">
                  <c:v>7.2327174420344822E-2</c:v>
                </c:pt>
                <c:pt idx="429">
                  <c:v>6.9485927667481823E-2</c:v>
                </c:pt>
                <c:pt idx="430">
                  <c:v>6.718614701503392E-2</c:v>
                </c:pt>
                <c:pt idx="431">
                  <c:v>6.459164679618469E-2</c:v>
                </c:pt>
                <c:pt idx="432">
                  <c:v>6.272214586670341E-2</c:v>
                </c:pt>
                <c:pt idx="433">
                  <c:v>6.0223595235594694E-2</c:v>
                </c:pt>
                <c:pt idx="434">
                  <c:v>5.9313254922309218E-2</c:v>
                </c:pt>
                <c:pt idx="435">
                  <c:v>5.9028882831121746E-2</c:v>
                </c:pt>
                <c:pt idx="436">
                  <c:v>5.8563018586762397E-2</c:v>
                </c:pt>
                <c:pt idx="437">
                  <c:v>5.7108752768776486E-2</c:v>
                </c:pt>
                <c:pt idx="438">
                  <c:v>5.5224222003695284E-2</c:v>
                </c:pt>
                <c:pt idx="439">
                  <c:v>5.3858795271574146E-2</c:v>
                </c:pt>
                <c:pt idx="440">
                  <c:v>5.2812204533597695E-2</c:v>
                </c:pt>
                <c:pt idx="441">
                  <c:v>5.3741293708033502E-2</c:v>
                </c:pt>
                <c:pt idx="442">
                  <c:v>5.3510337742692524E-2</c:v>
                </c:pt>
                <c:pt idx="443">
                  <c:v>5.3361921597624512E-2</c:v>
                </c:pt>
                <c:pt idx="444">
                  <c:v>5.1504863354308844E-2</c:v>
                </c:pt>
                <c:pt idx="445">
                  <c:v>5.0020798826410424E-2</c:v>
                </c:pt>
                <c:pt idx="446">
                  <c:v>4.7021050887519719E-2</c:v>
                </c:pt>
                <c:pt idx="447">
                  <c:v>4.4523391491674516E-2</c:v>
                </c:pt>
                <c:pt idx="448">
                  <c:v>4.3486202639499802E-2</c:v>
                </c:pt>
                <c:pt idx="449">
                  <c:v>4.5475093876779629E-2</c:v>
                </c:pt>
                <c:pt idx="450">
                  <c:v>4.5089268486133177E-2</c:v>
                </c:pt>
                <c:pt idx="451">
                  <c:v>4.5146011421382734E-2</c:v>
                </c:pt>
                <c:pt idx="452">
                  <c:v>4.2778078592575715E-2</c:v>
                </c:pt>
                <c:pt idx="453">
                  <c:v>4.1906208571523398E-2</c:v>
                </c:pt>
                <c:pt idx="454">
                  <c:v>4.0466043487868079E-2</c:v>
                </c:pt>
                <c:pt idx="455">
                  <c:v>3.8671717098869636E-2</c:v>
                </c:pt>
                <c:pt idx="456">
                  <c:v>3.8119775075043202E-2</c:v>
                </c:pt>
                <c:pt idx="457">
                  <c:v>3.6632905649989465E-2</c:v>
                </c:pt>
                <c:pt idx="458">
                  <c:v>3.7429004671796211E-2</c:v>
                </c:pt>
                <c:pt idx="459">
                  <c:v>3.9254299545295385E-2</c:v>
                </c:pt>
                <c:pt idx="460">
                  <c:v>3.9037058743994012E-2</c:v>
                </c:pt>
                <c:pt idx="461">
                  <c:v>3.6470054548426806E-2</c:v>
                </c:pt>
                <c:pt idx="462">
                  <c:v>3.4613322407542016E-2</c:v>
                </c:pt>
                <c:pt idx="463">
                  <c:v>3.4065282904187276E-2</c:v>
                </c:pt>
                <c:pt idx="464">
                  <c:v>3.5593067914676611E-2</c:v>
                </c:pt>
                <c:pt idx="465">
                  <c:v>3.5256250273245915E-2</c:v>
                </c:pt>
                <c:pt idx="466">
                  <c:v>3.3527345135511685E-2</c:v>
                </c:pt>
                <c:pt idx="467">
                  <c:v>3.0721329847919716E-2</c:v>
                </c:pt>
                <c:pt idx="468">
                  <c:v>3.2385770310357206E-2</c:v>
                </c:pt>
                <c:pt idx="469">
                  <c:v>3.3775666477179597E-2</c:v>
                </c:pt>
                <c:pt idx="470">
                  <c:v>3.6324568950856589E-2</c:v>
                </c:pt>
                <c:pt idx="471">
                  <c:v>3.4185118394804516E-2</c:v>
                </c:pt>
                <c:pt idx="472">
                  <c:v>3.5279758288079818E-2</c:v>
                </c:pt>
                <c:pt idx="473">
                  <c:v>3.6010335338902771E-2</c:v>
                </c:pt>
                <c:pt idx="474">
                  <c:v>3.8766583208040738E-2</c:v>
                </c:pt>
                <c:pt idx="475">
                  <c:v>3.6498091946903836E-2</c:v>
                </c:pt>
                <c:pt idx="476">
                  <c:v>3.6781102126074862E-2</c:v>
                </c:pt>
                <c:pt idx="477">
                  <c:v>3.5822144876892052E-2</c:v>
                </c:pt>
                <c:pt idx="478">
                  <c:v>3.904302900416283E-2</c:v>
                </c:pt>
                <c:pt idx="479">
                  <c:v>3.7618851555479296E-2</c:v>
                </c:pt>
                <c:pt idx="480">
                  <c:v>3.7207667009953503E-2</c:v>
                </c:pt>
                <c:pt idx="481">
                  <c:v>3.5542498706764875E-2</c:v>
                </c:pt>
                <c:pt idx="482">
                  <c:v>3.7251419405502292E-2</c:v>
                </c:pt>
                <c:pt idx="483">
                  <c:v>3.5167301777076242E-2</c:v>
                </c:pt>
                <c:pt idx="484">
                  <c:v>3.4542832620568356E-2</c:v>
                </c:pt>
                <c:pt idx="485">
                  <c:v>3.176450075383732E-2</c:v>
                </c:pt>
                <c:pt idx="486">
                  <c:v>3.2074255840160402E-2</c:v>
                </c:pt>
                <c:pt idx="487">
                  <c:v>3.0209561558138951E-2</c:v>
                </c:pt>
                <c:pt idx="488">
                  <c:v>3.2936993757904216E-2</c:v>
                </c:pt>
                <c:pt idx="489">
                  <c:v>3.0627524728803202E-2</c:v>
                </c:pt>
                <c:pt idx="490">
                  <c:v>3.2557709768271832E-2</c:v>
                </c:pt>
                <c:pt idx="491">
                  <c:v>2.9541169951183551E-2</c:v>
                </c:pt>
                <c:pt idx="492">
                  <c:v>3.0721045882816617E-2</c:v>
                </c:pt>
                <c:pt idx="493">
                  <c:v>2.9971749482782892E-2</c:v>
                </c:pt>
                <c:pt idx="494">
                  <c:v>3.0830968337377886E-2</c:v>
                </c:pt>
                <c:pt idx="495">
                  <c:v>3.2734175641028491E-2</c:v>
                </c:pt>
                <c:pt idx="496">
                  <c:v>3.276697229473037E-2</c:v>
                </c:pt>
                <c:pt idx="497">
                  <c:v>3.3247436351345534E-2</c:v>
                </c:pt>
                <c:pt idx="498">
                  <c:v>3.2032941810112528E-2</c:v>
                </c:pt>
                <c:pt idx="499">
                  <c:v>3.0934666757009451E-2</c:v>
                </c:pt>
                <c:pt idx="500">
                  <c:v>3.0287278035297412E-2</c:v>
                </c:pt>
                <c:pt idx="501">
                  <c:v>3.0054906401542802E-2</c:v>
                </c:pt>
                <c:pt idx="502">
                  <c:v>3.3284542386379692E-2</c:v>
                </c:pt>
                <c:pt idx="503">
                  <c:v>3.4611013086882012E-2</c:v>
                </c:pt>
                <c:pt idx="504">
                  <c:v>3.3744237987340844E-2</c:v>
                </c:pt>
                <c:pt idx="505">
                  <c:v>3.3284258035706241E-2</c:v>
                </c:pt>
                <c:pt idx="506">
                  <c:v>3.2560016193995386E-2</c:v>
                </c:pt>
                <c:pt idx="507">
                  <c:v>3.4758493048207224E-2</c:v>
                </c:pt>
                <c:pt idx="508">
                  <c:v>3.5126188989041941E-2</c:v>
                </c:pt>
                <c:pt idx="509">
                  <c:v>3.5124082259623136E-2</c:v>
                </c:pt>
                <c:pt idx="510">
                  <c:v>3.5183579775112592E-2</c:v>
                </c:pt>
                <c:pt idx="511">
                  <c:v>3.1699820085383565E-2</c:v>
                </c:pt>
                <c:pt idx="512">
                  <c:v>3.5232922618945055E-2</c:v>
                </c:pt>
                <c:pt idx="513">
                  <c:v>3.4286071184986451E-2</c:v>
                </c:pt>
                <c:pt idx="514">
                  <c:v>3.8190842694191623E-2</c:v>
                </c:pt>
                <c:pt idx="515">
                  <c:v>3.4438110315076056E-2</c:v>
                </c:pt>
                <c:pt idx="516">
                  <c:v>3.4672607630358315E-2</c:v>
                </c:pt>
                <c:pt idx="517">
                  <c:v>3.4962972311588604E-2</c:v>
                </c:pt>
                <c:pt idx="518">
                  <c:v>3.5491963041393508E-2</c:v>
                </c:pt>
                <c:pt idx="519">
                  <c:v>3.5967282368665192E-2</c:v>
                </c:pt>
                <c:pt idx="520">
                  <c:v>3.4118462498191969E-2</c:v>
                </c:pt>
              </c:numCache>
            </c:numRef>
          </c:val>
        </c:ser>
        <c:ser>
          <c:idx val="7"/>
          <c:order val="4"/>
          <c:tx>
            <c:strRef>
              <c:f>APHY_t!$E$6</c:f>
              <c:strCache>
                <c:ptCount val="1"/>
                <c:pt idx="0">
                  <c:v>P05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APHY_t!$F$6:$TF$6</c:f>
              <c:numCache>
                <c:formatCode>General</c:formatCode>
                <c:ptCount val="521"/>
                <c:pt idx="0">
                  <c:v>1.7782508424601124</c:v>
                </c:pt>
                <c:pt idx="1">
                  <c:v>1.4762821342354824</c:v>
                </c:pt>
                <c:pt idx="2">
                  <c:v>1.4800958406849318</c:v>
                </c:pt>
                <c:pt idx="3">
                  <c:v>1.4757171785891918</c:v>
                </c:pt>
                <c:pt idx="4">
                  <c:v>2.0228301609906381</c:v>
                </c:pt>
                <c:pt idx="5">
                  <c:v>2.2634979314530006</c:v>
                </c:pt>
                <c:pt idx="6">
                  <c:v>2.110579020721469</c:v>
                </c:pt>
                <c:pt idx="7">
                  <c:v>1.8328637711611739</c:v>
                </c:pt>
                <c:pt idx="8">
                  <c:v>1.468119833805098</c:v>
                </c:pt>
                <c:pt idx="9">
                  <c:v>1.5926980994879276</c:v>
                </c:pt>
                <c:pt idx="10">
                  <c:v>1.4720849650883867</c:v>
                </c:pt>
                <c:pt idx="11">
                  <c:v>1.5278754297262462</c:v>
                </c:pt>
                <c:pt idx="12">
                  <c:v>1.4172713128778609</c:v>
                </c:pt>
                <c:pt idx="13">
                  <c:v>1.7648939411160121</c:v>
                </c:pt>
                <c:pt idx="14">
                  <c:v>1.7123738548069205</c:v>
                </c:pt>
                <c:pt idx="15">
                  <c:v>1.7500140090002987</c:v>
                </c:pt>
                <c:pt idx="16">
                  <c:v>1.423845663030711</c:v>
                </c:pt>
                <c:pt idx="17">
                  <c:v>1.4679945661606419</c:v>
                </c:pt>
                <c:pt idx="18">
                  <c:v>1.3088124853457901</c:v>
                </c:pt>
                <c:pt idx="19">
                  <c:v>1.2733444339133253</c:v>
                </c:pt>
                <c:pt idx="20">
                  <c:v>1.1954137192104346</c:v>
                </c:pt>
                <c:pt idx="21">
                  <c:v>1.2931067021021632</c:v>
                </c:pt>
                <c:pt idx="22">
                  <c:v>1.274688155053441</c:v>
                </c:pt>
                <c:pt idx="23">
                  <c:v>1.2931198869885845</c:v>
                </c:pt>
                <c:pt idx="24">
                  <c:v>1.1980682182583569</c:v>
                </c:pt>
                <c:pt idx="25">
                  <c:v>1.2606790158794432</c:v>
                </c:pt>
                <c:pt idx="26">
                  <c:v>1.1752597144173795</c:v>
                </c:pt>
                <c:pt idx="27">
                  <c:v>1.1710912912536378</c:v>
                </c:pt>
                <c:pt idx="28">
                  <c:v>1.1274687983989098</c:v>
                </c:pt>
                <c:pt idx="29">
                  <c:v>1.0809064452817221</c:v>
                </c:pt>
                <c:pt idx="30">
                  <c:v>1.0937810602919935</c:v>
                </c:pt>
                <c:pt idx="31">
                  <c:v>1.120765085875842</c:v>
                </c:pt>
                <c:pt idx="32">
                  <c:v>1.1669153593503301</c:v>
                </c:pt>
                <c:pt idx="33">
                  <c:v>1.1552666218788221</c:v>
                </c:pt>
                <c:pt idx="34">
                  <c:v>1.1249885533185495</c:v>
                </c:pt>
                <c:pt idx="35">
                  <c:v>1.1223406853869704</c:v>
                </c:pt>
                <c:pt idx="36">
                  <c:v>1.0862595271638598</c:v>
                </c:pt>
                <c:pt idx="37">
                  <c:v>1.0579593460091656</c:v>
                </c:pt>
                <c:pt idx="38">
                  <c:v>1.0265256118840378</c:v>
                </c:pt>
                <c:pt idx="39">
                  <c:v>1.0082718549630725</c:v>
                </c:pt>
                <c:pt idx="40">
                  <c:v>0.9970949121102517</c:v>
                </c:pt>
                <c:pt idx="41">
                  <c:v>0.97137540114651943</c:v>
                </c:pt>
                <c:pt idx="42">
                  <c:v>0.96270122591420793</c:v>
                </c:pt>
                <c:pt idx="43">
                  <c:v>0.95646557446136249</c:v>
                </c:pt>
                <c:pt idx="44">
                  <c:v>0.9648989122889442</c:v>
                </c:pt>
                <c:pt idx="45">
                  <c:v>0.97496745729511192</c:v>
                </c:pt>
                <c:pt idx="46">
                  <c:v>0.96985266481415222</c:v>
                </c:pt>
                <c:pt idx="47">
                  <c:v>0.97737357576522077</c:v>
                </c:pt>
                <c:pt idx="48">
                  <c:v>0.97134334780605058</c:v>
                </c:pt>
                <c:pt idx="49">
                  <c:v>0.96485056830835869</c:v>
                </c:pt>
                <c:pt idx="50">
                  <c:v>0.94626547882137069</c:v>
                </c:pt>
                <c:pt idx="51">
                  <c:v>0.93037739559701549</c:v>
                </c:pt>
                <c:pt idx="52">
                  <c:v>0.92049799771318663</c:v>
                </c:pt>
                <c:pt idx="53">
                  <c:v>0.89813974909667449</c:v>
                </c:pt>
                <c:pt idx="54">
                  <c:v>0.89237117551418965</c:v>
                </c:pt>
                <c:pt idx="55">
                  <c:v>0.87691431612504389</c:v>
                </c:pt>
                <c:pt idx="56">
                  <c:v>0.90004450145698645</c:v>
                </c:pt>
                <c:pt idx="57">
                  <c:v>0.89265864242772763</c:v>
                </c:pt>
                <c:pt idx="58">
                  <c:v>0.89213847921463452</c:v>
                </c:pt>
                <c:pt idx="59">
                  <c:v>0.86676948871840365</c:v>
                </c:pt>
                <c:pt idx="60">
                  <c:v>0.86855318004729343</c:v>
                </c:pt>
                <c:pt idx="61">
                  <c:v>0.86534753218204763</c:v>
                </c:pt>
                <c:pt idx="62">
                  <c:v>0.8661577983164126</c:v>
                </c:pt>
                <c:pt idx="63">
                  <c:v>0.85933857726472673</c:v>
                </c:pt>
                <c:pt idx="64">
                  <c:v>0.84282925440721268</c:v>
                </c:pt>
                <c:pt idx="65">
                  <c:v>0.82662852227668293</c:v>
                </c:pt>
                <c:pt idx="66">
                  <c:v>0.8160384876118697</c:v>
                </c:pt>
                <c:pt idx="67">
                  <c:v>0.79989752841913175</c:v>
                </c:pt>
                <c:pt idx="68">
                  <c:v>0.78989347653328457</c:v>
                </c:pt>
                <c:pt idx="69">
                  <c:v>0.76723905789223235</c:v>
                </c:pt>
                <c:pt idx="70">
                  <c:v>0.76647385368235765</c:v>
                </c:pt>
                <c:pt idx="71">
                  <c:v>0.75309336694400764</c:v>
                </c:pt>
                <c:pt idx="72">
                  <c:v>0.74433405600670965</c:v>
                </c:pt>
                <c:pt idx="73">
                  <c:v>0.73268096576624731</c:v>
                </c:pt>
                <c:pt idx="74">
                  <c:v>0.72202806953384169</c:v>
                </c:pt>
                <c:pt idx="75">
                  <c:v>0.71305890772281932</c:v>
                </c:pt>
                <c:pt idx="76">
                  <c:v>0.69697154631394964</c:v>
                </c:pt>
                <c:pt idx="77">
                  <c:v>0.69085472194805353</c:v>
                </c:pt>
                <c:pt idx="78">
                  <c:v>0.69422822094060699</c:v>
                </c:pt>
                <c:pt idx="79">
                  <c:v>0.68227297589977642</c:v>
                </c:pt>
                <c:pt idx="80">
                  <c:v>0.67143813718650791</c:v>
                </c:pt>
                <c:pt idx="81">
                  <c:v>0.65219978570920567</c:v>
                </c:pt>
                <c:pt idx="82">
                  <c:v>0.66349861308198377</c:v>
                </c:pt>
                <c:pt idx="83">
                  <c:v>0.66426943438383501</c:v>
                </c:pt>
                <c:pt idx="84">
                  <c:v>0.66521057179913201</c:v>
                </c:pt>
                <c:pt idx="85">
                  <c:v>0.64391041653196779</c:v>
                </c:pt>
                <c:pt idx="86">
                  <c:v>0.64182464168182374</c:v>
                </c:pt>
                <c:pt idx="87">
                  <c:v>0.63698027111567546</c:v>
                </c:pt>
                <c:pt idx="88">
                  <c:v>0.64933597878440563</c:v>
                </c:pt>
                <c:pt idx="89">
                  <c:v>0.65635190476258165</c:v>
                </c:pt>
                <c:pt idx="90">
                  <c:v>0.6672127640636315</c:v>
                </c:pt>
                <c:pt idx="91">
                  <c:v>0.66930625844553016</c:v>
                </c:pt>
                <c:pt idx="92">
                  <c:v>0.66469648699646589</c:v>
                </c:pt>
                <c:pt idx="93">
                  <c:v>0.65665221173179966</c:v>
                </c:pt>
                <c:pt idx="94">
                  <c:v>0.65408030901370195</c:v>
                </c:pt>
                <c:pt idx="95">
                  <c:v>0.65037571078249301</c:v>
                </c:pt>
                <c:pt idx="96">
                  <c:v>0.65392311921427904</c:v>
                </c:pt>
                <c:pt idx="97">
                  <c:v>0.65821522969988444</c:v>
                </c:pt>
                <c:pt idx="98">
                  <c:v>0.66076449803867776</c:v>
                </c:pt>
                <c:pt idx="99">
                  <c:v>0.65664763531820991</c:v>
                </c:pt>
                <c:pt idx="100">
                  <c:v>0.65420924478629561</c:v>
                </c:pt>
                <c:pt idx="101">
                  <c:v>0.65379507711694751</c:v>
                </c:pt>
                <c:pt idx="102">
                  <c:v>0.65317300967056791</c:v>
                </c:pt>
                <c:pt idx="103">
                  <c:v>0.65226189590528572</c:v>
                </c:pt>
                <c:pt idx="104">
                  <c:v>0.65259135832660264</c:v>
                </c:pt>
                <c:pt idx="105">
                  <c:v>0.65357674646707464</c:v>
                </c:pt>
                <c:pt idx="106">
                  <c:v>0.65224820904207703</c:v>
                </c:pt>
                <c:pt idx="107">
                  <c:v>0.65219665383485326</c:v>
                </c:pt>
                <c:pt idx="108">
                  <c:v>0.65141204095273741</c:v>
                </c:pt>
                <c:pt idx="109">
                  <c:v>0.64866560466495293</c:v>
                </c:pt>
                <c:pt idx="110">
                  <c:v>0.64017524981776852</c:v>
                </c:pt>
                <c:pt idx="111">
                  <c:v>0.63477272765714765</c:v>
                </c:pt>
                <c:pt idx="112">
                  <c:v>0.6327517962607625</c:v>
                </c:pt>
                <c:pt idx="113">
                  <c:v>0.63464881857383315</c:v>
                </c:pt>
                <c:pt idx="114">
                  <c:v>0.63624051600048792</c:v>
                </c:pt>
                <c:pt idx="115">
                  <c:v>0.63582038078840564</c:v>
                </c:pt>
                <c:pt idx="116">
                  <c:v>0.63364253072538168</c:v>
                </c:pt>
                <c:pt idx="117">
                  <c:v>0.62955272867824708</c:v>
                </c:pt>
                <c:pt idx="118">
                  <c:v>0.62695193405093763</c:v>
                </c:pt>
                <c:pt idx="119">
                  <c:v>0.62692823138590115</c:v>
                </c:pt>
                <c:pt idx="120">
                  <c:v>0.62836766143782952</c:v>
                </c:pt>
                <c:pt idx="121">
                  <c:v>0.63164977438149783</c:v>
                </c:pt>
                <c:pt idx="122">
                  <c:v>0.63407889035496834</c:v>
                </c:pt>
                <c:pt idx="123">
                  <c:v>0.63478741852584353</c:v>
                </c:pt>
                <c:pt idx="124">
                  <c:v>0.63572481996095065</c:v>
                </c:pt>
                <c:pt idx="125">
                  <c:v>0.6363186757930096</c:v>
                </c:pt>
                <c:pt idx="126">
                  <c:v>0.63991860641022291</c:v>
                </c:pt>
                <c:pt idx="127">
                  <c:v>0.64352912718030464</c:v>
                </c:pt>
                <c:pt idx="128">
                  <c:v>0.64667592482701963</c:v>
                </c:pt>
                <c:pt idx="129">
                  <c:v>0.65047669660804153</c:v>
                </c:pt>
                <c:pt idx="130">
                  <c:v>0.65559458942942761</c:v>
                </c:pt>
                <c:pt idx="131">
                  <c:v>0.6616946744789598</c:v>
                </c:pt>
                <c:pt idx="132">
                  <c:v>0.67017464599460053</c:v>
                </c:pt>
                <c:pt idx="133">
                  <c:v>0.67034417621358466</c:v>
                </c:pt>
                <c:pt idx="134">
                  <c:v>0.67591739556926067</c:v>
                </c:pt>
                <c:pt idx="135">
                  <c:v>0.67607422228087632</c:v>
                </c:pt>
                <c:pt idx="136">
                  <c:v>0.6811603828298205</c:v>
                </c:pt>
                <c:pt idx="137">
                  <c:v>0.68117117020802564</c:v>
                </c:pt>
                <c:pt idx="138">
                  <c:v>0.68399071433664582</c:v>
                </c:pt>
                <c:pt idx="139">
                  <c:v>0.68381021318294455</c:v>
                </c:pt>
                <c:pt idx="140">
                  <c:v>0.68415933235139303</c:v>
                </c:pt>
                <c:pt idx="141">
                  <c:v>0.68244648598752822</c:v>
                </c:pt>
                <c:pt idx="142">
                  <c:v>0.68224385180552183</c:v>
                </c:pt>
                <c:pt idx="143">
                  <c:v>0.67901121921890273</c:v>
                </c:pt>
                <c:pt idx="144">
                  <c:v>0.67614056129182865</c:v>
                </c:pt>
                <c:pt idx="145">
                  <c:v>0.67106999826965963</c:v>
                </c:pt>
                <c:pt idx="146">
                  <c:v>0.67019285074602974</c:v>
                </c:pt>
                <c:pt idx="147">
                  <c:v>0.66775466369629943</c:v>
                </c:pt>
                <c:pt idx="148">
                  <c:v>0.66696288538431581</c:v>
                </c:pt>
                <c:pt idx="149">
                  <c:v>0.66470103526651469</c:v>
                </c:pt>
                <c:pt idx="150">
                  <c:v>0.66345130525481866</c:v>
                </c:pt>
                <c:pt idx="151">
                  <c:v>0.66404016806382116</c:v>
                </c:pt>
                <c:pt idx="152">
                  <c:v>0.66364152456602055</c:v>
                </c:pt>
                <c:pt idx="153">
                  <c:v>0.66607225409923365</c:v>
                </c:pt>
                <c:pt idx="154">
                  <c:v>0.66837447922884341</c:v>
                </c:pt>
                <c:pt idx="155">
                  <c:v>0.67185799742552066</c:v>
                </c:pt>
                <c:pt idx="156">
                  <c:v>0.67488745998260413</c:v>
                </c:pt>
                <c:pt idx="157">
                  <c:v>0.6740218356169112</c:v>
                </c:pt>
                <c:pt idx="158">
                  <c:v>0.67411870027253984</c:v>
                </c:pt>
                <c:pt idx="159">
                  <c:v>0.6696239275998076</c:v>
                </c:pt>
                <c:pt idx="160">
                  <c:v>0.66809633089798504</c:v>
                </c:pt>
                <c:pt idx="161">
                  <c:v>0.66134452605832428</c:v>
                </c:pt>
                <c:pt idx="162">
                  <c:v>0.65551701661343464</c:v>
                </c:pt>
                <c:pt idx="163">
                  <c:v>0.64663767424102903</c:v>
                </c:pt>
                <c:pt idx="164">
                  <c:v>0.63770380028407847</c:v>
                </c:pt>
                <c:pt idx="165">
                  <c:v>0.62649396448089856</c:v>
                </c:pt>
                <c:pt idx="166">
                  <c:v>0.61220003894472363</c:v>
                </c:pt>
                <c:pt idx="167">
                  <c:v>0.59707175592862749</c:v>
                </c:pt>
                <c:pt idx="168">
                  <c:v>0.58015296079031464</c:v>
                </c:pt>
                <c:pt idx="169">
                  <c:v>0.56130696834025851</c:v>
                </c:pt>
                <c:pt idx="170">
                  <c:v>0.54282077510392301</c:v>
                </c:pt>
                <c:pt idx="171">
                  <c:v>0.52586344410894459</c:v>
                </c:pt>
                <c:pt idx="172">
                  <c:v>0.5100857908505847</c:v>
                </c:pt>
                <c:pt idx="173">
                  <c:v>0.49434642164321851</c:v>
                </c:pt>
                <c:pt idx="174">
                  <c:v>0.47754244503492932</c:v>
                </c:pt>
                <c:pt idx="175">
                  <c:v>0.46216524083551574</c:v>
                </c:pt>
                <c:pt idx="176">
                  <c:v>0.44741525907507917</c:v>
                </c:pt>
                <c:pt idx="177">
                  <c:v>0.43610032826929407</c:v>
                </c:pt>
                <c:pt idx="178">
                  <c:v>0.42671085340220088</c:v>
                </c:pt>
                <c:pt idx="179">
                  <c:v>0.41629823628039675</c:v>
                </c:pt>
                <c:pt idx="180">
                  <c:v>0.40675902308022877</c:v>
                </c:pt>
                <c:pt idx="181">
                  <c:v>0.39867159619065651</c:v>
                </c:pt>
                <c:pt idx="182">
                  <c:v>0.3933276780956273</c:v>
                </c:pt>
                <c:pt idx="183">
                  <c:v>0.38679982928227152</c:v>
                </c:pt>
                <c:pt idx="184">
                  <c:v>0.38110071035312132</c:v>
                </c:pt>
                <c:pt idx="185">
                  <c:v>0.37724243695721832</c:v>
                </c:pt>
                <c:pt idx="186">
                  <c:v>0.37346385670438581</c:v>
                </c:pt>
                <c:pt idx="187">
                  <c:v>0.36998342595337447</c:v>
                </c:pt>
                <c:pt idx="188">
                  <c:v>0.36509530004275437</c:v>
                </c:pt>
                <c:pt idx="189">
                  <c:v>0.36231259492493978</c:v>
                </c:pt>
                <c:pt idx="190">
                  <c:v>0.36089407968526005</c:v>
                </c:pt>
                <c:pt idx="191">
                  <c:v>0.35798365909954455</c:v>
                </c:pt>
                <c:pt idx="192">
                  <c:v>0.35369450999701774</c:v>
                </c:pt>
                <c:pt idx="193">
                  <c:v>0.34985041455966487</c:v>
                </c:pt>
                <c:pt idx="194">
                  <c:v>0.34671316442586531</c:v>
                </c:pt>
                <c:pt idx="195">
                  <c:v>0.3447910195048563</c:v>
                </c:pt>
                <c:pt idx="196">
                  <c:v>0.34080634746277244</c:v>
                </c:pt>
                <c:pt idx="197">
                  <c:v>0.33763406408879748</c:v>
                </c:pt>
                <c:pt idx="198">
                  <c:v>0.33367549911923694</c:v>
                </c:pt>
                <c:pt idx="199">
                  <c:v>0.32926401445332276</c:v>
                </c:pt>
                <c:pt idx="200">
                  <c:v>0.32616056997189086</c:v>
                </c:pt>
                <c:pt idx="201">
                  <c:v>0.32455995482302291</c:v>
                </c:pt>
                <c:pt idx="202">
                  <c:v>0.32294236082610628</c:v>
                </c:pt>
                <c:pt idx="203">
                  <c:v>0.32021480968808186</c:v>
                </c:pt>
                <c:pt idx="204">
                  <c:v>0.31583122721582363</c:v>
                </c:pt>
                <c:pt idx="205">
                  <c:v>0.31321833980489105</c:v>
                </c:pt>
                <c:pt idx="206">
                  <c:v>0.31014718200349528</c:v>
                </c:pt>
                <c:pt idx="207">
                  <c:v>0.30743797161651532</c:v>
                </c:pt>
                <c:pt idx="208">
                  <c:v>0.30494917712551728</c:v>
                </c:pt>
                <c:pt idx="209">
                  <c:v>0.30396100160154782</c:v>
                </c:pt>
                <c:pt idx="210">
                  <c:v>0.30322719433882911</c:v>
                </c:pt>
                <c:pt idx="211">
                  <c:v>0.30201520747545346</c:v>
                </c:pt>
                <c:pt idx="212">
                  <c:v>0.29985662606824753</c:v>
                </c:pt>
                <c:pt idx="213">
                  <c:v>0.29688945650344373</c:v>
                </c:pt>
                <c:pt idx="214">
                  <c:v>0.29437037937282834</c:v>
                </c:pt>
                <c:pt idx="215">
                  <c:v>0.29215864100621031</c:v>
                </c:pt>
                <c:pt idx="216">
                  <c:v>0.29167516202948346</c:v>
                </c:pt>
                <c:pt idx="217">
                  <c:v>0.29028616309235367</c:v>
                </c:pt>
                <c:pt idx="218">
                  <c:v>0.28761989773561164</c:v>
                </c:pt>
                <c:pt idx="219">
                  <c:v>0.28465535793977181</c:v>
                </c:pt>
                <c:pt idx="220">
                  <c:v>0.28206541534567992</c:v>
                </c:pt>
                <c:pt idx="221">
                  <c:v>0.28035656485530336</c:v>
                </c:pt>
                <c:pt idx="222">
                  <c:v>0.27794946432607481</c:v>
                </c:pt>
                <c:pt idx="223">
                  <c:v>0.27526760850413873</c:v>
                </c:pt>
                <c:pt idx="224">
                  <c:v>0.27302942616739106</c:v>
                </c:pt>
                <c:pt idx="225">
                  <c:v>0.27061903785073865</c:v>
                </c:pt>
                <c:pt idx="226">
                  <c:v>0.26720503152751263</c:v>
                </c:pt>
                <c:pt idx="227">
                  <c:v>0.264272006444977</c:v>
                </c:pt>
                <c:pt idx="228">
                  <c:v>0.25956841015007298</c:v>
                </c:pt>
                <c:pt idx="229">
                  <c:v>0.2536614691833568</c:v>
                </c:pt>
                <c:pt idx="230">
                  <c:v>0.24873674411485291</c:v>
                </c:pt>
                <c:pt idx="231">
                  <c:v>0.24391667613814524</c:v>
                </c:pt>
                <c:pt idx="232">
                  <c:v>0.24162720550212699</c:v>
                </c:pt>
                <c:pt idx="233">
                  <c:v>0.23598984278927654</c:v>
                </c:pt>
                <c:pt idx="234">
                  <c:v>0.23203465637572551</c:v>
                </c:pt>
                <c:pt idx="235">
                  <c:v>0.22737521726158483</c:v>
                </c:pt>
                <c:pt idx="236">
                  <c:v>0.22439978844801833</c:v>
                </c:pt>
                <c:pt idx="237">
                  <c:v>0.22046353685704501</c:v>
                </c:pt>
                <c:pt idx="238">
                  <c:v>0.21657517124055017</c:v>
                </c:pt>
                <c:pt idx="239">
                  <c:v>0.21197830287346858</c:v>
                </c:pt>
                <c:pt idx="240">
                  <c:v>0.20882548123076741</c:v>
                </c:pt>
                <c:pt idx="241">
                  <c:v>0.20510586700507036</c:v>
                </c:pt>
                <c:pt idx="242">
                  <c:v>0.20148425109806781</c:v>
                </c:pt>
                <c:pt idx="243">
                  <c:v>0.1978757797467913</c:v>
                </c:pt>
                <c:pt idx="244">
                  <c:v>0.19456773412432629</c:v>
                </c:pt>
                <c:pt idx="245">
                  <c:v>0.19235278689776691</c:v>
                </c:pt>
                <c:pt idx="246">
                  <c:v>0.1887690815336428</c:v>
                </c:pt>
                <c:pt idx="247">
                  <c:v>0.18629121856391656</c:v>
                </c:pt>
                <c:pt idx="248">
                  <c:v>0.18454640315328644</c:v>
                </c:pt>
                <c:pt idx="249">
                  <c:v>0.18215285390465005</c:v>
                </c:pt>
                <c:pt idx="250">
                  <c:v>0.17957605909625249</c:v>
                </c:pt>
                <c:pt idx="251">
                  <c:v>0.17611198648002219</c:v>
                </c:pt>
                <c:pt idx="252">
                  <c:v>0.17373239786854441</c:v>
                </c:pt>
                <c:pt idx="253">
                  <c:v>0.1712526228488406</c:v>
                </c:pt>
                <c:pt idx="254">
                  <c:v>0.16813566177064967</c:v>
                </c:pt>
                <c:pt idx="255">
                  <c:v>0.16524152155738894</c:v>
                </c:pt>
                <c:pt idx="256">
                  <c:v>0.16351115032980984</c:v>
                </c:pt>
                <c:pt idx="257">
                  <c:v>0.16234999728475014</c:v>
                </c:pt>
                <c:pt idx="258">
                  <c:v>0.16214706830641021</c:v>
                </c:pt>
                <c:pt idx="259">
                  <c:v>0.16071495533468833</c:v>
                </c:pt>
                <c:pt idx="260">
                  <c:v>0.15963897708093674</c:v>
                </c:pt>
                <c:pt idx="261">
                  <c:v>0.15815290237947591</c:v>
                </c:pt>
                <c:pt idx="262">
                  <c:v>0.15800829425899982</c:v>
                </c:pt>
                <c:pt idx="263">
                  <c:v>0.1572171308027587</c:v>
                </c:pt>
                <c:pt idx="264">
                  <c:v>0.15694986904971386</c:v>
                </c:pt>
                <c:pt idx="265">
                  <c:v>0.15456523273558309</c:v>
                </c:pt>
                <c:pt idx="266">
                  <c:v>0.15385027758845521</c:v>
                </c:pt>
                <c:pt idx="267">
                  <c:v>0.15343582205314141</c:v>
                </c:pt>
                <c:pt idx="268">
                  <c:v>0.15318430386648174</c:v>
                </c:pt>
                <c:pt idx="269">
                  <c:v>0.15200076927330192</c:v>
                </c:pt>
                <c:pt idx="270">
                  <c:v>0.15128216915515691</c:v>
                </c:pt>
                <c:pt idx="271">
                  <c:v>0.15068709250943094</c:v>
                </c:pt>
                <c:pt idx="272">
                  <c:v>0.15069934066337273</c:v>
                </c:pt>
                <c:pt idx="273">
                  <c:v>0.15012726508073021</c:v>
                </c:pt>
                <c:pt idx="274">
                  <c:v>0.14953828419056381</c:v>
                </c:pt>
                <c:pt idx="275">
                  <c:v>0.14957359623217251</c:v>
                </c:pt>
                <c:pt idx="276">
                  <c:v>0.14799197080880441</c:v>
                </c:pt>
                <c:pt idx="277">
                  <c:v>0.14873418060494722</c:v>
                </c:pt>
                <c:pt idx="278">
                  <c:v>0.14690543412474374</c:v>
                </c:pt>
                <c:pt idx="279">
                  <c:v>0.14762833155290236</c:v>
                </c:pt>
                <c:pt idx="280">
                  <c:v>0.14758046993058127</c:v>
                </c:pt>
                <c:pt idx="281">
                  <c:v>0.14883473132742986</c:v>
                </c:pt>
                <c:pt idx="282">
                  <c:v>0.14941602660844991</c:v>
                </c:pt>
                <c:pt idx="283">
                  <c:v>0.15036928204448882</c:v>
                </c:pt>
                <c:pt idx="284">
                  <c:v>0.15178969504162212</c:v>
                </c:pt>
                <c:pt idx="285">
                  <c:v>0.15315298861516571</c:v>
                </c:pt>
                <c:pt idx="286">
                  <c:v>0.15316417274211824</c:v>
                </c:pt>
                <c:pt idx="287">
                  <c:v>0.15528840930323412</c:v>
                </c:pt>
                <c:pt idx="288">
                  <c:v>0.15615201567303638</c:v>
                </c:pt>
                <c:pt idx="289">
                  <c:v>0.1578420563505889</c:v>
                </c:pt>
                <c:pt idx="290">
                  <c:v>0.15794742174879525</c:v>
                </c:pt>
                <c:pt idx="291">
                  <c:v>0.15957904523645144</c:v>
                </c:pt>
                <c:pt idx="292">
                  <c:v>0.16176020138195529</c:v>
                </c:pt>
                <c:pt idx="293">
                  <c:v>0.16331902450873423</c:v>
                </c:pt>
                <c:pt idx="294">
                  <c:v>0.16510767263004117</c:v>
                </c:pt>
                <c:pt idx="295">
                  <c:v>0.16679167520509661</c:v>
                </c:pt>
                <c:pt idx="296">
                  <c:v>0.17023242860027649</c:v>
                </c:pt>
                <c:pt idx="297">
                  <c:v>0.17198355001169893</c:v>
                </c:pt>
                <c:pt idx="298">
                  <c:v>0.17419638798813891</c:v>
                </c:pt>
                <c:pt idx="299">
                  <c:v>0.17473857341342244</c:v>
                </c:pt>
                <c:pt idx="300">
                  <c:v>0.17706429652908381</c:v>
                </c:pt>
                <c:pt idx="301">
                  <c:v>0.17873551604221891</c:v>
                </c:pt>
                <c:pt idx="302">
                  <c:v>0.18052904910433723</c:v>
                </c:pt>
                <c:pt idx="303">
                  <c:v>0.18259637381884181</c:v>
                </c:pt>
                <c:pt idx="304">
                  <c:v>0.18402012690875028</c:v>
                </c:pt>
                <c:pt idx="305">
                  <c:v>0.18457003537097041</c:v>
                </c:pt>
                <c:pt idx="306">
                  <c:v>0.18440153970562101</c:v>
                </c:pt>
                <c:pt idx="307">
                  <c:v>0.18547770363513671</c:v>
                </c:pt>
                <c:pt idx="308">
                  <c:v>0.18751684278515052</c:v>
                </c:pt>
                <c:pt idx="309">
                  <c:v>0.19033134886674791</c:v>
                </c:pt>
                <c:pt idx="310">
                  <c:v>0.19185261765967054</c:v>
                </c:pt>
                <c:pt idx="311">
                  <c:v>0.19290087973714404</c:v>
                </c:pt>
                <c:pt idx="312">
                  <c:v>0.19169944279250062</c:v>
                </c:pt>
                <c:pt idx="313">
                  <c:v>0.19139718969986871</c:v>
                </c:pt>
                <c:pt idx="314">
                  <c:v>0.19224674279505041</c:v>
                </c:pt>
                <c:pt idx="315">
                  <c:v>0.19425046808106541</c:v>
                </c:pt>
                <c:pt idx="316">
                  <c:v>0.19658012986583071</c:v>
                </c:pt>
                <c:pt idx="317">
                  <c:v>0.19800358181614874</c:v>
                </c:pt>
                <c:pt idx="318">
                  <c:v>0.19956523217586292</c:v>
                </c:pt>
                <c:pt idx="319">
                  <c:v>0.19933436376917379</c:v>
                </c:pt>
                <c:pt idx="320">
                  <c:v>0.19926651216933294</c:v>
                </c:pt>
                <c:pt idx="321">
                  <c:v>0.1991304737390272</c:v>
                </c:pt>
                <c:pt idx="322">
                  <c:v>0.19877658853973171</c:v>
                </c:pt>
                <c:pt idx="323">
                  <c:v>0.20040248616447395</c:v>
                </c:pt>
                <c:pt idx="324">
                  <c:v>0.20228688694928279</c:v>
                </c:pt>
                <c:pt idx="325">
                  <c:v>0.20541595097608994</c:v>
                </c:pt>
                <c:pt idx="326">
                  <c:v>0.20630778331430524</c:v>
                </c:pt>
                <c:pt idx="327">
                  <c:v>0.20690886378169959</c:v>
                </c:pt>
                <c:pt idx="328">
                  <c:v>0.20835145786641956</c:v>
                </c:pt>
                <c:pt idx="329">
                  <c:v>0.21037777560866319</c:v>
                </c:pt>
                <c:pt idx="330">
                  <c:v>0.21298426499327441</c:v>
                </c:pt>
                <c:pt idx="331">
                  <c:v>0.21485771176989404</c:v>
                </c:pt>
                <c:pt idx="332">
                  <c:v>0.21746886790481396</c:v>
                </c:pt>
                <c:pt idx="333">
                  <c:v>0.21996782144740282</c:v>
                </c:pt>
                <c:pt idx="334">
                  <c:v>0.22241367330419806</c:v>
                </c:pt>
                <c:pt idx="335">
                  <c:v>0.22547596775034551</c:v>
                </c:pt>
                <c:pt idx="336">
                  <c:v>0.22810133629845186</c:v>
                </c:pt>
                <c:pt idx="337">
                  <c:v>0.22956378374558206</c:v>
                </c:pt>
                <c:pt idx="338">
                  <c:v>0.23080545035305727</c:v>
                </c:pt>
                <c:pt idx="339">
                  <c:v>0.23329316787604279</c:v>
                </c:pt>
                <c:pt idx="340">
                  <c:v>0.23633406727182521</c:v>
                </c:pt>
                <c:pt idx="341">
                  <c:v>0.23795664366547303</c:v>
                </c:pt>
                <c:pt idx="342">
                  <c:v>0.23894414066301689</c:v>
                </c:pt>
                <c:pt idx="343">
                  <c:v>0.23934601981676992</c:v>
                </c:pt>
                <c:pt idx="344">
                  <c:v>0.24013269694680359</c:v>
                </c:pt>
                <c:pt idx="345">
                  <c:v>0.24155027536606641</c:v>
                </c:pt>
                <c:pt idx="346">
                  <c:v>0.24250312955916481</c:v>
                </c:pt>
                <c:pt idx="347">
                  <c:v>0.24268714862752291</c:v>
                </c:pt>
                <c:pt idx="348">
                  <c:v>0.24116661789627244</c:v>
                </c:pt>
                <c:pt idx="349">
                  <c:v>0.24075338598056292</c:v>
                </c:pt>
                <c:pt idx="350">
                  <c:v>0.23999843557783657</c:v>
                </c:pt>
                <c:pt idx="351">
                  <c:v>0.24079501418914118</c:v>
                </c:pt>
                <c:pt idx="352">
                  <c:v>0.24074118462967581</c:v>
                </c:pt>
                <c:pt idx="353">
                  <c:v>0.23927044552288523</c:v>
                </c:pt>
                <c:pt idx="354">
                  <c:v>0.23804351564973886</c:v>
                </c:pt>
                <c:pt idx="355">
                  <c:v>0.23585028190541493</c:v>
                </c:pt>
                <c:pt idx="356">
                  <c:v>0.23482347149621599</c:v>
                </c:pt>
                <c:pt idx="357">
                  <c:v>0.23263149155174703</c:v>
                </c:pt>
                <c:pt idx="358">
                  <c:v>0.23036164504483492</c:v>
                </c:pt>
                <c:pt idx="359">
                  <c:v>0.2282417224746682</c:v>
                </c:pt>
                <c:pt idx="360">
                  <c:v>0.22459695164436724</c:v>
                </c:pt>
                <c:pt idx="361">
                  <c:v>0.22329237683716999</c:v>
                </c:pt>
                <c:pt idx="362">
                  <c:v>0.22029786847949273</c:v>
                </c:pt>
                <c:pt idx="363">
                  <c:v>0.21819046387823654</c:v>
                </c:pt>
                <c:pt idx="364">
                  <c:v>0.2147495166997149</c:v>
                </c:pt>
                <c:pt idx="365">
                  <c:v>0.21228256835405127</c:v>
                </c:pt>
                <c:pt idx="366">
                  <c:v>0.21059958173120102</c:v>
                </c:pt>
                <c:pt idx="367">
                  <c:v>0.20960621905529594</c:v>
                </c:pt>
                <c:pt idx="368">
                  <c:v>0.21004545269067595</c:v>
                </c:pt>
                <c:pt idx="369">
                  <c:v>0.20959342647559484</c:v>
                </c:pt>
                <c:pt idx="370">
                  <c:v>0.20995930758283135</c:v>
                </c:pt>
                <c:pt idx="371">
                  <c:v>0.21041964912557479</c:v>
                </c:pt>
                <c:pt idx="372">
                  <c:v>0.21230011380065178</c:v>
                </c:pt>
                <c:pt idx="373">
                  <c:v>0.21433197339081919</c:v>
                </c:pt>
                <c:pt idx="374">
                  <c:v>0.21766760312482294</c:v>
                </c:pt>
                <c:pt idx="375">
                  <c:v>0.22169779490078717</c:v>
                </c:pt>
                <c:pt idx="376">
                  <c:v>0.22603810526535928</c:v>
                </c:pt>
                <c:pt idx="377">
                  <c:v>0.23224118662538151</c:v>
                </c:pt>
                <c:pt idx="378">
                  <c:v>0.23836225574581041</c:v>
                </c:pt>
                <c:pt idx="379">
                  <c:v>0.24756501235210601</c:v>
                </c:pt>
                <c:pt idx="380">
                  <c:v>0.25732634182199682</c:v>
                </c:pt>
                <c:pt idx="381">
                  <c:v>0.26835690380802874</c:v>
                </c:pt>
                <c:pt idx="382">
                  <c:v>0.27974994457460745</c:v>
                </c:pt>
                <c:pt idx="383">
                  <c:v>0.29047259868435238</c:v>
                </c:pt>
                <c:pt idx="384">
                  <c:v>0.30398126641203632</c:v>
                </c:pt>
                <c:pt idx="385">
                  <c:v>0.31708010917811608</c:v>
                </c:pt>
                <c:pt idx="386">
                  <c:v>0.33201458685400076</c:v>
                </c:pt>
                <c:pt idx="387">
                  <c:v>0.34494976223114782</c:v>
                </c:pt>
                <c:pt idx="388">
                  <c:v>0.35724118600003829</c:v>
                </c:pt>
                <c:pt idx="389">
                  <c:v>0.36689206393074647</c:v>
                </c:pt>
                <c:pt idx="390">
                  <c:v>0.37743670925732142</c:v>
                </c:pt>
                <c:pt idx="391">
                  <c:v>0.38549541650131003</c:v>
                </c:pt>
                <c:pt idx="392">
                  <c:v>0.39499601974694964</c:v>
                </c:pt>
                <c:pt idx="393">
                  <c:v>0.39975386518528627</c:v>
                </c:pt>
                <c:pt idx="394">
                  <c:v>0.40582399994092866</c:v>
                </c:pt>
                <c:pt idx="395">
                  <c:v>0.40974476469073534</c:v>
                </c:pt>
                <c:pt idx="396">
                  <c:v>0.41414229133889835</c:v>
                </c:pt>
                <c:pt idx="397">
                  <c:v>0.41679533090522453</c:v>
                </c:pt>
                <c:pt idx="398">
                  <c:v>0.41597316140417956</c:v>
                </c:pt>
                <c:pt idx="399">
                  <c:v>0.41672025569466703</c:v>
                </c:pt>
                <c:pt idx="400">
                  <c:v>0.41595593641443707</c:v>
                </c:pt>
                <c:pt idx="401">
                  <c:v>0.41356539440073925</c:v>
                </c:pt>
                <c:pt idx="402">
                  <c:v>0.40765871395852238</c:v>
                </c:pt>
                <c:pt idx="403">
                  <c:v>0.4004122508304348</c:v>
                </c:pt>
                <c:pt idx="404">
                  <c:v>0.39258613245582386</c:v>
                </c:pt>
                <c:pt idx="405">
                  <c:v>0.38157169486182935</c:v>
                </c:pt>
                <c:pt idx="406">
                  <c:v>0.36995462413049784</c:v>
                </c:pt>
                <c:pt idx="407">
                  <c:v>0.35688532970920189</c:v>
                </c:pt>
                <c:pt idx="408">
                  <c:v>0.34181684880376267</c:v>
                </c:pt>
                <c:pt idx="409">
                  <c:v>0.32381567011586193</c:v>
                </c:pt>
                <c:pt idx="410">
                  <c:v>0.30614965032657876</c:v>
                </c:pt>
                <c:pt idx="411">
                  <c:v>0.28822116837942513</c:v>
                </c:pt>
                <c:pt idx="412">
                  <c:v>0.27245666378286559</c:v>
                </c:pt>
                <c:pt idx="413">
                  <c:v>0.25488214546449978</c:v>
                </c:pt>
                <c:pt idx="414">
                  <c:v>0.24101917383712476</c:v>
                </c:pt>
                <c:pt idx="415">
                  <c:v>0.22524500357739594</c:v>
                </c:pt>
                <c:pt idx="416">
                  <c:v>0.21124793352806795</c:v>
                </c:pt>
                <c:pt idx="417">
                  <c:v>0.19761121298076378</c:v>
                </c:pt>
                <c:pt idx="418">
                  <c:v>0.1849434998728918</c:v>
                </c:pt>
                <c:pt idx="419">
                  <c:v>0.17367906972532224</c:v>
                </c:pt>
                <c:pt idx="420">
                  <c:v>0.16404794864208441</c:v>
                </c:pt>
                <c:pt idx="421">
                  <c:v>0.15630763749491194</c:v>
                </c:pt>
                <c:pt idx="422">
                  <c:v>0.15038069330157669</c:v>
                </c:pt>
                <c:pt idx="423">
                  <c:v>0.14217034421755817</c:v>
                </c:pt>
                <c:pt idx="424">
                  <c:v>0.13667577433467734</c:v>
                </c:pt>
                <c:pt idx="425">
                  <c:v>0.12947143330247707</c:v>
                </c:pt>
                <c:pt idx="426">
                  <c:v>0.12502877021446188</c:v>
                </c:pt>
                <c:pt idx="427">
                  <c:v>0.11966866576342014</c:v>
                </c:pt>
                <c:pt idx="428">
                  <c:v>0.11599235004583792</c:v>
                </c:pt>
                <c:pt idx="429">
                  <c:v>0.11299227116031271</c:v>
                </c:pt>
                <c:pt idx="430">
                  <c:v>0.10965331713876195</c:v>
                </c:pt>
                <c:pt idx="431">
                  <c:v>0.10664954894315221</c:v>
                </c:pt>
                <c:pt idx="432">
                  <c:v>0.10263855229566068</c:v>
                </c:pt>
                <c:pt idx="433">
                  <c:v>0.10059205625593144</c:v>
                </c:pt>
                <c:pt idx="434">
                  <c:v>9.8102901861149575E-2</c:v>
                </c:pt>
                <c:pt idx="435">
                  <c:v>9.7294617017597632E-2</c:v>
                </c:pt>
                <c:pt idx="436">
                  <c:v>9.3345344674246974E-2</c:v>
                </c:pt>
                <c:pt idx="437">
                  <c:v>9.2434015909316533E-2</c:v>
                </c:pt>
                <c:pt idx="438">
                  <c:v>8.89617258840152E-2</c:v>
                </c:pt>
                <c:pt idx="439">
                  <c:v>8.8622596606384704E-2</c:v>
                </c:pt>
                <c:pt idx="440">
                  <c:v>8.6613280949304483E-2</c:v>
                </c:pt>
                <c:pt idx="441">
                  <c:v>8.7669457906553991E-2</c:v>
                </c:pt>
                <c:pt idx="442">
                  <c:v>8.552654648708774E-2</c:v>
                </c:pt>
                <c:pt idx="443">
                  <c:v>8.3961746327585227E-2</c:v>
                </c:pt>
                <c:pt idx="444">
                  <c:v>7.9823939873039526E-2</c:v>
                </c:pt>
                <c:pt idx="445">
                  <c:v>7.9913691774572027E-2</c:v>
                </c:pt>
                <c:pt idx="446">
                  <c:v>7.6489071292369162E-2</c:v>
                </c:pt>
                <c:pt idx="447">
                  <c:v>7.4524765142744684E-2</c:v>
                </c:pt>
                <c:pt idx="448">
                  <c:v>7.2229105310456065E-2</c:v>
                </c:pt>
                <c:pt idx="449">
                  <c:v>7.5230096468054772E-2</c:v>
                </c:pt>
                <c:pt idx="450">
                  <c:v>7.5596778586323424E-2</c:v>
                </c:pt>
                <c:pt idx="451">
                  <c:v>7.6199484006741147E-2</c:v>
                </c:pt>
                <c:pt idx="452">
                  <c:v>7.1921080765993683E-2</c:v>
                </c:pt>
                <c:pt idx="453">
                  <c:v>7.0327779639301993E-2</c:v>
                </c:pt>
                <c:pt idx="454">
                  <c:v>6.7397103833312683E-2</c:v>
                </c:pt>
                <c:pt idx="455">
                  <c:v>6.564997233731279E-2</c:v>
                </c:pt>
                <c:pt idx="456">
                  <c:v>6.6065489862587881E-2</c:v>
                </c:pt>
                <c:pt idx="457">
                  <c:v>6.565823837396205E-2</c:v>
                </c:pt>
                <c:pt idx="458">
                  <c:v>6.6571578886921279E-2</c:v>
                </c:pt>
                <c:pt idx="459">
                  <c:v>6.7834137788686119E-2</c:v>
                </c:pt>
                <c:pt idx="460">
                  <c:v>6.7748074422246979E-2</c:v>
                </c:pt>
                <c:pt idx="461">
                  <c:v>6.7129955388461338E-2</c:v>
                </c:pt>
                <c:pt idx="462">
                  <c:v>6.5059395012392426E-2</c:v>
                </c:pt>
                <c:pt idx="463">
                  <c:v>6.4600785218364307E-2</c:v>
                </c:pt>
                <c:pt idx="464">
                  <c:v>6.5545041771127716E-2</c:v>
                </c:pt>
                <c:pt idx="465">
                  <c:v>6.4244946728843302E-2</c:v>
                </c:pt>
                <c:pt idx="466">
                  <c:v>6.2778153239073292E-2</c:v>
                </c:pt>
                <c:pt idx="467">
                  <c:v>5.9267473067218641E-2</c:v>
                </c:pt>
                <c:pt idx="468">
                  <c:v>5.8267589122449524E-2</c:v>
                </c:pt>
                <c:pt idx="469">
                  <c:v>5.8486622999774807E-2</c:v>
                </c:pt>
                <c:pt idx="470">
                  <c:v>6.051410510963591E-2</c:v>
                </c:pt>
                <c:pt idx="471">
                  <c:v>6.1933847522169252E-2</c:v>
                </c:pt>
                <c:pt idx="472">
                  <c:v>6.3619397760126109E-2</c:v>
                </c:pt>
                <c:pt idx="473">
                  <c:v>6.3676925921764202E-2</c:v>
                </c:pt>
                <c:pt idx="474">
                  <c:v>6.2447604475722007E-2</c:v>
                </c:pt>
                <c:pt idx="475">
                  <c:v>5.9817688503328963E-2</c:v>
                </c:pt>
                <c:pt idx="476">
                  <c:v>6.1616587135117924E-2</c:v>
                </c:pt>
                <c:pt idx="477">
                  <c:v>6.3062753958603751E-2</c:v>
                </c:pt>
                <c:pt idx="478">
                  <c:v>6.559737533162581E-2</c:v>
                </c:pt>
                <c:pt idx="479">
                  <c:v>6.2039807228336352E-2</c:v>
                </c:pt>
                <c:pt idx="480">
                  <c:v>6.0787678111345729E-2</c:v>
                </c:pt>
                <c:pt idx="481">
                  <c:v>5.9765739660943923E-2</c:v>
                </c:pt>
                <c:pt idx="482">
                  <c:v>6.3700920867512376E-2</c:v>
                </c:pt>
                <c:pt idx="483">
                  <c:v>6.1706285889622431E-2</c:v>
                </c:pt>
                <c:pt idx="484">
                  <c:v>6.0234962930029723E-2</c:v>
                </c:pt>
                <c:pt idx="485">
                  <c:v>5.6498863415152367E-2</c:v>
                </c:pt>
                <c:pt idx="486">
                  <c:v>5.964475602818739E-2</c:v>
                </c:pt>
                <c:pt idx="487">
                  <c:v>5.7835767209289402E-2</c:v>
                </c:pt>
                <c:pt idx="488">
                  <c:v>5.9687143567151456E-2</c:v>
                </c:pt>
                <c:pt idx="489">
                  <c:v>5.5879124115152216E-2</c:v>
                </c:pt>
                <c:pt idx="490">
                  <c:v>5.8079300618550267E-2</c:v>
                </c:pt>
                <c:pt idx="491">
                  <c:v>5.4727439115243789E-2</c:v>
                </c:pt>
                <c:pt idx="492">
                  <c:v>5.7256723866756426E-2</c:v>
                </c:pt>
                <c:pt idx="493">
                  <c:v>5.6367777019711247E-2</c:v>
                </c:pt>
                <c:pt idx="494">
                  <c:v>5.8134995524005889E-2</c:v>
                </c:pt>
                <c:pt idx="495">
                  <c:v>5.7626410620824714E-2</c:v>
                </c:pt>
                <c:pt idx="496">
                  <c:v>5.748356693643783E-2</c:v>
                </c:pt>
                <c:pt idx="497">
                  <c:v>5.6703454428509013E-2</c:v>
                </c:pt>
                <c:pt idx="498">
                  <c:v>5.7335779071483323E-2</c:v>
                </c:pt>
                <c:pt idx="499">
                  <c:v>5.8039000849615489E-2</c:v>
                </c:pt>
                <c:pt idx="500">
                  <c:v>5.9298245883293403E-2</c:v>
                </c:pt>
                <c:pt idx="501">
                  <c:v>5.6669449877770797E-2</c:v>
                </c:pt>
                <c:pt idx="502">
                  <c:v>5.8263454807439136E-2</c:v>
                </c:pt>
                <c:pt idx="503">
                  <c:v>5.767864647473539E-2</c:v>
                </c:pt>
                <c:pt idx="504">
                  <c:v>5.8558093131238532E-2</c:v>
                </c:pt>
                <c:pt idx="505">
                  <c:v>5.8328614102195933E-2</c:v>
                </c:pt>
                <c:pt idx="506">
                  <c:v>5.6582533097989302E-2</c:v>
                </c:pt>
                <c:pt idx="507">
                  <c:v>5.5514758272732674E-2</c:v>
                </c:pt>
                <c:pt idx="508">
                  <c:v>5.5105511396192214E-2</c:v>
                </c:pt>
                <c:pt idx="509">
                  <c:v>5.7929049663065446E-2</c:v>
                </c:pt>
                <c:pt idx="510">
                  <c:v>6.0442976415643397E-2</c:v>
                </c:pt>
                <c:pt idx="511">
                  <c:v>5.6379039548133413E-2</c:v>
                </c:pt>
                <c:pt idx="512">
                  <c:v>5.8863296343046843E-2</c:v>
                </c:pt>
                <c:pt idx="513">
                  <c:v>5.8307076803607444E-2</c:v>
                </c:pt>
                <c:pt idx="514">
                  <c:v>6.4615337710157469E-2</c:v>
                </c:pt>
                <c:pt idx="515">
                  <c:v>6.2451639003691328E-2</c:v>
                </c:pt>
                <c:pt idx="516">
                  <c:v>6.3071541080835139E-2</c:v>
                </c:pt>
                <c:pt idx="517">
                  <c:v>6.1851295955381511E-2</c:v>
                </c:pt>
                <c:pt idx="518">
                  <c:v>5.9776057181850722E-2</c:v>
                </c:pt>
                <c:pt idx="519">
                  <c:v>5.917530814078345E-2</c:v>
                </c:pt>
                <c:pt idx="520">
                  <c:v>5.7030159132666562E-2</c:v>
                </c:pt>
              </c:numCache>
            </c:numRef>
          </c:val>
        </c:ser>
        <c:ser>
          <c:idx val="8"/>
          <c:order val="5"/>
          <c:tx>
            <c:strRef>
              <c:f>APHY_t!$E$7</c:f>
              <c:strCache>
                <c:ptCount val="1"/>
                <c:pt idx="0">
                  <c:v>P06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APHY_t!$F$7:$TF$7</c:f>
              <c:numCache>
                <c:formatCode>General</c:formatCode>
                <c:ptCount val="521"/>
                <c:pt idx="0">
                  <c:v>2.3100990124629459</c:v>
                </c:pt>
                <c:pt idx="1">
                  <c:v>2.0499242120514727</c:v>
                </c:pt>
                <c:pt idx="2">
                  <c:v>1.7962089982079052</c:v>
                </c:pt>
                <c:pt idx="3">
                  <c:v>1.8967740585636257</c:v>
                </c:pt>
                <c:pt idx="4">
                  <c:v>2.20044216917531</c:v>
                </c:pt>
                <c:pt idx="5">
                  <c:v>2.3129030691386623</c:v>
                </c:pt>
                <c:pt idx="6">
                  <c:v>2.2042318998858854</c:v>
                </c:pt>
                <c:pt idx="7">
                  <c:v>2.1759299472430786</c:v>
                </c:pt>
                <c:pt idx="8">
                  <c:v>2.3364026451762698</c:v>
                </c:pt>
                <c:pt idx="9">
                  <c:v>2.3894240617655802</c:v>
                </c:pt>
                <c:pt idx="10">
                  <c:v>2.2041538944562511</c:v>
                </c:pt>
                <c:pt idx="11">
                  <c:v>1.8469509689560193</c:v>
                </c:pt>
                <c:pt idx="12">
                  <c:v>1.9300562725404049</c:v>
                </c:pt>
                <c:pt idx="13">
                  <c:v>1.8667186261048923</c:v>
                </c:pt>
                <c:pt idx="14">
                  <c:v>1.9250429142842573</c:v>
                </c:pt>
                <c:pt idx="15">
                  <c:v>1.8053606926927848</c:v>
                </c:pt>
                <c:pt idx="16">
                  <c:v>1.8043669680402181</c:v>
                </c:pt>
                <c:pt idx="17">
                  <c:v>1.8417712267689066</c:v>
                </c:pt>
                <c:pt idx="18">
                  <c:v>1.8247927043306724</c:v>
                </c:pt>
                <c:pt idx="19">
                  <c:v>1.852656780403138</c:v>
                </c:pt>
                <c:pt idx="20">
                  <c:v>1.7842702725137229</c:v>
                </c:pt>
                <c:pt idx="21">
                  <c:v>1.7368200346466427</c:v>
                </c:pt>
                <c:pt idx="22">
                  <c:v>1.678343759673476</c:v>
                </c:pt>
                <c:pt idx="23">
                  <c:v>1.634786859514997</c:v>
                </c:pt>
                <c:pt idx="24">
                  <c:v>1.6156966629506098</c:v>
                </c:pt>
                <c:pt idx="25">
                  <c:v>1.5946878546879901</c:v>
                </c:pt>
                <c:pt idx="26">
                  <c:v>1.5617478679065502</c:v>
                </c:pt>
                <c:pt idx="27">
                  <c:v>1.5400057649861982</c:v>
                </c:pt>
                <c:pt idx="28">
                  <c:v>1.5381847462843878</c:v>
                </c:pt>
                <c:pt idx="29">
                  <c:v>1.5085560883962981</c:v>
                </c:pt>
                <c:pt idx="30">
                  <c:v>1.5396550203814381</c:v>
                </c:pt>
                <c:pt idx="31">
                  <c:v>1.5696686827340434</c:v>
                </c:pt>
                <c:pt idx="32">
                  <c:v>1.6044166397350081</c:v>
                </c:pt>
                <c:pt idx="33">
                  <c:v>1.574903005693236</c:v>
                </c:pt>
                <c:pt idx="34">
                  <c:v>1.5604939643264191</c:v>
                </c:pt>
                <c:pt idx="35">
                  <c:v>1.5366616415861298</c:v>
                </c:pt>
                <c:pt idx="36">
                  <c:v>1.5359069497956737</c:v>
                </c:pt>
                <c:pt idx="37">
                  <c:v>1.5125268716072875</c:v>
                </c:pt>
                <c:pt idx="38">
                  <c:v>1.5015291251600762</c:v>
                </c:pt>
                <c:pt idx="39">
                  <c:v>1.494737449172669</c:v>
                </c:pt>
                <c:pt idx="40">
                  <c:v>1.492469736052757</c:v>
                </c:pt>
                <c:pt idx="41">
                  <c:v>1.4847510430644131</c:v>
                </c:pt>
                <c:pt idx="42">
                  <c:v>1.4524493091421158</c:v>
                </c:pt>
                <c:pt idx="43">
                  <c:v>1.4294013624818698</c:v>
                </c:pt>
                <c:pt idx="44">
                  <c:v>1.4151376137982459</c:v>
                </c:pt>
                <c:pt idx="45">
                  <c:v>1.4142917748521098</c:v>
                </c:pt>
                <c:pt idx="46">
                  <c:v>1.4101487518881817</c:v>
                </c:pt>
                <c:pt idx="47">
                  <c:v>1.4019878792307501</c:v>
                </c:pt>
                <c:pt idx="48">
                  <c:v>1.3828164556515241</c:v>
                </c:pt>
                <c:pt idx="49">
                  <c:v>1.3596210458925218</c:v>
                </c:pt>
                <c:pt idx="50">
                  <c:v>1.3317641343151418</c:v>
                </c:pt>
                <c:pt idx="51">
                  <c:v>1.3016358954045042</c:v>
                </c:pt>
                <c:pt idx="52">
                  <c:v>1.2778842871780181</c:v>
                </c:pt>
                <c:pt idx="53">
                  <c:v>1.2667431428311822</c:v>
                </c:pt>
                <c:pt idx="54">
                  <c:v>1.2611195094708043</c:v>
                </c:pt>
                <c:pt idx="55">
                  <c:v>1.2564866158098098</c:v>
                </c:pt>
                <c:pt idx="56">
                  <c:v>1.2421309951268782</c:v>
                </c:pt>
                <c:pt idx="57">
                  <c:v>1.2176130853671607</c:v>
                </c:pt>
                <c:pt idx="58">
                  <c:v>1.2011101554706898</c:v>
                </c:pt>
                <c:pt idx="59">
                  <c:v>1.1853446306348918</c:v>
                </c:pt>
                <c:pt idx="60">
                  <c:v>1.1779576390069089</c:v>
                </c:pt>
                <c:pt idx="61">
                  <c:v>1.1585040365964221</c:v>
                </c:pt>
                <c:pt idx="62">
                  <c:v>1.1393035940903129</c:v>
                </c:pt>
                <c:pt idx="63">
                  <c:v>1.1205493759618481</c:v>
                </c:pt>
                <c:pt idx="64">
                  <c:v>1.1042706856987641</c:v>
                </c:pt>
                <c:pt idx="65">
                  <c:v>1.0879410269523806</c:v>
                </c:pt>
                <c:pt idx="66">
                  <c:v>1.063594541057473</c:v>
                </c:pt>
                <c:pt idx="67">
                  <c:v>1.0395446735384517</c:v>
                </c:pt>
                <c:pt idx="68">
                  <c:v>1.0275562162791927</c:v>
                </c:pt>
                <c:pt idx="69">
                  <c:v>1.0219419819548698</c:v>
                </c:pt>
                <c:pt idx="70">
                  <c:v>1.0084152148454304</c:v>
                </c:pt>
                <c:pt idx="71">
                  <c:v>0.97941790998632838</c:v>
                </c:pt>
                <c:pt idx="72">
                  <c:v>0.9575797473635661</c:v>
                </c:pt>
                <c:pt idx="73">
                  <c:v>0.95172436460430465</c:v>
                </c:pt>
                <c:pt idx="74">
                  <c:v>0.94410362848954765</c:v>
                </c:pt>
                <c:pt idx="75">
                  <c:v>0.93361463299322978</c:v>
                </c:pt>
                <c:pt idx="76">
                  <c:v>0.9095572922715226</c:v>
                </c:pt>
                <c:pt idx="77">
                  <c:v>0.89318836808918922</c:v>
                </c:pt>
                <c:pt idx="78">
                  <c:v>0.8778832888964786</c:v>
                </c:pt>
                <c:pt idx="79">
                  <c:v>0.87056100150886062</c:v>
                </c:pt>
                <c:pt idx="80">
                  <c:v>0.85836819686485111</c:v>
                </c:pt>
                <c:pt idx="81">
                  <c:v>0.84761556146982664</c:v>
                </c:pt>
                <c:pt idx="82">
                  <c:v>0.83794751280749824</c:v>
                </c:pt>
                <c:pt idx="83">
                  <c:v>0.82397479443834964</c:v>
                </c:pt>
                <c:pt idx="84">
                  <c:v>0.81636821682176319</c:v>
                </c:pt>
                <c:pt idx="85">
                  <c:v>0.80394562492815813</c:v>
                </c:pt>
                <c:pt idx="86">
                  <c:v>0.79380666979389225</c:v>
                </c:pt>
                <c:pt idx="87">
                  <c:v>0.78264077183149361</c:v>
                </c:pt>
                <c:pt idx="88">
                  <c:v>0.77637035720305736</c:v>
                </c:pt>
                <c:pt idx="89">
                  <c:v>0.7762570578621556</c:v>
                </c:pt>
                <c:pt idx="90">
                  <c:v>0.77403722933483665</c:v>
                </c:pt>
                <c:pt idx="91">
                  <c:v>0.76910660268872733</c:v>
                </c:pt>
                <c:pt idx="92">
                  <c:v>0.76299852550604585</c:v>
                </c:pt>
                <c:pt idx="93">
                  <c:v>0.75237317894692957</c:v>
                </c:pt>
                <c:pt idx="94">
                  <c:v>0.7409897566015079</c:v>
                </c:pt>
                <c:pt idx="95">
                  <c:v>0.73659398432829104</c:v>
                </c:pt>
                <c:pt idx="96">
                  <c:v>0.7298540748378346</c:v>
                </c:pt>
                <c:pt idx="97">
                  <c:v>0.73267567925602828</c:v>
                </c:pt>
                <c:pt idx="98">
                  <c:v>0.72686869330014092</c:v>
                </c:pt>
                <c:pt idx="99">
                  <c:v>0.72466132930202776</c:v>
                </c:pt>
                <c:pt idx="100">
                  <c:v>0.719015826280757</c:v>
                </c:pt>
                <c:pt idx="101">
                  <c:v>0.7187721154893596</c:v>
                </c:pt>
                <c:pt idx="102">
                  <c:v>0.71657011540177462</c:v>
                </c:pt>
                <c:pt idx="103">
                  <c:v>0.70909337870887801</c:v>
                </c:pt>
                <c:pt idx="104">
                  <c:v>0.70512879830030895</c:v>
                </c:pt>
                <c:pt idx="105">
                  <c:v>0.70235053182331431</c:v>
                </c:pt>
                <c:pt idx="106">
                  <c:v>0.70150321692177864</c:v>
                </c:pt>
                <c:pt idx="107">
                  <c:v>0.69695337173030536</c:v>
                </c:pt>
                <c:pt idx="108">
                  <c:v>0.6912564005230396</c:v>
                </c:pt>
                <c:pt idx="109">
                  <c:v>0.68787169122795266</c:v>
                </c:pt>
                <c:pt idx="110">
                  <c:v>0.68138546469641625</c:v>
                </c:pt>
                <c:pt idx="111">
                  <c:v>0.67674067698355433</c:v>
                </c:pt>
                <c:pt idx="112">
                  <c:v>0.67228920692084515</c:v>
                </c:pt>
                <c:pt idx="113">
                  <c:v>0.66949313559364865</c:v>
                </c:pt>
                <c:pt idx="114">
                  <c:v>0.66619135764870596</c:v>
                </c:pt>
                <c:pt idx="115">
                  <c:v>0.66027111836836694</c:v>
                </c:pt>
                <c:pt idx="116">
                  <c:v>0.6571754586419406</c:v>
                </c:pt>
                <c:pt idx="117">
                  <c:v>0.65567235537005464</c:v>
                </c:pt>
                <c:pt idx="118">
                  <c:v>0.65438075735670864</c:v>
                </c:pt>
                <c:pt idx="119">
                  <c:v>0.64944384399511168</c:v>
                </c:pt>
                <c:pt idx="120">
                  <c:v>0.64613145051691923</c:v>
                </c:pt>
                <c:pt idx="121">
                  <c:v>0.642965180002112</c:v>
                </c:pt>
                <c:pt idx="122">
                  <c:v>0.6413796343448589</c:v>
                </c:pt>
                <c:pt idx="123">
                  <c:v>0.63803548247216424</c:v>
                </c:pt>
                <c:pt idx="124">
                  <c:v>0.63804197677367924</c:v>
                </c:pt>
                <c:pt idx="125">
                  <c:v>0.64046044071269559</c:v>
                </c:pt>
                <c:pt idx="126">
                  <c:v>0.63866937315342642</c:v>
                </c:pt>
                <c:pt idx="127">
                  <c:v>0.63978969579840028</c:v>
                </c:pt>
                <c:pt idx="128">
                  <c:v>0.63848125671000711</c:v>
                </c:pt>
                <c:pt idx="129">
                  <c:v>0.64120686062786569</c:v>
                </c:pt>
                <c:pt idx="130">
                  <c:v>0.64119104463488419</c:v>
                </c:pt>
                <c:pt idx="131">
                  <c:v>0.64242806029214461</c:v>
                </c:pt>
                <c:pt idx="132">
                  <c:v>0.64369636858650514</c:v>
                </c:pt>
                <c:pt idx="133">
                  <c:v>0.64128967271652004</c:v>
                </c:pt>
                <c:pt idx="134">
                  <c:v>0.6417232821638994</c:v>
                </c:pt>
                <c:pt idx="135">
                  <c:v>0.64027772252733561</c:v>
                </c:pt>
                <c:pt idx="136">
                  <c:v>0.6397938076124553</c:v>
                </c:pt>
                <c:pt idx="137">
                  <c:v>0.63685634259596124</c:v>
                </c:pt>
                <c:pt idx="138">
                  <c:v>0.63349853301838999</c:v>
                </c:pt>
                <c:pt idx="139">
                  <c:v>0.63319998881215678</c:v>
                </c:pt>
                <c:pt idx="140">
                  <c:v>0.63071692163340665</c:v>
                </c:pt>
                <c:pt idx="141">
                  <c:v>0.62980088378510013</c:v>
                </c:pt>
                <c:pt idx="142">
                  <c:v>0.62774323811403177</c:v>
                </c:pt>
                <c:pt idx="143">
                  <c:v>0.62498209340263133</c:v>
                </c:pt>
                <c:pt idx="144">
                  <c:v>0.62081515492157824</c:v>
                </c:pt>
                <c:pt idx="145">
                  <c:v>0.61546487350925461</c:v>
                </c:pt>
                <c:pt idx="146">
                  <c:v>0.61142021500381705</c:v>
                </c:pt>
                <c:pt idx="147">
                  <c:v>0.60728586312649147</c:v>
                </c:pt>
                <c:pt idx="148">
                  <c:v>0.60501178542493617</c:v>
                </c:pt>
                <c:pt idx="149">
                  <c:v>0.60135796717334888</c:v>
                </c:pt>
                <c:pt idx="150">
                  <c:v>0.5990513966810026</c:v>
                </c:pt>
                <c:pt idx="151">
                  <c:v>0.59675333341912962</c:v>
                </c:pt>
                <c:pt idx="152">
                  <c:v>0.59407876407623317</c:v>
                </c:pt>
                <c:pt idx="153">
                  <c:v>0.59169334892017023</c:v>
                </c:pt>
                <c:pt idx="154">
                  <c:v>0.58932961596793976</c:v>
                </c:pt>
                <c:pt idx="155">
                  <c:v>0.58806286019428256</c:v>
                </c:pt>
                <c:pt idx="156">
                  <c:v>0.586199326673564</c:v>
                </c:pt>
                <c:pt idx="157">
                  <c:v>0.58131738745959349</c:v>
                </c:pt>
                <c:pt idx="158">
                  <c:v>0.57737752972368628</c:v>
                </c:pt>
                <c:pt idx="159">
                  <c:v>0.57278526371644078</c:v>
                </c:pt>
                <c:pt idx="160">
                  <c:v>0.56992944037773463</c:v>
                </c:pt>
                <c:pt idx="161">
                  <c:v>0.5626916080783203</c:v>
                </c:pt>
                <c:pt idx="162">
                  <c:v>0.55469341464848954</c:v>
                </c:pt>
                <c:pt idx="163">
                  <c:v>0.54709912448454634</c:v>
                </c:pt>
                <c:pt idx="164">
                  <c:v>0.54188671027252289</c:v>
                </c:pt>
                <c:pt idx="165">
                  <c:v>0.53525910088405337</c:v>
                </c:pt>
                <c:pt idx="166">
                  <c:v>0.52329094047615743</c:v>
                </c:pt>
                <c:pt idx="167">
                  <c:v>0.51126667597569686</c:v>
                </c:pt>
                <c:pt idx="168">
                  <c:v>0.49864298795790152</c:v>
                </c:pt>
                <c:pt idx="169">
                  <c:v>0.48737299512073529</c:v>
                </c:pt>
                <c:pt idx="170">
                  <c:v>0.47547295474637385</c:v>
                </c:pt>
                <c:pt idx="171">
                  <c:v>0.46279197911773184</c:v>
                </c:pt>
                <c:pt idx="172">
                  <c:v>0.45237861623273334</c:v>
                </c:pt>
                <c:pt idx="173">
                  <c:v>0.44192464612365606</c:v>
                </c:pt>
                <c:pt idx="174">
                  <c:v>0.43278619356446146</c:v>
                </c:pt>
                <c:pt idx="175">
                  <c:v>0.42091804228378132</c:v>
                </c:pt>
                <c:pt idx="176">
                  <c:v>0.41169792628926832</c:v>
                </c:pt>
                <c:pt idx="177">
                  <c:v>0.40196646178311712</c:v>
                </c:pt>
                <c:pt idx="178">
                  <c:v>0.39578350803848678</c:v>
                </c:pt>
                <c:pt idx="179">
                  <c:v>0.38659744885727032</c:v>
                </c:pt>
                <c:pt idx="180">
                  <c:v>0.37818240496684796</c:v>
                </c:pt>
                <c:pt idx="181">
                  <c:v>0.3707443903757609</c:v>
                </c:pt>
                <c:pt idx="182">
                  <c:v>0.36461514209660989</c:v>
                </c:pt>
                <c:pt idx="183">
                  <c:v>0.36158700491189022</c:v>
                </c:pt>
                <c:pt idx="184">
                  <c:v>0.35725096330558265</c:v>
                </c:pt>
                <c:pt idx="185">
                  <c:v>0.35427678362236226</c:v>
                </c:pt>
                <c:pt idx="186">
                  <c:v>0.35063001328407806</c:v>
                </c:pt>
                <c:pt idx="187">
                  <c:v>0.34691058863316432</c:v>
                </c:pt>
                <c:pt idx="188">
                  <c:v>0.34081435807078386</c:v>
                </c:pt>
                <c:pt idx="189">
                  <c:v>0.33810353370636198</c:v>
                </c:pt>
                <c:pt idx="190">
                  <c:v>0.33503486966930579</c:v>
                </c:pt>
                <c:pt idx="191">
                  <c:v>0.33426067482480409</c:v>
                </c:pt>
                <c:pt idx="192">
                  <c:v>0.32870658045312656</c:v>
                </c:pt>
                <c:pt idx="193">
                  <c:v>0.3254150468417823</c:v>
                </c:pt>
                <c:pt idx="194">
                  <c:v>0.32122601900809628</c:v>
                </c:pt>
                <c:pt idx="195">
                  <c:v>0.31776393102977685</c:v>
                </c:pt>
                <c:pt idx="196">
                  <c:v>0.31314034217572662</c:v>
                </c:pt>
                <c:pt idx="197">
                  <c:v>0.31058849530701493</c:v>
                </c:pt>
                <c:pt idx="198">
                  <c:v>0.30752649806425819</c:v>
                </c:pt>
                <c:pt idx="199">
                  <c:v>0.30467378366056547</c:v>
                </c:pt>
                <c:pt idx="200">
                  <c:v>0.30080608282260141</c:v>
                </c:pt>
                <c:pt idx="201">
                  <c:v>0.29901434509029262</c:v>
                </c:pt>
                <c:pt idx="202">
                  <c:v>0.29669031767366111</c:v>
                </c:pt>
                <c:pt idx="203">
                  <c:v>0.29354994551421498</c:v>
                </c:pt>
                <c:pt idx="204">
                  <c:v>0.29025408682397047</c:v>
                </c:pt>
                <c:pt idx="205">
                  <c:v>0.28741835581646957</c:v>
                </c:pt>
                <c:pt idx="206">
                  <c:v>0.28366548550670717</c:v>
                </c:pt>
                <c:pt idx="207">
                  <c:v>0.28062683257038046</c:v>
                </c:pt>
                <c:pt idx="208">
                  <c:v>0.27724766920466754</c:v>
                </c:pt>
                <c:pt idx="209">
                  <c:v>0.27607376731083688</c:v>
                </c:pt>
                <c:pt idx="210">
                  <c:v>0.27361395442610814</c:v>
                </c:pt>
                <c:pt idx="211">
                  <c:v>0.27217841382943925</c:v>
                </c:pt>
                <c:pt idx="212">
                  <c:v>0.26934579114204327</c:v>
                </c:pt>
                <c:pt idx="213">
                  <c:v>0.26641381188974256</c:v>
                </c:pt>
                <c:pt idx="214">
                  <c:v>0.26250747950598696</c:v>
                </c:pt>
                <c:pt idx="215">
                  <c:v>0.2599445075735195</c:v>
                </c:pt>
                <c:pt idx="216">
                  <c:v>0.25830926200454757</c:v>
                </c:pt>
                <c:pt idx="217">
                  <c:v>0.25793667427201455</c:v>
                </c:pt>
                <c:pt idx="218">
                  <c:v>0.256107477793168</c:v>
                </c:pt>
                <c:pt idx="219">
                  <c:v>0.25277064274220035</c:v>
                </c:pt>
                <c:pt idx="220">
                  <c:v>0.24934523230745914</c:v>
                </c:pt>
                <c:pt idx="221">
                  <c:v>0.24720877194956078</c:v>
                </c:pt>
                <c:pt idx="222">
                  <c:v>0.24516506936164151</c:v>
                </c:pt>
                <c:pt idx="223">
                  <c:v>0.2435026407940854</c:v>
                </c:pt>
                <c:pt idx="224">
                  <c:v>0.24077710232929503</c:v>
                </c:pt>
                <c:pt idx="225">
                  <c:v>0.2381022919946307</c:v>
                </c:pt>
                <c:pt idx="226">
                  <c:v>0.23493483035128895</c:v>
                </c:pt>
                <c:pt idx="227">
                  <c:v>0.23215233342795041</c:v>
                </c:pt>
                <c:pt idx="228">
                  <c:v>0.22879597669304938</c:v>
                </c:pt>
                <c:pt idx="229">
                  <c:v>0.2243484791305759</c:v>
                </c:pt>
                <c:pt idx="230">
                  <c:v>0.22104903656009875</c:v>
                </c:pt>
                <c:pt idx="231">
                  <c:v>0.21740549156887296</c:v>
                </c:pt>
                <c:pt idx="232">
                  <c:v>0.21338924236897891</c:v>
                </c:pt>
                <c:pt idx="233">
                  <c:v>0.20856420961391109</c:v>
                </c:pt>
                <c:pt idx="234">
                  <c:v>0.20587740854674624</c:v>
                </c:pt>
                <c:pt idx="235">
                  <c:v>0.20389861228997008</c:v>
                </c:pt>
                <c:pt idx="236">
                  <c:v>0.20121706101447992</c:v>
                </c:pt>
                <c:pt idx="237">
                  <c:v>0.19693066552061597</c:v>
                </c:pt>
                <c:pt idx="238">
                  <c:v>0.19357602095533533</c:v>
                </c:pt>
                <c:pt idx="239">
                  <c:v>0.19032600213986653</c:v>
                </c:pt>
                <c:pt idx="240">
                  <c:v>0.18812712224642594</c:v>
                </c:pt>
                <c:pt idx="241">
                  <c:v>0.18407398771376879</c:v>
                </c:pt>
                <c:pt idx="242">
                  <c:v>0.17957888822625126</c:v>
                </c:pt>
                <c:pt idx="243">
                  <c:v>0.17628002080240357</c:v>
                </c:pt>
                <c:pt idx="244">
                  <c:v>0.17355147496582671</c:v>
                </c:pt>
                <c:pt idx="245">
                  <c:v>0.17258345054514251</c:v>
                </c:pt>
                <c:pt idx="246">
                  <c:v>0.16844056914992794</c:v>
                </c:pt>
                <c:pt idx="247">
                  <c:v>0.1656590595310059</c:v>
                </c:pt>
                <c:pt idx="248">
                  <c:v>0.16253941892794421</c:v>
                </c:pt>
                <c:pt idx="249">
                  <c:v>0.16076809728163646</c:v>
                </c:pt>
                <c:pt idx="250">
                  <c:v>0.15772081682880293</c:v>
                </c:pt>
                <c:pt idx="251">
                  <c:v>0.1564114541766716</c:v>
                </c:pt>
                <c:pt idx="252">
                  <c:v>0.15385359637216794</c:v>
                </c:pt>
                <c:pt idx="253">
                  <c:v>0.15125110635857952</c:v>
                </c:pt>
                <c:pt idx="254">
                  <c:v>0.14843298221957774</c:v>
                </c:pt>
                <c:pt idx="255">
                  <c:v>0.14632404748277092</c:v>
                </c:pt>
                <c:pt idx="256">
                  <c:v>0.1452144608324677</c:v>
                </c:pt>
                <c:pt idx="257">
                  <c:v>0.14208511647593874</c:v>
                </c:pt>
                <c:pt idx="258">
                  <c:v>0.14115550468845137</c:v>
                </c:pt>
                <c:pt idx="259">
                  <c:v>0.13996381213599252</c:v>
                </c:pt>
                <c:pt idx="260">
                  <c:v>0.13935306920635732</c:v>
                </c:pt>
                <c:pt idx="261">
                  <c:v>0.13690531684474044</c:v>
                </c:pt>
                <c:pt idx="262">
                  <c:v>0.13578170114225829</c:v>
                </c:pt>
                <c:pt idx="263">
                  <c:v>0.1345408734365677</c:v>
                </c:pt>
                <c:pt idx="264">
                  <c:v>0.13452835586656647</c:v>
                </c:pt>
                <c:pt idx="265">
                  <c:v>0.13273841971494504</c:v>
                </c:pt>
                <c:pt idx="266">
                  <c:v>0.13175856959651416</c:v>
                </c:pt>
                <c:pt idx="267">
                  <c:v>0.13033813450950291</c:v>
                </c:pt>
                <c:pt idx="268">
                  <c:v>0.12954233071337007</c:v>
                </c:pt>
                <c:pt idx="269">
                  <c:v>0.12824065642211874</c:v>
                </c:pt>
                <c:pt idx="270">
                  <c:v>0.12688263417029674</c:v>
                </c:pt>
                <c:pt idx="271">
                  <c:v>0.12568702515149591</c:v>
                </c:pt>
                <c:pt idx="272">
                  <c:v>0.12408830599570245</c:v>
                </c:pt>
                <c:pt idx="273">
                  <c:v>0.12322748744943662</c:v>
                </c:pt>
                <c:pt idx="274">
                  <c:v>0.12180605971484718</c:v>
                </c:pt>
                <c:pt idx="275">
                  <c:v>0.12149991721177578</c:v>
                </c:pt>
                <c:pt idx="276">
                  <c:v>0.12010125750506492</c:v>
                </c:pt>
                <c:pt idx="277">
                  <c:v>0.11949614825684517</c:v>
                </c:pt>
                <c:pt idx="278">
                  <c:v>0.11843559427094119</c:v>
                </c:pt>
                <c:pt idx="279">
                  <c:v>0.11815460754799807</c:v>
                </c:pt>
                <c:pt idx="280">
                  <c:v>0.11720315581275262</c:v>
                </c:pt>
                <c:pt idx="281">
                  <c:v>0.11565996692933105</c:v>
                </c:pt>
                <c:pt idx="282">
                  <c:v>0.11526421518164962</c:v>
                </c:pt>
                <c:pt idx="283">
                  <c:v>0.11518132973989748</c:v>
                </c:pt>
                <c:pt idx="284">
                  <c:v>0.11603718245785112</c:v>
                </c:pt>
                <c:pt idx="285">
                  <c:v>0.1155722571958152</c:v>
                </c:pt>
                <c:pt idx="286">
                  <c:v>0.11482829267192714</c:v>
                </c:pt>
                <c:pt idx="287">
                  <c:v>0.11593739984842667</c:v>
                </c:pt>
                <c:pt idx="288">
                  <c:v>0.11501851499532446</c:v>
                </c:pt>
                <c:pt idx="289">
                  <c:v>0.11487387221482805</c:v>
                </c:pt>
                <c:pt idx="290">
                  <c:v>0.11321879577175406</c:v>
                </c:pt>
                <c:pt idx="291">
                  <c:v>0.11492970895883772</c:v>
                </c:pt>
                <c:pt idx="292">
                  <c:v>0.1158203997920275</c:v>
                </c:pt>
                <c:pt idx="293">
                  <c:v>0.11653232292274851</c:v>
                </c:pt>
                <c:pt idx="294">
                  <c:v>0.11662153267936243</c:v>
                </c:pt>
                <c:pt idx="295">
                  <c:v>0.11794008446260112</c:v>
                </c:pt>
                <c:pt idx="296">
                  <c:v>0.11904396298690663</c:v>
                </c:pt>
                <c:pt idx="297">
                  <c:v>0.11875317307262415</c:v>
                </c:pt>
                <c:pt idx="298">
                  <c:v>0.11804876279124374</c:v>
                </c:pt>
                <c:pt idx="299">
                  <c:v>0.1168546360111944</c:v>
                </c:pt>
                <c:pt idx="300">
                  <c:v>0.11773991936346388</c:v>
                </c:pt>
                <c:pt idx="301">
                  <c:v>0.11886080872920665</c:v>
                </c:pt>
                <c:pt idx="302">
                  <c:v>0.12003065729677009</c:v>
                </c:pt>
                <c:pt idx="303">
                  <c:v>0.12128832079393712</c:v>
                </c:pt>
                <c:pt idx="304">
                  <c:v>0.12178658873897005</c:v>
                </c:pt>
                <c:pt idx="305">
                  <c:v>0.12155339764420545</c:v>
                </c:pt>
                <c:pt idx="306">
                  <c:v>0.12044991194922261</c:v>
                </c:pt>
                <c:pt idx="307">
                  <c:v>0.120011075074408</c:v>
                </c:pt>
                <c:pt idx="308">
                  <c:v>0.12134858337211825</c:v>
                </c:pt>
                <c:pt idx="309">
                  <c:v>0.1230655596668733</c:v>
                </c:pt>
                <c:pt idx="310">
                  <c:v>0.12370049682427821</c:v>
                </c:pt>
                <c:pt idx="311">
                  <c:v>0.1247587328157532</c:v>
                </c:pt>
                <c:pt idx="312">
                  <c:v>0.12401032531308603</c:v>
                </c:pt>
                <c:pt idx="313">
                  <c:v>0.12415429684462073</c:v>
                </c:pt>
                <c:pt idx="314">
                  <c:v>0.12309893367435865</c:v>
                </c:pt>
                <c:pt idx="315">
                  <c:v>0.12220012230287212</c:v>
                </c:pt>
                <c:pt idx="316">
                  <c:v>0.12316066608319801</c:v>
                </c:pt>
                <c:pt idx="317">
                  <c:v>0.12405422156268445</c:v>
                </c:pt>
                <c:pt idx="318">
                  <c:v>0.12520142041545371</c:v>
                </c:pt>
                <c:pt idx="319">
                  <c:v>0.12417331625536228</c:v>
                </c:pt>
                <c:pt idx="320">
                  <c:v>0.12345755615085648</c:v>
                </c:pt>
                <c:pt idx="321">
                  <c:v>0.12384482426920509</c:v>
                </c:pt>
                <c:pt idx="322">
                  <c:v>0.12462210307880642</c:v>
                </c:pt>
                <c:pt idx="323">
                  <c:v>0.12526170933156283</c:v>
                </c:pt>
                <c:pt idx="324">
                  <c:v>0.12632553708503402</c:v>
                </c:pt>
                <c:pt idx="325">
                  <c:v>0.12657493081043991</c:v>
                </c:pt>
                <c:pt idx="326">
                  <c:v>0.12711496904437888</c:v>
                </c:pt>
                <c:pt idx="327">
                  <c:v>0.12622360534341037</c:v>
                </c:pt>
                <c:pt idx="328">
                  <c:v>0.12678201857299193</c:v>
                </c:pt>
                <c:pt idx="329">
                  <c:v>0.12797723583945644</c:v>
                </c:pt>
                <c:pt idx="330">
                  <c:v>0.12983871818917583</c:v>
                </c:pt>
                <c:pt idx="331">
                  <c:v>0.13120216176742164</c:v>
                </c:pt>
                <c:pt idx="332">
                  <c:v>0.13293671932154139</c:v>
                </c:pt>
                <c:pt idx="333">
                  <c:v>0.13511015393710146</c:v>
                </c:pt>
                <c:pt idx="334">
                  <c:v>0.13628681459537717</c:v>
                </c:pt>
                <c:pt idx="335">
                  <c:v>0.13742901532707091</c:v>
                </c:pt>
                <c:pt idx="336">
                  <c:v>0.13814490249711744</c:v>
                </c:pt>
                <c:pt idx="337">
                  <c:v>0.13876633918532463</c:v>
                </c:pt>
                <c:pt idx="338">
                  <c:v>0.13938750992179183</c:v>
                </c:pt>
                <c:pt idx="339">
                  <c:v>0.13996192155787363</c:v>
                </c:pt>
                <c:pt idx="340">
                  <c:v>0.14150673988883491</c:v>
                </c:pt>
                <c:pt idx="341">
                  <c:v>0.14236484603703994</c:v>
                </c:pt>
                <c:pt idx="342">
                  <c:v>0.14306146693917773</c:v>
                </c:pt>
                <c:pt idx="343">
                  <c:v>0.14297760805046991</c:v>
                </c:pt>
                <c:pt idx="344">
                  <c:v>0.1420201134499017</c:v>
                </c:pt>
                <c:pt idx="345">
                  <c:v>0.14279049325449419</c:v>
                </c:pt>
                <c:pt idx="346">
                  <c:v>0.14329942907942225</c:v>
                </c:pt>
                <c:pt idx="347">
                  <c:v>0.14349769710601609</c:v>
                </c:pt>
                <c:pt idx="348">
                  <c:v>0.14333922462451737</c:v>
                </c:pt>
                <c:pt idx="349">
                  <c:v>0.14280463158999318</c:v>
                </c:pt>
                <c:pt idx="350">
                  <c:v>0.14333718288693781</c:v>
                </c:pt>
                <c:pt idx="351">
                  <c:v>0.14271024593624962</c:v>
                </c:pt>
                <c:pt idx="352">
                  <c:v>0.14303144592831554</c:v>
                </c:pt>
                <c:pt idx="353">
                  <c:v>0.14163459436514805</c:v>
                </c:pt>
                <c:pt idx="354">
                  <c:v>0.1408868752653257</c:v>
                </c:pt>
                <c:pt idx="355">
                  <c:v>0.13942625781738294</c:v>
                </c:pt>
                <c:pt idx="356">
                  <c:v>0.13814457097888783</c:v>
                </c:pt>
                <c:pt idx="357">
                  <c:v>0.13711575255077021</c:v>
                </c:pt>
                <c:pt idx="358">
                  <c:v>0.13636583868635541</c:v>
                </c:pt>
                <c:pt idx="359">
                  <c:v>0.13616462585639821</c:v>
                </c:pt>
                <c:pt idx="360">
                  <c:v>0.1352502187129124</c:v>
                </c:pt>
                <c:pt idx="361">
                  <c:v>0.1342240740034043</c:v>
                </c:pt>
                <c:pt idx="362">
                  <c:v>0.13291851985224903</c:v>
                </c:pt>
                <c:pt idx="363">
                  <c:v>0.13105599721645805</c:v>
                </c:pt>
                <c:pt idx="364">
                  <c:v>0.12938748878330394</c:v>
                </c:pt>
                <c:pt idx="365">
                  <c:v>0.12789147384827573</c:v>
                </c:pt>
                <c:pt idx="366">
                  <c:v>0.12690744647702423</c:v>
                </c:pt>
                <c:pt idx="367">
                  <c:v>0.1259284428535867</c:v>
                </c:pt>
                <c:pt idx="368">
                  <c:v>0.12648201709395632</c:v>
                </c:pt>
                <c:pt idx="369">
                  <c:v>0.12644456408240162</c:v>
                </c:pt>
                <c:pt idx="370">
                  <c:v>0.12799615259295338</c:v>
                </c:pt>
                <c:pt idx="371">
                  <c:v>0.12858742247112348</c:v>
                </c:pt>
                <c:pt idx="372">
                  <c:v>0.13149438173564496</c:v>
                </c:pt>
                <c:pt idx="373">
                  <c:v>0.13273629481073024</c:v>
                </c:pt>
                <c:pt idx="374">
                  <c:v>0.13494651561029641</c:v>
                </c:pt>
                <c:pt idx="375">
                  <c:v>0.13613774114736743</c:v>
                </c:pt>
                <c:pt idx="376">
                  <c:v>0.13849407269858247</c:v>
                </c:pt>
                <c:pt idx="377">
                  <c:v>0.14192747278475798</c:v>
                </c:pt>
                <c:pt idx="378">
                  <c:v>0.14608465388593073</c:v>
                </c:pt>
                <c:pt idx="379">
                  <c:v>0.15282882350163646</c:v>
                </c:pt>
                <c:pt idx="380">
                  <c:v>0.15863090783456121</c:v>
                </c:pt>
                <c:pt idx="381">
                  <c:v>0.16468481636209825</c:v>
                </c:pt>
                <c:pt idx="382">
                  <c:v>0.17027140468268176</c:v>
                </c:pt>
                <c:pt idx="383">
                  <c:v>0.17783624393389474</c:v>
                </c:pt>
                <c:pt idx="384">
                  <c:v>0.18656818571033906</c:v>
                </c:pt>
                <c:pt idx="385">
                  <c:v>0.19484168844238794</c:v>
                </c:pt>
                <c:pt idx="386">
                  <c:v>0.20230510125447621</c:v>
                </c:pt>
                <c:pt idx="387">
                  <c:v>0.20972884227579044</c:v>
                </c:pt>
                <c:pt idx="388">
                  <c:v>0.21722039789591738</c:v>
                </c:pt>
                <c:pt idx="389">
                  <c:v>0.22413237238631101</c:v>
                </c:pt>
                <c:pt idx="390">
                  <c:v>0.23109885052659726</c:v>
                </c:pt>
                <c:pt idx="391">
                  <c:v>0.23480490921824532</c:v>
                </c:pt>
                <c:pt idx="392">
                  <c:v>0.2391943126458724</c:v>
                </c:pt>
                <c:pt idx="393">
                  <c:v>0.24097489815998691</c:v>
                </c:pt>
                <c:pt idx="394">
                  <c:v>0.24553134465851623</c:v>
                </c:pt>
                <c:pt idx="395">
                  <c:v>0.24937401785407343</c:v>
                </c:pt>
                <c:pt idx="396">
                  <c:v>0.25177987298234389</c:v>
                </c:pt>
                <c:pt idx="397">
                  <c:v>0.25385793102641718</c:v>
                </c:pt>
                <c:pt idx="398">
                  <c:v>0.25064431720764996</c:v>
                </c:pt>
                <c:pt idx="399">
                  <c:v>0.24990771331092823</c:v>
                </c:pt>
                <c:pt idx="400">
                  <c:v>0.24788607059839554</c:v>
                </c:pt>
                <c:pt idx="401">
                  <c:v>0.24760623240139645</c:v>
                </c:pt>
                <c:pt idx="402">
                  <c:v>0.24550697430819071</c:v>
                </c:pt>
                <c:pt idx="403">
                  <c:v>0.24134439117249307</c:v>
                </c:pt>
                <c:pt idx="404">
                  <c:v>0.23753548775659253</c:v>
                </c:pt>
                <c:pt idx="405">
                  <c:v>0.23031038398521494</c:v>
                </c:pt>
                <c:pt idx="406">
                  <c:v>0.22252943077787443</c:v>
                </c:pt>
                <c:pt idx="407">
                  <c:v>0.21228321702736497</c:v>
                </c:pt>
                <c:pt idx="408">
                  <c:v>0.2027885603258851</c:v>
                </c:pt>
                <c:pt idx="409">
                  <c:v>0.19157230435028128</c:v>
                </c:pt>
                <c:pt idx="410">
                  <c:v>0.18291156358462979</c:v>
                </c:pt>
                <c:pt idx="411">
                  <c:v>0.17229500187757013</c:v>
                </c:pt>
                <c:pt idx="412">
                  <c:v>0.1630495373031712</c:v>
                </c:pt>
                <c:pt idx="413">
                  <c:v>0.15139793504777602</c:v>
                </c:pt>
                <c:pt idx="414">
                  <c:v>0.14441940995779506</c:v>
                </c:pt>
                <c:pt idx="415">
                  <c:v>0.13678127226030021</c:v>
                </c:pt>
                <c:pt idx="416">
                  <c:v>0.12906816371703544</c:v>
                </c:pt>
                <c:pt idx="417">
                  <c:v>0.11849394911393941</c:v>
                </c:pt>
                <c:pt idx="418">
                  <c:v>0.10895803223484445</c:v>
                </c:pt>
                <c:pt idx="419">
                  <c:v>0.10084689698639111</c:v>
                </c:pt>
                <c:pt idx="420">
                  <c:v>9.6781256695798679E-2</c:v>
                </c:pt>
                <c:pt idx="421">
                  <c:v>9.1996983514836747E-2</c:v>
                </c:pt>
                <c:pt idx="422">
                  <c:v>8.9224588978323555E-2</c:v>
                </c:pt>
                <c:pt idx="423">
                  <c:v>8.3226452372781881E-2</c:v>
                </c:pt>
                <c:pt idx="424">
                  <c:v>8.1121093456153093E-2</c:v>
                </c:pt>
                <c:pt idx="425">
                  <c:v>7.83763140880121E-2</c:v>
                </c:pt>
                <c:pt idx="426">
                  <c:v>7.6240238535402002E-2</c:v>
                </c:pt>
                <c:pt idx="427">
                  <c:v>7.3204633154007034E-2</c:v>
                </c:pt>
                <c:pt idx="428">
                  <c:v>7.1348345884521103E-2</c:v>
                </c:pt>
                <c:pt idx="429">
                  <c:v>7.0445300340522279E-2</c:v>
                </c:pt>
                <c:pt idx="430">
                  <c:v>6.9037869735697838E-2</c:v>
                </c:pt>
                <c:pt idx="431">
                  <c:v>6.5833693969833906E-2</c:v>
                </c:pt>
                <c:pt idx="432">
                  <c:v>6.3302248848053924E-2</c:v>
                </c:pt>
                <c:pt idx="433">
                  <c:v>6.0570763650667631E-2</c:v>
                </c:pt>
                <c:pt idx="434">
                  <c:v>6.0127947627941533E-2</c:v>
                </c:pt>
                <c:pt idx="435">
                  <c:v>5.9624503213963516E-2</c:v>
                </c:pt>
                <c:pt idx="436">
                  <c:v>5.8794066085632521E-2</c:v>
                </c:pt>
                <c:pt idx="437">
                  <c:v>5.7731152258385293E-2</c:v>
                </c:pt>
                <c:pt idx="438">
                  <c:v>5.6031467374890877E-2</c:v>
                </c:pt>
                <c:pt idx="439">
                  <c:v>5.3839574277840981E-2</c:v>
                </c:pt>
                <c:pt idx="440">
                  <c:v>5.2658581509099488E-2</c:v>
                </c:pt>
                <c:pt idx="441">
                  <c:v>5.1099534698246407E-2</c:v>
                </c:pt>
                <c:pt idx="442">
                  <c:v>5.1252753918888894E-2</c:v>
                </c:pt>
                <c:pt idx="443">
                  <c:v>4.9061083130704099E-2</c:v>
                </c:pt>
                <c:pt idx="444">
                  <c:v>4.8445901433302692E-2</c:v>
                </c:pt>
                <c:pt idx="445">
                  <c:v>4.7248516394311497E-2</c:v>
                </c:pt>
                <c:pt idx="446">
                  <c:v>4.6097575745833723E-2</c:v>
                </c:pt>
                <c:pt idx="447">
                  <c:v>4.4996608357054824E-2</c:v>
                </c:pt>
                <c:pt idx="448">
                  <c:v>4.5720024680940823E-2</c:v>
                </c:pt>
                <c:pt idx="449">
                  <c:v>4.6495276756928834E-2</c:v>
                </c:pt>
                <c:pt idx="450">
                  <c:v>4.5216780045784832E-2</c:v>
                </c:pt>
                <c:pt idx="451">
                  <c:v>4.309742839899313E-2</c:v>
                </c:pt>
                <c:pt idx="452">
                  <c:v>4.0319228408059071E-2</c:v>
                </c:pt>
                <c:pt idx="453">
                  <c:v>4.0109929059549333E-2</c:v>
                </c:pt>
                <c:pt idx="454">
                  <c:v>3.934904839844984E-2</c:v>
                </c:pt>
                <c:pt idx="455">
                  <c:v>3.9403741797777815E-2</c:v>
                </c:pt>
                <c:pt idx="456">
                  <c:v>3.8196003995170071E-2</c:v>
                </c:pt>
                <c:pt idx="457">
                  <c:v>3.7809553348283405E-2</c:v>
                </c:pt>
                <c:pt idx="458">
                  <c:v>3.7075309589494919E-2</c:v>
                </c:pt>
                <c:pt idx="459">
                  <c:v>3.880119940298541E-2</c:v>
                </c:pt>
                <c:pt idx="460">
                  <c:v>3.7581765153868012E-2</c:v>
                </c:pt>
                <c:pt idx="461">
                  <c:v>3.936462558014605E-2</c:v>
                </c:pt>
                <c:pt idx="462">
                  <c:v>3.7545876647921403E-2</c:v>
                </c:pt>
                <c:pt idx="463">
                  <c:v>3.7420073472281851E-2</c:v>
                </c:pt>
                <c:pt idx="464">
                  <c:v>3.5418203584727678E-2</c:v>
                </c:pt>
                <c:pt idx="465">
                  <c:v>3.4645377109865524E-2</c:v>
                </c:pt>
                <c:pt idx="466">
                  <c:v>3.3816775148841974E-2</c:v>
                </c:pt>
                <c:pt idx="467">
                  <c:v>3.4951654616589362E-2</c:v>
                </c:pt>
                <c:pt idx="468">
                  <c:v>3.568514210281E-2</c:v>
                </c:pt>
                <c:pt idx="469">
                  <c:v>3.5542103300940493E-2</c:v>
                </c:pt>
                <c:pt idx="470">
                  <c:v>3.4529473608713182E-2</c:v>
                </c:pt>
                <c:pt idx="471">
                  <c:v>3.3984705502329696E-2</c:v>
                </c:pt>
                <c:pt idx="472">
                  <c:v>3.4312766238518477E-2</c:v>
                </c:pt>
                <c:pt idx="473">
                  <c:v>3.2947529004458041E-2</c:v>
                </c:pt>
                <c:pt idx="474">
                  <c:v>3.1151998552500445E-2</c:v>
                </c:pt>
                <c:pt idx="475">
                  <c:v>3.0559800815888445E-2</c:v>
                </c:pt>
                <c:pt idx="476">
                  <c:v>3.2058737934277291E-2</c:v>
                </c:pt>
                <c:pt idx="477">
                  <c:v>3.4250840927947182E-2</c:v>
                </c:pt>
                <c:pt idx="478">
                  <c:v>3.6743037327610445E-2</c:v>
                </c:pt>
                <c:pt idx="479">
                  <c:v>3.3993044908616259E-2</c:v>
                </c:pt>
                <c:pt idx="480">
                  <c:v>3.4341431865547403E-2</c:v>
                </c:pt>
                <c:pt idx="481">
                  <c:v>3.2793296768570748E-2</c:v>
                </c:pt>
                <c:pt idx="482">
                  <c:v>3.7527069867313842E-2</c:v>
                </c:pt>
                <c:pt idx="483">
                  <c:v>3.3661909182553802E-2</c:v>
                </c:pt>
                <c:pt idx="484">
                  <c:v>3.2874831843286982E-2</c:v>
                </c:pt>
                <c:pt idx="485">
                  <c:v>3.0716278447034891E-2</c:v>
                </c:pt>
                <c:pt idx="486">
                  <c:v>3.3874225502063517E-2</c:v>
                </c:pt>
                <c:pt idx="487">
                  <c:v>3.3703505016948007E-2</c:v>
                </c:pt>
                <c:pt idx="488">
                  <c:v>3.4842251360997084E-2</c:v>
                </c:pt>
                <c:pt idx="489">
                  <c:v>3.2950966597468601E-2</c:v>
                </c:pt>
                <c:pt idx="490">
                  <c:v>3.2755076345621643E-2</c:v>
                </c:pt>
                <c:pt idx="491">
                  <c:v>2.9157905928247792E-2</c:v>
                </c:pt>
                <c:pt idx="492">
                  <c:v>2.9377694039074091E-2</c:v>
                </c:pt>
                <c:pt idx="493">
                  <c:v>2.7843435089987278E-2</c:v>
                </c:pt>
                <c:pt idx="494">
                  <c:v>2.9151389754708171E-2</c:v>
                </c:pt>
                <c:pt idx="495">
                  <c:v>2.944969129104583E-2</c:v>
                </c:pt>
                <c:pt idx="496">
                  <c:v>3.2473759358196359E-2</c:v>
                </c:pt>
                <c:pt idx="497">
                  <c:v>3.2409916740878598E-2</c:v>
                </c:pt>
                <c:pt idx="498">
                  <c:v>3.2437501842468755E-2</c:v>
                </c:pt>
                <c:pt idx="499">
                  <c:v>3.0595429237050973E-2</c:v>
                </c:pt>
                <c:pt idx="500">
                  <c:v>2.991089978380795E-2</c:v>
                </c:pt>
                <c:pt idx="501">
                  <c:v>3.1317447072008432E-2</c:v>
                </c:pt>
                <c:pt idx="502">
                  <c:v>3.4986246352855944E-2</c:v>
                </c:pt>
                <c:pt idx="503">
                  <c:v>3.7189537930999952E-2</c:v>
                </c:pt>
                <c:pt idx="504">
                  <c:v>3.4997279949455541E-2</c:v>
                </c:pt>
                <c:pt idx="505">
                  <c:v>3.2579008071554859E-2</c:v>
                </c:pt>
                <c:pt idx="506">
                  <c:v>3.0647877030521877E-2</c:v>
                </c:pt>
                <c:pt idx="507">
                  <c:v>3.0149028639296877E-2</c:v>
                </c:pt>
                <c:pt idx="508">
                  <c:v>2.9912780533078269E-2</c:v>
                </c:pt>
                <c:pt idx="509">
                  <c:v>3.1323298395881077E-2</c:v>
                </c:pt>
                <c:pt idx="510">
                  <c:v>3.0075617657793274E-2</c:v>
                </c:pt>
                <c:pt idx="511">
                  <c:v>2.9297732368191876E-2</c:v>
                </c:pt>
                <c:pt idx="512">
                  <c:v>2.8841285575044017E-2</c:v>
                </c:pt>
                <c:pt idx="513">
                  <c:v>3.2623959561172651E-2</c:v>
                </c:pt>
                <c:pt idx="514">
                  <c:v>3.5749746261097295E-2</c:v>
                </c:pt>
                <c:pt idx="515">
                  <c:v>3.7478948953188845E-2</c:v>
                </c:pt>
                <c:pt idx="516">
                  <c:v>3.5760550862437228E-2</c:v>
                </c:pt>
                <c:pt idx="517">
                  <c:v>3.3727486973137537E-2</c:v>
                </c:pt>
                <c:pt idx="518">
                  <c:v>2.9935137559003868E-2</c:v>
                </c:pt>
                <c:pt idx="519">
                  <c:v>2.9309221822772191E-2</c:v>
                </c:pt>
                <c:pt idx="520">
                  <c:v>2.7256614412121419E-2</c:v>
                </c:pt>
              </c:numCache>
            </c:numRef>
          </c:val>
        </c:ser>
        <c:ser>
          <c:idx val="9"/>
          <c:order val="6"/>
          <c:tx>
            <c:strRef>
              <c:f>APHY_t!$E$8</c:f>
              <c:strCache>
                <c:ptCount val="1"/>
                <c:pt idx="0">
                  <c:v>P07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APHY_t!$F$8:$TF$8</c:f>
              <c:numCache>
                <c:formatCode>General</c:formatCode>
                <c:ptCount val="521"/>
                <c:pt idx="0">
                  <c:v>2.1827290624790812</c:v>
                </c:pt>
                <c:pt idx="1">
                  <c:v>2.0366520334744429</c:v>
                </c:pt>
                <c:pt idx="2">
                  <c:v>2.0932807063802685</c:v>
                </c:pt>
                <c:pt idx="3">
                  <c:v>2.0696721461601664</c:v>
                </c:pt>
                <c:pt idx="4">
                  <c:v>2.199100608550375</c:v>
                </c:pt>
                <c:pt idx="5">
                  <c:v>2.0824172883376129</c:v>
                </c:pt>
                <c:pt idx="6">
                  <c:v>1.9055065789416801</c:v>
                </c:pt>
                <c:pt idx="7">
                  <c:v>2.0579529202845794</c:v>
                </c:pt>
                <c:pt idx="8">
                  <c:v>2.1811155222212602</c:v>
                </c:pt>
                <c:pt idx="9">
                  <c:v>2.3819575051218562</c:v>
                </c:pt>
                <c:pt idx="10">
                  <c:v>2.1949819362171996</c:v>
                </c:pt>
                <c:pt idx="11">
                  <c:v>2.2582496825344371</c:v>
                </c:pt>
                <c:pt idx="12">
                  <c:v>2.1910251209025966</c:v>
                </c:pt>
                <c:pt idx="13">
                  <c:v>2.2476167017264399</c:v>
                </c:pt>
                <c:pt idx="14">
                  <c:v>2.2448536179884817</c:v>
                </c:pt>
                <c:pt idx="15">
                  <c:v>2.2394395324392309</c:v>
                </c:pt>
                <c:pt idx="16">
                  <c:v>2.0233327156207115</c:v>
                </c:pt>
                <c:pt idx="17">
                  <c:v>2.1063852277009412</c:v>
                </c:pt>
                <c:pt idx="18">
                  <c:v>2.0284211077451002</c:v>
                </c:pt>
                <c:pt idx="19">
                  <c:v>2.0470279197514611</c:v>
                </c:pt>
                <c:pt idx="20">
                  <c:v>1.8061726081224239</c:v>
                </c:pt>
                <c:pt idx="21">
                  <c:v>1.8059702504849597</c:v>
                </c:pt>
                <c:pt idx="22">
                  <c:v>1.7785426377226419</c:v>
                </c:pt>
                <c:pt idx="23">
                  <c:v>1.813688787191706</c:v>
                </c:pt>
                <c:pt idx="24">
                  <c:v>1.7380144852974719</c:v>
                </c:pt>
                <c:pt idx="25">
                  <c:v>1.70420417789121</c:v>
                </c:pt>
                <c:pt idx="26">
                  <c:v>1.6039689935092674</c:v>
                </c:pt>
                <c:pt idx="27">
                  <c:v>1.5529042375146616</c:v>
                </c:pt>
                <c:pt idx="28">
                  <c:v>1.5003129791348431</c:v>
                </c:pt>
                <c:pt idx="29">
                  <c:v>1.5148660111052878</c:v>
                </c:pt>
                <c:pt idx="30">
                  <c:v>1.4893580868460667</c:v>
                </c:pt>
                <c:pt idx="31">
                  <c:v>1.4991508366783781</c:v>
                </c:pt>
                <c:pt idx="32">
                  <c:v>1.4923864845543666</c:v>
                </c:pt>
                <c:pt idx="33">
                  <c:v>1.542471746176888</c:v>
                </c:pt>
                <c:pt idx="34">
                  <c:v>1.519491966452549</c:v>
                </c:pt>
                <c:pt idx="35">
                  <c:v>1.5202362198345154</c:v>
                </c:pt>
                <c:pt idx="36">
                  <c:v>1.4848068538708874</c:v>
                </c:pt>
                <c:pt idx="37">
                  <c:v>1.4787834642977582</c:v>
                </c:pt>
                <c:pt idx="38">
                  <c:v>1.447045897050161</c:v>
                </c:pt>
                <c:pt idx="39">
                  <c:v>1.4415707603119499</c:v>
                </c:pt>
                <c:pt idx="40">
                  <c:v>1.4520243961009318</c:v>
                </c:pt>
                <c:pt idx="41">
                  <c:v>1.4718829400290718</c:v>
                </c:pt>
                <c:pt idx="42">
                  <c:v>1.4549726786465429</c:v>
                </c:pt>
                <c:pt idx="43">
                  <c:v>1.4485826213831521</c:v>
                </c:pt>
                <c:pt idx="44">
                  <c:v>1.4480263136678488</c:v>
                </c:pt>
                <c:pt idx="45">
                  <c:v>1.4572800860530239</c:v>
                </c:pt>
                <c:pt idx="46">
                  <c:v>1.4450389775061026</c:v>
                </c:pt>
                <c:pt idx="47">
                  <c:v>1.4250004194046437</c:v>
                </c:pt>
                <c:pt idx="48">
                  <c:v>1.4171259403046377</c:v>
                </c:pt>
                <c:pt idx="49">
                  <c:v>1.4112229842691777</c:v>
                </c:pt>
                <c:pt idx="50">
                  <c:v>1.4230084608581157</c:v>
                </c:pt>
                <c:pt idx="51">
                  <c:v>1.4037719458329596</c:v>
                </c:pt>
                <c:pt idx="52">
                  <c:v>1.3982722826144154</c:v>
                </c:pt>
                <c:pt idx="53">
                  <c:v>1.3876439135298959</c:v>
                </c:pt>
                <c:pt idx="54">
                  <c:v>1.3911968609335321</c:v>
                </c:pt>
                <c:pt idx="55">
                  <c:v>1.3890052755260591</c:v>
                </c:pt>
                <c:pt idx="56">
                  <c:v>1.3903793719648583</c:v>
                </c:pt>
                <c:pt idx="57">
                  <c:v>1.386481110729604</c:v>
                </c:pt>
                <c:pt idx="58">
                  <c:v>1.3869713071091914</c:v>
                </c:pt>
                <c:pt idx="59">
                  <c:v>1.3671588781220241</c:v>
                </c:pt>
                <c:pt idx="60">
                  <c:v>1.359586501148172</c:v>
                </c:pt>
                <c:pt idx="61">
                  <c:v>1.3527953721485209</c:v>
                </c:pt>
                <c:pt idx="62">
                  <c:v>1.3465510878238249</c:v>
                </c:pt>
                <c:pt idx="63">
                  <c:v>1.3358010921856036</c:v>
                </c:pt>
                <c:pt idx="64">
                  <c:v>1.3148028788805661</c:v>
                </c:pt>
                <c:pt idx="65">
                  <c:v>1.3025806008798806</c:v>
                </c:pt>
                <c:pt idx="66">
                  <c:v>1.2944865903504676</c:v>
                </c:pt>
                <c:pt idx="67">
                  <c:v>1.2749399200337541</c:v>
                </c:pt>
                <c:pt idx="68">
                  <c:v>1.2649899726960261</c:v>
                </c:pt>
                <c:pt idx="69">
                  <c:v>1.2489030434312207</c:v>
                </c:pt>
                <c:pt idx="70">
                  <c:v>1.2377900923584666</c:v>
                </c:pt>
                <c:pt idx="71">
                  <c:v>1.2170086371520055</c:v>
                </c:pt>
                <c:pt idx="72">
                  <c:v>1.2082736803206178</c:v>
                </c:pt>
                <c:pt idx="73">
                  <c:v>1.1967062144730185</c:v>
                </c:pt>
                <c:pt idx="74">
                  <c:v>1.1804795311761427</c:v>
                </c:pt>
                <c:pt idx="75">
                  <c:v>1.1623343437450491</c:v>
                </c:pt>
                <c:pt idx="76">
                  <c:v>1.1515760360179006</c:v>
                </c:pt>
                <c:pt idx="77">
                  <c:v>1.1457645040696218</c:v>
                </c:pt>
                <c:pt idx="78">
                  <c:v>1.1320564173969829</c:v>
                </c:pt>
                <c:pt idx="79">
                  <c:v>1.1247723577117381</c:v>
                </c:pt>
                <c:pt idx="80">
                  <c:v>1.1145775725599525</c:v>
                </c:pt>
                <c:pt idx="81">
                  <c:v>1.1169098665512291</c:v>
                </c:pt>
                <c:pt idx="82">
                  <c:v>1.103882258017751</c:v>
                </c:pt>
                <c:pt idx="83">
                  <c:v>1.0972598655387402</c:v>
                </c:pt>
                <c:pt idx="84">
                  <c:v>1.0881497174404571</c:v>
                </c:pt>
                <c:pt idx="85">
                  <c:v>1.0876935086142139</c:v>
                </c:pt>
                <c:pt idx="86">
                  <c:v>1.0920161131346429</c:v>
                </c:pt>
                <c:pt idx="87">
                  <c:v>1.0918339877193879</c:v>
                </c:pt>
                <c:pt idx="88">
                  <c:v>1.0906013301797099</c:v>
                </c:pt>
                <c:pt idx="89">
                  <c:v>1.0875365616797161</c:v>
                </c:pt>
                <c:pt idx="90">
                  <c:v>1.0810011573456662</c:v>
                </c:pt>
                <c:pt idx="91">
                  <c:v>1.0823812079186848</c:v>
                </c:pt>
                <c:pt idx="92">
                  <c:v>1.0710917211261888</c:v>
                </c:pt>
                <c:pt idx="93">
                  <c:v>1.0607964908102638</c:v>
                </c:pt>
                <c:pt idx="94">
                  <c:v>1.0491326166609212</c:v>
                </c:pt>
                <c:pt idx="95">
                  <c:v>1.0513873554964224</c:v>
                </c:pt>
                <c:pt idx="96">
                  <c:v>1.05152249669124</c:v>
                </c:pt>
                <c:pt idx="97">
                  <c:v>1.0540616005286718</c:v>
                </c:pt>
                <c:pt idx="98">
                  <c:v>1.0491944795071158</c:v>
                </c:pt>
                <c:pt idx="99">
                  <c:v>1.0502720820103972</c:v>
                </c:pt>
                <c:pt idx="100">
                  <c:v>1.0447607005765569</c:v>
                </c:pt>
                <c:pt idx="101">
                  <c:v>1.0442189140209361</c:v>
                </c:pt>
                <c:pt idx="102">
                  <c:v>1.0398998196110838</c:v>
                </c:pt>
                <c:pt idx="103">
                  <c:v>1.0386574214448667</c:v>
                </c:pt>
                <c:pt idx="104">
                  <c:v>1.0338700161852479</c:v>
                </c:pt>
                <c:pt idx="105">
                  <c:v>1.0289042900017558</c:v>
                </c:pt>
                <c:pt idx="106">
                  <c:v>1.0261040622233959</c:v>
                </c:pt>
                <c:pt idx="107">
                  <c:v>1.0225318134606172</c:v>
                </c:pt>
                <c:pt idx="108">
                  <c:v>1.0182099591893126</c:v>
                </c:pt>
                <c:pt idx="109">
                  <c:v>1.0105192353723953</c:v>
                </c:pt>
                <c:pt idx="110">
                  <c:v>1.0013283200371277</c:v>
                </c:pt>
                <c:pt idx="111">
                  <c:v>0.99517322430972854</c:v>
                </c:pt>
                <c:pt idx="112">
                  <c:v>0.98784211641761877</c:v>
                </c:pt>
                <c:pt idx="113">
                  <c:v>0.98270579499640598</c:v>
                </c:pt>
                <c:pt idx="114">
                  <c:v>0.97797851726217588</c:v>
                </c:pt>
                <c:pt idx="115">
                  <c:v>0.97332865011133962</c:v>
                </c:pt>
                <c:pt idx="116">
                  <c:v>0.96981673235057575</c:v>
                </c:pt>
                <c:pt idx="117">
                  <c:v>0.96520807324352043</c:v>
                </c:pt>
                <c:pt idx="118">
                  <c:v>0.9604882941142866</c:v>
                </c:pt>
                <c:pt idx="119">
                  <c:v>0.95656911922244858</c:v>
                </c:pt>
                <c:pt idx="120">
                  <c:v>0.95440605556843161</c:v>
                </c:pt>
                <c:pt idx="121">
                  <c:v>0.95603605599297559</c:v>
                </c:pt>
                <c:pt idx="122">
                  <c:v>0.95495714586350167</c:v>
                </c:pt>
                <c:pt idx="123">
                  <c:v>0.9538591581787077</c:v>
                </c:pt>
                <c:pt idx="124">
                  <c:v>0.95264636236475764</c:v>
                </c:pt>
                <c:pt idx="125">
                  <c:v>0.95400329743671064</c:v>
                </c:pt>
                <c:pt idx="126">
                  <c:v>0.95713065254096164</c:v>
                </c:pt>
                <c:pt idx="127">
                  <c:v>0.96197112948992813</c:v>
                </c:pt>
                <c:pt idx="128">
                  <c:v>0.96444583882109702</c:v>
                </c:pt>
                <c:pt idx="129">
                  <c:v>0.96687904110186595</c:v>
                </c:pt>
                <c:pt idx="130">
                  <c:v>0.97057603259829828</c:v>
                </c:pt>
                <c:pt idx="131">
                  <c:v>0.97669785460959502</c:v>
                </c:pt>
                <c:pt idx="132">
                  <c:v>0.98377775113515253</c:v>
                </c:pt>
                <c:pt idx="133">
                  <c:v>0.98442468456247978</c:v>
                </c:pt>
                <c:pt idx="134">
                  <c:v>0.98981501257521165</c:v>
                </c:pt>
                <c:pt idx="135">
                  <c:v>0.99238009032563457</c:v>
                </c:pt>
                <c:pt idx="136">
                  <c:v>0.99732005908160437</c:v>
                </c:pt>
                <c:pt idx="137">
                  <c:v>0.99470894538067267</c:v>
                </c:pt>
                <c:pt idx="138">
                  <c:v>0.99416822803172489</c:v>
                </c:pt>
                <c:pt idx="139">
                  <c:v>0.99275132542268552</c:v>
                </c:pt>
                <c:pt idx="140">
                  <c:v>0.99171159884421956</c:v>
                </c:pt>
                <c:pt idx="141">
                  <c:v>0.98750934325880235</c:v>
                </c:pt>
                <c:pt idx="142">
                  <c:v>0.98505182471201458</c:v>
                </c:pt>
                <c:pt idx="143">
                  <c:v>0.98141218545072884</c:v>
                </c:pt>
                <c:pt idx="144">
                  <c:v>0.9778961545369117</c:v>
                </c:pt>
                <c:pt idx="145">
                  <c:v>0.97250516500987771</c:v>
                </c:pt>
                <c:pt idx="146">
                  <c:v>0.9679871306122525</c:v>
                </c:pt>
                <c:pt idx="147">
                  <c:v>0.96273974250817951</c:v>
                </c:pt>
                <c:pt idx="148">
                  <c:v>0.95799398934118163</c:v>
                </c:pt>
                <c:pt idx="149">
                  <c:v>0.95676390974562142</c:v>
                </c:pt>
                <c:pt idx="150">
                  <c:v>0.95727463300487026</c:v>
                </c:pt>
                <c:pt idx="151">
                  <c:v>0.95832764262668813</c:v>
                </c:pt>
                <c:pt idx="152">
                  <c:v>0.95674719427455279</c:v>
                </c:pt>
                <c:pt idx="153">
                  <c:v>0.95631068396453711</c:v>
                </c:pt>
                <c:pt idx="154">
                  <c:v>0.95908403152864663</c:v>
                </c:pt>
                <c:pt idx="155">
                  <c:v>0.96243021025201814</c:v>
                </c:pt>
                <c:pt idx="156">
                  <c:v>0.9645452889749907</c:v>
                </c:pt>
                <c:pt idx="157">
                  <c:v>0.96419299023356464</c:v>
                </c:pt>
                <c:pt idx="158">
                  <c:v>0.96538464855663353</c:v>
                </c:pt>
                <c:pt idx="159">
                  <c:v>0.96436851203399265</c:v>
                </c:pt>
                <c:pt idx="160">
                  <c:v>0.96003727421501062</c:v>
                </c:pt>
                <c:pt idx="161">
                  <c:v>0.95240790344281323</c:v>
                </c:pt>
                <c:pt idx="162">
                  <c:v>0.94329214534828532</c:v>
                </c:pt>
                <c:pt idx="163">
                  <c:v>0.93198550257297863</c:v>
                </c:pt>
                <c:pt idx="164">
                  <c:v>0.91700089216625469</c:v>
                </c:pt>
                <c:pt idx="165">
                  <c:v>0.89942158320945376</c:v>
                </c:pt>
                <c:pt idx="166">
                  <c:v>0.878245024193955</c:v>
                </c:pt>
                <c:pt idx="167">
                  <c:v>0.85568865268862837</c:v>
                </c:pt>
                <c:pt idx="168">
                  <c:v>0.82955677443487663</c:v>
                </c:pt>
                <c:pt idx="169">
                  <c:v>0.8034539583774275</c:v>
                </c:pt>
                <c:pt idx="170">
                  <c:v>0.77707485262290377</c:v>
                </c:pt>
                <c:pt idx="171">
                  <c:v>0.75076072015428763</c:v>
                </c:pt>
                <c:pt idx="172">
                  <c:v>0.72419523090780613</c:v>
                </c:pt>
                <c:pt idx="173">
                  <c:v>0.69904347772436282</c:v>
                </c:pt>
                <c:pt idx="174">
                  <c:v>0.67655664735375465</c:v>
                </c:pt>
                <c:pt idx="175">
                  <c:v>0.65579513517499222</c:v>
                </c:pt>
                <c:pt idx="176">
                  <c:v>0.63670702605616503</c:v>
                </c:pt>
                <c:pt idx="177">
                  <c:v>0.61899786737894591</c:v>
                </c:pt>
                <c:pt idx="178">
                  <c:v>0.60340938709948433</c:v>
                </c:pt>
                <c:pt idx="179">
                  <c:v>0.5883774150608978</c:v>
                </c:pt>
                <c:pt idx="180">
                  <c:v>0.57454720105043666</c:v>
                </c:pt>
                <c:pt idx="181">
                  <c:v>0.56481085486675287</c:v>
                </c:pt>
                <c:pt idx="182">
                  <c:v>0.55539139944297367</c:v>
                </c:pt>
                <c:pt idx="183">
                  <c:v>0.54780017991312635</c:v>
                </c:pt>
                <c:pt idx="184">
                  <c:v>0.53997467928124399</c:v>
                </c:pt>
                <c:pt idx="185">
                  <c:v>0.53390836950407261</c:v>
                </c:pt>
                <c:pt idx="186">
                  <c:v>0.52885111038550703</c:v>
                </c:pt>
                <c:pt idx="187">
                  <c:v>0.5238151995200766</c:v>
                </c:pt>
                <c:pt idx="188">
                  <c:v>0.51820190618602924</c:v>
                </c:pt>
                <c:pt idx="189">
                  <c:v>0.51400253322443512</c:v>
                </c:pt>
                <c:pt idx="190">
                  <c:v>0.51068956696962009</c:v>
                </c:pt>
                <c:pt idx="191">
                  <c:v>0.50799919772683499</c:v>
                </c:pt>
                <c:pt idx="192">
                  <c:v>0.5023876262681567</c:v>
                </c:pt>
                <c:pt idx="193">
                  <c:v>0.49740021981359039</c:v>
                </c:pt>
                <c:pt idx="194">
                  <c:v>0.49128252577546666</c:v>
                </c:pt>
                <c:pt idx="195">
                  <c:v>0.48803702982697533</c:v>
                </c:pt>
                <c:pt idx="196">
                  <c:v>0.48282136836214407</c:v>
                </c:pt>
                <c:pt idx="197">
                  <c:v>0.47955207102993036</c:v>
                </c:pt>
                <c:pt idx="198">
                  <c:v>0.47414024321780884</c:v>
                </c:pt>
                <c:pt idx="199">
                  <c:v>0.46833924538014082</c:v>
                </c:pt>
                <c:pt idx="200">
                  <c:v>0.46306176775302132</c:v>
                </c:pt>
                <c:pt idx="201">
                  <c:v>0.45917181847413024</c:v>
                </c:pt>
                <c:pt idx="202">
                  <c:v>0.45512115312497492</c:v>
                </c:pt>
                <c:pt idx="203">
                  <c:v>0.4510548032466129</c:v>
                </c:pt>
                <c:pt idx="204">
                  <c:v>0.44678067180162584</c:v>
                </c:pt>
                <c:pt idx="205">
                  <c:v>0.44303446751864695</c:v>
                </c:pt>
                <c:pt idx="206">
                  <c:v>0.43962560723652438</c:v>
                </c:pt>
                <c:pt idx="207">
                  <c:v>0.43582575819289243</c:v>
                </c:pt>
                <c:pt idx="208">
                  <c:v>0.43199117284597882</c:v>
                </c:pt>
                <c:pt idx="209">
                  <c:v>0.42777494026920965</c:v>
                </c:pt>
                <c:pt idx="210">
                  <c:v>0.42539970867091531</c:v>
                </c:pt>
                <c:pt idx="211">
                  <c:v>0.42345147371683323</c:v>
                </c:pt>
                <c:pt idx="212">
                  <c:v>0.42089556829089386</c:v>
                </c:pt>
                <c:pt idx="213">
                  <c:v>0.41664826398404797</c:v>
                </c:pt>
                <c:pt idx="214">
                  <c:v>0.41347808577708151</c:v>
                </c:pt>
                <c:pt idx="215">
                  <c:v>0.41057114868477185</c:v>
                </c:pt>
                <c:pt idx="216">
                  <c:v>0.40783295852194634</c:v>
                </c:pt>
                <c:pt idx="217">
                  <c:v>0.40356032822358018</c:v>
                </c:pt>
                <c:pt idx="218">
                  <c:v>0.39994481581254726</c:v>
                </c:pt>
                <c:pt idx="219">
                  <c:v>0.39611500781840614</c:v>
                </c:pt>
                <c:pt idx="220">
                  <c:v>0.39345631293137923</c:v>
                </c:pt>
                <c:pt idx="221">
                  <c:v>0.38839636517307791</c:v>
                </c:pt>
                <c:pt idx="222">
                  <c:v>0.38329714926180547</c:v>
                </c:pt>
                <c:pt idx="223">
                  <c:v>0.37891000080109438</c:v>
                </c:pt>
                <c:pt idx="224">
                  <c:v>0.37401701910645857</c:v>
                </c:pt>
                <c:pt idx="225">
                  <c:v>0.36962341871701981</c:v>
                </c:pt>
                <c:pt idx="226">
                  <c:v>0.36472477117512364</c:v>
                </c:pt>
                <c:pt idx="227">
                  <c:v>0.36101704480687741</c:v>
                </c:pt>
                <c:pt idx="228">
                  <c:v>0.35606700796234908</c:v>
                </c:pt>
                <c:pt idx="229">
                  <c:v>0.34821911240291825</c:v>
                </c:pt>
                <c:pt idx="230">
                  <c:v>0.34231850176940543</c:v>
                </c:pt>
                <c:pt idx="231">
                  <c:v>0.33539094096226268</c:v>
                </c:pt>
                <c:pt idx="232">
                  <c:v>0.32998263023657004</c:v>
                </c:pt>
                <c:pt idx="233">
                  <c:v>0.32257277869147716</c:v>
                </c:pt>
                <c:pt idx="234">
                  <c:v>0.31577227288325577</c:v>
                </c:pt>
                <c:pt idx="235">
                  <c:v>0.30940954978797464</c:v>
                </c:pt>
                <c:pt idx="236">
                  <c:v>0.30373022699207936</c:v>
                </c:pt>
                <c:pt idx="237">
                  <c:v>0.29729492239405925</c:v>
                </c:pt>
                <c:pt idx="238">
                  <c:v>0.29146630943087443</c:v>
                </c:pt>
                <c:pt idx="239">
                  <c:v>0.28419528900588531</c:v>
                </c:pt>
                <c:pt idx="240">
                  <c:v>0.27841992526752096</c:v>
                </c:pt>
                <c:pt idx="241">
                  <c:v>0.27177887175650833</c:v>
                </c:pt>
                <c:pt idx="242">
                  <c:v>0.26593511527485214</c:v>
                </c:pt>
                <c:pt idx="243">
                  <c:v>0.25987796614315001</c:v>
                </c:pt>
                <c:pt idx="244">
                  <c:v>0.25330853754899535</c:v>
                </c:pt>
                <c:pt idx="245">
                  <c:v>0.24841582705839862</c:v>
                </c:pt>
                <c:pt idx="246">
                  <c:v>0.24364717501752794</c:v>
                </c:pt>
                <c:pt idx="247">
                  <c:v>0.2400670884867992</c:v>
                </c:pt>
                <c:pt idx="248">
                  <c:v>0.23477017484638291</c:v>
                </c:pt>
                <c:pt idx="249">
                  <c:v>0.2295454887273235</c:v>
                </c:pt>
                <c:pt idx="250">
                  <c:v>0.22348665530770398</c:v>
                </c:pt>
                <c:pt idx="251">
                  <c:v>0.21958785414388773</c:v>
                </c:pt>
                <c:pt idx="252">
                  <c:v>0.21532898277453699</c:v>
                </c:pt>
                <c:pt idx="253">
                  <c:v>0.21180625632745673</c:v>
                </c:pt>
                <c:pt idx="254">
                  <c:v>0.20734480158494312</c:v>
                </c:pt>
                <c:pt idx="255">
                  <c:v>0.20394397099725589</c:v>
                </c:pt>
                <c:pt idx="256">
                  <c:v>0.20111772213876283</c:v>
                </c:pt>
                <c:pt idx="257">
                  <c:v>0.19744855095687144</c:v>
                </c:pt>
                <c:pt idx="258">
                  <c:v>0.19535858373821588</c:v>
                </c:pt>
                <c:pt idx="259">
                  <c:v>0.19225523782411241</c:v>
                </c:pt>
                <c:pt idx="260">
                  <c:v>0.19066970282378068</c:v>
                </c:pt>
                <c:pt idx="261">
                  <c:v>0.18660420084527649</c:v>
                </c:pt>
                <c:pt idx="262">
                  <c:v>0.18458350356329928</c:v>
                </c:pt>
                <c:pt idx="263">
                  <c:v>0.18289165016000294</c:v>
                </c:pt>
                <c:pt idx="264">
                  <c:v>0.18207427108090854</c:v>
                </c:pt>
                <c:pt idx="265">
                  <c:v>0.17947542811258391</c:v>
                </c:pt>
                <c:pt idx="266">
                  <c:v>0.17687159946462661</c:v>
                </c:pt>
                <c:pt idx="267">
                  <c:v>0.17465762862233461</c:v>
                </c:pt>
                <c:pt idx="268">
                  <c:v>0.17357941187474471</c:v>
                </c:pt>
                <c:pt idx="269">
                  <c:v>0.17144139846061873</c:v>
                </c:pt>
                <c:pt idx="270">
                  <c:v>0.17043242519281102</c:v>
                </c:pt>
                <c:pt idx="271">
                  <c:v>0.16822643350936786</c:v>
                </c:pt>
                <c:pt idx="272">
                  <c:v>0.16695366458526645</c:v>
                </c:pt>
                <c:pt idx="273">
                  <c:v>0.16582940223036871</c:v>
                </c:pt>
                <c:pt idx="274">
                  <c:v>0.1648989284202082</c:v>
                </c:pt>
                <c:pt idx="275">
                  <c:v>0.16431991572136748</c:v>
                </c:pt>
                <c:pt idx="276">
                  <c:v>0.16280290839750231</c:v>
                </c:pt>
                <c:pt idx="277">
                  <c:v>0.16410292612024288</c:v>
                </c:pt>
                <c:pt idx="278">
                  <c:v>0.16372094294356238</c:v>
                </c:pt>
                <c:pt idx="279">
                  <c:v>0.16341221876397041</c:v>
                </c:pt>
                <c:pt idx="280">
                  <c:v>0.16108216764583025</c:v>
                </c:pt>
                <c:pt idx="281">
                  <c:v>0.16120371824859067</c:v>
                </c:pt>
                <c:pt idx="282">
                  <c:v>0.16199845333703014</c:v>
                </c:pt>
                <c:pt idx="283">
                  <c:v>0.16347885426992589</c:v>
                </c:pt>
                <c:pt idx="284">
                  <c:v>0.16436678321888767</c:v>
                </c:pt>
                <c:pt idx="285">
                  <c:v>0.16418961638015367</c:v>
                </c:pt>
                <c:pt idx="286">
                  <c:v>0.16476160430741371</c:v>
                </c:pt>
                <c:pt idx="287">
                  <c:v>0.16771241084001257</c:v>
                </c:pt>
                <c:pt idx="288">
                  <c:v>0.16987829296773571</c:v>
                </c:pt>
                <c:pt idx="289">
                  <c:v>0.17166371498452437</c:v>
                </c:pt>
                <c:pt idx="290">
                  <c:v>0.17236813305701457</c:v>
                </c:pt>
                <c:pt idx="291">
                  <c:v>0.17461538806113802</c:v>
                </c:pt>
                <c:pt idx="292">
                  <c:v>0.17740463022475542</c:v>
                </c:pt>
                <c:pt idx="293">
                  <c:v>0.17925720478307824</c:v>
                </c:pt>
                <c:pt idx="294">
                  <c:v>0.18204979725362841</c:v>
                </c:pt>
                <c:pt idx="295">
                  <c:v>0.18410395447819194</c:v>
                </c:pt>
                <c:pt idx="296">
                  <c:v>0.18706276364727467</c:v>
                </c:pt>
                <c:pt idx="297">
                  <c:v>0.18921212124021541</c:v>
                </c:pt>
                <c:pt idx="298">
                  <c:v>0.1915339859411089</c:v>
                </c:pt>
                <c:pt idx="299">
                  <c:v>0.19229818630666579</c:v>
                </c:pt>
                <c:pt idx="300">
                  <c:v>0.19452788192210091</c:v>
                </c:pt>
                <c:pt idx="301">
                  <c:v>0.1972046909778552</c:v>
                </c:pt>
                <c:pt idx="302">
                  <c:v>0.19949965872813841</c:v>
                </c:pt>
                <c:pt idx="303">
                  <c:v>0.20162260980651117</c:v>
                </c:pt>
                <c:pt idx="304">
                  <c:v>0.20243285067168554</c:v>
                </c:pt>
                <c:pt idx="305">
                  <c:v>0.20476384780727508</c:v>
                </c:pt>
                <c:pt idx="306">
                  <c:v>0.20681510062465655</c:v>
                </c:pt>
                <c:pt idx="307">
                  <c:v>0.20960062079536659</c:v>
                </c:pt>
                <c:pt idx="308">
                  <c:v>0.21224032475720514</c:v>
                </c:pt>
                <c:pt idx="309">
                  <c:v>0.21383607098263621</c:v>
                </c:pt>
                <c:pt idx="310">
                  <c:v>0.2144435144836504</c:v>
                </c:pt>
                <c:pt idx="311">
                  <c:v>0.21498145585629688</c:v>
                </c:pt>
                <c:pt idx="312">
                  <c:v>0.21533085087720683</c:v>
                </c:pt>
                <c:pt idx="313">
                  <c:v>0.21663909636896941</c:v>
                </c:pt>
                <c:pt idx="314">
                  <c:v>0.21727368210270118</c:v>
                </c:pt>
                <c:pt idx="315">
                  <c:v>0.21804217647696381</c:v>
                </c:pt>
                <c:pt idx="316">
                  <c:v>0.21933682299708271</c:v>
                </c:pt>
                <c:pt idx="317">
                  <c:v>0.22013414333858367</c:v>
                </c:pt>
                <c:pt idx="318">
                  <c:v>0.2220047116576207</c:v>
                </c:pt>
                <c:pt idx="319">
                  <c:v>0.22255994647589294</c:v>
                </c:pt>
                <c:pt idx="320">
                  <c:v>0.22301778819300391</c:v>
                </c:pt>
                <c:pt idx="321">
                  <c:v>0.22299576428497209</c:v>
                </c:pt>
                <c:pt idx="322">
                  <c:v>0.22330966197234359</c:v>
                </c:pt>
                <c:pt idx="323">
                  <c:v>0.22536286028932853</c:v>
                </c:pt>
                <c:pt idx="324">
                  <c:v>0.22698385530242138</c:v>
                </c:pt>
                <c:pt idx="325">
                  <c:v>0.22899229967692886</c:v>
                </c:pt>
                <c:pt idx="326">
                  <c:v>0.23052777758538986</c:v>
                </c:pt>
                <c:pt idx="327">
                  <c:v>0.23248569966065205</c:v>
                </c:pt>
                <c:pt idx="328">
                  <c:v>0.23465039502855467</c:v>
                </c:pt>
                <c:pt idx="329">
                  <c:v>0.23686456907690878</c:v>
                </c:pt>
                <c:pt idx="330">
                  <c:v>0.24008232195633791</c:v>
                </c:pt>
                <c:pt idx="331">
                  <c:v>0.24280001318532143</c:v>
                </c:pt>
                <c:pt idx="332">
                  <c:v>0.24587931531729254</c:v>
                </c:pt>
                <c:pt idx="333">
                  <c:v>0.24856350628911988</c:v>
                </c:pt>
                <c:pt idx="334">
                  <c:v>0.2513431250052533</c:v>
                </c:pt>
                <c:pt idx="335">
                  <c:v>0.25518283004815434</c:v>
                </c:pt>
                <c:pt idx="336">
                  <c:v>0.2582946083447013</c:v>
                </c:pt>
                <c:pt idx="337">
                  <c:v>0.26221744754146925</c:v>
                </c:pt>
                <c:pt idx="338">
                  <c:v>0.26395058013077682</c:v>
                </c:pt>
                <c:pt idx="339">
                  <c:v>0.2660035439745333</c:v>
                </c:pt>
                <c:pt idx="340">
                  <c:v>0.26766275929289224</c:v>
                </c:pt>
                <c:pt idx="341">
                  <c:v>0.26976919483397921</c:v>
                </c:pt>
                <c:pt idx="342">
                  <c:v>0.27165556519997747</c:v>
                </c:pt>
                <c:pt idx="343">
                  <c:v>0.27305917300831645</c:v>
                </c:pt>
                <c:pt idx="344">
                  <c:v>0.27339522579072445</c:v>
                </c:pt>
                <c:pt idx="345">
                  <c:v>0.27448856383147613</c:v>
                </c:pt>
                <c:pt idx="346">
                  <c:v>0.27471842562636228</c:v>
                </c:pt>
                <c:pt idx="347">
                  <c:v>0.2746426632146598</c:v>
                </c:pt>
                <c:pt idx="348">
                  <c:v>0.27420615597165232</c:v>
                </c:pt>
                <c:pt idx="349">
                  <c:v>0.27278007918823188</c:v>
                </c:pt>
                <c:pt idx="350">
                  <c:v>0.27195829749763367</c:v>
                </c:pt>
                <c:pt idx="351">
                  <c:v>0.27059091066017849</c:v>
                </c:pt>
                <c:pt idx="352">
                  <c:v>0.27015702698214</c:v>
                </c:pt>
                <c:pt idx="353">
                  <c:v>0.26704830577985922</c:v>
                </c:pt>
                <c:pt idx="354">
                  <c:v>0.26311883381887263</c:v>
                </c:pt>
                <c:pt idx="355">
                  <c:v>0.25852067810787593</c:v>
                </c:pt>
                <c:pt idx="356">
                  <c:v>0.25572328045521714</c:v>
                </c:pt>
                <c:pt idx="357">
                  <c:v>0.25305374569044481</c:v>
                </c:pt>
                <c:pt idx="358">
                  <c:v>0.24844266378307078</c:v>
                </c:pt>
                <c:pt idx="359">
                  <c:v>0.24367584057940991</c:v>
                </c:pt>
                <c:pt idx="360">
                  <c:v>0.23835507267437908</c:v>
                </c:pt>
                <c:pt idx="361">
                  <c:v>0.23446048115652218</c:v>
                </c:pt>
                <c:pt idx="362">
                  <c:v>0.23055180604167377</c:v>
                </c:pt>
                <c:pt idx="363">
                  <c:v>0.22573462467956937</c:v>
                </c:pt>
                <c:pt idx="364">
                  <c:v>0.22231236575264296</c:v>
                </c:pt>
                <c:pt idx="365">
                  <c:v>0.21795118114083256</c:v>
                </c:pt>
                <c:pt idx="366">
                  <c:v>0.21513155984540974</c:v>
                </c:pt>
                <c:pt idx="367">
                  <c:v>0.21269394748689627</c:v>
                </c:pt>
                <c:pt idx="368">
                  <c:v>0.21260723288286876</c:v>
                </c:pt>
                <c:pt idx="369">
                  <c:v>0.21114767058323741</c:v>
                </c:pt>
                <c:pt idx="370">
                  <c:v>0.21098422992776941</c:v>
                </c:pt>
                <c:pt idx="371">
                  <c:v>0.2106356508727549</c:v>
                </c:pt>
                <c:pt idx="372">
                  <c:v>0.21321424930414407</c:v>
                </c:pt>
                <c:pt idx="373">
                  <c:v>0.21532134678291245</c:v>
                </c:pt>
                <c:pt idx="374">
                  <c:v>0.21832584101920821</c:v>
                </c:pt>
                <c:pt idx="375">
                  <c:v>0.22176712175492341</c:v>
                </c:pt>
                <c:pt idx="376">
                  <c:v>0.22693024413401591</c:v>
                </c:pt>
                <c:pt idx="377">
                  <c:v>0.23454486166802024</c:v>
                </c:pt>
                <c:pt idx="378">
                  <c:v>0.24270307464745094</c:v>
                </c:pt>
                <c:pt idx="379">
                  <c:v>0.2523891530370253</c:v>
                </c:pt>
                <c:pt idx="380">
                  <c:v>0.26345499901148928</c:v>
                </c:pt>
                <c:pt idx="381">
                  <c:v>0.27631748277233992</c:v>
                </c:pt>
                <c:pt idx="382">
                  <c:v>0.29055328687518972</c:v>
                </c:pt>
                <c:pt idx="383">
                  <c:v>0.30556095879546058</c:v>
                </c:pt>
                <c:pt idx="384">
                  <c:v>0.32156354671584836</c:v>
                </c:pt>
                <c:pt idx="385">
                  <c:v>0.33842508532386334</c:v>
                </c:pt>
                <c:pt idx="386">
                  <c:v>0.35531805421805934</c:v>
                </c:pt>
                <c:pt idx="387">
                  <c:v>0.37254488498477178</c:v>
                </c:pt>
                <c:pt idx="388">
                  <c:v>0.38948011371334845</c:v>
                </c:pt>
                <c:pt idx="389">
                  <c:v>0.40578132227716335</c:v>
                </c:pt>
                <c:pt idx="390">
                  <c:v>0.42096206250573881</c:v>
                </c:pt>
                <c:pt idx="391">
                  <c:v>0.43255408646907151</c:v>
                </c:pt>
                <c:pt idx="392">
                  <c:v>0.44262655248217825</c:v>
                </c:pt>
                <c:pt idx="393">
                  <c:v>0.45125308145274828</c:v>
                </c:pt>
                <c:pt idx="394">
                  <c:v>0.45916608424280636</c:v>
                </c:pt>
                <c:pt idx="395">
                  <c:v>0.4663041655054635</c:v>
                </c:pt>
                <c:pt idx="396">
                  <c:v>0.47102051002438738</c:v>
                </c:pt>
                <c:pt idx="397">
                  <c:v>0.47495931884214482</c:v>
                </c:pt>
                <c:pt idx="398">
                  <c:v>0.47529006716074856</c:v>
                </c:pt>
                <c:pt idx="399">
                  <c:v>0.4772816331423963</c:v>
                </c:pt>
                <c:pt idx="400">
                  <c:v>0.47775149378893089</c:v>
                </c:pt>
                <c:pt idx="401">
                  <c:v>0.47555809108081504</c:v>
                </c:pt>
                <c:pt idx="402">
                  <c:v>0.46885323837173726</c:v>
                </c:pt>
                <c:pt idx="403">
                  <c:v>0.46053356759380981</c:v>
                </c:pt>
                <c:pt idx="404">
                  <c:v>0.45001177334057352</c:v>
                </c:pt>
                <c:pt idx="405">
                  <c:v>0.43716111580843942</c:v>
                </c:pt>
                <c:pt idx="406">
                  <c:v>0.4195110198591398</c:v>
                </c:pt>
                <c:pt idx="407">
                  <c:v>0.40036760521479992</c:v>
                </c:pt>
                <c:pt idx="408">
                  <c:v>0.37866053075948591</c:v>
                </c:pt>
                <c:pt idx="409">
                  <c:v>0.35696976096736893</c:v>
                </c:pt>
                <c:pt idx="410">
                  <c:v>0.3346000772386194</c:v>
                </c:pt>
                <c:pt idx="411">
                  <c:v>0.3098338533116155</c:v>
                </c:pt>
                <c:pt idx="412">
                  <c:v>0.2864108108669674</c:v>
                </c:pt>
                <c:pt idx="413">
                  <c:v>0.26213178090369643</c:v>
                </c:pt>
                <c:pt idx="414">
                  <c:v>0.24217430197867088</c:v>
                </c:pt>
                <c:pt idx="415">
                  <c:v>0.22306217797532901</c:v>
                </c:pt>
                <c:pt idx="416">
                  <c:v>0.2038892019759167</c:v>
                </c:pt>
                <c:pt idx="417">
                  <c:v>0.18587474820453187</c:v>
                </c:pt>
                <c:pt idx="418">
                  <c:v>0.16885041427517519</c:v>
                </c:pt>
                <c:pt idx="419">
                  <c:v>0.15393847656229989</c:v>
                </c:pt>
                <c:pt idx="420">
                  <c:v>0.14117880393707138</c:v>
                </c:pt>
                <c:pt idx="421">
                  <c:v>0.12866944657800491</c:v>
                </c:pt>
                <c:pt idx="422">
                  <c:v>0.12106621053135591</c:v>
                </c:pt>
                <c:pt idx="423">
                  <c:v>0.11092092964220478</c:v>
                </c:pt>
                <c:pt idx="424">
                  <c:v>0.10392539170658022</c:v>
                </c:pt>
                <c:pt idx="425">
                  <c:v>9.5752320156637996E-2</c:v>
                </c:pt>
                <c:pt idx="426">
                  <c:v>9.0911988693364087E-2</c:v>
                </c:pt>
                <c:pt idx="427">
                  <c:v>8.5262715532419278E-2</c:v>
                </c:pt>
                <c:pt idx="428">
                  <c:v>8.1356274553095645E-2</c:v>
                </c:pt>
                <c:pt idx="429">
                  <c:v>7.7889040821304323E-2</c:v>
                </c:pt>
                <c:pt idx="430">
                  <c:v>7.4819474404738184E-2</c:v>
                </c:pt>
                <c:pt idx="431">
                  <c:v>7.0868559092649691E-2</c:v>
                </c:pt>
                <c:pt idx="432">
                  <c:v>6.6624605738880308E-2</c:v>
                </c:pt>
                <c:pt idx="433">
                  <c:v>6.2060870927573626E-2</c:v>
                </c:pt>
                <c:pt idx="434">
                  <c:v>5.905446287532564E-2</c:v>
                </c:pt>
                <c:pt idx="435">
                  <c:v>5.4554065133532732E-2</c:v>
                </c:pt>
                <c:pt idx="436">
                  <c:v>5.0566532348102933E-2</c:v>
                </c:pt>
                <c:pt idx="437">
                  <c:v>4.7525205055522782E-2</c:v>
                </c:pt>
                <c:pt idx="438">
                  <c:v>4.4638763350457682E-2</c:v>
                </c:pt>
                <c:pt idx="439">
                  <c:v>4.2998750241074704E-2</c:v>
                </c:pt>
                <c:pt idx="440">
                  <c:v>3.8987328973936836E-2</c:v>
                </c:pt>
                <c:pt idx="441">
                  <c:v>3.8859747871653937E-2</c:v>
                </c:pt>
                <c:pt idx="442">
                  <c:v>3.7495138844586211E-2</c:v>
                </c:pt>
                <c:pt idx="443">
                  <c:v>3.7270929542447005E-2</c:v>
                </c:pt>
                <c:pt idx="444">
                  <c:v>3.4503346886440092E-2</c:v>
                </c:pt>
                <c:pt idx="445">
                  <c:v>3.2638721094180638E-2</c:v>
                </c:pt>
                <c:pt idx="446">
                  <c:v>2.9760199843944738E-2</c:v>
                </c:pt>
                <c:pt idx="447">
                  <c:v>2.7598346001964577E-2</c:v>
                </c:pt>
                <c:pt idx="448">
                  <c:v>2.5801425922438156E-2</c:v>
                </c:pt>
                <c:pt idx="449">
                  <c:v>2.6445109021403814E-2</c:v>
                </c:pt>
                <c:pt idx="450">
                  <c:v>2.5009788405204358E-2</c:v>
                </c:pt>
                <c:pt idx="451">
                  <c:v>2.4908642390553081E-2</c:v>
                </c:pt>
                <c:pt idx="452">
                  <c:v>2.0936335268384811E-2</c:v>
                </c:pt>
                <c:pt idx="453">
                  <c:v>1.9933297115954592E-2</c:v>
                </c:pt>
                <c:pt idx="454">
                  <c:v>1.7308776938210129E-2</c:v>
                </c:pt>
                <c:pt idx="455">
                  <c:v>1.5329740326161143E-2</c:v>
                </c:pt>
                <c:pt idx="456">
                  <c:v>1.4108135996589867E-2</c:v>
                </c:pt>
                <c:pt idx="457">
                  <c:v>1.3245034423670391E-2</c:v>
                </c:pt>
                <c:pt idx="458">
                  <c:v>1.4612866860584868E-2</c:v>
                </c:pt>
                <c:pt idx="459">
                  <c:v>1.4157928855331438E-2</c:v>
                </c:pt>
                <c:pt idx="460">
                  <c:v>1.3871529694549054E-2</c:v>
                </c:pt>
                <c:pt idx="461">
                  <c:v>1.3281847060873903E-2</c:v>
                </c:pt>
                <c:pt idx="462">
                  <c:v>1.2595239307870931E-2</c:v>
                </c:pt>
                <c:pt idx="463">
                  <c:v>1.1691129328257624E-2</c:v>
                </c:pt>
                <c:pt idx="464">
                  <c:v>1.0357164733811897E-2</c:v>
                </c:pt>
                <c:pt idx="465">
                  <c:v>8.5373249207969636E-3</c:v>
                </c:pt>
                <c:pt idx="466">
                  <c:v>7.4533012688974033E-3</c:v>
                </c:pt>
                <c:pt idx="467">
                  <c:v>6.4368944562998975E-3</c:v>
                </c:pt>
                <c:pt idx="468">
                  <c:v>8.1155379518704496E-3</c:v>
                </c:pt>
                <c:pt idx="469">
                  <c:v>8.6543505525726368E-3</c:v>
                </c:pt>
                <c:pt idx="470">
                  <c:v>8.5987630815965409E-3</c:v>
                </c:pt>
                <c:pt idx="471">
                  <c:v>6.8392375247066668E-3</c:v>
                </c:pt>
                <c:pt idx="472">
                  <c:v>7.222827362900943E-3</c:v>
                </c:pt>
                <c:pt idx="473">
                  <c:v>8.8155688836902748E-3</c:v>
                </c:pt>
                <c:pt idx="474">
                  <c:v>1.1173432195227971E-2</c:v>
                </c:pt>
                <c:pt idx="475">
                  <c:v>9.0429011545867504E-3</c:v>
                </c:pt>
                <c:pt idx="476">
                  <c:v>1.0578450731333181E-2</c:v>
                </c:pt>
                <c:pt idx="477">
                  <c:v>1.0592763992218064E-2</c:v>
                </c:pt>
                <c:pt idx="478">
                  <c:v>1.2576135352164881E-2</c:v>
                </c:pt>
                <c:pt idx="479">
                  <c:v>8.4504237922888355E-3</c:v>
                </c:pt>
                <c:pt idx="480">
                  <c:v>6.5959163055424623E-3</c:v>
                </c:pt>
                <c:pt idx="481">
                  <c:v>6.3228393997579405E-3</c:v>
                </c:pt>
                <c:pt idx="482">
                  <c:v>8.7214737946603449E-3</c:v>
                </c:pt>
                <c:pt idx="483">
                  <c:v>6.3388343785274305E-3</c:v>
                </c:pt>
                <c:pt idx="484">
                  <c:v>5.3104291551887691E-3</c:v>
                </c:pt>
                <c:pt idx="485">
                  <c:v>2.5507592180167692E-3</c:v>
                </c:pt>
                <c:pt idx="486">
                  <c:v>4.4034459032520519E-3</c:v>
                </c:pt>
                <c:pt idx="487">
                  <c:v>2.5647442332177202E-3</c:v>
                </c:pt>
                <c:pt idx="488">
                  <c:v>4.2622062326717926E-3</c:v>
                </c:pt>
                <c:pt idx="489">
                  <c:v>1.0674443741160861E-3</c:v>
                </c:pt>
                <c:pt idx="490">
                  <c:v>3.5494433844332715E-3</c:v>
                </c:pt>
                <c:pt idx="491">
                  <c:v>2.914181617850788E-3</c:v>
                </c:pt>
                <c:pt idx="492">
                  <c:v>6.0123832264983293E-3</c:v>
                </c:pt>
                <c:pt idx="493">
                  <c:v>3.8223307843422388E-3</c:v>
                </c:pt>
                <c:pt idx="494">
                  <c:v>4.2759525290380568E-3</c:v>
                </c:pt>
                <c:pt idx="495">
                  <c:v>4.8408751336581424E-3</c:v>
                </c:pt>
                <c:pt idx="496">
                  <c:v>4.9837478708042405E-3</c:v>
                </c:pt>
                <c:pt idx="497">
                  <c:v>5.7902084539439517E-3</c:v>
                </c:pt>
                <c:pt idx="498">
                  <c:v>3.932758343510907E-3</c:v>
                </c:pt>
                <c:pt idx="499">
                  <c:v>1.5118240922719598E-3</c:v>
                </c:pt>
                <c:pt idx="500">
                  <c:v>6.9300791105592909E-4</c:v>
                </c:pt>
                <c:pt idx="501">
                  <c:v>2.4514485578570216E-4</c:v>
                </c:pt>
                <c:pt idx="502">
                  <c:v>4.1934833671866409E-3</c:v>
                </c:pt>
                <c:pt idx="503">
                  <c:v>4.2310024800548346E-3</c:v>
                </c:pt>
                <c:pt idx="504">
                  <c:v>4.0458098664181395E-3</c:v>
                </c:pt>
                <c:pt idx="505">
                  <c:v>3.7027129508829301E-3</c:v>
                </c:pt>
                <c:pt idx="506">
                  <c:v>9.9186180277290297E-4</c:v>
                </c:pt>
                <c:pt idx="507">
                  <c:v>1.1735575773498162E-3</c:v>
                </c:pt>
                <c:pt idx="508">
                  <c:v>2.103245168434961E-3</c:v>
                </c:pt>
                <c:pt idx="509">
                  <c:v>6.8918392004864784E-3</c:v>
                </c:pt>
                <c:pt idx="510">
                  <c:v>7.6425210810557734E-3</c:v>
                </c:pt>
                <c:pt idx="511">
                  <c:v>4.3529985042163382E-3</c:v>
                </c:pt>
                <c:pt idx="512">
                  <c:v>3.2484236755724693E-3</c:v>
                </c:pt>
                <c:pt idx="513">
                  <c:v>3.7371873049584356E-3</c:v>
                </c:pt>
                <c:pt idx="514">
                  <c:v>7.5987963318612933E-3</c:v>
                </c:pt>
                <c:pt idx="515">
                  <c:v>6.5003403803332331E-3</c:v>
                </c:pt>
                <c:pt idx="516">
                  <c:v>7.5538116739000414E-3</c:v>
                </c:pt>
                <c:pt idx="517">
                  <c:v>5.3904183824679004E-3</c:v>
                </c:pt>
                <c:pt idx="518">
                  <c:v>5.9622680902753841E-3</c:v>
                </c:pt>
                <c:pt idx="519">
                  <c:v>4.6875829466026774E-3</c:v>
                </c:pt>
                <c:pt idx="520">
                  <c:v>4.408791568666341E-3</c:v>
                </c:pt>
              </c:numCache>
            </c:numRef>
          </c:val>
        </c:ser>
        <c:ser>
          <c:idx val="10"/>
          <c:order val="7"/>
          <c:tx>
            <c:strRef>
              <c:f>APHY_t!$E$9</c:f>
              <c:strCache>
                <c:ptCount val="1"/>
                <c:pt idx="0">
                  <c:v>P08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APHY_t!$F$9:$TF$9</c:f>
              <c:numCache>
                <c:formatCode>General</c:formatCode>
                <c:ptCount val="521"/>
                <c:pt idx="0">
                  <c:v>7.1452976144531428</c:v>
                </c:pt>
                <c:pt idx="1">
                  <c:v>7.0770066314010025</c:v>
                </c:pt>
                <c:pt idx="2">
                  <c:v>7.0654929997255485</c:v>
                </c:pt>
                <c:pt idx="3">
                  <c:v>7.1108874290678745</c:v>
                </c:pt>
                <c:pt idx="4">
                  <c:v>7.1658402907852343</c:v>
                </c:pt>
                <c:pt idx="5">
                  <c:v>7.0713772052851134</c:v>
                </c:pt>
                <c:pt idx="6">
                  <c:v>6.9340038648425724</c:v>
                </c:pt>
                <c:pt idx="7">
                  <c:v>6.8621232552149705</c:v>
                </c:pt>
                <c:pt idx="8">
                  <c:v>6.8719991882197924</c:v>
                </c:pt>
                <c:pt idx="9">
                  <c:v>6.8294589109180679</c:v>
                </c:pt>
                <c:pt idx="10">
                  <c:v>6.7182385392861326</c:v>
                </c:pt>
                <c:pt idx="11">
                  <c:v>6.6066350163955772</c:v>
                </c:pt>
                <c:pt idx="12">
                  <c:v>6.4268488930227834</c:v>
                </c:pt>
                <c:pt idx="13">
                  <c:v>6.3100873132945443</c:v>
                </c:pt>
                <c:pt idx="14">
                  <c:v>6.0945552196017765</c:v>
                </c:pt>
                <c:pt idx="15">
                  <c:v>5.9983609843049441</c:v>
                </c:pt>
                <c:pt idx="16">
                  <c:v>5.8194175025367265</c:v>
                </c:pt>
                <c:pt idx="17">
                  <c:v>5.7287122094832545</c:v>
                </c:pt>
                <c:pt idx="18">
                  <c:v>5.5693354721602475</c:v>
                </c:pt>
                <c:pt idx="19">
                  <c:v>5.3485480454865062</c:v>
                </c:pt>
                <c:pt idx="20">
                  <c:v>5.1166142757162651</c:v>
                </c:pt>
                <c:pt idx="21">
                  <c:v>4.9673073436375264</c:v>
                </c:pt>
                <c:pt idx="22">
                  <c:v>4.9097756966706934</c:v>
                </c:pt>
                <c:pt idx="23">
                  <c:v>4.8011427478724569</c:v>
                </c:pt>
                <c:pt idx="24">
                  <c:v>4.7176610407190314</c:v>
                </c:pt>
                <c:pt idx="25">
                  <c:v>4.6181804254087755</c:v>
                </c:pt>
                <c:pt idx="26">
                  <c:v>4.509125024239987</c:v>
                </c:pt>
                <c:pt idx="27">
                  <c:v>4.4314287337573113</c:v>
                </c:pt>
                <c:pt idx="28">
                  <c:v>4.3499189377545955</c:v>
                </c:pt>
                <c:pt idx="29">
                  <c:v>4.3219098481597795</c:v>
                </c:pt>
                <c:pt idx="30">
                  <c:v>4.2732376040817934</c:v>
                </c:pt>
                <c:pt idx="31">
                  <c:v>4.2629613396573065</c:v>
                </c:pt>
                <c:pt idx="32">
                  <c:v>4.2280319899221439</c:v>
                </c:pt>
                <c:pt idx="33">
                  <c:v>4.1900192637184146</c:v>
                </c:pt>
                <c:pt idx="34">
                  <c:v>4.1496042014558654</c:v>
                </c:pt>
                <c:pt idx="35">
                  <c:v>4.1062277069682054</c:v>
                </c:pt>
                <c:pt idx="36">
                  <c:v>4.0635960338370287</c:v>
                </c:pt>
                <c:pt idx="37">
                  <c:v>4.0065265825023824</c:v>
                </c:pt>
                <c:pt idx="38">
                  <c:v>3.9849720816292908</c:v>
                </c:pt>
                <c:pt idx="39">
                  <c:v>3.9798751538123178</c:v>
                </c:pt>
                <c:pt idx="40">
                  <c:v>3.9889274102690617</c:v>
                </c:pt>
                <c:pt idx="41">
                  <c:v>3.9826352969276342</c:v>
                </c:pt>
                <c:pt idx="42">
                  <c:v>3.9579449112727634</c:v>
                </c:pt>
                <c:pt idx="43">
                  <c:v>3.9420312529714656</c:v>
                </c:pt>
                <c:pt idx="44">
                  <c:v>3.9198770289291187</c:v>
                </c:pt>
                <c:pt idx="45">
                  <c:v>3.9222169354696517</c:v>
                </c:pt>
                <c:pt idx="46">
                  <c:v>3.9086458309854977</c:v>
                </c:pt>
                <c:pt idx="47">
                  <c:v>3.9027757828165792</c:v>
                </c:pt>
                <c:pt idx="48">
                  <c:v>3.8705851997777367</c:v>
                </c:pt>
                <c:pt idx="49">
                  <c:v>3.8491119868632109</c:v>
                </c:pt>
                <c:pt idx="50">
                  <c:v>3.8327119964470975</c:v>
                </c:pt>
                <c:pt idx="51">
                  <c:v>3.8281156034233135</c:v>
                </c:pt>
                <c:pt idx="52">
                  <c:v>3.8263857970394457</c:v>
                </c:pt>
                <c:pt idx="53">
                  <c:v>3.8090613192476237</c:v>
                </c:pt>
                <c:pt idx="54">
                  <c:v>3.810196408402879</c:v>
                </c:pt>
                <c:pt idx="55">
                  <c:v>3.7966016496572061</c:v>
                </c:pt>
                <c:pt idx="56">
                  <c:v>3.7809494644370631</c:v>
                </c:pt>
                <c:pt idx="57">
                  <c:v>3.7428303749206884</c:v>
                </c:pt>
                <c:pt idx="58">
                  <c:v>3.7192378384194802</c:v>
                </c:pt>
                <c:pt idx="59">
                  <c:v>3.6903641592598508</c:v>
                </c:pt>
                <c:pt idx="60">
                  <c:v>3.6835050860901601</c:v>
                </c:pt>
                <c:pt idx="61">
                  <c:v>3.6429866483360547</c:v>
                </c:pt>
                <c:pt idx="62">
                  <c:v>3.6335408809245986</c:v>
                </c:pt>
                <c:pt idx="63">
                  <c:v>3.5939580485680414</c:v>
                </c:pt>
                <c:pt idx="64">
                  <c:v>3.5545597202627919</c:v>
                </c:pt>
                <c:pt idx="65">
                  <c:v>3.5000594837931001</c:v>
                </c:pt>
                <c:pt idx="66">
                  <c:v>3.4355614068419</c:v>
                </c:pt>
                <c:pt idx="67">
                  <c:v>3.3916832881350945</c:v>
                </c:pt>
                <c:pt idx="68">
                  <c:v>3.3296297946943847</c:v>
                </c:pt>
                <c:pt idx="69">
                  <c:v>3.2860572924969298</c:v>
                </c:pt>
                <c:pt idx="70">
                  <c:v>3.2382246962570442</c:v>
                </c:pt>
                <c:pt idx="71">
                  <c:v>3.1986176910789199</c:v>
                </c:pt>
                <c:pt idx="72">
                  <c:v>3.15064394862716</c:v>
                </c:pt>
                <c:pt idx="73">
                  <c:v>3.1040942223016121</c:v>
                </c:pt>
                <c:pt idx="74">
                  <c:v>3.0624529940099059</c:v>
                </c:pt>
                <c:pt idx="75">
                  <c:v>3.0239993294087966</c:v>
                </c:pt>
                <c:pt idx="76">
                  <c:v>2.9879517186280098</c:v>
                </c:pt>
                <c:pt idx="77">
                  <c:v>2.9583005552041679</c:v>
                </c:pt>
                <c:pt idx="78">
                  <c:v>2.9307418525277491</c:v>
                </c:pt>
                <c:pt idx="79">
                  <c:v>2.9240424746275377</c:v>
                </c:pt>
                <c:pt idx="80">
                  <c:v>2.9186170479897822</c:v>
                </c:pt>
                <c:pt idx="81">
                  <c:v>2.918481397192755</c:v>
                </c:pt>
                <c:pt idx="82">
                  <c:v>2.9182572974151677</c:v>
                </c:pt>
                <c:pt idx="83">
                  <c:v>2.9007217079716416</c:v>
                </c:pt>
                <c:pt idx="84">
                  <c:v>2.9135983985346225</c:v>
                </c:pt>
                <c:pt idx="85">
                  <c:v>2.9159941099457134</c:v>
                </c:pt>
                <c:pt idx="86">
                  <c:v>2.9321119599422119</c:v>
                </c:pt>
                <c:pt idx="87">
                  <c:v>2.92420983628165</c:v>
                </c:pt>
                <c:pt idx="88">
                  <c:v>2.913999573144026</c:v>
                </c:pt>
                <c:pt idx="89">
                  <c:v>2.8960958291954122</c:v>
                </c:pt>
                <c:pt idx="90">
                  <c:v>2.8992084653842651</c:v>
                </c:pt>
                <c:pt idx="91">
                  <c:v>2.8951450768789182</c:v>
                </c:pt>
                <c:pt idx="92">
                  <c:v>2.9170265791981524</c:v>
                </c:pt>
                <c:pt idx="93">
                  <c:v>2.9195495830030365</c:v>
                </c:pt>
                <c:pt idx="94">
                  <c:v>2.9355907583562191</c:v>
                </c:pt>
                <c:pt idx="95">
                  <c:v>2.9452749229349142</c:v>
                </c:pt>
                <c:pt idx="96">
                  <c:v>2.9558692677744838</c:v>
                </c:pt>
                <c:pt idx="97">
                  <c:v>2.9648012768737115</c:v>
                </c:pt>
                <c:pt idx="98">
                  <c:v>2.9765255725855413</c:v>
                </c:pt>
                <c:pt idx="99">
                  <c:v>2.9926147348003758</c:v>
                </c:pt>
                <c:pt idx="100">
                  <c:v>3.0045201589370101</c:v>
                </c:pt>
                <c:pt idx="101">
                  <c:v>3.0117195521514506</c:v>
                </c:pt>
                <c:pt idx="102">
                  <c:v>3.0149296721965859</c:v>
                </c:pt>
                <c:pt idx="103">
                  <c:v>3.0135341218255292</c:v>
                </c:pt>
                <c:pt idx="104">
                  <c:v>3.0117707175614012</c:v>
                </c:pt>
                <c:pt idx="105">
                  <c:v>3.0064487784567424</c:v>
                </c:pt>
                <c:pt idx="106">
                  <c:v>3.0076881742806707</c:v>
                </c:pt>
                <c:pt idx="107">
                  <c:v>3.005703814696886</c:v>
                </c:pt>
                <c:pt idx="108">
                  <c:v>3.0001064090645997</c:v>
                </c:pt>
                <c:pt idx="109">
                  <c:v>2.9814801141556377</c:v>
                </c:pt>
                <c:pt idx="110">
                  <c:v>2.9654733409507203</c:v>
                </c:pt>
                <c:pt idx="111">
                  <c:v>2.9546676022166678</c:v>
                </c:pt>
                <c:pt idx="112">
                  <c:v>2.9479788049202189</c:v>
                </c:pt>
                <c:pt idx="113">
                  <c:v>2.9377023019185358</c:v>
                </c:pt>
                <c:pt idx="114">
                  <c:v>2.9281386409056882</c:v>
                </c:pt>
                <c:pt idx="115">
                  <c:v>2.9271823444927496</c:v>
                </c:pt>
                <c:pt idx="116">
                  <c:v>2.9211679146547107</c:v>
                </c:pt>
                <c:pt idx="117">
                  <c:v>2.9176693790672337</c:v>
                </c:pt>
                <c:pt idx="118">
                  <c:v>2.9070398226223531</c:v>
                </c:pt>
                <c:pt idx="119">
                  <c:v>2.9037754388713912</c:v>
                </c:pt>
                <c:pt idx="120">
                  <c:v>2.9023732690094848</c:v>
                </c:pt>
                <c:pt idx="121">
                  <c:v>2.9080310677993353</c:v>
                </c:pt>
                <c:pt idx="122">
                  <c:v>2.920663749509842</c:v>
                </c:pt>
                <c:pt idx="123">
                  <c:v>2.9319329408418584</c:v>
                </c:pt>
                <c:pt idx="124">
                  <c:v>2.9521843667849352</c:v>
                </c:pt>
                <c:pt idx="125">
                  <c:v>2.9717364434305598</c:v>
                </c:pt>
                <c:pt idx="126">
                  <c:v>3.0007680225492477</c:v>
                </c:pt>
                <c:pt idx="127">
                  <c:v>3.0256372449560214</c:v>
                </c:pt>
                <c:pt idx="128">
                  <c:v>3.0547731322874081</c:v>
                </c:pt>
                <c:pt idx="129">
                  <c:v>3.0863200188951492</c:v>
                </c:pt>
                <c:pt idx="130">
                  <c:v>3.1258333136567726</c:v>
                </c:pt>
                <c:pt idx="131">
                  <c:v>3.1664373021382297</c:v>
                </c:pt>
                <c:pt idx="132">
                  <c:v>3.2007070276486442</c:v>
                </c:pt>
                <c:pt idx="133">
                  <c:v>3.23515308695583</c:v>
                </c:pt>
                <c:pt idx="134">
                  <c:v>3.2667651602628083</c:v>
                </c:pt>
                <c:pt idx="135">
                  <c:v>3.2968347885065543</c:v>
                </c:pt>
                <c:pt idx="136">
                  <c:v>3.3153741845647167</c:v>
                </c:pt>
                <c:pt idx="137">
                  <c:v>3.3296805410870012</c:v>
                </c:pt>
                <c:pt idx="138">
                  <c:v>3.3399430627001023</c:v>
                </c:pt>
                <c:pt idx="139">
                  <c:v>3.3429655047116427</c:v>
                </c:pt>
                <c:pt idx="140">
                  <c:v>3.3414842670992342</c:v>
                </c:pt>
                <c:pt idx="141">
                  <c:v>3.3384326989312068</c:v>
                </c:pt>
                <c:pt idx="142">
                  <c:v>3.33179022457665</c:v>
                </c:pt>
                <c:pt idx="143">
                  <c:v>3.324208709274306</c:v>
                </c:pt>
                <c:pt idx="144">
                  <c:v>3.3108787382318723</c:v>
                </c:pt>
                <c:pt idx="145">
                  <c:v>3.2934503398708377</c:v>
                </c:pt>
                <c:pt idx="146">
                  <c:v>3.2769072400813504</c:v>
                </c:pt>
                <c:pt idx="147">
                  <c:v>3.260953252139954</c:v>
                </c:pt>
                <c:pt idx="148">
                  <c:v>3.2547582542617155</c:v>
                </c:pt>
                <c:pt idx="149">
                  <c:v>3.2535632670297252</c:v>
                </c:pt>
                <c:pt idx="150">
                  <c:v>3.2606437607270498</c:v>
                </c:pt>
                <c:pt idx="151">
                  <c:v>3.2742717850623584</c:v>
                </c:pt>
                <c:pt idx="152">
                  <c:v>3.287420425128627</c:v>
                </c:pt>
                <c:pt idx="153">
                  <c:v>3.3080074565345594</c:v>
                </c:pt>
                <c:pt idx="154">
                  <c:v>3.3311501350308479</c:v>
                </c:pt>
                <c:pt idx="155">
                  <c:v>3.3629952589577812</c:v>
                </c:pt>
                <c:pt idx="156">
                  <c:v>3.3876770512987382</c:v>
                </c:pt>
                <c:pt idx="157">
                  <c:v>3.4012539056690572</c:v>
                </c:pt>
                <c:pt idx="158">
                  <c:v>3.4075388183547992</c:v>
                </c:pt>
                <c:pt idx="159">
                  <c:v>3.4092533775477287</c:v>
                </c:pt>
                <c:pt idx="160">
                  <c:v>3.4054481569870729</c:v>
                </c:pt>
                <c:pt idx="161">
                  <c:v>3.386383514103513</c:v>
                </c:pt>
                <c:pt idx="162">
                  <c:v>3.3488949620591182</c:v>
                </c:pt>
                <c:pt idx="163">
                  <c:v>3.2910769779612217</c:v>
                </c:pt>
                <c:pt idx="164">
                  <c:v>3.2124032768803099</c:v>
                </c:pt>
                <c:pt idx="165">
                  <c:v>3.1191034279843071</c:v>
                </c:pt>
                <c:pt idx="166">
                  <c:v>3.0128594578480659</c:v>
                </c:pt>
                <c:pt idx="167">
                  <c:v>2.900352562174251</c:v>
                </c:pt>
                <c:pt idx="168">
                  <c:v>2.7734519405226812</c:v>
                </c:pt>
                <c:pt idx="169">
                  <c:v>2.6404157079790402</c:v>
                </c:pt>
                <c:pt idx="170">
                  <c:v>2.5045940259566399</c:v>
                </c:pt>
                <c:pt idx="171">
                  <c:v>2.3733674536787577</c:v>
                </c:pt>
                <c:pt idx="172">
                  <c:v>2.2501198086448402</c:v>
                </c:pt>
                <c:pt idx="173">
                  <c:v>2.1337855700570856</c:v>
                </c:pt>
                <c:pt idx="174">
                  <c:v>2.0276724339190721</c:v>
                </c:pt>
                <c:pt idx="175">
                  <c:v>1.9301216554662053</c:v>
                </c:pt>
                <c:pt idx="176">
                  <c:v>1.8390861868008923</c:v>
                </c:pt>
                <c:pt idx="177">
                  <c:v>1.7550877349285443</c:v>
                </c:pt>
                <c:pt idx="178">
                  <c:v>1.6811376620940828</c:v>
                </c:pt>
                <c:pt idx="179">
                  <c:v>1.6182103816408901</c:v>
                </c:pt>
                <c:pt idx="180">
                  <c:v>1.5668913932866864</c:v>
                </c:pt>
                <c:pt idx="181">
                  <c:v>1.5233272084921501</c:v>
                </c:pt>
                <c:pt idx="182">
                  <c:v>1.4847024831010867</c:v>
                </c:pt>
                <c:pt idx="183">
                  <c:v>1.4503994923845862</c:v>
                </c:pt>
                <c:pt idx="184">
                  <c:v>1.4194809179039456</c:v>
                </c:pt>
                <c:pt idx="185">
                  <c:v>1.3932800863863428</c:v>
                </c:pt>
                <c:pt idx="186">
                  <c:v>1.3692302843684578</c:v>
                </c:pt>
                <c:pt idx="187">
                  <c:v>1.3514418956056118</c:v>
                </c:pt>
                <c:pt idx="188">
                  <c:v>1.3321472038252919</c:v>
                </c:pt>
                <c:pt idx="189">
                  <c:v>1.31709622847235</c:v>
                </c:pt>
                <c:pt idx="190">
                  <c:v>1.3003988374284219</c:v>
                </c:pt>
                <c:pt idx="191">
                  <c:v>1.2886778011913376</c:v>
                </c:pt>
                <c:pt idx="192">
                  <c:v>1.2748309397166071</c:v>
                </c:pt>
                <c:pt idx="193">
                  <c:v>1.2624932165392637</c:v>
                </c:pt>
                <c:pt idx="194">
                  <c:v>1.2492912170242105</c:v>
                </c:pt>
                <c:pt idx="195">
                  <c:v>1.2370791257240852</c:v>
                </c:pt>
                <c:pt idx="196">
                  <c:v>1.2245255171797338</c:v>
                </c:pt>
                <c:pt idx="197">
                  <c:v>1.2117120176959018</c:v>
                </c:pt>
                <c:pt idx="198">
                  <c:v>1.199425286396216</c:v>
                </c:pt>
                <c:pt idx="199">
                  <c:v>1.1858939428046018</c:v>
                </c:pt>
                <c:pt idx="200">
                  <c:v>1.1735063165410755</c:v>
                </c:pt>
                <c:pt idx="201">
                  <c:v>1.1624489916062919</c:v>
                </c:pt>
                <c:pt idx="202">
                  <c:v>1.1522704313100887</c:v>
                </c:pt>
                <c:pt idx="203">
                  <c:v>1.1450845546299748</c:v>
                </c:pt>
                <c:pt idx="204">
                  <c:v>1.1348463005678173</c:v>
                </c:pt>
                <c:pt idx="205">
                  <c:v>1.1251544421065724</c:v>
                </c:pt>
                <c:pt idx="206">
                  <c:v>1.1127969029310749</c:v>
                </c:pt>
                <c:pt idx="207">
                  <c:v>1.1033442696846758</c:v>
                </c:pt>
                <c:pt idx="208">
                  <c:v>1.0961807305178295</c:v>
                </c:pt>
                <c:pt idx="209">
                  <c:v>1.0877889590661101</c:v>
                </c:pt>
                <c:pt idx="210">
                  <c:v>1.0826612419809354</c:v>
                </c:pt>
                <c:pt idx="211">
                  <c:v>1.0763515840068885</c:v>
                </c:pt>
                <c:pt idx="212">
                  <c:v>1.0715853321397584</c:v>
                </c:pt>
                <c:pt idx="213">
                  <c:v>1.0631875041763057</c:v>
                </c:pt>
                <c:pt idx="214">
                  <c:v>1.0543504347004331</c:v>
                </c:pt>
                <c:pt idx="215">
                  <c:v>1.0458936007332806</c:v>
                </c:pt>
                <c:pt idx="216">
                  <c:v>1.0384491508612201</c:v>
                </c:pt>
                <c:pt idx="217">
                  <c:v>1.0318322287910624</c:v>
                </c:pt>
                <c:pt idx="218">
                  <c:v>1.02362250986893</c:v>
                </c:pt>
                <c:pt idx="219">
                  <c:v>1.0148252071980852</c:v>
                </c:pt>
                <c:pt idx="220">
                  <c:v>1.0046347309543406</c:v>
                </c:pt>
                <c:pt idx="221">
                  <c:v>0.9950092046187109</c:v>
                </c:pt>
                <c:pt idx="222">
                  <c:v>0.98254402478904757</c:v>
                </c:pt>
                <c:pt idx="223">
                  <c:v>0.96973196949005669</c:v>
                </c:pt>
                <c:pt idx="224">
                  <c:v>0.95482004575915913</c:v>
                </c:pt>
                <c:pt idx="225">
                  <c:v>0.94088245676679305</c:v>
                </c:pt>
                <c:pt idx="226">
                  <c:v>0.92520884459453878</c:v>
                </c:pt>
                <c:pt idx="227">
                  <c:v>0.91072538583119467</c:v>
                </c:pt>
                <c:pt idx="228">
                  <c:v>0.89673445767632964</c:v>
                </c:pt>
                <c:pt idx="229">
                  <c:v>0.87910431288212965</c:v>
                </c:pt>
                <c:pt idx="230">
                  <c:v>0.86239425938111391</c:v>
                </c:pt>
                <c:pt idx="231">
                  <c:v>0.84347486591791387</c:v>
                </c:pt>
                <c:pt idx="232">
                  <c:v>0.82766421287657277</c:v>
                </c:pt>
                <c:pt idx="233">
                  <c:v>0.81089622602411493</c:v>
                </c:pt>
                <c:pt idx="234">
                  <c:v>0.79474351153348288</c:v>
                </c:pt>
                <c:pt idx="235">
                  <c:v>0.7796272932111229</c:v>
                </c:pt>
                <c:pt idx="236">
                  <c:v>0.76372678925265358</c:v>
                </c:pt>
                <c:pt idx="237">
                  <c:v>0.74636083539645193</c:v>
                </c:pt>
                <c:pt idx="238">
                  <c:v>0.72991888136499994</c:v>
                </c:pt>
                <c:pt idx="239">
                  <c:v>0.71215959708430165</c:v>
                </c:pt>
                <c:pt idx="240">
                  <c:v>0.69718102054783304</c:v>
                </c:pt>
                <c:pt idx="241">
                  <c:v>0.68301324206014369</c:v>
                </c:pt>
                <c:pt idx="242">
                  <c:v>0.67019719406012945</c:v>
                </c:pt>
                <c:pt idx="243">
                  <c:v>0.6588373659294926</c:v>
                </c:pt>
                <c:pt idx="244">
                  <c:v>0.64605695795368601</c:v>
                </c:pt>
                <c:pt idx="245">
                  <c:v>0.63670024011280479</c:v>
                </c:pt>
                <c:pt idx="246">
                  <c:v>0.62525920664288992</c:v>
                </c:pt>
                <c:pt idx="247">
                  <c:v>0.61448517844177364</c:v>
                </c:pt>
                <c:pt idx="248">
                  <c:v>0.60359100511432562</c:v>
                </c:pt>
                <c:pt idx="249">
                  <c:v>0.59366407061187465</c:v>
                </c:pt>
                <c:pt idx="250">
                  <c:v>0.58574842127343063</c:v>
                </c:pt>
                <c:pt idx="251">
                  <c:v>0.57711125496073912</c:v>
                </c:pt>
                <c:pt idx="252">
                  <c:v>0.56969106558025062</c:v>
                </c:pt>
                <c:pt idx="253">
                  <c:v>0.56106499246298391</c:v>
                </c:pt>
                <c:pt idx="254">
                  <c:v>0.55608631584335788</c:v>
                </c:pt>
                <c:pt idx="255">
                  <c:v>0.55205893666237404</c:v>
                </c:pt>
                <c:pt idx="256">
                  <c:v>0.54983391151243299</c:v>
                </c:pt>
                <c:pt idx="257">
                  <c:v>0.54572585146893404</c:v>
                </c:pt>
                <c:pt idx="258">
                  <c:v>0.54285298067330312</c:v>
                </c:pt>
                <c:pt idx="259">
                  <c:v>0.53998640012538668</c:v>
                </c:pt>
                <c:pt idx="260">
                  <c:v>0.53716714028021417</c:v>
                </c:pt>
                <c:pt idx="261">
                  <c:v>0.5337309803790129</c:v>
                </c:pt>
                <c:pt idx="262">
                  <c:v>0.53189428400289762</c:v>
                </c:pt>
                <c:pt idx="263">
                  <c:v>0.53075520452395974</c:v>
                </c:pt>
                <c:pt idx="264">
                  <c:v>0.53098939392229927</c:v>
                </c:pt>
                <c:pt idx="265">
                  <c:v>0.52895076327079482</c:v>
                </c:pt>
                <c:pt idx="266">
                  <c:v>0.5267733891434635</c:v>
                </c:pt>
                <c:pt idx="267">
                  <c:v>0.52419190222366163</c:v>
                </c:pt>
                <c:pt idx="268">
                  <c:v>0.52472132035160801</c:v>
                </c:pt>
                <c:pt idx="269">
                  <c:v>0.52501550789288709</c:v>
                </c:pt>
                <c:pt idx="270">
                  <c:v>0.52648473002382268</c:v>
                </c:pt>
                <c:pt idx="271">
                  <c:v>0.5255793296232939</c:v>
                </c:pt>
                <c:pt idx="272">
                  <c:v>0.52752439556517461</c:v>
                </c:pt>
                <c:pt idx="273">
                  <c:v>0.52897127747398121</c:v>
                </c:pt>
                <c:pt idx="274">
                  <c:v>0.53090023643368089</c:v>
                </c:pt>
                <c:pt idx="275">
                  <c:v>0.53344340408644131</c:v>
                </c:pt>
                <c:pt idx="276">
                  <c:v>0.53635319307686447</c:v>
                </c:pt>
                <c:pt idx="277">
                  <c:v>0.54339214838096128</c:v>
                </c:pt>
                <c:pt idx="278">
                  <c:v>0.5478223811480265</c:v>
                </c:pt>
                <c:pt idx="279">
                  <c:v>0.55425166345342658</c:v>
                </c:pt>
                <c:pt idx="280">
                  <c:v>0.55792594946916763</c:v>
                </c:pt>
                <c:pt idx="281">
                  <c:v>0.56295700072615051</c:v>
                </c:pt>
                <c:pt idx="282">
                  <c:v>0.56903929642944895</c:v>
                </c:pt>
                <c:pt idx="283">
                  <c:v>0.57739965873786003</c:v>
                </c:pt>
                <c:pt idx="284">
                  <c:v>0.58708590096273428</c:v>
                </c:pt>
                <c:pt idx="285">
                  <c:v>0.59419249793742246</c:v>
                </c:pt>
                <c:pt idx="286">
                  <c:v>0.60033630014891259</c:v>
                </c:pt>
                <c:pt idx="287">
                  <c:v>0.61058010677897068</c:v>
                </c:pt>
                <c:pt idx="288">
                  <c:v>0.62209875878918686</c:v>
                </c:pt>
                <c:pt idx="289">
                  <c:v>0.63748982823469569</c:v>
                </c:pt>
                <c:pt idx="290">
                  <c:v>0.65009185901534405</c:v>
                </c:pt>
                <c:pt idx="291">
                  <c:v>0.66292557902890936</c:v>
                </c:pt>
                <c:pt idx="292">
                  <c:v>0.67449330527431473</c:v>
                </c:pt>
                <c:pt idx="293">
                  <c:v>0.68871827671070385</c:v>
                </c:pt>
                <c:pt idx="294">
                  <c:v>0.70364385728976608</c:v>
                </c:pt>
                <c:pt idx="295">
                  <c:v>0.71884219019631768</c:v>
                </c:pt>
                <c:pt idx="296">
                  <c:v>0.73289120783413486</c:v>
                </c:pt>
                <c:pt idx="297">
                  <c:v>0.74671741880153664</c:v>
                </c:pt>
                <c:pt idx="298">
                  <c:v>0.75949686223540003</c:v>
                </c:pt>
                <c:pt idx="299">
                  <c:v>0.77128966198114801</c:v>
                </c:pt>
                <c:pt idx="300">
                  <c:v>0.783529419674447</c:v>
                </c:pt>
                <c:pt idx="301">
                  <c:v>0.79525281141747894</c:v>
                </c:pt>
                <c:pt idx="302">
                  <c:v>0.80694629250919681</c:v>
                </c:pt>
                <c:pt idx="303">
                  <c:v>0.81925295508096418</c:v>
                </c:pt>
                <c:pt idx="304">
                  <c:v>0.83188507248759325</c:v>
                </c:pt>
                <c:pt idx="305">
                  <c:v>0.84157969234161434</c:v>
                </c:pt>
                <c:pt idx="306">
                  <c:v>0.85018626763045713</c:v>
                </c:pt>
                <c:pt idx="307">
                  <c:v>0.85951585616482884</c:v>
                </c:pt>
                <c:pt idx="308">
                  <c:v>0.86951891350503885</c:v>
                </c:pt>
                <c:pt idx="309">
                  <c:v>0.87850406262356828</c:v>
                </c:pt>
                <c:pt idx="310">
                  <c:v>0.88470567821886703</c:v>
                </c:pt>
                <c:pt idx="311">
                  <c:v>0.89156181436238202</c:v>
                </c:pt>
                <c:pt idx="312">
                  <c:v>0.89835568669661092</c:v>
                </c:pt>
                <c:pt idx="313">
                  <c:v>0.9063731463800847</c:v>
                </c:pt>
                <c:pt idx="314">
                  <c:v>0.91421418284942857</c:v>
                </c:pt>
                <c:pt idx="315">
                  <c:v>0.92031843829532212</c:v>
                </c:pt>
                <c:pt idx="316">
                  <c:v>0.92555079396722995</c:v>
                </c:pt>
                <c:pt idx="317">
                  <c:v>0.92957090063796199</c:v>
                </c:pt>
                <c:pt idx="318">
                  <c:v>0.9349393024136986</c:v>
                </c:pt>
                <c:pt idx="319">
                  <c:v>0.9393535741941057</c:v>
                </c:pt>
                <c:pt idx="320">
                  <c:v>0.9453018168691486</c:v>
                </c:pt>
                <c:pt idx="321">
                  <c:v>0.95102256792981466</c:v>
                </c:pt>
                <c:pt idx="322">
                  <c:v>0.95808703210434765</c:v>
                </c:pt>
                <c:pt idx="323">
                  <c:v>0.96564087073439531</c:v>
                </c:pt>
                <c:pt idx="324">
                  <c:v>0.97330163595950003</c:v>
                </c:pt>
                <c:pt idx="325">
                  <c:v>0.98131817709413649</c:v>
                </c:pt>
                <c:pt idx="326">
                  <c:v>0.98972077150625948</c:v>
                </c:pt>
                <c:pt idx="327">
                  <c:v>0.99971508832734857</c:v>
                </c:pt>
                <c:pt idx="328">
                  <c:v>1.011638139969756</c:v>
                </c:pt>
                <c:pt idx="329">
                  <c:v>1.0244053938011679</c:v>
                </c:pt>
                <c:pt idx="330">
                  <c:v>1.0372855238386973</c:v>
                </c:pt>
                <c:pt idx="331">
                  <c:v>1.050584024198888</c:v>
                </c:pt>
                <c:pt idx="332">
                  <c:v>1.0643637437647424</c:v>
                </c:pt>
                <c:pt idx="333">
                  <c:v>1.080510185725136</c:v>
                </c:pt>
                <c:pt idx="334">
                  <c:v>1.0931700985868413</c:v>
                </c:pt>
                <c:pt idx="335">
                  <c:v>1.1079492186487738</c:v>
                </c:pt>
                <c:pt idx="336">
                  <c:v>1.1184698631438921</c:v>
                </c:pt>
                <c:pt idx="337">
                  <c:v>1.1299516862521344</c:v>
                </c:pt>
                <c:pt idx="338">
                  <c:v>1.1379970873646297</c:v>
                </c:pt>
                <c:pt idx="339">
                  <c:v>1.147982608431884</c:v>
                </c:pt>
                <c:pt idx="340">
                  <c:v>1.1562464988639511</c:v>
                </c:pt>
                <c:pt idx="341">
                  <c:v>1.1622679163843035</c:v>
                </c:pt>
                <c:pt idx="342">
                  <c:v>1.1671673645124903</c:v>
                </c:pt>
                <c:pt idx="343">
                  <c:v>1.1711454413209221</c:v>
                </c:pt>
                <c:pt idx="344">
                  <c:v>1.1735716411575332</c:v>
                </c:pt>
                <c:pt idx="345">
                  <c:v>1.1729914031193078</c:v>
                </c:pt>
                <c:pt idx="346">
                  <c:v>1.1712279123874378</c:v>
                </c:pt>
                <c:pt idx="347">
                  <c:v>1.1655823769751281</c:v>
                </c:pt>
                <c:pt idx="348">
                  <c:v>1.1583874682186153</c:v>
                </c:pt>
                <c:pt idx="349">
                  <c:v>1.1490534201456259</c:v>
                </c:pt>
                <c:pt idx="350">
                  <c:v>1.1386459534166862</c:v>
                </c:pt>
                <c:pt idx="351">
                  <c:v>1.1261853959131687</c:v>
                </c:pt>
                <c:pt idx="352">
                  <c:v>1.1106988531456079</c:v>
                </c:pt>
                <c:pt idx="353">
                  <c:v>1.0934464556176358</c:v>
                </c:pt>
                <c:pt idx="354">
                  <c:v>1.0744847735785121</c:v>
                </c:pt>
                <c:pt idx="355">
                  <c:v>1.0530468580854462</c:v>
                </c:pt>
                <c:pt idx="356">
                  <c:v>1.030853771919126</c:v>
                </c:pt>
                <c:pt idx="357">
                  <c:v>1.0070964909558719</c:v>
                </c:pt>
                <c:pt idx="358">
                  <c:v>0.98265541607652984</c:v>
                </c:pt>
                <c:pt idx="359">
                  <c:v>0.95489557133402536</c:v>
                </c:pt>
                <c:pt idx="360">
                  <c:v>0.92617352740764458</c:v>
                </c:pt>
                <c:pt idx="361">
                  <c:v>0.89776937404571999</c:v>
                </c:pt>
                <c:pt idx="362">
                  <c:v>0.87137241954940292</c:v>
                </c:pt>
                <c:pt idx="363">
                  <c:v>0.84576593433732861</c:v>
                </c:pt>
                <c:pt idx="364">
                  <c:v>0.82166012336152161</c:v>
                </c:pt>
                <c:pt idx="365">
                  <c:v>0.7992435177447047</c:v>
                </c:pt>
                <c:pt idx="366">
                  <c:v>0.77933646565630477</c:v>
                </c:pt>
                <c:pt idx="367">
                  <c:v>0.76336575087453662</c:v>
                </c:pt>
                <c:pt idx="368">
                  <c:v>0.74912323004055692</c:v>
                </c:pt>
                <c:pt idx="369">
                  <c:v>0.73736495784962997</c:v>
                </c:pt>
                <c:pt idx="370">
                  <c:v>0.73026059187925818</c:v>
                </c:pt>
                <c:pt idx="371">
                  <c:v>0.72600900402865465</c:v>
                </c:pt>
                <c:pt idx="372">
                  <c:v>0.72539369768374085</c:v>
                </c:pt>
                <c:pt idx="373">
                  <c:v>0.7251993001685425</c:v>
                </c:pt>
                <c:pt idx="374">
                  <c:v>0.73032821889682764</c:v>
                </c:pt>
                <c:pt idx="375">
                  <c:v>0.74088393285949072</c:v>
                </c:pt>
                <c:pt idx="376">
                  <c:v>0.75668677992223532</c:v>
                </c:pt>
                <c:pt idx="377">
                  <c:v>0.78029864504119462</c:v>
                </c:pt>
                <c:pt idx="378">
                  <c:v>0.80994136306548314</c:v>
                </c:pt>
                <c:pt idx="379">
                  <c:v>0.84668577695716685</c:v>
                </c:pt>
                <c:pt idx="380">
                  <c:v>0.89015918611699729</c:v>
                </c:pt>
                <c:pt idx="381">
                  <c:v>0.93807309352798562</c:v>
                </c:pt>
                <c:pt idx="382">
                  <c:v>0.99228589189794181</c:v>
                </c:pt>
                <c:pt idx="383">
                  <c:v>1.0539351543811508</c:v>
                </c:pt>
                <c:pt idx="384">
                  <c:v>1.120294730568447</c:v>
                </c:pt>
                <c:pt idx="385">
                  <c:v>1.1899940183063498</c:v>
                </c:pt>
                <c:pt idx="386">
                  <c:v>1.2587062906312976</c:v>
                </c:pt>
                <c:pt idx="387">
                  <c:v>1.3296963539333253</c:v>
                </c:pt>
                <c:pt idx="388">
                  <c:v>1.4012918253196105</c:v>
                </c:pt>
                <c:pt idx="389">
                  <c:v>1.4733515019438641</c:v>
                </c:pt>
                <c:pt idx="390">
                  <c:v>1.5399291846711656</c:v>
                </c:pt>
                <c:pt idx="391">
                  <c:v>1.5940738490780058</c:v>
                </c:pt>
                <c:pt idx="392">
                  <c:v>1.6413542846854228</c:v>
                </c:pt>
                <c:pt idx="393">
                  <c:v>1.6796070154720446</c:v>
                </c:pt>
                <c:pt idx="394">
                  <c:v>1.7181827254123081</c:v>
                </c:pt>
                <c:pt idx="395">
                  <c:v>1.7442520066379505</c:v>
                </c:pt>
                <c:pt idx="396">
                  <c:v>1.7652868042554462</c:v>
                </c:pt>
                <c:pt idx="397">
                  <c:v>1.7777307426850573</c:v>
                </c:pt>
                <c:pt idx="398">
                  <c:v>1.7781601350101506</c:v>
                </c:pt>
                <c:pt idx="399">
                  <c:v>1.773773608350989</c:v>
                </c:pt>
                <c:pt idx="400">
                  <c:v>1.7599571668667884</c:v>
                </c:pt>
                <c:pt idx="401">
                  <c:v>1.7384978408557883</c:v>
                </c:pt>
                <c:pt idx="402">
                  <c:v>1.7019095087518539</c:v>
                </c:pt>
                <c:pt idx="403">
                  <c:v>1.6515421783608961</c:v>
                </c:pt>
                <c:pt idx="404">
                  <c:v>1.5890017102029403</c:v>
                </c:pt>
                <c:pt idx="405">
                  <c:v>1.5131684321434578</c:v>
                </c:pt>
                <c:pt idx="406">
                  <c:v>1.4295251278046486</c:v>
                </c:pt>
                <c:pt idx="407">
                  <c:v>1.3419641262698758</c:v>
                </c:pt>
                <c:pt idx="408">
                  <c:v>1.2496985991000258</c:v>
                </c:pt>
                <c:pt idx="409">
                  <c:v>1.1531139021705981</c:v>
                </c:pt>
                <c:pt idx="410">
                  <c:v>1.0579630320399966</c:v>
                </c:pt>
                <c:pt idx="411">
                  <c:v>0.96455545856650704</c:v>
                </c:pt>
                <c:pt idx="412">
                  <c:v>0.87954693643742032</c:v>
                </c:pt>
                <c:pt idx="413">
                  <c:v>0.79763259266449904</c:v>
                </c:pt>
                <c:pt idx="414">
                  <c:v>0.72399403725618861</c:v>
                </c:pt>
                <c:pt idx="415">
                  <c:v>0.65234982493260374</c:v>
                </c:pt>
                <c:pt idx="416">
                  <c:v>0.58772814378440419</c:v>
                </c:pt>
                <c:pt idx="417">
                  <c:v>0.52688056469797528</c:v>
                </c:pt>
                <c:pt idx="418">
                  <c:v>0.47525535057208029</c:v>
                </c:pt>
                <c:pt idx="419">
                  <c:v>0.4292143588620998</c:v>
                </c:pt>
                <c:pt idx="420">
                  <c:v>0.38991187999951576</c:v>
                </c:pt>
                <c:pt idx="421">
                  <c:v>0.35404006044387648</c:v>
                </c:pt>
                <c:pt idx="422">
                  <c:v>0.32322721036668373</c:v>
                </c:pt>
                <c:pt idx="423">
                  <c:v>0.29581010330718216</c:v>
                </c:pt>
                <c:pt idx="424">
                  <c:v>0.272310748653462</c:v>
                </c:pt>
                <c:pt idx="425">
                  <c:v>0.25159846029337085</c:v>
                </c:pt>
                <c:pt idx="426">
                  <c:v>0.23313609188723103</c:v>
                </c:pt>
                <c:pt idx="427">
                  <c:v>0.21648248561216535</c:v>
                </c:pt>
                <c:pt idx="428">
                  <c:v>0.20223589540294279</c:v>
                </c:pt>
                <c:pt idx="429">
                  <c:v>0.18983953880122162</c:v>
                </c:pt>
                <c:pt idx="430">
                  <c:v>0.17789966852155964</c:v>
                </c:pt>
                <c:pt idx="431">
                  <c:v>0.1655810513340307</c:v>
                </c:pt>
                <c:pt idx="432">
                  <c:v>0.15472787090205864</c:v>
                </c:pt>
                <c:pt idx="433">
                  <c:v>0.14332807060080577</c:v>
                </c:pt>
                <c:pt idx="434">
                  <c:v>0.13471784943308679</c:v>
                </c:pt>
                <c:pt idx="435">
                  <c:v>0.12485273201909036</c:v>
                </c:pt>
                <c:pt idx="436">
                  <c:v>0.11629644427841322</c:v>
                </c:pt>
                <c:pt idx="437">
                  <c:v>0.10752127119663329</c:v>
                </c:pt>
                <c:pt idx="438">
                  <c:v>9.8873666952100023E-2</c:v>
                </c:pt>
                <c:pt idx="439">
                  <c:v>9.2570878696027745E-2</c:v>
                </c:pt>
                <c:pt idx="440">
                  <c:v>8.5796034107999727E-2</c:v>
                </c:pt>
                <c:pt idx="441">
                  <c:v>8.0768405301323745E-2</c:v>
                </c:pt>
                <c:pt idx="442">
                  <c:v>7.6106645780188664E-2</c:v>
                </c:pt>
                <c:pt idx="443">
                  <c:v>7.0273112771644289E-2</c:v>
                </c:pt>
                <c:pt idx="444">
                  <c:v>6.4769713525236763E-2</c:v>
                </c:pt>
                <c:pt idx="445">
                  <c:v>5.8752492513902799E-2</c:v>
                </c:pt>
                <c:pt idx="446">
                  <c:v>5.3951404387601404E-2</c:v>
                </c:pt>
                <c:pt idx="447">
                  <c:v>4.8910716063665552E-2</c:v>
                </c:pt>
                <c:pt idx="448">
                  <c:v>4.4915296702213434E-2</c:v>
                </c:pt>
                <c:pt idx="449">
                  <c:v>4.2962958024881134E-2</c:v>
                </c:pt>
                <c:pt idx="450">
                  <c:v>4.0604182743737852E-2</c:v>
                </c:pt>
                <c:pt idx="451">
                  <c:v>3.8987773832853942E-2</c:v>
                </c:pt>
                <c:pt idx="452">
                  <c:v>3.4416881172811976E-2</c:v>
                </c:pt>
                <c:pt idx="453">
                  <c:v>3.1047343592708221E-2</c:v>
                </c:pt>
                <c:pt idx="454">
                  <c:v>2.6489671644067056E-2</c:v>
                </c:pt>
                <c:pt idx="455">
                  <c:v>2.3710471286248307E-2</c:v>
                </c:pt>
                <c:pt idx="456">
                  <c:v>2.3409078990222355E-2</c:v>
                </c:pt>
                <c:pt idx="457">
                  <c:v>2.278197152512591E-2</c:v>
                </c:pt>
                <c:pt idx="458">
                  <c:v>2.1653178420005425E-2</c:v>
                </c:pt>
                <c:pt idx="459">
                  <c:v>2.1782274642963891E-2</c:v>
                </c:pt>
                <c:pt idx="460">
                  <c:v>1.9653698067754025E-2</c:v>
                </c:pt>
                <c:pt idx="461">
                  <c:v>1.862999985162965E-2</c:v>
                </c:pt>
                <c:pt idx="462">
                  <c:v>1.4368977686560133E-2</c:v>
                </c:pt>
                <c:pt idx="463">
                  <c:v>1.3950578756419908E-2</c:v>
                </c:pt>
                <c:pt idx="464">
                  <c:v>1.1832658620645449E-2</c:v>
                </c:pt>
                <c:pt idx="465">
                  <c:v>1.0706460757206621E-2</c:v>
                </c:pt>
                <c:pt idx="466">
                  <c:v>7.4100861717005424E-3</c:v>
                </c:pt>
                <c:pt idx="467">
                  <c:v>5.7888287764461914E-3</c:v>
                </c:pt>
                <c:pt idx="468">
                  <c:v>5.4144514997428346E-3</c:v>
                </c:pt>
                <c:pt idx="469">
                  <c:v>5.1812240447497134E-3</c:v>
                </c:pt>
                <c:pt idx="470">
                  <c:v>5.0058397553160734E-3</c:v>
                </c:pt>
                <c:pt idx="471">
                  <c:v>4.7998728197338808E-3</c:v>
                </c:pt>
                <c:pt idx="472">
                  <c:v>6.3738685029321E-3</c:v>
                </c:pt>
                <c:pt idx="473">
                  <c:v>5.5438832044067514E-3</c:v>
                </c:pt>
                <c:pt idx="474">
                  <c:v>4.8441574296503942E-3</c:v>
                </c:pt>
                <c:pt idx="475">
                  <c:v>3.5005093809415736E-3</c:v>
                </c:pt>
                <c:pt idx="476">
                  <c:v>5.6423555769845625E-3</c:v>
                </c:pt>
                <c:pt idx="477">
                  <c:v>5.1825778436956887E-3</c:v>
                </c:pt>
                <c:pt idx="478">
                  <c:v>6.4022741255928863E-3</c:v>
                </c:pt>
                <c:pt idx="479">
                  <c:v>3.6852847230635279E-3</c:v>
                </c:pt>
                <c:pt idx="480">
                  <c:v>2.5694391975363759E-3</c:v>
                </c:pt>
                <c:pt idx="481">
                  <c:v>8.1203198168748147E-4</c:v>
                </c:pt>
                <c:pt idx="482">
                  <c:v>2.5827765910216012E-3</c:v>
                </c:pt>
                <c:pt idx="483">
                  <c:v>2.4348298486548802E-3</c:v>
                </c:pt>
                <c:pt idx="484">
                  <c:v>1.1628727030810965E-3</c:v>
                </c:pt>
                <c:pt idx="485">
                  <c:v>-3.0348143971637641E-4</c:v>
                </c:pt>
                <c:pt idx="486">
                  <c:v>-5.6881176476720715E-4</c:v>
                </c:pt>
                <c:pt idx="487">
                  <c:v>-2.1979336032987152E-3</c:v>
                </c:pt>
                <c:pt idx="488">
                  <c:v>-6.8364408510133523E-4</c:v>
                </c:pt>
                <c:pt idx="489">
                  <c:v>-1.6455831594058181E-3</c:v>
                </c:pt>
                <c:pt idx="490">
                  <c:v>7.0077414262161583E-4</c:v>
                </c:pt>
                <c:pt idx="491">
                  <c:v>-1.5184564309544061E-3</c:v>
                </c:pt>
                <c:pt idx="492">
                  <c:v>-3.3259119431060117E-4</c:v>
                </c:pt>
                <c:pt idx="493">
                  <c:v>-2.1960251227203412E-3</c:v>
                </c:pt>
                <c:pt idx="494">
                  <c:v>-3.696586667070532E-3</c:v>
                </c:pt>
                <c:pt idx="495">
                  <c:v>-5.9072268951226026E-3</c:v>
                </c:pt>
                <c:pt idx="496">
                  <c:v>-5.5092700661019834E-3</c:v>
                </c:pt>
                <c:pt idx="497">
                  <c:v>-4.0937617215334957E-3</c:v>
                </c:pt>
                <c:pt idx="498">
                  <c:v>-2.1401714442466934E-3</c:v>
                </c:pt>
                <c:pt idx="499">
                  <c:v>-1.3887683003826581E-3</c:v>
                </c:pt>
                <c:pt idx="500">
                  <c:v>-2.9019050136443956E-4</c:v>
                </c:pt>
                <c:pt idx="501">
                  <c:v>-8.5853892382870055E-4</c:v>
                </c:pt>
                <c:pt idx="502">
                  <c:v>4.3329551982004908E-4</c:v>
                </c:pt>
                <c:pt idx="503">
                  <c:v>1.0837507684508115E-3</c:v>
                </c:pt>
                <c:pt idx="504">
                  <c:v>1.2958044196725361E-3</c:v>
                </c:pt>
                <c:pt idx="505">
                  <c:v>1.7136627539109605E-3</c:v>
                </c:pt>
                <c:pt idx="506">
                  <c:v>-7.28430358815986E-4</c:v>
                </c:pt>
                <c:pt idx="507">
                  <c:v>-1.0476403813824248E-3</c:v>
                </c:pt>
                <c:pt idx="508">
                  <c:v>-3.4684995638555368E-3</c:v>
                </c:pt>
                <c:pt idx="509">
                  <c:v>-6.3555215147122483E-4</c:v>
                </c:pt>
                <c:pt idx="510">
                  <c:v>3.9918642207507042E-4</c:v>
                </c:pt>
                <c:pt idx="511">
                  <c:v>-7.4045874958567222E-4</c:v>
                </c:pt>
                <c:pt idx="512">
                  <c:v>-2.0997236620758891E-4</c:v>
                </c:pt>
                <c:pt idx="513">
                  <c:v>-5.2004563579247803E-4</c:v>
                </c:pt>
                <c:pt idx="514">
                  <c:v>2.6515192322306412E-3</c:v>
                </c:pt>
                <c:pt idx="515">
                  <c:v>2.3439256605721492E-3</c:v>
                </c:pt>
                <c:pt idx="516">
                  <c:v>1.1346667824994894E-3</c:v>
                </c:pt>
                <c:pt idx="517">
                  <c:v>-3.4406374109032451E-5</c:v>
                </c:pt>
                <c:pt idx="518">
                  <c:v>-1.3654442641309961E-3</c:v>
                </c:pt>
                <c:pt idx="519">
                  <c:v>-1.3608953562697641E-4</c:v>
                </c:pt>
                <c:pt idx="520">
                  <c:v>-3.9007971523117733E-4</c:v>
                </c:pt>
              </c:numCache>
            </c:numRef>
          </c:val>
        </c:ser>
        <c:ser>
          <c:idx val="11"/>
          <c:order val="8"/>
          <c:tx>
            <c:strRef>
              <c:f>APHY_t!$E$10</c:f>
              <c:strCache>
                <c:ptCount val="1"/>
                <c:pt idx="0">
                  <c:v>P09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APHY_t!$F$10:$TF$10</c:f>
              <c:numCache>
                <c:formatCode>General</c:formatCode>
                <c:ptCount val="521"/>
                <c:pt idx="0">
                  <c:v>5.3515167276316165</c:v>
                </c:pt>
                <c:pt idx="1">
                  <c:v>5.3669927315370325</c:v>
                </c:pt>
                <c:pt idx="2">
                  <c:v>5.3077317265631976</c:v>
                </c:pt>
                <c:pt idx="3">
                  <c:v>5.2079737875223184</c:v>
                </c:pt>
                <c:pt idx="4">
                  <c:v>5.2547519894478159</c:v>
                </c:pt>
                <c:pt idx="5">
                  <c:v>5.2320401895575834</c:v>
                </c:pt>
                <c:pt idx="6">
                  <c:v>5.136466137631901</c:v>
                </c:pt>
                <c:pt idx="7">
                  <c:v>4.9822733431102861</c:v>
                </c:pt>
                <c:pt idx="8">
                  <c:v>5.047217191393166</c:v>
                </c:pt>
                <c:pt idx="9">
                  <c:v>5.0008004675392055</c:v>
                </c:pt>
                <c:pt idx="10">
                  <c:v>4.9360899034049188</c:v>
                </c:pt>
                <c:pt idx="11">
                  <c:v>4.8027549744930216</c:v>
                </c:pt>
                <c:pt idx="12">
                  <c:v>4.6569303907098956</c:v>
                </c:pt>
                <c:pt idx="13">
                  <c:v>4.4898051418594314</c:v>
                </c:pt>
                <c:pt idx="14">
                  <c:v>4.3393069946277008</c:v>
                </c:pt>
                <c:pt idx="15">
                  <c:v>4.3165917723945419</c:v>
                </c:pt>
                <c:pt idx="16">
                  <c:v>4.2192073128905934</c:v>
                </c:pt>
                <c:pt idx="17">
                  <c:v>4.0687851353740374</c:v>
                </c:pt>
                <c:pt idx="18">
                  <c:v>3.952751463587362</c:v>
                </c:pt>
                <c:pt idx="19">
                  <c:v>3.7536515990217985</c:v>
                </c:pt>
                <c:pt idx="20">
                  <c:v>3.6542910381570501</c:v>
                </c:pt>
                <c:pt idx="21">
                  <c:v>3.594772845674425</c:v>
                </c:pt>
                <c:pt idx="22">
                  <c:v>3.629630067811374</c:v>
                </c:pt>
                <c:pt idx="23">
                  <c:v>3.5875467407119208</c:v>
                </c:pt>
                <c:pt idx="24">
                  <c:v>3.5489972496193656</c:v>
                </c:pt>
                <c:pt idx="25">
                  <c:v>3.4581845732561414</c:v>
                </c:pt>
                <c:pt idx="26">
                  <c:v>3.3579781519006997</c:v>
                </c:pt>
                <c:pt idx="27">
                  <c:v>3.2632993192211801</c:v>
                </c:pt>
                <c:pt idx="28">
                  <c:v>3.2451702664204087</c:v>
                </c:pt>
                <c:pt idx="29">
                  <c:v>3.2435368319411633</c:v>
                </c:pt>
                <c:pt idx="30">
                  <c:v>3.2184836134944343</c:v>
                </c:pt>
                <c:pt idx="31">
                  <c:v>3.1812681145935637</c:v>
                </c:pt>
                <c:pt idx="32">
                  <c:v>3.1588721542192033</c:v>
                </c:pt>
                <c:pt idx="33">
                  <c:v>3.112415536722974</c:v>
                </c:pt>
                <c:pt idx="34">
                  <c:v>3.1007793400814556</c:v>
                </c:pt>
                <c:pt idx="35">
                  <c:v>3.0383427241267977</c:v>
                </c:pt>
                <c:pt idx="36">
                  <c:v>3.0061621210488325</c:v>
                </c:pt>
                <c:pt idx="37">
                  <c:v>2.9601868187611946</c:v>
                </c:pt>
                <c:pt idx="38">
                  <c:v>2.9680076733238323</c:v>
                </c:pt>
                <c:pt idx="39">
                  <c:v>2.9598326689767647</c:v>
                </c:pt>
                <c:pt idx="40">
                  <c:v>2.9316151567386401</c:v>
                </c:pt>
                <c:pt idx="41">
                  <c:v>2.9090276297318467</c:v>
                </c:pt>
                <c:pt idx="42">
                  <c:v>2.8857472467139051</c:v>
                </c:pt>
                <c:pt idx="43">
                  <c:v>2.8744301484166201</c:v>
                </c:pt>
                <c:pt idx="44">
                  <c:v>2.8516257002753722</c:v>
                </c:pt>
                <c:pt idx="45">
                  <c:v>2.8425924361819703</c:v>
                </c:pt>
                <c:pt idx="46">
                  <c:v>2.8457452596432624</c:v>
                </c:pt>
                <c:pt idx="47">
                  <c:v>2.8419229946812568</c:v>
                </c:pt>
                <c:pt idx="48">
                  <c:v>2.8197277847817706</c:v>
                </c:pt>
                <c:pt idx="49">
                  <c:v>2.7893779581445624</c:v>
                </c:pt>
                <c:pt idx="50">
                  <c:v>2.7594399400875602</c:v>
                </c:pt>
                <c:pt idx="51">
                  <c:v>2.75014072912722</c:v>
                </c:pt>
                <c:pt idx="52">
                  <c:v>2.7430650349318437</c:v>
                </c:pt>
                <c:pt idx="53">
                  <c:v>2.7396011530553017</c:v>
                </c:pt>
                <c:pt idx="54">
                  <c:v>2.7336630455245232</c:v>
                </c:pt>
                <c:pt idx="55">
                  <c:v>2.7028158838918577</c:v>
                </c:pt>
                <c:pt idx="56">
                  <c:v>2.681328009639238</c:v>
                </c:pt>
                <c:pt idx="57">
                  <c:v>2.6497278039166052</c:v>
                </c:pt>
                <c:pt idx="58">
                  <c:v>2.6405981365965552</c:v>
                </c:pt>
                <c:pt idx="59">
                  <c:v>2.6101528849475231</c:v>
                </c:pt>
                <c:pt idx="60">
                  <c:v>2.5981391436805099</c:v>
                </c:pt>
                <c:pt idx="61">
                  <c:v>2.5652651479319641</c:v>
                </c:pt>
                <c:pt idx="62">
                  <c:v>2.5338860294207577</c:v>
                </c:pt>
                <c:pt idx="63">
                  <c:v>2.496698833029138</c:v>
                </c:pt>
                <c:pt idx="64">
                  <c:v>2.4412466881157227</c:v>
                </c:pt>
                <c:pt idx="65">
                  <c:v>2.4040869428072802</c:v>
                </c:pt>
                <c:pt idx="66">
                  <c:v>2.3585609056395977</c:v>
                </c:pt>
                <c:pt idx="67">
                  <c:v>2.3272510276951217</c:v>
                </c:pt>
                <c:pt idx="68">
                  <c:v>2.2971074556771138</c:v>
                </c:pt>
                <c:pt idx="69">
                  <c:v>2.2476601470012492</c:v>
                </c:pt>
                <c:pt idx="70">
                  <c:v>2.2013163363264612</c:v>
                </c:pt>
                <c:pt idx="71">
                  <c:v>2.1518581444901232</c:v>
                </c:pt>
                <c:pt idx="72">
                  <c:v>2.1062514219602377</c:v>
                </c:pt>
                <c:pt idx="73">
                  <c:v>2.0770670970289613</c:v>
                </c:pt>
                <c:pt idx="74">
                  <c:v>2.0451726773600649</c:v>
                </c:pt>
                <c:pt idx="75">
                  <c:v>2.0129884773121547</c:v>
                </c:pt>
                <c:pt idx="76">
                  <c:v>1.9832984618321421</c:v>
                </c:pt>
                <c:pt idx="77">
                  <c:v>1.9500358323420255</c:v>
                </c:pt>
                <c:pt idx="78">
                  <c:v>1.9395388213729285</c:v>
                </c:pt>
                <c:pt idx="79">
                  <c:v>1.9304678927604486</c:v>
                </c:pt>
                <c:pt idx="80">
                  <c:v>1.9187111677377173</c:v>
                </c:pt>
                <c:pt idx="81">
                  <c:v>1.9095606104326612</c:v>
                </c:pt>
                <c:pt idx="82">
                  <c:v>1.8818554612522729</c:v>
                </c:pt>
                <c:pt idx="83">
                  <c:v>1.8763116159288595</c:v>
                </c:pt>
                <c:pt idx="84">
                  <c:v>1.8689620864214522</c:v>
                </c:pt>
                <c:pt idx="85">
                  <c:v>1.8644058177375651</c:v>
                </c:pt>
                <c:pt idx="86">
                  <c:v>1.8544690207131433</c:v>
                </c:pt>
                <c:pt idx="87">
                  <c:v>1.8417703810216788</c:v>
                </c:pt>
                <c:pt idx="88">
                  <c:v>1.8435139038890984</c:v>
                </c:pt>
                <c:pt idx="89">
                  <c:v>1.8535019473412597</c:v>
                </c:pt>
                <c:pt idx="90">
                  <c:v>1.8728898043986641</c:v>
                </c:pt>
                <c:pt idx="91">
                  <c:v>1.8742475100262921</c:v>
                </c:pt>
                <c:pt idx="92">
                  <c:v>1.8645475655033148</c:v>
                </c:pt>
                <c:pt idx="93">
                  <c:v>1.8483710469949657</c:v>
                </c:pt>
                <c:pt idx="94">
                  <c:v>1.849177503080438</c:v>
                </c:pt>
                <c:pt idx="95">
                  <c:v>1.8555789168860681</c:v>
                </c:pt>
                <c:pt idx="96">
                  <c:v>1.8612016463639878</c:v>
                </c:pt>
                <c:pt idx="97">
                  <c:v>1.8624169250363953</c:v>
                </c:pt>
                <c:pt idx="98">
                  <c:v>1.8551237075633218</c:v>
                </c:pt>
                <c:pt idx="99">
                  <c:v>1.8551984010998206</c:v>
                </c:pt>
                <c:pt idx="100">
                  <c:v>1.8600324785000601</c:v>
                </c:pt>
                <c:pt idx="101">
                  <c:v>1.865293175933584</c:v>
                </c:pt>
                <c:pt idx="102">
                  <c:v>1.8641272356040492</c:v>
                </c:pt>
                <c:pt idx="103">
                  <c:v>1.8564733881258257</c:v>
                </c:pt>
                <c:pt idx="104">
                  <c:v>1.8518230617183704</c:v>
                </c:pt>
                <c:pt idx="105">
                  <c:v>1.8445251782486167</c:v>
                </c:pt>
                <c:pt idx="106">
                  <c:v>1.8395720609735284</c:v>
                </c:pt>
                <c:pt idx="107">
                  <c:v>1.8325993239026375</c:v>
                </c:pt>
                <c:pt idx="108">
                  <c:v>1.826389789877076</c:v>
                </c:pt>
                <c:pt idx="109">
                  <c:v>1.8184907690266761</c:v>
                </c:pt>
                <c:pt idx="110">
                  <c:v>1.8046619847504735</c:v>
                </c:pt>
                <c:pt idx="111">
                  <c:v>1.7978258720284321</c:v>
                </c:pt>
                <c:pt idx="112">
                  <c:v>1.7876360926866504</c:v>
                </c:pt>
                <c:pt idx="113">
                  <c:v>1.7845658735190395</c:v>
                </c:pt>
                <c:pt idx="114">
                  <c:v>1.7767717213593515</c:v>
                </c:pt>
                <c:pt idx="115">
                  <c:v>1.7751495219649469</c:v>
                </c:pt>
                <c:pt idx="116">
                  <c:v>1.7685992000976687</c:v>
                </c:pt>
                <c:pt idx="117">
                  <c:v>1.7669657322724039</c:v>
                </c:pt>
                <c:pt idx="118">
                  <c:v>1.7607258054550077</c:v>
                </c:pt>
                <c:pt idx="119">
                  <c:v>1.7567320940917821</c:v>
                </c:pt>
                <c:pt idx="120">
                  <c:v>1.7521107847201944</c:v>
                </c:pt>
                <c:pt idx="121">
                  <c:v>1.7550232962833598</c:v>
                </c:pt>
                <c:pt idx="122">
                  <c:v>1.7594024051447588</c:v>
                </c:pt>
                <c:pt idx="123">
                  <c:v>1.7626289611051125</c:v>
                </c:pt>
                <c:pt idx="124">
                  <c:v>1.7713185592326712</c:v>
                </c:pt>
                <c:pt idx="125">
                  <c:v>1.7827503804148199</c:v>
                </c:pt>
                <c:pt idx="126">
                  <c:v>1.7931718798049259</c:v>
                </c:pt>
                <c:pt idx="127">
                  <c:v>1.8063387476688282</c:v>
                </c:pt>
                <c:pt idx="128">
                  <c:v>1.819574163310232</c:v>
                </c:pt>
                <c:pt idx="129">
                  <c:v>1.8394267758277099</c:v>
                </c:pt>
                <c:pt idx="130">
                  <c:v>1.8560447917368381</c:v>
                </c:pt>
                <c:pt idx="131">
                  <c:v>1.8783935066062463</c:v>
                </c:pt>
                <c:pt idx="132">
                  <c:v>1.8974692798527293</c:v>
                </c:pt>
                <c:pt idx="133">
                  <c:v>1.9128931092965897</c:v>
                </c:pt>
                <c:pt idx="134">
                  <c:v>1.9224182484742727</c:v>
                </c:pt>
                <c:pt idx="135">
                  <c:v>1.9332351253595261</c:v>
                </c:pt>
                <c:pt idx="136">
                  <c:v>1.9426833098681511</c:v>
                </c:pt>
                <c:pt idx="137">
                  <c:v>1.951175387611338</c:v>
                </c:pt>
                <c:pt idx="138">
                  <c:v>1.9518007014340695</c:v>
                </c:pt>
                <c:pt idx="139">
                  <c:v>1.9528774760011129</c:v>
                </c:pt>
                <c:pt idx="140">
                  <c:v>1.9497005151278115</c:v>
                </c:pt>
                <c:pt idx="141">
                  <c:v>1.945569618778463</c:v>
                </c:pt>
                <c:pt idx="142">
                  <c:v>1.9374870685021581</c:v>
                </c:pt>
                <c:pt idx="143">
                  <c:v>1.9352271133282961</c:v>
                </c:pt>
                <c:pt idx="144">
                  <c:v>1.9333640159155359</c:v>
                </c:pt>
                <c:pt idx="145">
                  <c:v>1.9265402221776364</c:v>
                </c:pt>
                <c:pt idx="146">
                  <c:v>1.915699021323733</c:v>
                </c:pt>
                <c:pt idx="147">
                  <c:v>1.9014086721686534</c:v>
                </c:pt>
                <c:pt idx="148">
                  <c:v>1.897103551734836</c:v>
                </c:pt>
                <c:pt idx="149">
                  <c:v>1.8937698282483622</c:v>
                </c:pt>
                <c:pt idx="150">
                  <c:v>1.8964434293084387</c:v>
                </c:pt>
                <c:pt idx="151">
                  <c:v>1.8981165339210964</c:v>
                </c:pt>
                <c:pt idx="152">
                  <c:v>1.9034600370795958</c:v>
                </c:pt>
                <c:pt idx="153">
                  <c:v>1.9101990768706583</c:v>
                </c:pt>
                <c:pt idx="154">
                  <c:v>1.9201487053686661</c:v>
                </c:pt>
                <c:pt idx="155">
                  <c:v>1.9289603567379978</c:v>
                </c:pt>
                <c:pt idx="156">
                  <c:v>1.9377893477836658</c:v>
                </c:pt>
                <c:pt idx="157">
                  <c:v>1.9416186859381799</c:v>
                </c:pt>
                <c:pt idx="158">
                  <c:v>1.9410102667978095</c:v>
                </c:pt>
                <c:pt idx="159">
                  <c:v>1.9396234950051261</c:v>
                </c:pt>
                <c:pt idx="160">
                  <c:v>1.9368210906899914</c:v>
                </c:pt>
                <c:pt idx="161">
                  <c:v>1.9280486193312114</c:v>
                </c:pt>
                <c:pt idx="162">
                  <c:v>1.909615192270113</c:v>
                </c:pt>
                <c:pt idx="163">
                  <c:v>1.8833083345721027</c:v>
                </c:pt>
                <c:pt idx="164">
                  <c:v>1.8484137558954279</c:v>
                </c:pt>
                <c:pt idx="165">
                  <c:v>1.8058231639881495</c:v>
                </c:pt>
                <c:pt idx="166">
                  <c:v>1.7550576949176102</c:v>
                </c:pt>
                <c:pt idx="167">
                  <c:v>1.7019439449008975</c:v>
                </c:pt>
                <c:pt idx="168">
                  <c:v>1.6441597069008922</c:v>
                </c:pt>
                <c:pt idx="169">
                  <c:v>1.5849508080832302</c:v>
                </c:pt>
                <c:pt idx="170">
                  <c:v>1.5224723399934241</c:v>
                </c:pt>
                <c:pt idx="171">
                  <c:v>1.463934539921224</c:v>
                </c:pt>
                <c:pt idx="172">
                  <c:v>1.4048238884550852</c:v>
                </c:pt>
                <c:pt idx="173">
                  <c:v>1.349822909878958</c:v>
                </c:pt>
                <c:pt idx="174">
                  <c:v>1.2983290321351526</c:v>
                </c:pt>
                <c:pt idx="175">
                  <c:v>1.250122203932907</c:v>
                </c:pt>
                <c:pt idx="176">
                  <c:v>1.2100903924465878</c:v>
                </c:pt>
                <c:pt idx="177">
                  <c:v>1.1686301526189162</c:v>
                </c:pt>
                <c:pt idx="178">
                  <c:v>1.133510353731974</c:v>
                </c:pt>
                <c:pt idx="179">
                  <c:v>1.099171040304193</c:v>
                </c:pt>
                <c:pt idx="180">
                  <c:v>1.0743041155081254</c:v>
                </c:pt>
                <c:pt idx="181">
                  <c:v>1.0528513824778698</c:v>
                </c:pt>
                <c:pt idx="182">
                  <c:v>1.0336631630375037</c:v>
                </c:pt>
                <c:pt idx="183">
                  <c:v>1.0165046452295288</c:v>
                </c:pt>
                <c:pt idx="184">
                  <c:v>1.0017557702478899</c:v>
                </c:pt>
                <c:pt idx="185">
                  <c:v>0.98998329019507769</c:v>
                </c:pt>
                <c:pt idx="186">
                  <c:v>0.97823439522123656</c:v>
                </c:pt>
                <c:pt idx="187">
                  <c:v>0.96857750773680618</c:v>
                </c:pt>
                <c:pt idx="188">
                  <c:v>0.95843845900657365</c:v>
                </c:pt>
                <c:pt idx="189">
                  <c:v>0.95105663870408363</c:v>
                </c:pt>
                <c:pt idx="190">
                  <c:v>0.94465322387414064</c:v>
                </c:pt>
                <c:pt idx="191">
                  <c:v>0.93810215282387965</c:v>
                </c:pt>
                <c:pt idx="192">
                  <c:v>0.93008828278278266</c:v>
                </c:pt>
                <c:pt idx="193">
                  <c:v>0.92164132389587794</c:v>
                </c:pt>
                <c:pt idx="194">
                  <c:v>0.9111935122023157</c:v>
                </c:pt>
                <c:pt idx="195">
                  <c:v>0.90145087820088121</c:v>
                </c:pt>
                <c:pt idx="196">
                  <c:v>0.89100193658560778</c:v>
                </c:pt>
                <c:pt idx="197">
                  <c:v>0.8836197936252016</c:v>
                </c:pt>
                <c:pt idx="198">
                  <c:v>0.87475410069601778</c:v>
                </c:pt>
                <c:pt idx="199">
                  <c:v>0.86650832650780862</c:v>
                </c:pt>
                <c:pt idx="200">
                  <c:v>0.85760655143888853</c:v>
                </c:pt>
                <c:pt idx="201">
                  <c:v>0.84992430430181864</c:v>
                </c:pt>
                <c:pt idx="202">
                  <c:v>0.84270177768092402</c:v>
                </c:pt>
                <c:pt idx="203">
                  <c:v>0.83708162489133597</c:v>
                </c:pt>
                <c:pt idx="204">
                  <c:v>0.82907421941910386</c:v>
                </c:pt>
                <c:pt idx="205">
                  <c:v>0.82119422162630162</c:v>
                </c:pt>
                <c:pt idx="206">
                  <c:v>0.81298126167845064</c:v>
                </c:pt>
                <c:pt idx="207">
                  <c:v>0.80636825695349679</c:v>
                </c:pt>
                <c:pt idx="208">
                  <c:v>0.80008700049960013</c:v>
                </c:pt>
                <c:pt idx="209">
                  <c:v>0.79411137921418462</c:v>
                </c:pt>
                <c:pt idx="210">
                  <c:v>0.79160320367896464</c:v>
                </c:pt>
                <c:pt idx="211">
                  <c:v>0.7876900994435454</c:v>
                </c:pt>
                <c:pt idx="212">
                  <c:v>0.78381883010385944</c:v>
                </c:pt>
                <c:pt idx="213">
                  <c:v>0.77749712305237362</c:v>
                </c:pt>
                <c:pt idx="214">
                  <c:v>0.77332123282123777</c:v>
                </c:pt>
                <c:pt idx="215">
                  <c:v>0.76874255750080112</c:v>
                </c:pt>
                <c:pt idx="216">
                  <c:v>0.76362121148271356</c:v>
                </c:pt>
                <c:pt idx="217">
                  <c:v>0.75781993174978934</c:v>
                </c:pt>
                <c:pt idx="218">
                  <c:v>0.75123866706646869</c:v>
                </c:pt>
                <c:pt idx="219">
                  <c:v>0.74595804342844119</c:v>
                </c:pt>
                <c:pt idx="220">
                  <c:v>0.73939626722972962</c:v>
                </c:pt>
                <c:pt idx="221">
                  <c:v>0.73369777516786061</c:v>
                </c:pt>
                <c:pt idx="222">
                  <c:v>0.72582469885256462</c:v>
                </c:pt>
                <c:pt idx="223">
                  <c:v>0.7170309308393582</c:v>
                </c:pt>
                <c:pt idx="224">
                  <c:v>0.70796863586531067</c:v>
                </c:pt>
                <c:pt idx="225">
                  <c:v>0.69934512704345464</c:v>
                </c:pt>
                <c:pt idx="226">
                  <c:v>0.69066132366950372</c:v>
                </c:pt>
                <c:pt idx="227">
                  <c:v>0.68041351443591858</c:v>
                </c:pt>
                <c:pt idx="228">
                  <c:v>0.6672104752517638</c:v>
                </c:pt>
                <c:pt idx="229">
                  <c:v>0.65415002799288302</c:v>
                </c:pt>
                <c:pt idx="230">
                  <c:v>0.6424925668505026</c:v>
                </c:pt>
                <c:pt idx="231">
                  <c:v>0.63158896436922052</c:v>
                </c:pt>
                <c:pt idx="232">
                  <c:v>0.6201889910118602</c:v>
                </c:pt>
                <c:pt idx="233">
                  <c:v>0.60630455405026551</c:v>
                </c:pt>
                <c:pt idx="234">
                  <c:v>0.59452834286798595</c:v>
                </c:pt>
                <c:pt idx="235">
                  <c:v>0.58314955835531812</c:v>
                </c:pt>
                <c:pt idx="236">
                  <c:v>0.57260925851928257</c:v>
                </c:pt>
                <c:pt idx="237">
                  <c:v>0.55872831320685645</c:v>
                </c:pt>
                <c:pt idx="238">
                  <c:v>0.54524890450906682</c:v>
                </c:pt>
                <c:pt idx="239">
                  <c:v>0.53012254079975918</c:v>
                </c:pt>
                <c:pt idx="240">
                  <c:v>0.51899923933300973</c:v>
                </c:pt>
                <c:pt idx="241">
                  <c:v>0.50716366103748056</c:v>
                </c:pt>
                <c:pt idx="242">
                  <c:v>0.49680809030624901</c:v>
                </c:pt>
                <c:pt idx="243">
                  <c:v>0.48540943377401002</c:v>
                </c:pt>
                <c:pt idx="244">
                  <c:v>0.47413874249557625</c:v>
                </c:pt>
                <c:pt idx="245">
                  <c:v>0.46399654174521882</c:v>
                </c:pt>
                <c:pt idx="246">
                  <c:v>0.45491828578146493</c:v>
                </c:pt>
                <c:pt idx="247">
                  <c:v>0.44622397536553082</c:v>
                </c:pt>
                <c:pt idx="248">
                  <c:v>0.43867699856169717</c:v>
                </c:pt>
                <c:pt idx="249">
                  <c:v>0.42822021524970755</c:v>
                </c:pt>
                <c:pt idx="250">
                  <c:v>0.42059019016703131</c:v>
                </c:pt>
                <c:pt idx="251">
                  <c:v>0.41331678547024459</c:v>
                </c:pt>
                <c:pt idx="252">
                  <c:v>0.40586004315128887</c:v>
                </c:pt>
                <c:pt idx="253">
                  <c:v>0.39758405955746323</c:v>
                </c:pt>
                <c:pt idx="254">
                  <c:v>0.38960609106490257</c:v>
                </c:pt>
                <c:pt idx="255">
                  <c:v>0.3851977042427509</c:v>
                </c:pt>
                <c:pt idx="256">
                  <c:v>0.38073632941118429</c:v>
                </c:pt>
                <c:pt idx="257">
                  <c:v>0.37559820901220897</c:v>
                </c:pt>
                <c:pt idx="258">
                  <c:v>0.37160497338999493</c:v>
                </c:pt>
                <c:pt idx="259">
                  <c:v>0.36777307877265225</c:v>
                </c:pt>
                <c:pt idx="260">
                  <c:v>0.36543870883223367</c:v>
                </c:pt>
                <c:pt idx="261">
                  <c:v>0.3613551475328084</c:v>
                </c:pt>
                <c:pt idx="262">
                  <c:v>0.35866412313266754</c:v>
                </c:pt>
                <c:pt idx="263">
                  <c:v>0.35634607878717234</c:v>
                </c:pt>
                <c:pt idx="264">
                  <c:v>0.3561699186936429</c:v>
                </c:pt>
                <c:pt idx="265">
                  <c:v>0.3541687663922663</c:v>
                </c:pt>
                <c:pt idx="266">
                  <c:v>0.35189885034041812</c:v>
                </c:pt>
                <c:pt idx="267">
                  <c:v>0.350043812343167</c:v>
                </c:pt>
                <c:pt idx="268">
                  <c:v>0.34979526505789132</c:v>
                </c:pt>
                <c:pt idx="269">
                  <c:v>0.34906232399723597</c:v>
                </c:pt>
                <c:pt idx="270">
                  <c:v>0.34835954281111159</c:v>
                </c:pt>
                <c:pt idx="271">
                  <c:v>0.34771728368684818</c:v>
                </c:pt>
                <c:pt idx="272">
                  <c:v>0.34849026394508664</c:v>
                </c:pt>
                <c:pt idx="273">
                  <c:v>0.34917556700709401</c:v>
                </c:pt>
                <c:pt idx="274">
                  <c:v>0.34895928723167563</c:v>
                </c:pt>
                <c:pt idx="275">
                  <c:v>0.34893786256419485</c:v>
                </c:pt>
                <c:pt idx="276">
                  <c:v>0.34964153043630225</c:v>
                </c:pt>
                <c:pt idx="277">
                  <c:v>0.35249357734394254</c:v>
                </c:pt>
                <c:pt idx="278">
                  <c:v>0.354957087710908</c:v>
                </c:pt>
                <c:pt idx="279">
                  <c:v>0.35816711050473127</c:v>
                </c:pt>
                <c:pt idx="280">
                  <c:v>0.36008106694190217</c:v>
                </c:pt>
                <c:pt idx="281">
                  <c:v>0.36421128155795518</c:v>
                </c:pt>
                <c:pt idx="282">
                  <c:v>0.36837072359386647</c:v>
                </c:pt>
                <c:pt idx="283">
                  <c:v>0.37312886017820529</c:v>
                </c:pt>
                <c:pt idx="284">
                  <c:v>0.37659468119872047</c:v>
                </c:pt>
                <c:pt idx="285">
                  <c:v>0.38045942108252484</c:v>
                </c:pt>
                <c:pt idx="286">
                  <c:v>0.38516740566558882</c:v>
                </c:pt>
                <c:pt idx="287">
                  <c:v>0.39252577054679111</c:v>
                </c:pt>
                <c:pt idx="288">
                  <c:v>0.39948657166839069</c:v>
                </c:pt>
                <c:pt idx="289">
                  <c:v>0.4069954074111401</c:v>
                </c:pt>
                <c:pt idx="290">
                  <c:v>0.41398879437114644</c:v>
                </c:pt>
                <c:pt idx="291">
                  <c:v>0.42234094456704452</c:v>
                </c:pt>
                <c:pt idx="292">
                  <c:v>0.43181912227174712</c:v>
                </c:pt>
                <c:pt idx="293">
                  <c:v>0.44041490242998632</c:v>
                </c:pt>
                <c:pt idx="294">
                  <c:v>0.44911495695696735</c:v>
                </c:pt>
                <c:pt idx="295">
                  <c:v>0.45791762460669783</c:v>
                </c:pt>
                <c:pt idx="296">
                  <c:v>0.46719097254013925</c:v>
                </c:pt>
                <c:pt idx="297">
                  <c:v>0.47583348297187528</c:v>
                </c:pt>
                <c:pt idx="298">
                  <c:v>0.48347515842338229</c:v>
                </c:pt>
                <c:pt idx="299">
                  <c:v>0.48993587679025941</c:v>
                </c:pt>
                <c:pt idx="300">
                  <c:v>0.49756516205063944</c:v>
                </c:pt>
                <c:pt idx="301">
                  <c:v>0.50579644583759931</c:v>
                </c:pt>
                <c:pt idx="302">
                  <c:v>0.5147087587563165</c:v>
                </c:pt>
                <c:pt idx="303">
                  <c:v>0.5217935158588749</c:v>
                </c:pt>
                <c:pt idx="304">
                  <c:v>0.52907270402484552</c:v>
                </c:pt>
                <c:pt idx="305">
                  <c:v>0.5349037463732057</c:v>
                </c:pt>
                <c:pt idx="306">
                  <c:v>0.54209215409952993</c:v>
                </c:pt>
                <c:pt idx="307">
                  <c:v>0.54803467421177965</c:v>
                </c:pt>
                <c:pt idx="308">
                  <c:v>0.55444038097523185</c:v>
                </c:pt>
                <c:pt idx="309">
                  <c:v>0.5593296497942114</c:v>
                </c:pt>
                <c:pt idx="310">
                  <c:v>0.56378807394967412</c:v>
                </c:pt>
                <c:pt idx="311">
                  <c:v>0.56911500876233556</c:v>
                </c:pt>
                <c:pt idx="312">
                  <c:v>0.57296478624184033</c:v>
                </c:pt>
                <c:pt idx="313">
                  <c:v>0.57710398583528533</c:v>
                </c:pt>
                <c:pt idx="314">
                  <c:v>0.58107555329033833</c:v>
                </c:pt>
                <c:pt idx="315">
                  <c:v>0.58453331297468958</c:v>
                </c:pt>
                <c:pt idx="316">
                  <c:v>0.58810031260973361</c:v>
                </c:pt>
                <c:pt idx="317">
                  <c:v>0.5914040990370093</c:v>
                </c:pt>
                <c:pt idx="318">
                  <c:v>0.59619547579815269</c:v>
                </c:pt>
                <c:pt idx="319">
                  <c:v>0.60043456549110952</c:v>
                </c:pt>
                <c:pt idx="320">
                  <c:v>0.60435028783012001</c:v>
                </c:pt>
                <c:pt idx="321">
                  <c:v>0.60629558747700363</c:v>
                </c:pt>
                <c:pt idx="322">
                  <c:v>0.61124967438995681</c:v>
                </c:pt>
                <c:pt idx="323">
                  <c:v>0.61556667815788235</c:v>
                </c:pt>
                <c:pt idx="324">
                  <c:v>0.62179002036852804</c:v>
                </c:pt>
                <c:pt idx="325">
                  <c:v>0.62579835508371073</c:v>
                </c:pt>
                <c:pt idx="326">
                  <c:v>0.63041489646459314</c:v>
                </c:pt>
                <c:pt idx="327">
                  <c:v>0.63657100413667445</c:v>
                </c:pt>
                <c:pt idx="328">
                  <c:v>0.64327489699931373</c:v>
                </c:pt>
                <c:pt idx="329">
                  <c:v>0.6506181900980228</c:v>
                </c:pt>
                <c:pt idx="330">
                  <c:v>0.65739810043386515</c:v>
                </c:pt>
                <c:pt idx="331">
                  <c:v>0.66540884580080384</c:v>
                </c:pt>
                <c:pt idx="332">
                  <c:v>0.673398784466537</c:v>
                </c:pt>
                <c:pt idx="333">
                  <c:v>0.68189291416120179</c:v>
                </c:pt>
                <c:pt idx="334">
                  <c:v>0.68701224676229056</c:v>
                </c:pt>
                <c:pt idx="335">
                  <c:v>0.69457988239596824</c:v>
                </c:pt>
                <c:pt idx="336">
                  <c:v>0.70183424861550225</c:v>
                </c:pt>
                <c:pt idx="337">
                  <c:v>0.7093728713004086</c:v>
                </c:pt>
                <c:pt idx="338">
                  <c:v>0.71456197697784452</c:v>
                </c:pt>
                <c:pt idx="339">
                  <c:v>0.71930434081480399</c:v>
                </c:pt>
                <c:pt idx="340">
                  <c:v>0.72472139075722652</c:v>
                </c:pt>
                <c:pt idx="341">
                  <c:v>0.72738434026447563</c:v>
                </c:pt>
                <c:pt idx="342">
                  <c:v>0.72860706613116832</c:v>
                </c:pt>
                <c:pt idx="343">
                  <c:v>0.72928195956705744</c:v>
                </c:pt>
                <c:pt idx="344">
                  <c:v>0.7299868047156135</c:v>
                </c:pt>
                <c:pt idx="345">
                  <c:v>0.73023408862475725</c:v>
                </c:pt>
                <c:pt idx="346">
                  <c:v>0.72823234383581426</c:v>
                </c:pt>
                <c:pt idx="347">
                  <c:v>0.7232811028120707</c:v>
                </c:pt>
                <c:pt idx="348">
                  <c:v>0.71809847253545589</c:v>
                </c:pt>
                <c:pt idx="349">
                  <c:v>0.71139521605429279</c:v>
                </c:pt>
                <c:pt idx="350">
                  <c:v>0.70603012593285508</c:v>
                </c:pt>
                <c:pt idx="351">
                  <c:v>0.69827735955461567</c:v>
                </c:pt>
                <c:pt idx="352">
                  <c:v>0.6899261120676663</c:v>
                </c:pt>
                <c:pt idx="353">
                  <c:v>0.67757092839840072</c:v>
                </c:pt>
                <c:pt idx="354">
                  <c:v>0.66516856943757663</c:v>
                </c:pt>
                <c:pt idx="355">
                  <c:v>0.65045489311370797</c:v>
                </c:pt>
                <c:pt idx="356">
                  <c:v>0.63610630634406984</c:v>
                </c:pt>
                <c:pt idx="357">
                  <c:v>0.62089805477402005</c:v>
                </c:pt>
                <c:pt idx="358">
                  <c:v>0.60617960060504272</c:v>
                </c:pt>
                <c:pt idx="359">
                  <c:v>0.59115946582054257</c:v>
                </c:pt>
                <c:pt idx="360">
                  <c:v>0.57409696779066521</c:v>
                </c:pt>
                <c:pt idx="361">
                  <c:v>0.55728388323799449</c:v>
                </c:pt>
                <c:pt idx="362">
                  <c:v>0.54215152661990063</c:v>
                </c:pt>
                <c:pt idx="363">
                  <c:v>0.52747907566833685</c:v>
                </c:pt>
                <c:pt idx="364">
                  <c:v>0.5133118967575846</c:v>
                </c:pt>
                <c:pt idx="365">
                  <c:v>0.49919754777052849</c:v>
                </c:pt>
                <c:pt idx="366">
                  <c:v>0.4874188241111308</c:v>
                </c:pt>
                <c:pt idx="367">
                  <c:v>0.47680039994398915</c:v>
                </c:pt>
                <c:pt idx="368">
                  <c:v>0.46816128372359989</c:v>
                </c:pt>
                <c:pt idx="369">
                  <c:v>0.46016078402360638</c:v>
                </c:pt>
                <c:pt idx="370">
                  <c:v>0.45491794644132399</c:v>
                </c:pt>
                <c:pt idx="371">
                  <c:v>0.4510753275443195</c:v>
                </c:pt>
                <c:pt idx="372">
                  <c:v>0.44938067799616216</c:v>
                </c:pt>
                <c:pt idx="373">
                  <c:v>0.44923068896500901</c:v>
                </c:pt>
                <c:pt idx="374">
                  <c:v>0.45226676425596496</c:v>
                </c:pt>
                <c:pt idx="375">
                  <c:v>0.45827812799036732</c:v>
                </c:pt>
                <c:pt idx="376">
                  <c:v>0.46692328878159378</c:v>
                </c:pt>
                <c:pt idx="377">
                  <c:v>0.47840855028676882</c:v>
                </c:pt>
                <c:pt idx="378">
                  <c:v>0.49301939037227965</c:v>
                </c:pt>
                <c:pt idx="379">
                  <c:v>0.51295940579734856</c:v>
                </c:pt>
                <c:pt idx="380">
                  <c:v>0.53765701391083065</c:v>
                </c:pt>
                <c:pt idx="381">
                  <c:v>0.56537373971681149</c:v>
                </c:pt>
                <c:pt idx="382">
                  <c:v>0.59480918492892443</c:v>
                </c:pt>
                <c:pt idx="383">
                  <c:v>0.62552334302172119</c:v>
                </c:pt>
                <c:pt idx="384">
                  <c:v>0.66018039204895174</c:v>
                </c:pt>
                <c:pt idx="385">
                  <c:v>0.6951883383570967</c:v>
                </c:pt>
                <c:pt idx="386">
                  <c:v>0.73504909124238782</c:v>
                </c:pt>
                <c:pt idx="387">
                  <c:v>0.77233438987008451</c:v>
                </c:pt>
                <c:pt idx="388">
                  <c:v>0.80971019295739544</c:v>
                </c:pt>
                <c:pt idx="389">
                  <c:v>0.84062496835306788</c:v>
                </c:pt>
                <c:pt idx="390">
                  <c:v>0.8717843490630266</c:v>
                </c:pt>
                <c:pt idx="391">
                  <c:v>0.89951589542695498</c:v>
                </c:pt>
                <c:pt idx="392">
                  <c:v>0.92590167534503365</c:v>
                </c:pt>
                <c:pt idx="393">
                  <c:v>0.9455544599118173</c:v>
                </c:pt>
                <c:pt idx="394">
                  <c:v>0.96486518771345231</c:v>
                </c:pt>
                <c:pt idx="395">
                  <c:v>0.97940509188902281</c:v>
                </c:pt>
                <c:pt idx="396">
                  <c:v>0.99123790909011056</c:v>
                </c:pt>
                <c:pt idx="397">
                  <c:v>0.99687365223805213</c:v>
                </c:pt>
                <c:pt idx="398">
                  <c:v>0.99720808968893559</c:v>
                </c:pt>
                <c:pt idx="399">
                  <c:v>0.99781333839071007</c:v>
                </c:pt>
                <c:pt idx="400">
                  <c:v>0.99618808737082754</c:v>
                </c:pt>
                <c:pt idx="401">
                  <c:v>0.99041217261733161</c:v>
                </c:pt>
                <c:pt idx="402">
                  <c:v>0.97521101151004863</c:v>
                </c:pt>
                <c:pt idx="403">
                  <c:v>0.9538102787870737</c:v>
                </c:pt>
                <c:pt idx="404">
                  <c:v>0.92673084571481912</c:v>
                </c:pt>
                <c:pt idx="405">
                  <c:v>0.8939376076454616</c:v>
                </c:pt>
                <c:pt idx="406">
                  <c:v>0.85514042360694464</c:v>
                </c:pt>
                <c:pt idx="407">
                  <c:v>0.80960968978618364</c:v>
                </c:pt>
                <c:pt idx="408">
                  <c:v>0.7623136837465635</c:v>
                </c:pt>
                <c:pt idx="409">
                  <c:v>0.7115442233797088</c:v>
                </c:pt>
                <c:pt idx="410">
                  <c:v>0.66238902685862744</c:v>
                </c:pt>
                <c:pt idx="411">
                  <c:v>0.60952823529455591</c:v>
                </c:pt>
                <c:pt idx="412">
                  <c:v>0.55996761810788964</c:v>
                </c:pt>
                <c:pt idx="413">
                  <c:v>0.50997323257166161</c:v>
                </c:pt>
                <c:pt idx="414">
                  <c:v>0.46565752161564788</c:v>
                </c:pt>
                <c:pt idx="415">
                  <c:v>0.42420198828193006</c:v>
                </c:pt>
                <c:pt idx="416">
                  <c:v>0.38516438949643816</c:v>
                </c:pt>
                <c:pt idx="417">
                  <c:v>0.34822459158477992</c:v>
                </c:pt>
                <c:pt idx="418">
                  <c:v>0.31477600688270096</c:v>
                </c:pt>
                <c:pt idx="419">
                  <c:v>0.28484699758373688</c:v>
                </c:pt>
                <c:pt idx="420">
                  <c:v>0.25882628401369262</c:v>
                </c:pt>
                <c:pt idx="421">
                  <c:v>0.23454621152511496</c:v>
                </c:pt>
                <c:pt idx="422">
                  <c:v>0.21601918499406614</c:v>
                </c:pt>
                <c:pt idx="423">
                  <c:v>0.19761182246160161</c:v>
                </c:pt>
                <c:pt idx="424">
                  <c:v>0.18299533529168807</c:v>
                </c:pt>
                <c:pt idx="425">
                  <c:v>0.16736373821850417</c:v>
                </c:pt>
                <c:pt idx="426">
                  <c:v>0.15580027406533045</c:v>
                </c:pt>
                <c:pt idx="427">
                  <c:v>0.14404743809056086</c:v>
                </c:pt>
                <c:pt idx="428">
                  <c:v>0.13566785116347271</c:v>
                </c:pt>
                <c:pt idx="429">
                  <c:v>0.1273534339821189</c:v>
                </c:pt>
                <c:pt idx="430">
                  <c:v>0.12081293414235685</c:v>
                </c:pt>
                <c:pt idx="431">
                  <c:v>0.11270816357485591</c:v>
                </c:pt>
                <c:pt idx="432">
                  <c:v>0.10431186716672761</c:v>
                </c:pt>
                <c:pt idx="433">
                  <c:v>9.6349864766339166E-2</c:v>
                </c:pt>
                <c:pt idx="434">
                  <c:v>8.8750215547138578E-2</c:v>
                </c:pt>
                <c:pt idx="435">
                  <c:v>8.3938674408143829E-2</c:v>
                </c:pt>
                <c:pt idx="436">
                  <c:v>7.6804067191437314E-2</c:v>
                </c:pt>
                <c:pt idx="437">
                  <c:v>7.1176966231890987E-2</c:v>
                </c:pt>
                <c:pt idx="438">
                  <c:v>6.3551482359519421E-2</c:v>
                </c:pt>
                <c:pt idx="439">
                  <c:v>5.8916493045589567E-2</c:v>
                </c:pt>
                <c:pt idx="440">
                  <c:v>5.5621764096289467E-2</c:v>
                </c:pt>
                <c:pt idx="441">
                  <c:v>5.3056404072061393E-2</c:v>
                </c:pt>
                <c:pt idx="442">
                  <c:v>4.8596487413037327E-2</c:v>
                </c:pt>
                <c:pt idx="443">
                  <c:v>4.3943237779991734E-2</c:v>
                </c:pt>
                <c:pt idx="444">
                  <c:v>3.8463161244550299E-2</c:v>
                </c:pt>
                <c:pt idx="445">
                  <c:v>3.48590200464328E-2</c:v>
                </c:pt>
                <c:pt idx="446">
                  <c:v>2.9994210425509323E-2</c:v>
                </c:pt>
                <c:pt idx="447">
                  <c:v>2.6438105904406851E-2</c:v>
                </c:pt>
                <c:pt idx="448">
                  <c:v>2.2710803272608732E-2</c:v>
                </c:pt>
                <c:pt idx="449">
                  <c:v>2.2214569601062592E-2</c:v>
                </c:pt>
                <c:pt idx="450">
                  <c:v>1.9061726473742251E-2</c:v>
                </c:pt>
                <c:pt idx="451">
                  <c:v>1.6279993218065801E-2</c:v>
                </c:pt>
                <c:pt idx="452">
                  <c:v>1.0814920890939255E-2</c:v>
                </c:pt>
                <c:pt idx="453">
                  <c:v>9.1043694146106628E-3</c:v>
                </c:pt>
                <c:pt idx="454">
                  <c:v>6.8116613065651458E-3</c:v>
                </c:pt>
                <c:pt idx="455">
                  <c:v>5.6105057820782711E-3</c:v>
                </c:pt>
                <c:pt idx="456">
                  <c:v>3.4928754912903794E-3</c:v>
                </c:pt>
                <c:pt idx="457">
                  <c:v>2.9970079380477045E-3</c:v>
                </c:pt>
                <c:pt idx="458">
                  <c:v>2.6920244940948847E-3</c:v>
                </c:pt>
                <c:pt idx="459">
                  <c:v>3.7278144073896883E-3</c:v>
                </c:pt>
                <c:pt idx="460">
                  <c:v>1.6190772342629201E-3</c:v>
                </c:pt>
                <c:pt idx="461">
                  <c:v>-1.0012805716187968E-3</c:v>
                </c:pt>
                <c:pt idx="462">
                  <c:v>-3.1954249341313882E-3</c:v>
                </c:pt>
                <c:pt idx="463">
                  <c:v>-4.0756048865699564E-3</c:v>
                </c:pt>
                <c:pt idx="464">
                  <c:v>-4.4272274286035924E-3</c:v>
                </c:pt>
                <c:pt idx="465">
                  <c:v>-7.3555655371450365E-3</c:v>
                </c:pt>
                <c:pt idx="466">
                  <c:v>-9.9694950944453509E-3</c:v>
                </c:pt>
                <c:pt idx="467">
                  <c:v>-1.0038604361497731E-2</c:v>
                </c:pt>
                <c:pt idx="468">
                  <c:v>-9.9283053865970687E-3</c:v>
                </c:pt>
                <c:pt idx="469">
                  <c:v>-8.2574382044487676E-3</c:v>
                </c:pt>
                <c:pt idx="470">
                  <c:v>-9.5777049673637094E-3</c:v>
                </c:pt>
                <c:pt idx="471">
                  <c:v>-9.7315558186968527E-3</c:v>
                </c:pt>
                <c:pt idx="472">
                  <c:v>-1.0240770829597881E-2</c:v>
                </c:pt>
                <c:pt idx="473">
                  <c:v>-1.1415844069461403E-2</c:v>
                </c:pt>
                <c:pt idx="474">
                  <c:v>-1.0708297550395074E-2</c:v>
                </c:pt>
                <c:pt idx="475">
                  <c:v>-1.0836723240185709E-2</c:v>
                </c:pt>
                <c:pt idx="476">
                  <c:v>-7.5412311351321978E-3</c:v>
                </c:pt>
                <c:pt idx="477">
                  <c:v>-8.1700018288118105E-3</c:v>
                </c:pt>
                <c:pt idx="478">
                  <c:v>-8.3937657468773508E-3</c:v>
                </c:pt>
                <c:pt idx="479">
                  <c:v>-1.2454782079530798E-2</c:v>
                </c:pt>
                <c:pt idx="480">
                  <c:v>-1.3147029302406498E-2</c:v>
                </c:pt>
                <c:pt idx="481">
                  <c:v>-1.3389678743561268E-2</c:v>
                </c:pt>
                <c:pt idx="482">
                  <c:v>-1.0033008242795623E-2</c:v>
                </c:pt>
                <c:pt idx="483">
                  <c:v>-1.0976388040247661E-2</c:v>
                </c:pt>
                <c:pt idx="484">
                  <c:v>-1.1552813055781671E-2</c:v>
                </c:pt>
                <c:pt idx="485">
                  <c:v>-1.493939061198986E-2</c:v>
                </c:pt>
                <c:pt idx="486">
                  <c:v>-1.4783893126366673E-2</c:v>
                </c:pt>
                <c:pt idx="487">
                  <c:v>-1.7284849240499941E-2</c:v>
                </c:pt>
                <c:pt idx="488">
                  <c:v>-1.4995784160683067E-2</c:v>
                </c:pt>
                <c:pt idx="489">
                  <c:v>-1.7974766654206876E-2</c:v>
                </c:pt>
                <c:pt idx="490">
                  <c:v>-1.4087291160251094E-2</c:v>
                </c:pt>
                <c:pt idx="491">
                  <c:v>-1.8530362214650101E-2</c:v>
                </c:pt>
                <c:pt idx="492">
                  <c:v>-1.4663459862981901E-2</c:v>
                </c:pt>
                <c:pt idx="493">
                  <c:v>-1.6422827350087724E-2</c:v>
                </c:pt>
                <c:pt idx="494">
                  <c:v>-1.3411111176461855E-2</c:v>
                </c:pt>
                <c:pt idx="495">
                  <c:v>-1.3207875316694468E-2</c:v>
                </c:pt>
                <c:pt idx="496">
                  <c:v>-1.3654325456479861E-2</c:v>
                </c:pt>
                <c:pt idx="497">
                  <c:v>-1.3113008048814883E-2</c:v>
                </c:pt>
                <c:pt idx="498">
                  <c:v>-1.4821045273305931E-2</c:v>
                </c:pt>
                <c:pt idx="499">
                  <c:v>-1.4256922652590352E-2</c:v>
                </c:pt>
                <c:pt idx="500">
                  <c:v>-1.4997879183443089E-2</c:v>
                </c:pt>
                <c:pt idx="501">
                  <c:v>-1.4952941013912721E-2</c:v>
                </c:pt>
                <c:pt idx="502">
                  <c:v>-1.4452329401470787E-2</c:v>
                </c:pt>
                <c:pt idx="503">
                  <c:v>-1.3735102865840444E-2</c:v>
                </c:pt>
                <c:pt idx="504">
                  <c:v>-1.3260746098072441E-2</c:v>
                </c:pt>
                <c:pt idx="505">
                  <c:v>-1.2174748353926419E-2</c:v>
                </c:pt>
                <c:pt idx="506">
                  <c:v>-1.3802608642761839E-2</c:v>
                </c:pt>
                <c:pt idx="507">
                  <c:v>-1.1306952012000345E-2</c:v>
                </c:pt>
                <c:pt idx="508">
                  <c:v>-1.2200589292262309E-2</c:v>
                </c:pt>
                <c:pt idx="509">
                  <c:v>-1.1284815800900308E-2</c:v>
                </c:pt>
                <c:pt idx="510">
                  <c:v>-1.3484081971537843E-2</c:v>
                </c:pt>
                <c:pt idx="511">
                  <c:v>-1.5285294296740103E-2</c:v>
                </c:pt>
                <c:pt idx="512">
                  <c:v>-1.3370914364767573E-2</c:v>
                </c:pt>
                <c:pt idx="513">
                  <c:v>-1.2408602150748058E-2</c:v>
                </c:pt>
                <c:pt idx="514">
                  <c:v>-8.6264775637449748E-3</c:v>
                </c:pt>
                <c:pt idx="515">
                  <c:v>-9.2836028069246766E-3</c:v>
                </c:pt>
                <c:pt idx="516">
                  <c:v>-1.0055160112166953E-2</c:v>
                </c:pt>
                <c:pt idx="517">
                  <c:v>-1.0697202305181066E-2</c:v>
                </c:pt>
                <c:pt idx="518">
                  <c:v>-1.1349826703089401E-2</c:v>
                </c:pt>
                <c:pt idx="519">
                  <c:v>-1.1505407812963851E-2</c:v>
                </c:pt>
                <c:pt idx="520">
                  <c:v>-1.3852631947551442E-2</c:v>
                </c:pt>
              </c:numCache>
            </c:numRef>
          </c:val>
        </c:ser>
        <c:ser>
          <c:idx val="12"/>
          <c:order val="9"/>
          <c:tx>
            <c:strRef>
              <c:f>APHY_t!$E$11</c:f>
              <c:strCache>
                <c:ptCount val="1"/>
                <c:pt idx="0">
                  <c:v>P10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APHY_t!$F$11:$TF$11</c:f>
              <c:numCache>
                <c:formatCode>General</c:formatCode>
                <c:ptCount val="521"/>
                <c:pt idx="0">
                  <c:v>0.3501173614557283</c:v>
                </c:pt>
                <c:pt idx="1">
                  <c:v>1.0687587471036524</c:v>
                </c:pt>
                <c:pt idx="2">
                  <c:v>1.429221795222797</c:v>
                </c:pt>
                <c:pt idx="3">
                  <c:v>1.6438403695558701</c:v>
                </c:pt>
                <c:pt idx="4">
                  <c:v>1.3432510998123075</c:v>
                </c:pt>
                <c:pt idx="5">
                  <c:v>1.0930302071636178</c:v>
                </c:pt>
                <c:pt idx="6">
                  <c:v>0.92227377246438436</c:v>
                </c:pt>
                <c:pt idx="7">
                  <c:v>1.1016203214378828</c:v>
                </c:pt>
                <c:pt idx="8">
                  <c:v>1.4549789500063615</c:v>
                </c:pt>
                <c:pt idx="9">
                  <c:v>1.1867365501561584</c:v>
                </c:pt>
                <c:pt idx="10">
                  <c:v>1.1698196945173336</c:v>
                </c:pt>
                <c:pt idx="11">
                  <c:v>1.0318989994695558</c:v>
                </c:pt>
                <c:pt idx="12">
                  <c:v>1.0997294491389558</c:v>
                </c:pt>
                <c:pt idx="13">
                  <c:v>0.96620499657285364</c:v>
                </c:pt>
                <c:pt idx="14">
                  <c:v>1.1859506660229322</c:v>
                </c:pt>
                <c:pt idx="15">
                  <c:v>1.2182455436796533</c:v>
                </c:pt>
                <c:pt idx="16">
                  <c:v>1.3935073943990399</c:v>
                </c:pt>
                <c:pt idx="17">
                  <c:v>1.2561986505640117</c:v>
                </c:pt>
                <c:pt idx="18">
                  <c:v>1.2228551018126401</c:v>
                </c:pt>
                <c:pt idx="19">
                  <c:v>0.76898623662842214</c:v>
                </c:pt>
                <c:pt idx="20">
                  <c:v>0.42965529846820527</c:v>
                </c:pt>
                <c:pt idx="21">
                  <c:v>0.6391060634141984</c:v>
                </c:pt>
                <c:pt idx="22">
                  <c:v>0.82861416410463051</c:v>
                </c:pt>
                <c:pt idx="23">
                  <c:v>0.97798866005125751</c:v>
                </c:pt>
                <c:pt idx="24">
                  <c:v>0.72631815006662659</c:v>
                </c:pt>
                <c:pt idx="25">
                  <c:v>0.52001820425120149</c:v>
                </c:pt>
                <c:pt idx="26">
                  <c:v>0.48750860406694313</c:v>
                </c:pt>
                <c:pt idx="27">
                  <c:v>0.46574841080798646</c:v>
                </c:pt>
                <c:pt idx="28">
                  <c:v>0.5177831704132555</c:v>
                </c:pt>
                <c:pt idx="29">
                  <c:v>0.47966752574410032</c:v>
                </c:pt>
                <c:pt idx="30">
                  <c:v>0.61462267652488733</c:v>
                </c:pt>
                <c:pt idx="31">
                  <c:v>0.50333193638581064</c:v>
                </c:pt>
                <c:pt idx="32">
                  <c:v>0.49866514143844132</c:v>
                </c:pt>
                <c:pt idx="33">
                  <c:v>0.35133188087490913</c:v>
                </c:pt>
                <c:pt idx="34">
                  <c:v>0.33899638209811267</c:v>
                </c:pt>
                <c:pt idx="35">
                  <c:v>0.24691572713853754</c:v>
                </c:pt>
                <c:pt idx="36">
                  <c:v>0.21092323413440453</c:v>
                </c:pt>
                <c:pt idx="37">
                  <c:v>0.20308223921099741</c:v>
                </c:pt>
                <c:pt idx="38">
                  <c:v>0.1591239849169489</c:v>
                </c:pt>
                <c:pt idx="39">
                  <c:v>0.15854090040059912</c:v>
                </c:pt>
                <c:pt idx="40">
                  <c:v>0.12516064423508233</c:v>
                </c:pt>
                <c:pt idx="41">
                  <c:v>0.11248553693519633</c:v>
                </c:pt>
                <c:pt idx="42">
                  <c:v>7.197459282728387E-2</c:v>
                </c:pt>
                <c:pt idx="43">
                  <c:v>4.5674432523785662E-2</c:v>
                </c:pt>
                <c:pt idx="44">
                  <c:v>4.1682228933698433E-2</c:v>
                </c:pt>
                <c:pt idx="45">
                  <c:v>5.1622346260883772E-2</c:v>
                </c:pt>
                <c:pt idx="46">
                  <c:v>4.4049391229430433E-2</c:v>
                </c:pt>
                <c:pt idx="47">
                  <c:v>2.6832500693168952E-2</c:v>
                </c:pt>
                <c:pt idx="48">
                  <c:v>1.8153613117606587E-2</c:v>
                </c:pt>
                <c:pt idx="49">
                  <c:v>4.3673284362920964E-3</c:v>
                </c:pt>
                <c:pt idx="50">
                  <c:v>1.195163489210996E-2</c:v>
                </c:pt>
                <c:pt idx="51">
                  <c:v>-1.2075244698470858E-2</c:v>
                </c:pt>
                <c:pt idx="52">
                  <c:v>-3.6432859860187441E-3</c:v>
                </c:pt>
                <c:pt idx="53">
                  <c:v>-1.4646858935745781E-3</c:v>
                </c:pt>
                <c:pt idx="54">
                  <c:v>-5.2049505446630819E-3</c:v>
                </c:pt>
                <c:pt idx="55">
                  <c:v>4.5482941649894514E-3</c:v>
                </c:pt>
                <c:pt idx="56">
                  <c:v>1.5588058067071921E-2</c:v>
                </c:pt>
                <c:pt idx="57">
                  <c:v>4.5350358987200988E-2</c:v>
                </c:pt>
                <c:pt idx="58">
                  <c:v>5.8963539738502123E-2</c:v>
                </c:pt>
                <c:pt idx="59">
                  <c:v>6.3243047738629321E-2</c:v>
                </c:pt>
                <c:pt idx="60">
                  <c:v>7.8754780384371822E-2</c:v>
                </c:pt>
                <c:pt idx="61">
                  <c:v>9.2945528285864568E-2</c:v>
                </c:pt>
                <c:pt idx="62">
                  <c:v>0.12053713197266004</c:v>
                </c:pt>
                <c:pt idx="63">
                  <c:v>0.14614511365231503</c:v>
                </c:pt>
                <c:pt idx="64">
                  <c:v>0.15499306822527006</c:v>
                </c:pt>
                <c:pt idx="65">
                  <c:v>0.1712586254540989</c:v>
                </c:pt>
                <c:pt idx="66">
                  <c:v>0.183674872341166</c:v>
                </c:pt>
                <c:pt idx="67">
                  <c:v>0.20370107847874647</c:v>
                </c:pt>
                <c:pt idx="68">
                  <c:v>0.22392295788770891</c:v>
                </c:pt>
                <c:pt idx="69">
                  <c:v>0.23921589348845823</c:v>
                </c:pt>
                <c:pt idx="70">
                  <c:v>0.26250537809641977</c:v>
                </c:pt>
                <c:pt idx="71">
                  <c:v>0.27186240677510687</c:v>
                </c:pt>
                <c:pt idx="72">
                  <c:v>0.28423739468409875</c:v>
                </c:pt>
                <c:pt idx="73">
                  <c:v>0.30314335373701007</c:v>
                </c:pt>
                <c:pt idx="74">
                  <c:v>0.32457176813997646</c:v>
                </c:pt>
                <c:pt idx="75">
                  <c:v>0.35185924326502038</c:v>
                </c:pt>
                <c:pt idx="76">
                  <c:v>0.35446952458036862</c:v>
                </c:pt>
                <c:pt idx="77">
                  <c:v>0.36574435721517395</c:v>
                </c:pt>
                <c:pt idx="78">
                  <c:v>0.37761226883637589</c:v>
                </c:pt>
                <c:pt idx="79">
                  <c:v>0.40393814540656425</c:v>
                </c:pt>
                <c:pt idx="80">
                  <c:v>0.41755194850751071</c:v>
                </c:pt>
                <c:pt idx="81">
                  <c:v>0.43349039719303956</c:v>
                </c:pt>
                <c:pt idx="82">
                  <c:v>0.44265144610599233</c:v>
                </c:pt>
                <c:pt idx="83">
                  <c:v>0.46349088290779988</c:v>
                </c:pt>
                <c:pt idx="84">
                  <c:v>0.47300807472863338</c:v>
                </c:pt>
                <c:pt idx="85">
                  <c:v>0.48579020455257277</c:v>
                </c:pt>
                <c:pt idx="86">
                  <c:v>0.48776946478813626</c:v>
                </c:pt>
                <c:pt idx="87">
                  <c:v>0.49499249768758263</c:v>
                </c:pt>
                <c:pt idx="88">
                  <c:v>0.5032476331661907</c:v>
                </c:pt>
                <c:pt idx="89">
                  <c:v>0.5198206726044402</c:v>
                </c:pt>
                <c:pt idx="90">
                  <c:v>0.52822512472505356</c:v>
                </c:pt>
                <c:pt idx="91">
                  <c:v>0.53595097130827862</c:v>
                </c:pt>
                <c:pt idx="92">
                  <c:v>0.53217181765790922</c:v>
                </c:pt>
                <c:pt idx="93">
                  <c:v>0.53211405547940172</c:v>
                </c:pt>
                <c:pt idx="94">
                  <c:v>0.52890544174869925</c:v>
                </c:pt>
                <c:pt idx="95">
                  <c:v>0.53301195666434964</c:v>
                </c:pt>
                <c:pt idx="96">
                  <c:v>0.53971370280808162</c:v>
                </c:pt>
                <c:pt idx="97">
                  <c:v>0.54504491359160079</c:v>
                </c:pt>
                <c:pt idx="98">
                  <c:v>0.5492134278537798</c:v>
                </c:pt>
                <c:pt idx="99">
                  <c:v>0.55271286678779796</c:v>
                </c:pt>
                <c:pt idx="100">
                  <c:v>0.55591468506240016</c:v>
                </c:pt>
                <c:pt idx="101">
                  <c:v>0.55746963374506631</c:v>
                </c:pt>
                <c:pt idx="102">
                  <c:v>0.55885826575483799</c:v>
                </c:pt>
                <c:pt idx="103">
                  <c:v>0.55762631431041765</c:v>
                </c:pt>
                <c:pt idx="104">
                  <c:v>0.5607062621857386</c:v>
                </c:pt>
                <c:pt idx="105">
                  <c:v>0.55750592464980564</c:v>
                </c:pt>
                <c:pt idx="106">
                  <c:v>0.55853868953806851</c:v>
                </c:pt>
                <c:pt idx="107">
                  <c:v>0.55598857187747841</c:v>
                </c:pt>
                <c:pt idx="108">
                  <c:v>0.55497286223391662</c:v>
                </c:pt>
                <c:pt idx="109">
                  <c:v>0.55415750223850813</c:v>
                </c:pt>
                <c:pt idx="110">
                  <c:v>0.54958808824125016</c:v>
                </c:pt>
                <c:pt idx="111">
                  <c:v>0.54892471112402463</c:v>
                </c:pt>
                <c:pt idx="112">
                  <c:v>0.54553381562776448</c:v>
                </c:pt>
                <c:pt idx="113">
                  <c:v>0.54580698211685297</c:v>
                </c:pt>
                <c:pt idx="114">
                  <c:v>0.54489675269310389</c:v>
                </c:pt>
                <c:pt idx="115">
                  <c:v>0.54475602130322376</c:v>
                </c:pt>
                <c:pt idx="116">
                  <c:v>0.54280410904689425</c:v>
                </c:pt>
                <c:pt idx="117">
                  <c:v>0.53804160661470624</c:v>
                </c:pt>
                <c:pt idx="118">
                  <c:v>0.53353007084864756</c:v>
                </c:pt>
                <c:pt idx="119">
                  <c:v>0.53072620589223862</c:v>
                </c:pt>
                <c:pt idx="120">
                  <c:v>0.53113455808457977</c:v>
                </c:pt>
                <c:pt idx="121">
                  <c:v>0.53229061982937964</c:v>
                </c:pt>
                <c:pt idx="122">
                  <c:v>0.53243157965835408</c:v>
                </c:pt>
                <c:pt idx="123">
                  <c:v>0.52999801216250308</c:v>
                </c:pt>
                <c:pt idx="124">
                  <c:v>0.52773898275939291</c:v>
                </c:pt>
                <c:pt idx="125">
                  <c:v>0.52591418078596197</c:v>
                </c:pt>
                <c:pt idx="126">
                  <c:v>0.5261708982810257</c:v>
                </c:pt>
                <c:pt idx="127">
                  <c:v>0.52720247907339024</c:v>
                </c:pt>
                <c:pt idx="128">
                  <c:v>0.5280589096310605</c:v>
                </c:pt>
                <c:pt idx="129">
                  <c:v>0.5269641943251977</c:v>
                </c:pt>
                <c:pt idx="130">
                  <c:v>0.52635615763161758</c:v>
                </c:pt>
                <c:pt idx="131">
                  <c:v>0.52426033464810362</c:v>
                </c:pt>
                <c:pt idx="132">
                  <c:v>0.52648760812227757</c:v>
                </c:pt>
                <c:pt idx="133">
                  <c:v>0.52492092217190189</c:v>
                </c:pt>
                <c:pt idx="134">
                  <c:v>0.5258351124179087</c:v>
                </c:pt>
                <c:pt idx="135">
                  <c:v>0.52349240922680851</c:v>
                </c:pt>
                <c:pt idx="136">
                  <c:v>0.52249787598371766</c:v>
                </c:pt>
                <c:pt idx="137">
                  <c:v>0.52103910882486859</c:v>
                </c:pt>
                <c:pt idx="138">
                  <c:v>0.52087670518521056</c:v>
                </c:pt>
                <c:pt idx="139">
                  <c:v>0.52106650619931649</c:v>
                </c:pt>
                <c:pt idx="140">
                  <c:v>0.51969467996277563</c:v>
                </c:pt>
                <c:pt idx="141">
                  <c:v>0.51584807091190732</c:v>
                </c:pt>
                <c:pt idx="142">
                  <c:v>0.51065537361292268</c:v>
                </c:pt>
                <c:pt idx="143">
                  <c:v>0.50662197756234273</c:v>
                </c:pt>
                <c:pt idx="144">
                  <c:v>0.50348485094221507</c:v>
                </c:pt>
                <c:pt idx="145">
                  <c:v>0.50034884641411415</c:v>
                </c:pt>
                <c:pt idx="146">
                  <c:v>0.49608447278324036</c:v>
                </c:pt>
                <c:pt idx="147">
                  <c:v>0.49217611788977611</c:v>
                </c:pt>
                <c:pt idx="148">
                  <c:v>0.49040897321047205</c:v>
                </c:pt>
                <c:pt idx="149">
                  <c:v>0.48827881178533988</c:v>
                </c:pt>
                <c:pt idx="150">
                  <c:v>0.48546151732211063</c:v>
                </c:pt>
                <c:pt idx="151">
                  <c:v>0.48199087528602558</c:v>
                </c:pt>
                <c:pt idx="152">
                  <c:v>0.47891253388571625</c:v>
                </c:pt>
                <c:pt idx="153">
                  <c:v>0.47716134572803526</c:v>
                </c:pt>
                <c:pt idx="154">
                  <c:v>0.47498967640881107</c:v>
                </c:pt>
                <c:pt idx="155">
                  <c:v>0.47308955047158729</c:v>
                </c:pt>
                <c:pt idx="156">
                  <c:v>0.46924682739124546</c:v>
                </c:pt>
                <c:pt idx="157">
                  <c:v>0.46653173073441928</c:v>
                </c:pt>
                <c:pt idx="158">
                  <c:v>0.46468873934507754</c:v>
                </c:pt>
                <c:pt idx="159">
                  <c:v>0.46087354759257831</c:v>
                </c:pt>
                <c:pt idx="160">
                  <c:v>0.45625149391054581</c:v>
                </c:pt>
                <c:pt idx="161">
                  <c:v>0.44984734559215267</c:v>
                </c:pt>
                <c:pt idx="162">
                  <c:v>0.44446237304170882</c:v>
                </c:pt>
                <c:pt idx="163">
                  <c:v>0.4374708011689899</c:v>
                </c:pt>
                <c:pt idx="164">
                  <c:v>0.43024545283245058</c:v>
                </c:pt>
                <c:pt idx="165">
                  <c:v>0.42446424193676147</c:v>
                </c:pt>
                <c:pt idx="166">
                  <c:v>0.41490015597057051</c:v>
                </c:pt>
                <c:pt idx="167">
                  <c:v>0.40670253578601645</c:v>
                </c:pt>
                <c:pt idx="168">
                  <c:v>0.39523125597260722</c:v>
                </c:pt>
                <c:pt idx="169">
                  <c:v>0.38542859757828707</c:v>
                </c:pt>
                <c:pt idx="170">
                  <c:v>0.37350592804596033</c:v>
                </c:pt>
                <c:pt idx="171">
                  <c:v>0.36340841299357968</c:v>
                </c:pt>
                <c:pt idx="172">
                  <c:v>0.35382977373050706</c:v>
                </c:pt>
                <c:pt idx="173">
                  <c:v>0.34559374921679514</c:v>
                </c:pt>
                <c:pt idx="174">
                  <c:v>0.33703570727482396</c:v>
                </c:pt>
                <c:pt idx="175">
                  <c:v>0.32990658209180906</c:v>
                </c:pt>
                <c:pt idx="176">
                  <c:v>0.3225007896980458</c:v>
                </c:pt>
                <c:pt idx="177">
                  <c:v>0.31482749673908406</c:v>
                </c:pt>
                <c:pt idx="178">
                  <c:v>0.30741813813895402</c:v>
                </c:pt>
                <c:pt idx="179">
                  <c:v>0.30051420018080588</c:v>
                </c:pt>
                <c:pt idx="180">
                  <c:v>0.2944464195912444</c:v>
                </c:pt>
                <c:pt idx="181">
                  <c:v>0.29112648641048938</c:v>
                </c:pt>
                <c:pt idx="182">
                  <c:v>0.28713863977502635</c:v>
                </c:pt>
                <c:pt idx="183">
                  <c:v>0.28449696809722086</c:v>
                </c:pt>
                <c:pt idx="184">
                  <c:v>0.28031008688050496</c:v>
                </c:pt>
                <c:pt idx="185">
                  <c:v>0.27615507691159674</c:v>
                </c:pt>
                <c:pt idx="186">
                  <c:v>0.27153611524690208</c:v>
                </c:pt>
                <c:pt idx="187">
                  <c:v>0.26691131113556932</c:v>
                </c:pt>
                <c:pt idx="188">
                  <c:v>0.26335244086138926</c:v>
                </c:pt>
                <c:pt idx="189">
                  <c:v>0.26149014858533454</c:v>
                </c:pt>
                <c:pt idx="190">
                  <c:v>0.25986048037096626</c:v>
                </c:pt>
                <c:pt idx="191">
                  <c:v>0.25839155435803829</c:v>
                </c:pt>
                <c:pt idx="192">
                  <c:v>0.25390877699949338</c:v>
                </c:pt>
                <c:pt idx="193">
                  <c:v>0.25146205905491731</c:v>
                </c:pt>
                <c:pt idx="194">
                  <c:v>0.24718957718696541</c:v>
                </c:pt>
                <c:pt idx="195">
                  <c:v>0.24494063686088483</c:v>
                </c:pt>
                <c:pt idx="196">
                  <c:v>0.24030709239195749</c:v>
                </c:pt>
                <c:pt idx="197">
                  <c:v>0.23725844749761127</c:v>
                </c:pt>
                <c:pt idx="198">
                  <c:v>0.23467097010966767</c:v>
                </c:pt>
                <c:pt idx="199">
                  <c:v>0.23168956086772491</c:v>
                </c:pt>
                <c:pt idx="200">
                  <c:v>0.22948639616191543</c:v>
                </c:pt>
                <c:pt idx="201">
                  <c:v>0.22793615191111191</c:v>
                </c:pt>
                <c:pt idx="202">
                  <c:v>0.22530751519819911</c:v>
                </c:pt>
                <c:pt idx="203">
                  <c:v>0.22304529873271844</c:v>
                </c:pt>
                <c:pt idx="204">
                  <c:v>0.21908855229225854</c:v>
                </c:pt>
                <c:pt idx="205">
                  <c:v>0.21748060121858587</c:v>
                </c:pt>
                <c:pt idx="206">
                  <c:v>0.21468751897743391</c:v>
                </c:pt>
                <c:pt idx="207">
                  <c:v>0.21287670957807847</c:v>
                </c:pt>
                <c:pt idx="208">
                  <c:v>0.20971573168337287</c:v>
                </c:pt>
                <c:pt idx="209">
                  <c:v>0.20739158954795098</c:v>
                </c:pt>
                <c:pt idx="210">
                  <c:v>0.20527410656237396</c:v>
                </c:pt>
                <c:pt idx="211">
                  <c:v>0.20423628841185604</c:v>
                </c:pt>
                <c:pt idx="212">
                  <c:v>0.20180804090456819</c:v>
                </c:pt>
                <c:pt idx="213">
                  <c:v>0.19875921194943191</c:v>
                </c:pt>
                <c:pt idx="214">
                  <c:v>0.19645301646829341</c:v>
                </c:pt>
                <c:pt idx="215">
                  <c:v>0.19540964662631921</c:v>
                </c:pt>
                <c:pt idx="216">
                  <c:v>0.19377042520579188</c:v>
                </c:pt>
                <c:pt idx="217">
                  <c:v>0.19190505981784994</c:v>
                </c:pt>
                <c:pt idx="218">
                  <c:v>0.18917134329327825</c:v>
                </c:pt>
                <c:pt idx="219">
                  <c:v>0.18596350391743707</c:v>
                </c:pt>
                <c:pt idx="220">
                  <c:v>0.18275932259063399</c:v>
                </c:pt>
                <c:pt idx="221">
                  <c:v>0.18149558027999507</c:v>
                </c:pt>
                <c:pt idx="222">
                  <c:v>0.17998103941188151</c:v>
                </c:pt>
                <c:pt idx="223">
                  <c:v>0.17730177187065266</c:v>
                </c:pt>
                <c:pt idx="224">
                  <c:v>0.17331062490143814</c:v>
                </c:pt>
                <c:pt idx="225">
                  <c:v>0.17145026295719107</c:v>
                </c:pt>
                <c:pt idx="226">
                  <c:v>0.17009629434587994</c:v>
                </c:pt>
                <c:pt idx="227">
                  <c:v>0.16828022455694341</c:v>
                </c:pt>
                <c:pt idx="228">
                  <c:v>0.16494400255900343</c:v>
                </c:pt>
                <c:pt idx="229">
                  <c:v>0.15950568088082595</c:v>
                </c:pt>
                <c:pt idx="230">
                  <c:v>0.15620858385509445</c:v>
                </c:pt>
                <c:pt idx="231">
                  <c:v>0.1527717559840012</c:v>
                </c:pt>
                <c:pt idx="232">
                  <c:v>0.15050301561692567</c:v>
                </c:pt>
                <c:pt idx="233">
                  <c:v>0.14644219790973931</c:v>
                </c:pt>
                <c:pt idx="234">
                  <c:v>0.14319308959725213</c:v>
                </c:pt>
                <c:pt idx="235">
                  <c:v>0.14102232946560425</c:v>
                </c:pt>
                <c:pt idx="236">
                  <c:v>0.13902917031955217</c:v>
                </c:pt>
                <c:pt idx="237">
                  <c:v>0.13573420850518991</c:v>
                </c:pt>
                <c:pt idx="238">
                  <c:v>0.1326209191190626</c:v>
                </c:pt>
                <c:pt idx="239">
                  <c:v>0.12809194680832339</c:v>
                </c:pt>
                <c:pt idx="240">
                  <c:v>0.12679335080180418</c:v>
                </c:pt>
                <c:pt idx="241">
                  <c:v>0.12414592080870072</c:v>
                </c:pt>
                <c:pt idx="242">
                  <c:v>0.12234839955922808</c:v>
                </c:pt>
                <c:pt idx="243">
                  <c:v>0.1183518311457019</c:v>
                </c:pt>
                <c:pt idx="244">
                  <c:v>0.11628231150136041</c:v>
                </c:pt>
                <c:pt idx="245">
                  <c:v>0.11430776485168492</c:v>
                </c:pt>
                <c:pt idx="246">
                  <c:v>0.11235443754870048</c:v>
                </c:pt>
                <c:pt idx="247">
                  <c:v>0.10890640368602272</c:v>
                </c:pt>
                <c:pt idx="248">
                  <c:v>0.10669026090874038</c:v>
                </c:pt>
                <c:pt idx="249">
                  <c:v>0.10402792333790102</c:v>
                </c:pt>
                <c:pt idx="250">
                  <c:v>0.10273858364769962</c:v>
                </c:pt>
                <c:pt idx="251">
                  <c:v>0.10062152837132662</c:v>
                </c:pt>
                <c:pt idx="252">
                  <c:v>9.9836267350465246E-2</c:v>
                </c:pt>
                <c:pt idx="253">
                  <c:v>9.8138147053713348E-2</c:v>
                </c:pt>
                <c:pt idx="254">
                  <c:v>9.6780207113612127E-2</c:v>
                </c:pt>
                <c:pt idx="255">
                  <c:v>9.3437266032793703E-2</c:v>
                </c:pt>
                <c:pt idx="256">
                  <c:v>9.1859364787030232E-2</c:v>
                </c:pt>
                <c:pt idx="257">
                  <c:v>8.9696612273681642E-2</c:v>
                </c:pt>
                <c:pt idx="258">
                  <c:v>8.9632863541327878E-2</c:v>
                </c:pt>
                <c:pt idx="259">
                  <c:v>8.8186460948345008E-2</c:v>
                </c:pt>
                <c:pt idx="260">
                  <c:v>8.7320983899018087E-2</c:v>
                </c:pt>
                <c:pt idx="261">
                  <c:v>8.5995857701393244E-2</c:v>
                </c:pt>
                <c:pt idx="262">
                  <c:v>8.4743214278261203E-2</c:v>
                </c:pt>
                <c:pt idx="263">
                  <c:v>8.3847681386908401E-2</c:v>
                </c:pt>
                <c:pt idx="264">
                  <c:v>8.2162009683176426E-2</c:v>
                </c:pt>
                <c:pt idx="265">
                  <c:v>8.0778017216970199E-2</c:v>
                </c:pt>
                <c:pt idx="266">
                  <c:v>7.9630322843417922E-2</c:v>
                </c:pt>
                <c:pt idx="267">
                  <c:v>7.9906212691335424E-2</c:v>
                </c:pt>
                <c:pt idx="268">
                  <c:v>7.9512108756443933E-2</c:v>
                </c:pt>
                <c:pt idx="269">
                  <c:v>7.8626671521966923E-2</c:v>
                </c:pt>
                <c:pt idx="270">
                  <c:v>7.8020587544642014E-2</c:v>
                </c:pt>
                <c:pt idx="271">
                  <c:v>7.6902661576763898E-2</c:v>
                </c:pt>
                <c:pt idx="272">
                  <c:v>7.5743955637263827E-2</c:v>
                </c:pt>
                <c:pt idx="273">
                  <c:v>7.4166503594209482E-2</c:v>
                </c:pt>
                <c:pt idx="274">
                  <c:v>7.3095069426535472E-2</c:v>
                </c:pt>
                <c:pt idx="275">
                  <c:v>7.3069577145566833E-2</c:v>
                </c:pt>
                <c:pt idx="276">
                  <c:v>7.1434244928142251E-2</c:v>
                </c:pt>
                <c:pt idx="277">
                  <c:v>7.1621244122893973E-2</c:v>
                </c:pt>
                <c:pt idx="278">
                  <c:v>7.0525851129560987E-2</c:v>
                </c:pt>
                <c:pt idx="279">
                  <c:v>7.0070640938765721E-2</c:v>
                </c:pt>
                <c:pt idx="280">
                  <c:v>6.8005240169960166E-2</c:v>
                </c:pt>
                <c:pt idx="281">
                  <c:v>6.7271036146775903E-2</c:v>
                </c:pt>
                <c:pt idx="282">
                  <c:v>6.6833124957070514E-2</c:v>
                </c:pt>
                <c:pt idx="283">
                  <c:v>6.7576428743582967E-2</c:v>
                </c:pt>
                <c:pt idx="284">
                  <c:v>6.8579021536271392E-2</c:v>
                </c:pt>
                <c:pt idx="285">
                  <c:v>6.8884508516017393E-2</c:v>
                </c:pt>
                <c:pt idx="286">
                  <c:v>6.8549940291512165E-2</c:v>
                </c:pt>
                <c:pt idx="287">
                  <c:v>6.8691117469891261E-2</c:v>
                </c:pt>
                <c:pt idx="288">
                  <c:v>6.8882722703984406E-2</c:v>
                </c:pt>
                <c:pt idx="289">
                  <c:v>6.8604343221360442E-2</c:v>
                </c:pt>
                <c:pt idx="290">
                  <c:v>6.7474106133893222E-2</c:v>
                </c:pt>
                <c:pt idx="291">
                  <c:v>6.774394306826291E-2</c:v>
                </c:pt>
                <c:pt idx="292">
                  <c:v>6.8771324100689521E-2</c:v>
                </c:pt>
                <c:pt idx="293">
                  <c:v>6.9142256236430832E-2</c:v>
                </c:pt>
                <c:pt idx="294">
                  <c:v>6.969239452295943E-2</c:v>
                </c:pt>
                <c:pt idx="295">
                  <c:v>7.0734747406142912E-2</c:v>
                </c:pt>
                <c:pt idx="296">
                  <c:v>7.1773692318751733E-2</c:v>
                </c:pt>
                <c:pt idx="297">
                  <c:v>7.1659715662015747E-2</c:v>
                </c:pt>
                <c:pt idx="298">
                  <c:v>7.1653770634207525E-2</c:v>
                </c:pt>
                <c:pt idx="299">
                  <c:v>7.0808649485457009E-2</c:v>
                </c:pt>
                <c:pt idx="300">
                  <c:v>7.2000362421390823E-2</c:v>
                </c:pt>
                <c:pt idx="301">
                  <c:v>7.2098153865960787E-2</c:v>
                </c:pt>
                <c:pt idx="302">
                  <c:v>7.3528961957967154E-2</c:v>
                </c:pt>
                <c:pt idx="303">
                  <c:v>7.3657612334793329E-2</c:v>
                </c:pt>
                <c:pt idx="304">
                  <c:v>7.4190837791860864E-2</c:v>
                </c:pt>
                <c:pt idx="305">
                  <c:v>7.4561350526139783E-2</c:v>
                </c:pt>
                <c:pt idx="306">
                  <c:v>7.5068107324315944E-2</c:v>
                </c:pt>
                <c:pt idx="307">
                  <c:v>7.5733285433677022E-2</c:v>
                </c:pt>
                <c:pt idx="308">
                  <c:v>7.5868600957471374E-2</c:v>
                </c:pt>
                <c:pt idx="309">
                  <c:v>7.6608767662583468E-2</c:v>
                </c:pt>
                <c:pt idx="310">
                  <c:v>7.635818639776247E-2</c:v>
                </c:pt>
                <c:pt idx="311">
                  <c:v>7.6830327180344993E-2</c:v>
                </c:pt>
                <c:pt idx="312">
                  <c:v>7.6263635679570341E-2</c:v>
                </c:pt>
                <c:pt idx="313">
                  <c:v>7.5270772634309077E-2</c:v>
                </c:pt>
                <c:pt idx="314">
                  <c:v>7.5563902974858418E-2</c:v>
                </c:pt>
                <c:pt idx="315">
                  <c:v>7.5238097042058194E-2</c:v>
                </c:pt>
                <c:pt idx="316">
                  <c:v>7.6756983107782839E-2</c:v>
                </c:pt>
                <c:pt idx="317">
                  <c:v>7.7392231323805752E-2</c:v>
                </c:pt>
                <c:pt idx="318">
                  <c:v>7.8207433524110484E-2</c:v>
                </c:pt>
                <c:pt idx="319">
                  <c:v>7.8023803720322596E-2</c:v>
                </c:pt>
                <c:pt idx="320">
                  <c:v>7.6615669765297212E-2</c:v>
                </c:pt>
                <c:pt idx="321">
                  <c:v>7.6224677165699736E-2</c:v>
                </c:pt>
                <c:pt idx="322">
                  <c:v>7.5870806301169796E-2</c:v>
                </c:pt>
                <c:pt idx="323">
                  <c:v>7.6912271694605433E-2</c:v>
                </c:pt>
                <c:pt idx="324">
                  <c:v>7.7261855536438107E-2</c:v>
                </c:pt>
                <c:pt idx="325">
                  <c:v>7.8221301952501404E-2</c:v>
                </c:pt>
                <c:pt idx="326">
                  <c:v>7.7893334239508116E-2</c:v>
                </c:pt>
                <c:pt idx="327">
                  <c:v>7.8397295330731753E-2</c:v>
                </c:pt>
                <c:pt idx="328">
                  <c:v>7.8369005348384452E-2</c:v>
                </c:pt>
                <c:pt idx="329">
                  <c:v>8.0130601361312073E-2</c:v>
                </c:pt>
                <c:pt idx="330">
                  <c:v>8.1436750017588933E-2</c:v>
                </c:pt>
                <c:pt idx="331">
                  <c:v>8.2742558031818833E-2</c:v>
                </c:pt>
                <c:pt idx="332">
                  <c:v>8.3468700942306878E-2</c:v>
                </c:pt>
                <c:pt idx="333">
                  <c:v>8.4718243235456597E-2</c:v>
                </c:pt>
                <c:pt idx="334">
                  <c:v>8.5777964332006768E-2</c:v>
                </c:pt>
                <c:pt idx="335">
                  <c:v>8.6775784016133312E-2</c:v>
                </c:pt>
                <c:pt idx="336">
                  <c:v>8.7125771720783923E-2</c:v>
                </c:pt>
                <c:pt idx="337">
                  <c:v>8.8005729960331847E-2</c:v>
                </c:pt>
                <c:pt idx="338">
                  <c:v>8.8104440525580571E-2</c:v>
                </c:pt>
                <c:pt idx="339">
                  <c:v>8.9076951151963207E-2</c:v>
                </c:pt>
                <c:pt idx="340">
                  <c:v>8.8842972723325947E-2</c:v>
                </c:pt>
                <c:pt idx="341">
                  <c:v>8.9054395709273745E-2</c:v>
                </c:pt>
                <c:pt idx="342">
                  <c:v>8.9825379192861543E-2</c:v>
                </c:pt>
                <c:pt idx="343">
                  <c:v>9.0434757038626037E-2</c:v>
                </c:pt>
                <c:pt idx="344">
                  <c:v>9.0644897354318743E-2</c:v>
                </c:pt>
                <c:pt idx="345">
                  <c:v>9.0454119894103652E-2</c:v>
                </c:pt>
                <c:pt idx="346">
                  <c:v>9.112956828064088E-2</c:v>
                </c:pt>
                <c:pt idx="347">
                  <c:v>9.1427796569779701E-2</c:v>
                </c:pt>
                <c:pt idx="348">
                  <c:v>9.1214689989435549E-2</c:v>
                </c:pt>
                <c:pt idx="349">
                  <c:v>9.1221793528704284E-2</c:v>
                </c:pt>
                <c:pt idx="350">
                  <c:v>9.0739119536112342E-2</c:v>
                </c:pt>
                <c:pt idx="351">
                  <c:v>8.9781712455206303E-2</c:v>
                </c:pt>
                <c:pt idx="352">
                  <c:v>8.9105142162499137E-2</c:v>
                </c:pt>
                <c:pt idx="353">
                  <c:v>8.797900214131503E-2</c:v>
                </c:pt>
                <c:pt idx="354">
                  <c:v>8.753247321681816E-2</c:v>
                </c:pt>
                <c:pt idx="355">
                  <c:v>8.5422505278595698E-2</c:v>
                </c:pt>
                <c:pt idx="356">
                  <c:v>8.4784959892947043E-2</c:v>
                </c:pt>
                <c:pt idx="357">
                  <c:v>8.3876075779088316E-2</c:v>
                </c:pt>
                <c:pt idx="358">
                  <c:v>8.2978222632176857E-2</c:v>
                </c:pt>
                <c:pt idx="359">
                  <c:v>8.1604307017311001E-2</c:v>
                </c:pt>
                <c:pt idx="360">
                  <c:v>8.0126839208174844E-2</c:v>
                </c:pt>
                <c:pt idx="361">
                  <c:v>7.9818495589512095E-2</c:v>
                </c:pt>
                <c:pt idx="362">
                  <c:v>7.9148654417679709E-2</c:v>
                </c:pt>
                <c:pt idx="363">
                  <c:v>7.8014825068423888E-2</c:v>
                </c:pt>
                <c:pt idx="364">
                  <c:v>7.7485855390149835E-2</c:v>
                </c:pt>
                <c:pt idx="365">
                  <c:v>7.7082062863299911E-2</c:v>
                </c:pt>
                <c:pt idx="366">
                  <c:v>7.6097661510567433E-2</c:v>
                </c:pt>
                <c:pt idx="367">
                  <c:v>7.4562969856499087E-2</c:v>
                </c:pt>
                <c:pt idx="368">
                  <c:v>7.3664843728913756E-2</c:v>
                </c:pt>
                <c:pt idx="369">
                  <c:v>7.3534024752024599E-2</c:v>
                </c:pt>
                <c:pt idx="370">
                  <c:v>7.4106971377021838E-2</c:v>
                </c:pt>
                <c:pt idx="371">
                  <c:v>7.4461147901915423E-2</c:v>
                </c:pt>
                <c:pt idx="372">
                  <c:v>7.5626762300292527E-2</c:v>
                </c:pt>
                <c:pt idx="373">
                  <c:v>7.6660428951488904E-2</c:v>
                </c:pt>
                <c:pt idx="374">
                  <c:v>7.7986332962549823E-2</c:v>
                </c:pt>
                <c:pt idx="375">
                  <c:v>8.0335665127368228E-2</c:v>
                </c:pt>
                <c:pt idx="376">
                  <c:v>8.3260769532958467E-2</c:v>
                </c:pt>
                <c:pt idx="377">
                  <c:v>8.6467017270507679E-2</c:v>
                </c:pt>
                <c:pt idx="378">
                  <c:v>8.9023542240375064E-2</c:v>
                </c:pt>
                <c:pt idx="379">
                  <c:v>9.2554600608156248E-2</c:v>
                </c:pt>
                <c:pt idx="380">
                  <c:v>9.7422430292247855E-2</c:v>
                </c:pt>
                <c:pt idx="381">
                  <c:v>0.10265389321685159</c:v>
                </c:pt>
                <c:pt idx="382">
                  <c:v>0.10787526262960367</c:v>
                </c:pt>
                <c:pt idx="383">
                  <c:v>0.11357844992582121</c:v>
                </c:pt>
                <c:pt idx="384">
                  <c:v>0.11934171603381066</c:v>
                </c:pt>
                <c:pt idx="385">
                  <c:v>0.12520000016586991</c:v>
                </c:pt>
                <c:pt idx="386">
                  <c:v>0.13122081669396637</c:v>
                </c:pt>
                <c:pt idx="387">
                  <c:v>0.13773260350733627</c:v>
                </c:pt>
                <c:pt idx="388">
                  <c:v>0.14420008578009244</c:v>
                </c:pt>
                <c:pt idx="389">
                  <c:v>0.14955917060819371</c:v>
                </c:pt>
                <c:pt idx="390">
                  <c:v>0.15427161778149986</c:v>
                </c:pt>
                <c:pt idx="391">
                  <c:v>0.15730844611694075</c:v>
                </c:pt>
                <c:pt idx="392">
                  <c:v>0.16131445682286893</c:v>
                </c:pt>
                <c:pt idx="393">
                  <c:v>0.16434633831333936</c:v>
                </c:pt>
                <c:pt idx="394">
                  <c:v>0.1672624371270402</c:v>
                </c:pt>
                <c:pt idx="395">
                  <c:v>0.16937627469743649</c:v>
                </c:pt>
                <c:pt idx="396">
                  <c:v>0.16971447476296625</c:v>
                </c:pt>
                <c:pt idx="397">
                  <c:v>0.17091713922104412</c:v>
                </c:pt>
                <c:pt idx="398">
                  <c:v>0.16891347298404524</c:v>
                </c:pt>
                <c:pt idx="399">
                  <c:v>0.17008318016213342</c:v>
                </c:pt>
                <c:pt idx="400">
                  <c:v>0.16997979519571371</c:v>
                </c:pt>
                <c:pt idx="401">
                  <c:v>0.16890842351321791</c:v>
                </c:pt>
                <c:pt idx="402">
                  <c:v>0.16601233275891064</c:v>
                </c:pt>
                <c:pt idx="403">
                  <c:v>0.1621908258119252</c:v>
                </c:pt>
                <c:pt idx="404">
                  <c:v>0.15739649101683195</c:v>
                </c:pt>
                <c:pt idx="405">
                  <c:v>0.15255713645545177</c:v>
                </c:pt>
                <c:pt idx="406">
                  <c:v>0.14584385377912742</c:v>
                </c:pt>
                <c:pt idx="407">
                  <c:v>0.14023797231797241</c:v>
                </c:pt>
                <c:pt idx="408">
                  <c:v>0.13206887251271909</c:v>
                </c:pt>
                <c:pt idx="409">
                  <c:v>0.12467297666183719</c:v>
                </c:pt>
                <c:pt idx="410">
                  <c:v>0.11669212840572779</c:v>
                </c:pt>
                <c:pt idx="411">
                  <c:v>0.10662399713974111</c:v>
                </c:pt>
                <c:pt idx="412">
                  <c:v>9.7086782815824682E-2</c:v>
                </c:pt>
                <c:pt idx="413">
                  <c:v>8.8213847993056746E-2</c:v>
                </c:pt>
                <c:pt idx="414">
                  <c:v>8.1832257342342354E-2</c:v>
                </c:pt>
                <c:pt idx="415">
                  <c:v>7.5895595479994166E-2</c:v>
                </c:pt>
                <c:pt idx="416">
                  <c:v>6.8056139014849013E-2</c:v>
                </c:pt>
                <c:pt idx="417">
                  <c:v>6.1256345395956847E-2</c:v>
                </c:pt>
                <c:pt idx="418">
                  <c:v>5.3767468634160723E-2</c:v>
                </c:pt>
                <c:pt idx="419">
                  <c:v>4.8887533215662811E-2</c:v>
                </c:pt>
                <c:pt idx="420">
                  <c:v>4.4750819292947823E-2</c:v>
                </c:pt>
                <c:pt idx="421">
                  <c:v>4.0564335725882798E-2</c:v>
                </c:pt>
                <c:pt idx="422">
                  <c:v>3.80833716294397E-2</c:v>
                </c:pt>
                <c:pt idx="423">
                  <c:v>3.3102744284285293E-2</c:v>
                </c:pt>
                <c:pt idx="424">
                  <c:v>3.199869853383977E-2</c:v>
                </c:pt>
                <c:pt idx="425">
                  <c:v>2.8640492909734371E-2</c:v>
                </c:pt>
                <c:pt idx="426">
                  <c:v>2.8335103438803896E-2</c:v>
                </c:pt>
                <c:pt idx="427">
                  <c:v>2.4637273013725251E-2</c:v>
                </c:pt>
                <c:pt idx="428">
                  <c:v>2.3937156122230848E-2</c:v>
                </c:pt>
                <c:pt idx="429">
                  <c:v>2.2155020252998921E-2</c:v>
                </c:pt>
                <c:pt idx="430">
                  <c:v>2.1441533004277261E-2</c:v>
                </c:pt>
                <c:pt idx="431">
                  <c:v>1.8989996212454337E-2</c:v>
                </c:pt>
                <c:pt idx="432">
                  <c:v>1.6637171209416581E-2</c:v>
                </c:pt>
                <c:pt idx="433">
                  <c:v>1.5213740577892956E-2</c:v>
                </c:pt>
                <c:pt idx="434">
                  <c:v>1.4335058266045001E-2</c:v>
                </c:pt>
                <c:pt idx="435">
                  <c:v>1.3720164870851804E-2</c:v>
                </c:pt>
                <c:pt idx="436">
                  <c:v>1.2048245126261296E-2</c:v>
                </c:pt>
                <c:pt idx="437">
                  <c:v>1.2469373929488339E-2</c:v>
                </c:pt>
                <c:pt idx="438">
                  <c:v>1.059762468454044E-2</c:v>
                </c:pt>
                <c:pt idx="439">
                  <c:v>9.9008545084131767E-3</c:v>
                </c:pt>
                <c:pt idx="440">
                  <c:v>7.7108642168710814E-3</c:v>
                </c:pt>
                <c:pt idx="441">
                  <c:v>8.3375641925565215E-3</c:v>
                </c:pt>
                <c:pt idx="442">
                  <c:v>7.6467686823385918E-3</c:v>
                </c:pt>
                <c:pt idx="443">
                  <c:v>5.6951278016450155E-3</c:v>
                </c:pt>
                <c:pt idx="444">
                  <c:v>3.1347008336105012E-3</c:v>
                </c:pt>
                <c:pt idx="445">
                  <c:v>3.5273311400040785E-3</c:v>
                </c:pt>
                <c:pt idx="446">
                  <c:v>2.0854289443818417E-3</c:v>
                </c:pt>
                <c:pt idx="447">
                  <c:v>6.3824095232141833E-4</c:v>
                </c:pt>
                <c:pt idx="448">
                  <c:v>-1.5444003605706953E-3</c:v>
                </c:pt>
                <c:pt idx="449">
                  <c:v>-1.7821644284943126E-4</c:v>
                </c:pt>
                <c:pt idx="450">
                  <c:v>-3.298780312927088E-4</c:v>
                </c:pt>
                <c:pt idx="451">
                  <c:v>-2.359393400019175E-4</c:v>
                </c:pt>
                <c:pt idx="452">
                  <c:v>-1.011773013491084E-3</c:v>
                </c:pt>
                <c:pt idx="453">
                  <c:v>-5.1594223603385633E-4</c:v>
                </c:pt>
                <c:pt idx="454">
                  <c:v>-3.3016951895841334E-3</c:v>
                </c:pt>
                <c:pt idx="455">
                  <c:v>-5.4255072843114004E-3</c:v>
                </c:pt>
                <c:pt idx="456">
                  <c:v>-6.7256295269391914E-3</c:v>
                </c:pt>
                <c:pt idx="457">
                  <c:v>-5.0534432982995434E-3</c:v>
                </c:pt>
                <c:pt idx="458">
                  <c:v>-3.908063939024463E-3</c:v>
                </c:pt>
                <c:pt idx="459">
                  <c:v>-6.7518855676406038E-4</c:v>
                </c:pt>
                <c:pt idx="460">
                  <c:v>-1.3883698488668542E-3</c:v>
                </c:pt>
                <c:pt idx="461">
                  <c:v>-2.2361926634693811E-3</c:v>
                </c:pt>
                <c:pt idx="462">
                  <c:v>-6.8680735603414986E-3</c:v>
                </c:pt>
                <c:pt idx="463">
                  <c:v>-9.2349652330002297E-3</c:v>
                </c:pt>
                <c:pt idx="464">
                  <c:v>-9.807466578776871E-3</c:v>
                </c:pt>
                <c:pt idx="465">
                  <c:v>-8.6472069688597625E-3</c:v>
                </c:pt>
                <c:pt idx="466">
                  <c:v>-6.551049481761698E-3</c:v>
                </c:pt>
                <c:pt idx="467">
                  <c:v>-6.8758462007725476E-3</c:v>
                </c:pt>
                <c:pt idx="468">
                  <c:v>-6.7562397477058502E-3</c:v>
                </c:pt>
                <c:pt idx="469">
                  <c:v>-6.1215251371073811E-3</c:v>
                </c:pt>
                <c:pt idx="470">
                  <c:v>-4.7919807859042249E-3</c:v>
                </c:pt>
                <c:pt idx="471">
                  <c:v>-5.330756076181495E-3</c:v>
                </c:pt>
                <c:pt idx="472">
                  <c:v>-4.7196566513133947E-3</c:v>
                </c:pt>
                <c:pt idx="473">
                  <c:v>-7.2723183721421121E-3</c:v>
                </c:pt>
                <c:pt idx="474">
                  <c:v>-6.8423037873664534E-3</c:v>
                </c:pt>
                <c:pt idx="475">
                  <c:v>-8.7357733124647594E-3</c:v>
                </c:pt>
                <c:pt idx="476">
                  <c:v>-5.342969361459911E-3</c:v>
                </c:pt>
                <c:pt idx="477">
                  <c:v>-4.6656021464312634E-3</c:v>
                </c:pt>
                <c:pt idx="478">
                  <c:v>-4.8794094462699033E-3</c:v>
                </c:pt>
                <c:pt idx="479">
                  <c:v>-7.5173380224417335E-3</c:v>
                </c:pt>
                <c:pt idx="480">
                  <c:v>-8.0802711508740719E-3</c:v>
                </c:pt>
                <c:pt idx="481">
                  <c:v>-8.0701270797831348E-3</c:v>
                </c:pt>
                <c:pt idx="482">
                  <c:v>-4.4358043725899274E-3</c:v>
                </c:pt>
                <c:pt idx="483">
                  <c:v>-6.1022638003114024E-3</c:v>
                </c:pt>
                <c:pt idx="484">
                  <c:v>-6.1237708429728813E-3</c:v>
                </c:pt>
                <c:pt idx="485">
                  <c:v>-9.4725903835017489E-3</c:v>
                </c:pt>
                <c:pt idx="486">
                  <c:v>-6.7554693266372104E-3</c:v>
                </c:pt>
                <c:pt idx="487">
                  <c:v>-7.7899259280195914E-3</c:v>
                </c:pt>
                <c:pt idx="488">
                  <c:v>-6.3677262053465425E-3</c:v>
                </c:pt>
                <c:pt idx="489">
                  <c:v>-8.7841262051032796E-3</c:v>
                </c:pt>
                <c:pt idx="490">
                  <c:v>-7.4417754368364874E-3</c:v>
                </c:pt>
                <c:pt idx="491">
                  <c:v>-1.019744638996746E-2</c:v>
                </c:pt>
                <c:pt idx="492">
                  <c:v>-8.0953066337648583E-3</c:v>
                </c:pt>
                <c:pt idx="493">
                  <c:v>-9.335553864041099E-3</c:v>
                </c:pt>
                <c:pt idx="494">
                  <c:v>-9.1970981328728819E-3</c:v>
                </c:pt>
                <c:pt idx="495">
                  <c:v>-9.9509285806289247E-3</c:v>
                </c:pt>
                <c:pt idx="496">
                  <c:v>-6.4778715246933023E-3</c:v>
                </c:pt>
                <c:pt idx="497">
                  <c:v>-5.1250635649430724E-3</c:v>
                </c:pt>
                <c:pt idx="498">
                  <c:v>-5.0559562638221233E-3</c:v>
                </c:pt>
                <c:pt idx="499">
                  <c:v>-7.739366193239834E-3</c:v>
                </c:pt>
                <c:pt idx="500">
                  <c:v>-8.2265986397391227E-3</c:v>
                </c:pt>
                <c:pt idx="501">
                  <c:v>-9.5358136420091392E-3</c:v>
                </c:pt>
                <c:pt idx="502">
                  <c:v>-7.9870285332166932E-3</c:v>
                </c:pt>
                <c:pt idx="503">
                  <c:v>-5.9696777979578444E-3</c:v>
                </c:pt>
                <c:pt idx="504">
                  <c:v>-6.2425522695918724E-3</c:v>
                </c:pt>
                <c:pt idx="505">
                  <c:v>-7.1287525929332914E-3</c:v>
                </c:pt>
                <c:pt idx="506">
                  <c:v>-9.2272634708501465E-3</c:v>
                </c:pt>
                <c:pt idx="507">
                  <c:v>-1.002860858859363E-2</c:v>
                </c:pt>
                <c:pt idx="508">
                  <c:v>-1.0730331323132405E-2</c:v>
                </c:pt>
                <c:pt idx="509">
                  <c:v>-1.0969324671797901E-2</c:v>
                </c:pt>
                <c:pt idx="510">
                  <c:v>-8.8440395879223772E-3</c:v>
                </c:pt>
                <c:pt idx="511">
                  <c:v>-1.0374336452111098E-2</c:v>
                </c:pt>
                <c:pt idx="512">
                  <c:v>-6.9446658906979824E-3</c:v>
                </c:pt>
                <c:pt idx="513">
                  <c:v>-5.9660454216931957E-3</c:v>
                </c:pt>
                <c:pt idx="514">
                  <c:v>-1.1581058160365122E-3</c:v>
                </c:pt>
                <c:pt idx="515">
                  <c:v>-3.9721770901909852E-3</c:v>
                </c:pt>
                <c:pt idx="516">
                  <c:v>-3.6253690446923542E-3</c:v>
                </c:pt>
                <c:pt idx="517">
                  <c:v>-5.4805650604129834E-3</c:v>
                </c:pt>
                <c:pt idx="518">
                  <c:v>-5.449923989450399E-3</c:v>
                </c:pt>
                <c:pt idx="519">
                  <c:v>-8.1213101800527952E-3</c:v>
                </c:pt>
                <c:pt idx="520">
                  <c:v>-1.0475444339418261E-2</c:v>
                </c:pt>
              </c:numCache>
            </c:numRef>
          </c:val>
        </c:ser>
        <c:ser>
          <c:idx val="13"/>
          <c:order val="10"/>
          <c:tx>
            <c:strRef>
              <c:f>APHY_t!$E$12</c:f>
              <c:strCache>
                <c:ptCount val="1"/>
                <c:pt idx="0">
                  <c:v>P11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APHY_t!$F$12:$TF$12</c:f>
              <c:numCache>
                <c:formatCode>General</c:formatCode>
                <c:ptCount val="521"/>
                <c:pt idx="0">
                  <c:v>0.58252090074683338</c:v>
                </c:pt>
                <c:pt idx="1">
                  <c:v>0.61383844067433824</c:v>
                </c:pt>
                <c:pt idx="2">
                  <c:v>0.6806247100416789</c:v>
                </c:pt>
                <c:pt idx="3">
                  <c:v>0.7104956179066696</c:v>
                </c:pt>
                <c:pt idx="4">
                  <c:v>0.70174114119261388</c:v>
                </c:pt>
                <c:pt idx="5">
                  <c:v>0.68563015884611411</c:v>
                </c:pt>
                <c:pt idx="6">
                  <c:v>0.7236433941599909</c:v>
                </c:pt>
                <c:pt idx="7">
                  <c:v>0.69608784092021236</c:v>
                </c:pt>
                <c:pt idx="8">
                  <c:v>0.67161716205390865</c:v>
                </c:pt>
                <c:pt idx="9">
                  <c:v>0.63680349450502893</c:v>
                </c:pt>
                <c:pt idx="10">
                  <c:v>0.67974298604806493</c:v>
                </c:pt>
                <c:pt idx="11">
                  <c:v>0.68535133593632358</c:v>
                </c:pt>
                <c:pt idx="12">
                  <c:v>0.65515934729490322</c:v>
                </c:pt>
                <c:pt idx="13">
                  <c:v>0.59144061011121496</c:v>
                </c:pt>
                <c:pt idx="14">
                  <c:v>0.57048266961010652</c:v>
                </c:pt>
                <c:pt idx="15">
                  <c:v>0.5912794432128482</c:v>
                </c:pt>
                <c:pt idx="16">
                  <c:v>0.59961201615631232</c:v>
                </c:pt>
                <c:pt idx="17">
                  <c:v>0.58270481440793398</c:v>
                </c:pt>
                <c:pt idx="18">
                  <c:v>0.53708574185616675</c:v>
                </c:pt>
                <c:pt idx="19">
                  <c:v>0.50396507677232549</c:v>
                </c:pt>
                <c:pt idx="20">
                  <c:v>0.4831936553282663</c:v>
                </c:pt>
                <c:pt idx="21">
                  <c:v>0.48540499336718129</c:v>
                </c:pt>
                <c:pt idx="22">
                  <c:v>0.47924039544665131</c:v>
                </c:pt>
                <c:pt idx="23">
                  <c:v>0.47132622197761304</c:v>
                </c:pt>
                <c:pt idx="24">
                  <c:v>0.45171081890620601</c:v>
                </c:pt>
                <c:pt idx="25">
                  <c:v>0.44697532338816132</c:v>
                </c:pt>
                <c:pt idx="26">
                  <c:v>0.45821073529186257</c:v>
                </c:pt>
                <c:pt idx="27">
                  <c:v>0.44933856464071398</c:v>
                </c:pt>
                <c:pt idx="28">
                  <c:v>0.45352200304748802</c:v>
                </c:pt>
                <c:pt idx="29">
                  <c:v>0.43179101591005986</c:v>
                </c:pt>
                <c:pt idx="30">
                  <c:v>0.39869648293821552</c:v>
                </c:pt>
                <c:pt idx="31">
                  <c:v>0.38485199073281068</c:v>
                </c:pt>
                <c:pt idx="32">
                  <c:v>0.35969490235740786</c:v>
                </c:pt>
                <c:pt idx="33">
                  <c:v>0.37232916634134389</c:v>
                </c:pt>
                <c:pt idx="34">
                  <c:v>0.36065526478852983</c:v>
                </c:pt>
                <c:pt idx="35">
                  <c:v>0.35193345605073773</c:v>
                </c:pt>
                <c:pt idx="36">
                  <c:v>0.33514569073809791</c:v>
                </c:pt>
                <c:pt idx="37">
                  <c:v>0.31747448151401697</c:v>
                </c:pt>
                <c:pt idx="38">
                  <c:v>0.31475684557898381</c:v>
                </c:pt>
                <c:pt idx="39">
                  <c:v>0.32336024494230287</c:v>
                </c:pt>
                <c:pt idx="40">
                  <c:v>0.32888980510835708</c:v>
                </c:pt>
                <c:pt idx="41">
                  <c:v>0.33358700069905101</c:v>
                </c:pt>
                <c:pt idx="42">
                  <c:v>0.30881538442712181</c:v>
                </c:pt>
                <c:pt idx="43">
                  <c:v>0.293626785798907</c:v>
                </c:pt>
                <c:pt idx="44">
                  <c:v>0.27428907158079047</c:v>
                </c:pt>
                <c:pt idx="45">
                  <c:v>0.27623733237861875</c:v>
                </c:pt>
                <c:pt idx="46">
                  <c:v>0.26932295705404541</c:v>
                </c:pt>
                <c:pt idx="47">
                  <c:v>0.27443539037945386</c:v>
                </c:pt>
                <c:pt idx="48">
                  <c:v>0.26753117153468631</c:v>
                </c:pt>
                <c:pt idx="49">
                  <c:v>0.26483825756349721</c:v>
                </c:pt>
                <c:pt idx="50">
                  <c:v>0.25496110010317269</c:v>
                </c:pt>
                <c:pt idx="51">
                  <c:v>0.25375462074101229</c:v>
                </c:pt>
                <c:pt idx="52">
                  <c:v>0.25413322225014773</c:v>
                </c:pt>
                <c:pt idx="53">
                  <c:v>0.25151582965405939</c:v>
                </c:pt>
                <c:pt idx="54">
                  <c:v>0.25012359891361147</c:v>
                </c:pt>
                <c:pt idx="55">
                  <c:v>0.24081610713193188</c:v>
                </c:pt>
                <c:pt idx="56">
                  <c:v>0.23951087379627073</c:v>
                </c:pt>
                <c:pt idx="57">
                  <c:v>0.23471490433615699</c:v>
                </c:pt>
                <c:pt idx="58">
                  <c:v>0.23397221977741586</c:v>
                </c:pt>
                <c:pt idx="59">
                  <c:v>0.23464793626486791</c:v>
                </c:pt>
                <c:pt idx="60">
                  <c:v>0.23499453642081591</c:v>
                </c:pt>
                <c:pt idx="61">
                  <c:v>0.22859175141777954</c:v>
                </c:pt>
                <c:pt idx="62">
                  <c:v>0.22341463405563244</c:v>
                </c:pt>
                <c:pt idx="63">
                  <c:v>0.21988490893465412</c:v>
                </c:pt>
                <c:pt idx="64">
                  <c:v>0.21794670777725403</c:v>
                </c:pt>
                <c:pt idx="65">
                  <c:v>0.2167399836231918</c:v>
                </c:pt>
                <c:pt idx="66">
                  <c:v>0.21457170544828016</c:v>
                </c:pt>
                <c:pt idx="67">
                  <c:v>0.22135411400854998</c:v>
                </c:pt>
                <c:pt idx="68">
                  <c:v>0.21384508864334173</c:v>
                </c:pt>
                <c:pt idx="69">
                  <c:v>0.20348842101578971</c:v>
                </c:pt>
                <c:pt idx="70">
                  <c:v>0.19464505198466722</c:v>
                </c:pt>
                <c:pt idx="71">
                  <c:v>0.19591455847237782</c:v>
                </c:pt>
                <c:pt idx="72">
                  <c:v>0.20396252992543476</c:v>
                </c:pt>
                <c:pt idx="73">
                  <c:v>0.20562693518624062</c:v>
                </c:pt>
                <c:pt idx="74">
                  <c:v>0.20009487267459219</c:v>
                </c:pt>
                <c:pt idx="75">
                  <c:v>0.19336739731518429</c:v>
                </c:pt>
                <c:pt idx="76">
                  <c:v>0.18836102291852669</c:v>
                </c:pt>
                <c:pt idx="77">
                  <c:v>0.18485624477076823</c:v>
                </c:pt>
                <c:pt idx="78">
                  <c:v>0.17684689433917641</c:v>
                </c:pt>
                <c:pt idx="79">
                  <c:v>0.1805566736957902</c:v>
                </c:pt>
                <c:pt idx="80">
                  <c:v>0.18040877028920374</c:v>
                </c:pt>
                <c:pt idx="81">
                  <c:v>0.18707644690549333</c:v>
                </c:pt>
                <c:pt idx="82">
                  <c:v>0.18062115209940541</c:v>
                </c:pt>
                <c:pt idx="83">
                  <c:v>0.17684090568592944</c:v>
                </c:pt>
                <c:pt idx="84">
                  <c:v>0.1751771690413457</c:v>
                </c:pt>
                <c:pt idx="85">
                  <c:v>0.17501772947629599</c:v>
                </c:pt>
                <c:pt idx="86">
                  <c:v>0.1737039961160913</c:v>
                </c:pt>
                <c:pt idx="87">
                  <c:v>0.16745198089559643</c:v>
                </c:pt>
                <c:pt idx="88">
                  <c:v>0.16037255333034467</c:v>
                </c:pt>
                <c:pt idx="89">
                  <c:v>0.16223076861595118</c:v>
                </c:pt>
                <c:pt idx="90">
                  <c:v>0.16212000426324982</c:v>
                </c:pt>
                <c:pt idx="91">
                  <c:v>0.16485145025800937</c:v>
                </c:pt>
                <c:pt idx="92">
                  <c:v>0.16389115127794421</c:v>
                </c:pt>
                <c:pt idx="93">
                  <c:v>0.16448436735173341</c:v>
                </c:pt>
                <c:pt idx="94">
                  <c:v>0.16334904712824441</c:v>
                </c:pt>
                <c:pt idx="95">
                  <c:v>0.15883406950658521</c:v>
                </c:pt>
                <c:pt idx="96">
                  <c:v>0.15684302461303498</c:v>
                </c:pt>
                <c:pt idx="97">
                  <c:v>0.15641397505589708</c:v>
                </c:pt>
                <c:pt idx="98">
                  <c:v>0.16050891709013221</c:v>
                </c:pt>
                <c:pt idx="99">
                  <c:v>0.1605933522759814</c:v>
                </c:pt>
                <c:pt idx="100">
                  <c:v>0.16128395617362901</c:v>
                </c:pt>
                <c:pt idx="101">
                  <c:v>0.16006159525465544</c:v>
                </c:pt>
                <c:pt idx="102">
                  <c:v>0.16093191200963397</c:v>
                </c:pt>
                <c:pt idx="103">
                  <c:v>0.16046112289686487</c:v>
                </c:pt>
                <c:pt idx="104">
                  <c:v>0.16211801435384762</c:v>
                </c:pt>
                <c:pt idx="105">
                  <c:v>0.16103210091162823</c:v>
                </c:pt>
                <c:pt idx="106">
                  <c:v>0.15857910879316744</c:v>
                </c:pt>
                <c:pt idx="107">
                  <c:v>0.15575900747625276</c:v>
                </c:pt>
                <c:pt idx="108">
                  <c:v>0.15582161819827464</c:v>
                </c:pt>
                <c:pt idx="109">
                  <c:v>0.15586175788384041</c:v>
                </c:pt>
                <c:pt idx="110">
                  <c:v>0.15732897398685525</c:v>
                </c:pt>
                <c:pt idx="111">
                  <c:v>0.15775917237089568</c:v>
                </c:pt>
                <c:pt idx="112">
                  <c:v>0.15639397406237479</c:v>
                </c:pt>
                <c:pt idx="113">
                  <c:v>0.15633557212112908</c:v>
                </c:pt>
                <c:pt idx="114">
                  <c:v>0.15646231536340047</c:v>
                </c:pt>
                <c:pt idx="115">
                  <c:v>0.15687371397011768</c:v>
                </c:pt>
                <c:pt idx="116">
                  <c:v>0.15613726673710712</c:v>
                </c:pt>
                <c:pt idx="117">
                  <c:v>0.1553506309760064</c:v>
                </c:pt>
                <c:pt idx="118">
                  <c:v>0.15565978357256874</c:v>
                </c:pt>
                <c:pt idx="119">
                  <c:v>0.15377155914773241</c:v>
                </c:pt>
                <c:pt idx="120">
                  <c:v>0.15178396859598367</c:v>
                </c:pt>
                <c:pt idx="121">
                  <c:v>0.15168566020482188</c:v>
                </c:pt>
                <c:pt idx="122">
                  <c:v>0.15398512166975123</c:v>
                </c:pt>
                <c:pt idx="123">
                  <c:v>0.15538339466210599</c:v>
                </c:pt>
                <c:pt idx="124">
                  <c:v>0.15582870375160054</c:v>
                </c:pt>
                <c:pt idx="125">
                  <c:v>0.15467269006020645</c:v>
                </c:pt>
                <c:pt idx="126">
                  <c:v>0.15543669474840027</c:v>
                </c:pt>
                <c:pt idx="127">
                  <c:v>0.15726158618358696</c:v>
                </c:pt>
                <c:pt idx="128">
                  <c:v>0.15808278868958719</c:v>
                </c:pt>
                <c:pt idx="129">
                  <c:v>0.15879804210326645</c:v>
                </c:pt>
                <c:pt idx="130">
                  <c:v>0.15797692279360243</c:v>
                </c:pt>
                <c:pt idx="131">
                  <c:v>0.15695321693966829</c:v>
                </c:pt>
                <c:pt idx="132">
                  <c:v>0.15610197185062791</c:v>
                </c:pt>
                <c:pt idx="133">
                  <c:v>0.15580846549613431</c:v>
                </c:pt>
                <c:pt idx="134">
                  <c:v>0.15845997027005942</c:v>
                </c:pt>
                <c:pt idx="135">
                  <c:v>0.16021699951329774</c:v>
                </c:pt>
                <c:pt idx="136">
                  <c:v>0.1604843227734562</c:v>
                </c:pt>
                <c:pt idx="137">
                  <c:v>0.15868576663207376</c:v>
                </c:pt>
                <c:pt idx="138">
                  <c:v>0.15636117972486221</c:v>
                </c:pt>
                <c:pt idx="139">
                  <c:v>0.15623631157563592</c:v>
                </c:pt>
                <c:pt idx="140">
                  <c:v>0.1551177732218772</c:v>
                </c:pt>
                <c:pt idx="141">
                  <c:v>0.15549447343085404</c:v>
                </c:pt>
                <c:pt idx="142">
                  <c:v>0.15480379479950004</c:v>
                </c:pt>
                <c:pt idx="143">
                  <c:v>0.15504363348965344</c:v>
                </c:pt>
                <c:pt idx="144">
                  <c:v>0.15421971804949303</c:v>
                </c:pt>
                <c:pt idx="145">
                  <c:v>0.1536188697441167</c:v>
                </c:pt>
                <c:pt idx="146">
                  <c:v>0.15271579753833958</c:v>
                </c:pt>
                <c:pt idx="147">
                  <c:v>0.15155248346787653</c:v>
                </c:pt>
                <c:pt idx="148">
                  <c:v>0.15223626482294608</c:v>
                </c:pt>
                <c:pt idx="149">
                  <c:v>0.15259211496919306</c:v>
                </c:pt>
                <c:pt idx="150">
                  <c:v>0.15206315011030092</c:v>
                </c:pt>
                <c:pt idx="151">
                  <c:v>0.14904315932291987</c:v>
                </c:pt>
                <c:pt idx="152">
                  <c:v>0.14859374879412549</c:v>
                </c:pt>
                <c:pt idx="153">
                  <c:v>0.14992441668469841</c:v>
                </c:pt>
                <c:pt idx="154">
                  <c:v>0.15121258914854374</c:v>
                </c:pt>
                <c:pt idx="155">
                  <c:v>0.15027864046209727</c:v>
                </c:pt>
                <c:pt idx="156">
                  <c:v>0.14869694760170829</c:v>
                </c:pt>
                <c:pt idx="157">
                  <c:v>0.14779081258622212</c:v>
                </c:pt>
                <c:pt idx="158">
                  <c:v>0.14767570357044871</c:v>
                </c:pt>
                <c:pt idx="159">
                  <c:v>0.14766188755707269</c:v>
                </c:pt>
                <c:pt idx="160">
                  <c:v>0.14607278533864868</c:v>
                </c:pt>
                <c:pt idx="161">
                  <c:v>0.14417294860348537</c:v>
                </c:pt>
                <c:pt idx="162">
                  <c:v>0.14210819867257293</c:v>
                </c:pt>
                <c:pt idx="163">
                  <c:v>0.13999631545346841</c:v>
                </c:pt>
                <c:pt idx="164">
                  <c:v>0.14018901300490172</c:v>
                </c:pt>
                <c:pt idx="165">
                  <c:v>0.13782107636424082</c:v>
                </c:pt>
                <c:pt idx="166">
                  <c:v>0.1371731904981586</c:v>
                </c:pt>
                <c:pt idx="167">
                  <c:v>0.13260693541542723</c:v>
                </c:pt>
                <c:pt idx="168">
                  <c:v>0.13025776897752139</c:v>
                </c:pt>
                <c:pt idx="169">
                  <c:v>0.12662207370128417</c:v>
                </c:pt>
                <c:pt idx="170">
                  <c:v>0.12373956760521777</c:v>
                </c:pt>
                <c:pt idx="171">
                  <c:v>0.12143949412074689</c:v>
                </c:pt>
                <c:pt idx="172">
                  <c:v>0.12006249375057602</c:v>
                </c:pt>
                <c:pt idx="173">
                  <c:v>0.11895091542033261</c:v>
                </c:pt>
                <c:pt idx="174">
                  <c:v>0.11658887974995365</c:v>
                </c:pt>
                <c:pt idx="175">
                  <c:v>0.11364030753497065</c:v>
                </c:pt>
                <c:pt idx="176">
                  <c:v>0.11063653765288246</c:v>
                </c:pt>
                <c:pt idx="177">
                  <c:v>0.10846910765048759</c:v>
                </c:pt>
                <c:pt idx="178">
                  <c:v>0.10703611219513252</c:v>
                </c:pt>
                <c:pt idx="179">
                  <c:v>0.10586117150606612</c:v>
                </c:pt>
                <c:pt idx="180">
                  <c:v>0.10483757071885726</c:v>
                </c:pt>
                <c:pt idx="181">
                  <c:v>0.10471944017180169</c:v>
                </c:pt>
                <c:pt idx="182">
                  <c:v>0.10330161620928202</c:v>
                </c:pt>
                <c:pt idx="183">
                  <c:v>0.10257455751767269</c:v>
                </c:pt>
                <c:pt idx="184">
                  <c:v>9.8833440243888765E-2</c:v>
                </c:pt>
                <c:pt idx="185">
                  <c:v>9.8038834435898045E-2</c:v>
                </c:pt>
                <c:pt idx="186">
                  <c:v>9.6783759996108429E-2</c:v>
                </c:pt>
                <c:pt idx="187">
                  <c:v>9.6655681755001763E-2</c:v>
                </c:pt>
                <c:pt idx="188">
                  <c:v>9.6323143514558313E-2</c:v>
                </c:pt>
                <c:pt idx="189">
                  <c:v>9.4757642112761303E-2</c:v>
                </c:pt>
                <c:pt idx="190">
                  <c:v>9.5778265383127725E-2</c:v>
                </c:pt>
                <c:pt idx="191">
                  <c:v>9.4869492403321667E-2</c:v>
                </c:pt>
                <c:pt idx="192">
                  <c:v>9.4136229381387798E-2</c:v>
                </c:pt>
                <c:pt idx="193">
                  <c:v>9.2811002925570291E-2</c:v>
                </c:pt>
                <c:pt idx="194">
                  <c:v>9.2798928868149708E-2</c:v>
                </c:pt>
                <c:pt idx="195">
                  <c:v>9.2427362620500705E-2</c:v>
                </c:pt>
                <c:pt idx="196">
                  <c:v>9.0539928755223167E-2</c:v>
                </c:pt>
                <c:pt idx="197">
                  <c:v>8.896844989053998E-2</c:v>
                </c:pt>
                <c:pt idx="198">
                  <c:v>8.9091721860976664E-2</c:v>
                </c:pt>
                <c:pt idx="199">
                  <c:v>8.920025368872983E-2</c:v>
                </c:pt>
                <c:pt idx="200">
                  <c:v>8.877439901347578E-2</c:v>
                </c:pt>
                <c:pt idx="201">
                  <c:v>8.8280390521609756E-2</c:v>
                </c:pt>
                <c:pt idx="202">
                  <c:v>8.8470245136531997E-2</c:v>
                </c:pt>
                <c:pt idx="203">
                  <c:v>8.7743751331747999E-2</c:v>
                </c:pt>
                <c:pt idx="204">
                  <c:v>8.6979907770103393E-2</c:v>
                </c:pt>
                <c:pt idx="205">
                  <c:v>8.6404603853980549E-2</c:v>
                </c:pt>
                <c:pt idx="206">
                  <c:v>8.6047442666190868E-2</c:v>
                </c:pt>
                <c:pt idx="207">
                  <c:v>8.576796140254539E-2</c:v>
                </c:pt>
                <c:pt idx="208">
                  <c:v>8.5090283890885424E-2</c:v>
                </c:pt>
                <c:pt idx="209">
                  <c:v>8.3970267184936567E-2</c:v>
                </c:pt>
                <c:pt idx="210">
                  <c:v>8.3126992725499574E-2</c:v>
                </c:pt>
                <c:pt idx="211">
                  <c:v>8.1687104112526193E-2</c:v>
                </c:pt>
                <c:pt idx="212">
                  <c:v>8.1166161656050867E-2</c:v>
                </c:pt>
                <c:pt idx="213">
                  <c:v>8.0654555573564324E-2</c:v>
                </c:pt>
                <c:pt idx="214">
                  <c:v>8.1239532220744981E-2</c:v>
                </c:pt>
                <c:pt idx="215">
                  <c:v>8.0889350562912507E-2</c:v>
                </c:pt>
                <c:pt idx="216">
                  <c:v>7.9851034629367823E-2</c:v>
                </c:pt>
                <c:pt idx="217">
                  <c:v>7.8953884886310582E-2</c:v>
                </c:pt>
                <c:pt idx="218">
                  <c:v>7.8805537752948768E-2</c:v>
                </c:pt>
                <c:pt idx="219">
                  <c:v>7.8794375166321512E-2</c:v>
                </c:pt>
                <c:pt idx="220">
                  <c:v>7.8381183374700264E-2</c:v>
                </c:pt>
                <c:pt idx="221">
                  <c:v>7.7980074714651904E-2</c:v>
                </c:pt>
                <c:pt idx="222">
                  <c:v>7.7996253097094834E-2</c:v>
                </c:pt>
                <c:pt idx="223">
                  <c:v>7.622366409493013E-2</c:v>
                </c:pt>
                <c:pt idx="224">
                  <c:v>7.5689082605691405E-2</c:v>
                </c:pt>
                <c:pt idx="225">
                  <c:v>7.4372471283089533E-2</c:v>
                </c:pt>
                <c:pt idx="226">
                  <c:v>7.4752694995544114E-2</c:v>
                </c:pt>
                <c:pt idx="227">
                  <c:v>7.3717321792177978E-2</c:v>
                </c:pt>
                <c:pt idx="228">
                  <c:v>7.4110292669386332E-2</c:v>
                </c:pt>
                <c:pt idx="229">
                  <c:v>7.3464154911187102E-2</c:v>
                </c:pt>
                <c:pt idx="230">
                  <c:v>7.28437115107025E-2</c:v>
                </c:pt>
                <c:pt idx="231">
                  <c:v>7.0892075063714782E-2</c:v>
                </c:pt>
                <c:pt idx="232">
                  <c:v>7.006434026971943E-2</c:v>
                </c:pt>
                <c:pt idx="233">
                  <c:v>7.0114835121378713E-2</c:v>
                </c:pt>
                <c:pt idx="234">
                  <c:v>6.958950020256742E-2</c:v>
                </c:pt>
                <c:pt idx="235">
                  <c:v>6.8882973688947094E-2</c:v>
                </c:pt>
                <c:pt idx="236">
                  <c:v>6.8290374871299797E-2</c:v>
                </c:pt>
                <c:pt idx="237">
                  <c:v>6.7719847121194998E-2</c:v>
                </c:pt>
                <c:pt idx="238">
                  <c:v>6.6930905201089325E-2</c:v>
                </c:pt>
                <c:pt idx="239">
                  <c:v>6.5740696409786539E-2</c:v>
                </c:pt>
                <c:pt idx="240">
                  <c:v>6.5317151435677512E-2</c:v>
                </c:pt>
                <c:pt idx="241">
                  <c:v>6.4780873734873193E-2</c:v>
                </c:pt>
                <c:pt idx="242">
                  <c:v>6.4419205376886321E-2</c:v>
                </c:pt>
                <c:pt idx="243">
                  <c:v>6.2792184703025375E-2</c:v>
                </c:pt>
                <c:pt idx="244">
                  <c:v>6.1479494565152795E-2</c:v>
                </c:pt>
                <c:pt idx="245">
                  <c:v>6.0125373342426722E-2</c:v>
                </c:pt>
                <c:pt idx="246">
                  <c:v>6.0512131108505694E-2</c:v>
                </c:pt>
                <c:pt idx="247">
                  <c:v>6.0826597664114593E-2</c:v>
                </c:pt>
                <c:pt idx="248">
                  <c:v>6.1152309165891088E-2</c:v>
                </c:pt>
                <c:pt idx="249">
                  <c:v>6.0421723036100522E-2</c:v>
                </c:pt>
                <c:pt idx="250">
                  <c:v>6.0095633913909131E-2</c:v>
                </c:pt>
                <c:pt idx="251">
                  <c:v>5.9285039588647483E-2</c:v>
                </c:pt>
                <c:pt idx="252">
                  <c:v>5.8396744029826433E-2</c:v>
                </c:pt>
                <c:pt idx="253">
                  <c:v>5.7444857233600363E-2</c:v>
                </c:pt>
                <c:pt idx="254">
                  <c:v>5.8042202578393223E-2</c:v>
                </c:pt>
                <c:pt idx="255">
                  <c:v>5.8261029925256592E-2</c:v>
                </c:pt>
                <c:pt idx="256">
                  <c:v>5.8702673257109476E-2</c:v>
                </c:pt>
                <c:pt idx="257">
                  <c:v>5.8182447342764294E-2</c:v>
                </c:pt>
                <c:pt idx="258">
                  <c:v>5.8444444750702859E-2</c:v>
                </c:pt>
                <c:pt idx="259">
                  <c:v>5.794308828411153E-2</c:v>
                </c:pt>
                <c:pt idx="260">
                  <c:v>5.7329320452388734E-2</c:v>
                </c:pt>
                <c:pt idx="261">
                  <c:v>5.7266446323223814E-2</c:v>
                </c:pt>
                <c:pt idx="262">
                  <c:v>5.7738646083404864E-2</c:v>
                </c:pt>
                <c:pt idx="263">
                  <c:v>5.7422299480043737E-2</c:v>
                </c:pt>
                <c:pt idx="264">
                  <c:v>5.7159873948607012E-2</c:v>
                </c:pt>
                <c:pt idx="265">
                  <c:v>5.6803330330344584E-2</c:v>
                </c:pt>
                <c:pt idx="266">
                  <c:v>5.7034325804112114E-2</c:v>
                </c:pt>
                <c:pt idx="267">
                  <c:v>5.6365593690136113E-2</c:v>
                </c:pt>
                <c:pt idx="268">
                  <c:v>5.6451144270587346E-2</c:v>
                </c:pt>
                <c:pt idx="269">
                  <c:v>5.6897365812262284E-2</c:v>
                </c:pt>
                <c:pt idx="270">
                  <c:v>5.7803104828917977E-2</c:v>
                </c:pt>
                <c:pt idx="271">
                  <c:v>5.8374154072521979E-2</c:v>
                </c:pt>
                <c:pt idx="272">
                  <c:v>5.841326642565392E-2</c:v>
                </c:pt>
                <c:pt idx="273">
                  <c:v>5.7919406886951429E-2</c:v>
                </c:pt>
                <c:pt idx="274">
                  <c:v>5.7988622882081606E-2</c:v>
                </c:pt>
                <c:pt idx="275">
                  <c:v>5.7632769254052384E-2</c:v>
                </c:pt>
                <c:pt idx="276">
                  <c:v>5.7112886217123626E-2</c:v>
                </c:pt>
                <c:pt idx="277">
                  <c:v>5.6023466869359398E-2</c:v>
                </c:pt>
                <c:pt idx="278">
                  <c:v>5.6172794461069785E-2</c:v>
                </c:pt>
                <c:pt idx="279">
                  <c:v>5.7042824231183932E-2</c:v>
                </c:pt>
                <c:pt idx="280">
                  <c:v>5.6965640822319183E-2</c:v>
                </c:pt>
                <c:pt idx="281">
                  <c:v>5.6094143076658005E-2</c:v>
                </c:pt>
                <c:pt idx="282">
                  <c:v>5.5827654226222365E-2</c:v>
                </c:pt>
                <c:pt idx="283">
                  <c:v>5.7565687435837967E-2</c:v>
                </c:pt>
                <c:pt idx="284">
                  <c:v>5.9105627657681778E-2</c:v>
                </c:pt>
                <c:pt idx="285">
                  <c:v>5.9707257365661834E-2</c:v>
                </c:pt>
                <c:pt idx="286">
                  <c:v>5.9183195601555792E-2</c:v>
                </c:pt>
                <c:pt idx="287">
                  <c:v>5.8966229612063804E-2</c:v>
                </c:pt>
                <c:pt idx="288">
                  <c:v>5.9336432016774451E-2</c:v>
                </c:pt>
                <c:pt idx="289">
                  <c:v>5.958543204794943E-2</c:v>
                </c:pt>
                <c:pt idx="290">
                  <c:v>5.9384085105852892E-2</c:v>
                </c:pt>
                <c:pt idx="291">
                  <c:v>6.0447038406922039E-2</c:v>
                </c:pt>
                <c:pt idx="292">
                  <c:v>6.0829160022536112E-2</c:v>
                </c:pt>
                <c:pt idx="293">
                  <c:v>6.0882057644075914E-2</c:v>
                </c:pt>
                <c:pt idx="294">
                  <c:v>6.0014647697796533E-2</c:v>
                </c:pt>
                <c:pt idx="295">
                  <c:v>6.0047245436612683E-2</c:v>
                </c:pt>
                <c:pt idx="296">
                  <c:v>6.0447300889146932E-2</c:v>
                </c:pt>
                <c:pt idx="297">
                  <c:v>6.1826381937694519E-2</c:v>
                </c:pt>
                <c:pt idx="298">
                  <c:v>6.1812043827377205E-2</c:v>
                </c:pt>
                <c:pt idx="299">
                  <c:v>6.3549469535642958E-2</c:v>
                </c:pt>
                <c:pt idx="300">
                  <c:v>6.3216454398332539E-2</c:v>
                </c:pt>
                <c:pt idx="301">
                  <c:v>6.4076019897378614E-2</c:v>
                </c:pt>
                <c:pt idx="302">
                  <c:v>6.2677280442868702E-2</c:v>
                </c:pt>
                <c:pt idx="303">
                  <c:v>6.2835694834353376E-2</c:v>
                </c:pt>
                <c:pt idx="304">
                  <c:v>6.3132566018377828E-2</c:v>
                </c:pt>
                <c:pt idx="305">
                  <c:v>6.3985863852324007E-2</c:v>
                </c:pt>
                <c:pt idx="306">
                  <c:v>6.4383445936265826E-2</c:v>
                </c:pt>
                <c:pt idx="307">
                  <c:v>6.4966623249289285E-2</c:v>
                </c:pt>
                <c:pt idx="308">
                  <c:v>6.5147335104660295E-2</c:v>
                </c:pt>
                <c:pt idx="309">
                  <c:v>6.6380293389693423E-2</c:v>
                </c:pt>
                <c:pt idx="310">
                  <c:v>6.6209522849976096E-2</c:v>
                </c:pt>
                <c:pt idx="311">
                  <c:v>6.6760617441240136E-2</c:v>
                </c:pt>
                <c:pt idx="312">
                  <c:v>6.5873232987456884E-2</c:v>
                </c:pt>
                <c:pt idx="313">
                  <c:v>6.5531071147049924E-2</c:v>
                </c:pt>
                <c:pt idx="314">
                  <c:v>6.5947351505180454E-2</c:v>
                </c:pt>
                <c:pt idx="315">
                  <c:v>6.678507931086311E-2</c:v>
                </c:pt>
                <c:pt idx="316">
                  <c:v>6.6839628682219349E-2</c:v>
                </c:pt>
                <c:pt idx="317">
                  <c:v>6.5416607858354764E-2</c:v>
                </c:pt>
                <c:pt idx="318">
                  <c:v>6.44295919234808E-2</c:v>
                </c:pt>
                <c:pt idx="319">
                  <c:v>6.5208876691140491E-2</c:v>
                </c:pt>
                <c:pt idx="320">
                  <c:v>6.710083292906556E-2</c:v>
                </c:pt>
                <c:pt idx="321">
                  <c:v>6.7791986906893975E-2</c:v>
                </c:pt>
                <c:pt idx="322">
                  <c:v>6.8002210751871434E-2</c:v>
                </c:pt>
                <c:pt idx="323">
                  <c:v>6.8332294035471475E-2</c:v>
                </c:pt>
                <c:pt idx="324">
                  <c:v>6.792741331451782E-2</c:v>
                </c:pt>
                <c:pt idx="325">
                  <c:v>6.7953806709675352E-2</c:v>
                </c:pt>
                <c:pt idx="326">
                  <c:v>6.7386031842257429E-2</c:v>
                </c:pt>
                <c:pt idx="327">
                  <c:v>6.8598661185123533E-2</c:v>
                </c:pt>
                <c:pt idx="328">
                  <c:v>6.9352283989270902E-2</c:v>
                </c:pt>
                <c:pt idx="329">
                  <c:v>7.0450921471188324E-2</c:v>
                </c:pt>
                <c:pt idx="330">
                  <c:v>7.0305378079505515E-2</c:v>
                </c:pt>
                <c:pt idx="331">
                  <c:v>7.0632709638294877E-2</c:v>
                </c:pt>
                <c:pt idx="332">
                  <c:v>7.082467955312452E-2</c:v>
                </c:pt>
                <c:pt idx="333">
                  <c:v>7.218746449455532E-2</c:v>
                </c:pt>
                <c:pt idx="334">
                  <c:v>7.2709067049761933E-2</c:v>
                </c:pt>
                <c:pt idx="335">
                  <c:v>7.2113650380234012E-2</c:v>
                </c:pt>
                <c:pt idx="336">
                  <c:v>7.195969669216247E-2</c:v>
                </c:pt>
                <c:pt idx="337">
                  <c:v>7.1565524607817274E-2</c:v>
                </c:pt>
                <c:pt idx="338">
                  <c:v>7.3255748443899857E-2</c:v>
                </c:pt>
                <c:pt idx="339">
                  <c:v>7.3978789302759709E-2</c:v>
                </c:pt>
                <c:pt idx="340">
                  <c:v>7.5415150263214853E-2</c:v>
                </c:pt>
                <c:pt idx="341">
                  <c:v>7.5132665071274571E-2</c:v>
                </c:pt>
                <c:pt idx="342">
                  <c:v>7.4871132422465264E-2</c:v>
                </c:pt>
                <c:pt idx="343">
                  <c:v>7.4877078914881934E-2</c:v>
                </c:pt>
                <c:pt idx="344">
                  <c:v>7.4783248324184703E-2</c:v>
                </c:pt>
                <c:pt idx="345">
                  <c:v>7.5299422579987327E-2</c:v>
                </c:pt>
                <c:pt idx="346">
                  <c:v>7.5561283008558314E-2</c:v>
                </c:pt>
                <c:pt idx="347">
                  <c:v>7.6599081097312824E-2</c:v>
                </c:pt>
                <c:pt idx="348">
                  <c:v>7.6881974820634053E-2</c:v>
                </c:pt>
                <c:pt idx="349">
                  <c:v>7.6196974735392831E-2</c:v>
                </c:pt>
                <c:pt idx="350">
                  <c:v>7.5981914014538618E-2</c:v>
                </c:pt>
                <c:pt idx="351">
                  <c:v>7.6236591950979912E-2</c:v>
                </c:pt>
                <c:pt idx="352">
                  <c:v>7.6662814278994351E-2</c:v>
                </c:pt>
                <c:pt idx="353">
                  <c:v>7.7301607963784033E-2</c:v>
                </c:pt>
                <c:pt idx="354">
                  <c:v>7.6076644509178323E-2</c:v>
                </c:pt>
                <c:pt idx="355">
                  <c:v>7.5665680327939494E-2</c:v>
                </c:pt>
                <c:pt idx="356">
                  <c:v>7.4913281270108628E-2</c:v>
                </c:pt>
                <c:pt idx="357">
                  <c:v>7.5540777343390597E-2</c:v>
                </c:pt>
                <c:pt idx="358">
                  <c:v>7.5510440526193989E-2</c:v>
                </c:pt>
                <c:pt idx="359">
                  <c:v>7.5144019397998196E-2</c:v>
                </c:pt>
                <c:pt idx="360">
                  <c:v>7.4456407835464186E-2</c:v>
                </c:pt>
                <c:pt idx="361">
                  <c:v>7.3898144496845133E-2</c:v>
                </c:pt>
                <c:pt idx="362">
                  <c:v>7.3371498722257442E-2</c:v>
                </c:pt>
                <c:pt idx="363">
                  <c:v>7.3228119795171895E-2</c:v>
                </c:pt>
                <c:pt idx="364">
                  <c:v>7.3887935806324523E-2</c:v>
                </c:pt>
                <c:pt idx="365">
                  <c:v>7.4200425839155523E-2</c:v>
                </c:pt>
                <c:pt idx="366">
                  <c:v>7.4222608239897583E-2</c:v>
                </c:pt>
                <c:pt idx="367">
                  <c:v>7.3742674327035504E-2</c:v>
                </c:pt>
                <c:pt idx="368">
                  <c:v>7.3977503486730101E-2</c:v>
                </c:pt>
                <c:pt idx="369">
                  <c:v>7.3678609547809332E-2</c:v>
                </c:pt>
                <c:pt idx="370">
                  <c:v>7.3525261640429398E-2</c:v>
                </c:pt>
                <c:pt idx="371">
                  <c:v>7.4042395532654598E-2</c:v>
                </c:pt>
                <c:pt idx="372">
                  <c:v>7.4652594860871807E-2</c:v>
                </c:pt>
                <c:pt idx="373">
                  <c:v>7.5030606314137424E-2</c:v>
                </c:pt>
                <c:pt idx="374">
                  <c:v>7.4751503113321391E-2</c:v>
                </c:pt>
                <c:pt idx="375">
                  <c:v>7.6313127837487837E-2</c:v>
                </c:pt>
                <c:pt idx="376">
                  <c:v>7.7908960238537939E-2</c:v>
                </c:pt>
                <c:pt idx="377">
                  <c:v>8.0356764098552705E-2</c:v>
                </c:pt>
                <c:pt idx="378">
                  <c:v>8.1338911777808651E-2</c:v>
                </c:pt>
                <c:pt idx="379">
                  <c:v>8.3146169038618545E-2</c:v>
                </c:pt>
                <c:pt idx="380">
                  <c:v>8.3784992811243741E-2</c:v>
                </c:pt>
                <c:pt idx="381">
                  <c:v>8.4930342739170064E-2</c:v>
                </c:pt>
                <c:pt idx="382">
                  <c:v>8.5682099843837622E-2</c:v>
                </c:pt>
                <c:pt idx="383">
                  <c:v>8.820235519027049E-2</c:v>
                </c:pt>
                <c:pt idx="384">
                  <c:v>9.0936829940549718E-2</c:v>
                </c:pt>
                <c:pt idx="385">
                  <c:v>9.4030722947104253E-2</c:v>
                </c:pt>
                <c:pt idx="386">
                  <c:v>9.6724809119336341E-2</c:v>
                </c:pt>
                <c:pt idx="387">
                  <c:v>9.9029582454814524E-2</c:v>
                </c:pt>
                <c:pt idx="388">
                  <c:v>9.9927188229143843E-2</c:v>
                </c:pt>
                <c:pt idx="389">
                  <c:v>0.1006052974465767</c:v>
                </c:pt>
                <c:pt idx="390">
                  <c:v>0.10283339747956884</c:v>
                </c:pt>
                <c:pt idx="391">
                  <c:v>0.10522167111222117</c:v>
                </c:pt>
                <c:pt idx="392">
                  <c:v>0.10717896161378146</c:v>
                </c:pt>
                <c:pt idx="393">
                  <c:v>0.10742943532494</c:v>
                </c:pt>
                <c:pt idx="394">
                  <c:v>0.10854242998227365</c:v>
                </c:pt>
                <c:pt idx="395">
                  <c:v>0.10904343093539716</c:v>
                </c:pt>
                <c:pt idx="396">
                  <c:v>0.11135317526795242</c:v>
                </c:pt>
                <c:pt idx="397">
                  <c:v>0.11231500559550395</c:v>
                </c:pt>
                <c:pt idx="398">
                  <c:v>0.11236825818770448</c:v>
                </c:pt>
                <c:pt idx="399">
                  <c:v>0.11065784394872286</c:v>
                </c:pt>
                <c:pt idx="400">
                  <c:v>0.10936462965349072</c:v>
                </c:pt>
                <c:pt idx="401">
                  <c:v>0.10791439332546195</c:v>
                </c:pt>
                <c:pt idx="402">
                  <c:v>0.10646002769757718</c:v>
                </c:pt>
                <c:pt idx="403">
                  <c:v>0.10445600177351379</c:v>
                </c:pt>
                <c:pt idx="404">
                  <c:v>0.10408699210607952</c:v>
                </c:pt>
                <c:pt idx="405">
                  <c:v>0.10238261913374289</c:v>
                </c:pt>
                <c:pt idx="406">
                  <c:v>0.10029960656526997</c:v>
                </c:pt>
                <c:pt idx="407">
                  <c:v>9.804274742847803E-2</c:v>
                </c:pt>
                <c:pt idx="408">
                  <c:v>9.4898097035922724E-2</c:v>
                </c:pt>
                <c:pt idx="409">
                  <c:v>9.2564955844668256E-2</c:v>
                </c:pt>
                <c:pt idx="410">
                  <c:v>8.9870276088235168E-2</c:v>
                </c:pt>
                <c:pt idx="411">
                  <c:v>8.7120136450974203E-2</c:v>
                </c:pt>
                <c:pt idx="412">
                  <c:v>8.4394504594497238E-2</c:v>
                </c:pt>
                <c:pt idx="413">
                  <c:v>7.9991535360444024E-2</c:v>
                </c:pt>
                <c:pt idx="414">
                  <c:v>7.7263801897192494E-2</c:v>
                </c:pt>
                <c:pt idx="415">
                  <c:v>7.511461791669681E-2</c:v>
                </c:pt>
                <c:pt idx="416">
                  <c:v>7.1787669945848953E-2</c:v>
                </c:pt>
                <c:pt idx="417">
                  <c:v>6.8526915047037812E-2</c:v>
                </c:pt>
                <c:pt idx="418">
                  <c:v>6.6532406625078339E-2</c:v>
                </c:pt>
                <c:pt idx="419">
                  <c:v>6.5108033883763974E-2</c:v>
                </c:pt>
                <c:pt idx="420">
                  <c:v>6.3825313780008899E-2</c:v>
                </c:pt>
                <c:pt idx="421">
                  <c:v>6.1187457819525476E-2</c:v>
                </c:pt>
                <c:pt idx="422">
                  <c:v>5.9552256591025733E-2</c:v>
                </c:pt>
                <c:pt idx="423">
                  <c:v>5.8359209321135974E-2</c:v>
                </c:pt>
                <c:pt idx="424">
                  <c:v>5.6419343226480477E-2</c:v>
                </c:pt>
                <c:pt idx="425">
                  <c:v>5.7190497139823958E-2</c:v>
                </c:pt>
                <c:pt idx="426">
                  <c:v>5.6503123302852468E-2</c:v>
                </c:pt>
                <c:pt idx="427">
                  <c:v>5.5519412985955072E-2</c:v>
                </c:pt>
                <c:pt idx="428">
                  <c:v>5.3530062534280262E-2</c:v>
                </c:pt>
                <c:pt idx="429">
                  <c:v>5.2846310305580554E-2</c:v>
                </c:pt>
                <c:pt idx="430">
                  <c:v>5.3767168897837024E-2</c:v>
                </c:pt>
                <c:pt idx="431">
                  <c:v>5.2818431835853503E-2</c:v>
                </c:pt>
                <c:pt idx="432">
                  <c:v>5.2443759414159415E-2</c:v>
                </c:pt>
                <c:pt idx="433">
                  <c:v>5.0644115295499587E-2</c:v>
                </c:pt>
                <c:pt idx="434">
                  <c:v>5.0111846887366508E-2</c:v>
                </c:pt>
                <c:pt idx="435">
                  <c:v>4.9566112472124044E-2</c:v>
                </c:pt>
                <c:pt idx="436">
                  <c:v>4.9660030247687524E-2</c:v>
                </c:pt>
                <c:pt idx="437">
                  <c:v>4.8898333202754621E-2</c:v>
                </c:pt>
                <c:pt idx="438">
                  <c:v>4.8018821709283704E-2</c:v>
                </c:pt>
                <c:pt idx="439">
                  <c:v>4.7268762389871107E-2</c:v>
                </c:pt>
                <c:pt idx="440">
                  <c:v>4.7755402815472414E-2</c:v>
                </c:pt>
                <c:pt idx="441">
                  <c:v>4.7243890687747453E-2</c:v>
                </c:pt>
                <c:pt idx="442">
                  <c:v>4.6181422718785066E-2</c:v>
                </c:pt>
                <c:pt idx="443">
                  <c:v>4.5707773641254633E-2</c:v>
                </c:pt>
                <c:pt idx="444">
                  <c:v>4.6905056278808067E-2</c:v>
                </c:pt>
                <c:pt idx="445">
                  <c:v>4.6534027217638392E-2</c:v>
                </c:pt>
                <c:pt idx="446">
                  <c:v>4.4319175633851383E-2</c:v>
                </c:pt>
                <c:pt idx="447">
                  <c:v>4.4507969064540832E-2</c:v>
                </c:pt>
                <c:pt idx="448">
                  <c:v>4.6382346056504702E-2</c:v>
                </c:pt>
                <c:pt idx="449">
                  <c:v>4.7734622286047176E-2</c:v>
                </c:pt>
                <c:pt idx="450">
                  <c:v>4.6890513912259804E-2</c:v>
                </c:pt>
                <c:pt idx="451">
                  <c:v>4.6898830094906814E-2</c:v>
                </c:pt>
                <c:pt idx="452">
                  <c:v>4.6719560872046435E-2</c:v>
                </c:pt>
                <c:pt idx="453">
                  <c:v>4.5281071826406796E-2</c:v>
                </c:pt>
                <c:pt idx="454">
                  <c:v>4.3801798275788312E-2</c:v>
                </c:pt>
                <c:pt idx="455">
                  <c:v>4.2599355198649887E-2</c:v>
                </c:pt>
                <c:pt idx="456">
                  <c:v>4.3239664762580066E-2</c:v>
                </c:pt>
                <c:pt idx="457">
                  <c:v>4.3561958353723222E-2</c:v>
                </c:pt>
                <c:pt idx="458">
                  <c:v>4.6036825904217323E-2</c:v>
                </c:pt>
                <c:pt idx="459">
                  <c:v>4.7330671220928253E-2</c:v>
                </c:pt>
                <c:pt idx="460">
                  <c:v>4.8247048324084017E-2</c:v>
                </c:pt>
                <c:pt idx="461">
                  <c:v>4.6459830223592763E-2</c:v>
                </c:pt>
                <c:pt idx="462">
                  <c:v>4.1807880359092151E-2</c:v>
                </c:pt>
                <c:pt idx="463">
                  <c:v>4.1335090507540181E-2</c:v>
                </c:pt>
                <c:pt idx="464">
                  <c:v>3.8650564990077525E-2</c:v>
                </c:pt>
                <c:pt idx="465">
                  <c:v>4.0743394215086923E-2</c:v>
                </c:pt>
                <c:pt idx="466">
                  <c:v>3.9006544464438117E-2</c:v>
                </c:pt>
                <c:pt idx="467">
                  <c:v>4.1369638667814297E-2</c:v>
                </c:pt>
                <c:pt idx="468">
                  <c:v>4.0441716134179975E-2</c:v>
                </c:pt>
                <c:pt idx="469">
                  <c:v>4.1188948467448715E-2</c:v>
                </c:pt>
                <c:pt idx="470">
                  <c:v>4.0789021705842733E-2</c:v>
                </c:pt>
                <c:pt idx="471">
                  <c:v>4.2448835365060666E-2</c:v>
                </c:pt>
                <c:pt idx="472">
                  <c:v>4.0769266546207814E-2</c:v>
                </c:pt>
                <c:pt idx="473">
                  <c:v>4.2656114447727413E-2</c:v>
                </c:pt>
                <c:pt idx="474">
                  <c:v>3.9804093022301645E-2</c:v>
                </c:pt>
                <c:pt idx="475">
                  <c:v>4.1704031002916718E-2</c:v>
                </c:pt>
                <c:pt idx="476">
                  <c:v>3.8960122900667783E-2</c:v>
                </c:pt>
                <c:pt idx="477">
                  <c:v>4.1048027983349313E-2</c:v>
                </c:pt>
                <c:pt idx="478">
                  <c:v>3.8321498195099078E-2</c:v>
                </c:pt>
                <c:pt idx="479">
                  <c:v>4.0060552242888063E-2</c:v>
                </c:pt>
                <c:pt idx="480">
                  <c:v>3.9092476884966795E-2</c:v>
                </c:pt>
                <c:pt idx="481">
                  <c:v>4.0082986847022321E-2</c:v>
                </c:pt>
                <c:pt idx="482">
                  <c:v>4.0177856527805707E-2</c:v>
                </c:pt>
                <c:pt idx="483">
                  <c:v>4.2885771004575732E-2</c:v>
                </c:pt>
                <c:pt idx="484">
                  <c:v>4.2305281871933872E-2</c:v>
                </c:pt>
                <c:pt idx="485">
                  <c:v>3.936225213278096E-2</c:v>
                </c:pt>
                <c:pt idx="486">
                  <c:v>3.6561527974057151E-2</c:v>
                </c:pt>
                <c:pt idx="487">
                  <c:v>3.8202220138288188E-2</c:v>
                </c:pt>
                <c:pt idx="488">
                  <c:v>3.8168949352633007E-2</c:v>
                </c:pt>
                <c:pt idx="489">
                  <c:v>3.6545883526067052E-2</c:v>
                </c:pt>
                <c:pt idx="490">
                  <c:v>3.4643447680015253E-2</c:v>
                </c:pt>
                <c:pt idx="491">
                  <c:v>3.5994336447930861E-2</c:v>
                </c:pt>
                <c:pt idx="492">
                  <c:v>3.8069433617716093E-2</c:v>
                </c:pt>
                <c:pt idx="493">
                  <c:v>3.9792577511743851E-2</c:v>
                </c:pt>
                <c:pt idx="494">
                  <c:v>4.0114558433227886E-2</c:v>
                </c:pt>
                <c:pt idx="495">
                  <c:v>3.9674678329511812E-2</c:v>
                </c:pt>
                <c:pt idx="496">
                  <c:v>3.7613287505775521E-2</c:v>
                </c:pt>
                <c:pt idx="497">
                  <c:v>3.6237770309086252E-2</c:v>
                </c:pt>
                <c:pt idx="498">
                  <c:v>3.7172563226750596E-2</c:v>
                </c:pt>
                <c:pt idx="499">
                  <c:v>3.7942165913431872E-2</c:v>
                </c:pt>
                <c:pt idx="500">
                  <c:v>3.9637720232833608E-2</c:v>
                </c:pt>
                <c:pt idx="501">
                  <c:v>3.752215673897015E-2</c:v>
                </c:pt>
                <c:pt idx="502">
                  <c:v>3.8159989841922808E-2</c:v>
                </c:pt>
                <c:pt idx="503">
                  <c:v>3.6904048765166612E-2</c:v>
                </c:pt>
                <c:pt idx="504">
                  <c:v>3.5968830393076759E-2</c:v>
                </c:pt>
                <c:pt idx="505">
                  <c:v>3.7706800009956215E-2</c:v>
                </c:pt>
                <c:pt idx="506">
                  <c:v>4.0669097370230438E-2</c:v>
                </c:pt>
                <c:pt idx="507">
                  <c:v>4.6192633067430537E-2</c:v>
                </c:pt>
                <c:pt idx="508">
                  <c:v>4.4522302604713973E-2</c:v>
                </c:pt>
                <c:pt idx="509">
                  <c:v>4.0685258593090745E-2</c:v>
                </c:pt>
                <c:pt idx="510">
                  <c:v>3.7095719963374019E-2</c:v>
                </c:pt>
                <c:pt idx="511">
                  <c:v>3.6100206551214056E-2</c:v>
                </c:pt>
                <c:pt idx="512">
                  <c:v>3.8019788228529215E-2</c:v>
                </c:pt>
                <c:pt idx="513">
                  <c:v>3.7951236515929659E-2</c:v>
                </c:pt>
                <c:pt idx="514">
                  <c:v>3.8901446433436987E-2</c:v>
                </c:pt>
                <c:pt idx="515">
                  <c:v>3.7271434212655052E-2</c:v>
                </c:pt>
                <c:pt idx="516">
                  <c:v>3.9213688269518182E-2</c:v>
                </c:pt>
                <c:pt idx="517">
                  <c:v>3.7950786696090526E-2</c:v>
                </c:pt>
                <c:pt idx="518">
                  <c:v>3.7454604166558846E-2</c:v>
                </c:pt>
                <c:pt idx="519">
                  <c:v>3.5532181172177893E-2</c:v>
                </c:pt>
                <c:pt idx="520">
                  <c:v>3.6215356043160452E-2</c:v>
                </c:pt>
              </c:numCache>
            </c:numRef>
          </c:val>
        </c:ser>
        <c:ser>
          <c:idx val="14"/>
          <c:order val="11"/>
          <c:tx>
            <c:strRef>
              <c:f>APHY_t!$E$13</c:f>
              <c:strCache>
                <c:ptCount val="1"/>
                <c:pt idx="0">
                  <c:v>P12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APHY_t!$F$13:$TF$13</c:f>
              <c:numCache>
                <c:formatCode>General</c:formatCode>
                <c:ptCount val="521"/>
                <c:pt idx="0">
                  <c:v>2.1589566438432777</c:v>
                </c:pt>
                <c:pt idx="1">
                  <c:v>2.1723730410239641</c:v>
                </c:pt>
                <c:pt idx="2">
                  <c:v>2.1858984917942377</c:v>
                </c:pt>
                <c:pt idx="3">
                  <c:v>2.1816227958262875</c:v>
                </c:pt>
                <c:pt idx="4">
                  <c:v>2.1754224968968967</c:v>
                </c:pt>
                <c:pt idx="5">
                  <c:v>2.1596641616856687</c:v>
                </c:pt>
                <c:pt idx="6">
                  <c:v>2.1623078334839789</c:v>
                </c:pt>
                <c:pt idx="7">
                  <c:v>2.1423426891598125</c:v>
                </c:pt>
                <c:pt idx="8">
                  <c:v>2.1289362136900412</c:v>
                </c:pt>
                <c:pt idx="9">
                  <c:v>2.1106171547363282</c:v>
                </c:pt>
                <c:pt idx="10">
                  <c:v>2.1030365274626051</c:v>
                </c:pt>
                <c:pt idx="11">
                  <c:v>2.0958920709818827</c:v>
                </c:pt>
                <c:pt idx="12">
                  <c:v>2.069272018534539</c:v>
                </c:pt>
                <c:pt idx="13">
                  <c:v>2.046506022605739</c:v>
                </c:pt>
                <c:pt idx="14">
                  <c:v>2.0208116294692107</c:v>
                </c:pt>
                <c:pt idx="15">
                  <c:v>2.0032548436525244</c:v>
                </c:pt>
                <c:pt idx="16">
                  <c:v>1.9866493362706183</c:v>
                </c:pt>
                <c:pt idx="17">
                  <c:v>1.9658392388407471</c:v>
                </c:pt>
                <c:pt idx="18">
                  <c:v>1.9427672235455842</c:v>
                </c:pt>
                <c:pt idx="19">
                  <c:v>1.9125015084819641</c:v>
                </c:pt>
                <c:pt idx="20">
                  <c:v>1.8944012322705976</c:v>
                </c:pt>
                <c:pt idx="21">
                  <c:v>1.8712610725288197</c:v>
                </c:pt>
                <c:pt idx="22">
                  <c:v>1.8523573153121471</c:v>
                </c:pt>
                <c:pt idx="23">
                  <c:v>1.8276867236515801</c:v>
                </c:pt>
                <c:pt idx="24">
                  <c:v>1.8109415661252841</c:v>
                </c:pt>
                <c:pt idx="25">
                  <c:v>1.8003739513411221</c:v>
                </c:pt>
                <c:pt idx="26">
                  <c:v>1.778707601284212</c:v>
                </c:pt>
                <c:pt idx="27">
                  <c:v>1.7499958033983918</c:v>
                </c:pt>
                <c:pt idx="28">
                  <c:v>1.7307798758155755</c:v>
                </c:pt>
                <c:pt idx="29">
                  <c:v>1.7093484006298418</c:v>
                </c:pt>
                <c:pt idx="30">
                  <c:v>1.692331791104579</c:v>
                </c:pt>
                <c:pt idx="31">
                  <c:v>1.6652491987890252</c:v>
                </c:pt>
                <c:pt idx="32">
                  <c:v>1.6359051847638881</c:v>
                </c:pt>
                <c:pt idx="33">
                  <c:v>1.6235371650990653</c:v>
                </c:pt>
                <c:pt idx="34">
                  <c:v>1.6011648042848958</c:v>
                </c:pt>
                <c:pt idx="35">
                  <c:v>1.5849921294359561</c:v>
                </c:pt>
                <c:pt idx="36">
                  <c:v>1.5589350493049432</c:v>
                </c:pt>
                <c:pt idx="37">
                  <c:v>1.5319906648563129</c:v>
                </c:pt>
                <c:pt idx="38">
                  <c:v>1.5095069113325013</c:v>
                </c:pt>
                <c:pt idx="39">
                  <c:v>1.4840127708566704</c:v>
                </c:pt>
                <c:pt idx="40">
                  <c:v>1.4697008278627659</c:v>
                </c:pt>
                <c:pt idx="41">
                  <c:v>1.4458588776509558</c:v>
                </c:pt>
                <c:pt idx="42">
                  <c:v>1.4175051358704518</c:v>
                </c:pt>
                <c:pt idx="43">
                  <c:v>1.3779437093926294</c:v>
                </c:pt>
                <c:pt idx="44">
                  <c:v>1.3458226207031254</c:v>
                </c:pt>
                <c:pt idx="45">
                  <c:v>1.3195885738691622</c:v>
                </c:pt>
                <c:pt idx="46">
                  <c:v>1.2974316236201318</c:v>
                </c:pt>
                <c:pt idx="47">
                  <c:v>1.271946310268987</c:v>
                </c:pt>
                <c:pt idx="48">
                  <c:v>1.2476513154373432</c:v>
                </c:pt>
                <c:pt idx="49">
                  <c:v>1.2249158721833935</c:v>
                </c:pt>
                <c:pt idx="50">
                  <c:v>1.2063699641930361</c:v>
                </c:pt>
                <c:pt idx="51">
                  <c:v>1.17842834437261</c:v>
                </c:pt>
                <c:pt idx="52">
                  <c:v>1.1531260186905479</c:v>
                </c:pt>
                <c:pt idx="53">
                  <c:v>1.128290370582798</c:v>
                </c:pt>
                <c:pt idx="54">
                  <c:v>1.1050256730143218</c:v>
                </c:pt>
                <c:pt idx="55">
                  <c:v>1.0675530326000908</c:v>
                </c:pt>
                <c:pt idx="56">
                  <c:v>1.0324662825905118</c:v>
                </c:pt>
                <c:pt idx="57">
                  <c:v>1.0007273674851178</c:v>
                </c:pt>
                <c:pt idx="58">
                  <c:v>0.97922920482942344</c:v>
                </c:pt>
                <c:pt idx="59">
                  <c:v>0.94658365072209927</c:v>
                </c:pt>
                <c:pt idx="60">
                  <c:v>0.92668278757578981</c:v>
                </c:pt>
                <c:pt idx="61">
                  <c:v>0.89673533686823392</c:v>
                </c:pt>
                <c:pt idx="62">
                  <c:v>0.8685772742431902</c:v>
                </c:pt>
                <c:pt idx="63">
                  <c:v>0.82999842486575914</c:v>
                </c:pt>
                <c:pt idx="64">
                  <c:v>0.80286131539537264</c:v>
                </c:pt>
                <c:pt idx="65">
                  <c:v>0.78320062698309478</c:v>
                </c:pt>
                <c:pt idx="66">
                  <c:v>0.76194606441484436</c:v>
                </c:pt>
                <c:pt idx="67">
                  <c:v>0.7404522844067053</c:v>
                </c:pt>
                <c:pt idx="68">
                  <c:v>0.70886040873792378</c:v>
                </c:pt>
                <c:pt idx="69">
                  <c:v>0.67701552231619688</c:v>
                </c:pt>
                <c:pt idx="70">
                  <c:v>0.65255384400622352</c:v>
                </c:pt>
                <c:pt idx="71">
                  <c:v>0.63224152404600464</c:v>
                </c:pt>
                <c:pt idx="72">
                  <c:v>0.6128501995274126</c:v>
                </c:pt>
                <c:pt idx="73">
                  <c:v>0.59314810696929254</c:v>
                </c:pt>
                <c:pt idx="74">
                  <c:v>0.57690173088221142</c:v>
                </c:pt>
                <c:pt idx="75">
                  <c:v>0.56819166045647951</c:v>
                </c:pt>
                <c:pt idx="76">
                  <c:v>0.54805669497311593</c:v>
                </c:pt>
                <c:pt idx="77">
                  <c:v>0.5299025805359765</c:v>
                </c:pt>
                <c:pt idx="78">
                  <c:v>0.51017343806105153</c:v>
                </c:pt>
                <c:pt idx="79">
                  <c:v>0.48954419087368417</c:v>
                </c:pt>
                <c:pt idx="80">
                  <c:v>0.4726830871143024</c:v>
                </c:pt>
                <c:pt idx="81">
                  <c:v>0.45416063925335132</c:v>
                </c:pt>
                <c:pt idx="82">
                  <c:v>0.4438892046734505</c:v>
                </c:pt>
                <c:pt idx="83">
                  <c:v>0.42700580425726126</c:v>
                </c:pt>
                <c:pt idx="84">
                  <c:v>0.41730263228577447</c:v>
                </c:pt>
                <c:pt idx="85">
                  <c:v>0.40812156615524575</c:v>
                </c:pt>
                <c:pt idx="86">
                  <c:v>0.39111829534188869</c:v>
                </c:pt>
                <c:pt idx="87">
                  <c:v>0.37779683983412182</c:v>
                </c:pt>
                <c:pt idx="88">
                  <c:v>0.36477049576162973</c:v>
                </c:pt>
                <c:pt idx="89">
                  <c:v>0.36708715407059195</c:v>
                </c:pt>
                <c:pt idx="90">
                  <c:v>0.35499289694737496</c:v>
                </c:pt>
                <c:pt idx="91">
                  <c:v>0.34698675954563513</c:v>
                </c:pt>
                <c:pt idx="92">
                  <c:v>0.33418743624628194</c:v>
                </c:pt>
                <c:pt idx="93">
                  <c:v>0.32991168047892488</c:v>
                </c:pt>
                <c:pt idx="94">
                  <c:v>0.3230766558909412</c:v>
                </c:pt>
                <c:pt idx="95">
                  <c:v>0.31663671656796588</c:v>
                </c:pt>
                <c:pt idx="96">
                  <c:v>0.31231980601404852</c:v>
                </c:pt>
                <c:pt idx="97">
                  <c:v>0.30491404900918795</c:v>
                </c:pt>
                <c:pt idx="98">
                  <c:v>0.30348747338998716</c:v>
                </c:pt>
                <c:pt idx="99">
                  <c:v>0.29819618640063028</c:v>
                </c:pt>
                <c:pt idx="100">
                  <c:v>0.29821943352595631</c:v>
                </c:pt>
                <c:pt idx="101">
                  <c:v>0.29376202925508882</c:v>
                </c:pt>
                <c:pt idx="102">
                  <c:v>0.28960260625693185</c:v>
                </c:pt>
                <c:pt idx="103">
                  <c:v>0.28358228637821148</c:v>
                </c:pt>
                <c:pt idx="104">
                  <c:v>0.28151601713902752</c:v>
                </c:pt>
                <c:pt idx="105">
                  <c:v>0.27992259485476439</c:v>
                </c:pt>
                <c:pt idx="106">
                  <c:v>0.27686997533739988</c:v>
                </c:pt>
                <c:pt idx="107">
                  <c:v>0.27374344457616273</c:v>
                </c:pt>
                <c:pt idx="108">
                  <c:v>0.27130539251386732</c:v>
                </c:pt>
                <c:pt idx="109">
                  <c:v>0.27108853544829081</c:v>
                </c:pt>
                <c:pt idx="110">
                  <c:v>0.27120456725128883</c:v>
                </c:pt>
                <c:pt idx="111">
                  <c:v>0.26766255265306671</c:v>
                </c:pt>
                <c:pt idx="112">
                  <c:v>0.26218187848743235</c:v>
                </c:pt>
                <c:pt idx="113">
                  <c:v>0.25848462481282142</c:v>
                </c:pt>
                <c:pt idx="114">
                  <c:v>0.2584457493362598</c:v>
                </c:pt>
                <c:pt idx="115">
                  <c:v>0.25829554708912528</c:v>
                </c:pt>
                <c:pt idx="116">
                  <c:v>0.25502055558618025</c:v>
                </c:pt>
                <c:pt idx="117">
                  <c:v>0.25080392277022245</c:v>
                </c:pt>
                <c:pt idx="118">
                  <c:v>0.24679065002316394</c:v>
                </c:pt>
                <c:pt idx="119">
                  <c:v>0.24628392941354857</c:v>
                </c:pt>
                <c:pt idx="120">
                  <c:v>0.24544071146193977</c:v>
                </c:pt>
                <c:pt idx="121">
                  <c:v>0.24577212893572822</c:v>
                </c:pt>
                <c:pt idx="122">
                  <c:v>0.24470408632867979</c:v>
                </c:pt>
                <c:pt idx="123">
                  <c:v>0.2433963811522841</c:v>
                </c:pt>
                <c:pt idx="124">
                  <c:v>0.24109120739488496</c:v>
                </c:pt>
                <c:pt idx="125">
                  <c:v>0.23719075628113409</c:v>
                </c:pt>
                <c:pt idx="126">
                  <c:v>0.23618492308996433</c:v>
                </c:pt>
                <c:pt idx="127">
                  <c:v>0.23823545032122331</c:v>
                </c:pt>
                <c:pt idx="128">
                  <c:v>0.24013346306258981</c:v>
                </c:pt>
                <c:pt idx="129">
                  <c:v>0.24002150408115852</c:v>
                </c:pt>
                <c:pt idx="130">
                  <c:v>0.23907284364202874</c:v>
                </c:pt>
                <c:pt idx="131">
                  <c:v>0.23908825004030124</c:v>
                </c:pt>
                <c:pt idx="132">
                  <c:v>0.23761861577791371</c:v>
                </c:pt>
                <c:pt idx="133">
                  <c:v>0.23589024673221742</c:v>
                </c:pt>
                <c:pt idx="134">
                  <c:v>0.23292928546255182</c:v>
                </c:pt>
                <c:pt idx="135">
                  <c:v>0.23416788351496151</c:v>
                </c:pt>
                <c:pt idx="136">
                  <c:v>0.23288590882428914</c:v>
                </c:pt>
                <c:pt idx="137">
                  <c:v>0.23225656231401487</c:v>
                </c:pt>
                <c:pt idx="138">
                  <c:v>0.22968324231461767</c:v>
                </c:pt>
                <c:pt idx="139">
                  <c:v>0.22970553719639258</c:v>
                </c:pt>
                <c:pt idx="140">
                  <c:v>0.22861110527402703</c:v>
                </c:pt>
                <c:pt idx="141">
                  <c:v>0.22730931317682637</c:v>
                </c:pt>
                <c:pt idx="142">
                  <c:v>0.22529403912080528</c:v>
                </c:pt>
                <c:pt idx="143">
                  <c:v>0.22387101621493879</c:v>
                </c:pt>
                <c:pt idx="144">
                  <c:v>0.22086980877871462</c:v>
                </c:pt>
                <c:pt idx="145">
                  <c:v>0.2200121648637752</c:v>
                </c:pt>
                <c:pt idx="146">
                  <c:v>0.21868685766264184</c:v>
                </c:pt>
                <c:pt idx="147">
                  <c:v>0.21742258563654379</c:v>
                </c:pt>
                <c:pt idx="148">
                  <c:v>0.21440060304296613</c:v>
                </c:pt>
                <c:pt idx="149">
                  <c:v>0.213095079812711</c:v>
                </c:pt>
                <c:pt idx="150">
                  <c:v>0.21315738431277981</c:v>
                </c:pt>
                <c:pt idx="151">
                  <c:v>0.21254833215810581</c:v>
                </c:pt>
                <c:pt idx="152">
                  <c:v>0.21121010575973606</c:v>
                </c:pt>
                <c:pt idx="153">
                  <c:v>0.21019378360696186</c:v>
                </c:pt>
                <c:pt idx="154">
                  <c:v>0.20785032068778803</c:v>
                </c:pt>
                <c:pt idx="155">
                  <c:v>0.20554267355297423</c:v>
                </c:pt>
                <c:pt idx="156">
                  <c:v>0.20235086679819697</c:v>
                </c:pt>
                <c:pt idx="157">
                  <c:v>0.20195407138148241</c:v>
                </c:pt>
                <c:pt idx="158">
                  <c:v>0.20076694688131497</c:v>
                </c:pt>
                <c:pt idx="159">
                  <c:v>0.19954739084875991</c:v>
                </c:pt>
                <c:pt idx="160">
                  <c:v>0.19607979016002741</c:v>
                </c:pt>
                <c:pt idx="161">
                  <c:v>0.19167252855734188</c:v>
                </c:pt>
                <c:pt idx="162">
                  <c:v>0.18824627847928718</c:v>
                </c:pt>
                <c:pt idx="163">
                  <c:v>0.18615551387085838</c:v>
                </c:pt>
                <c:pt idx="164">
                  <c:v>0.18553902057636204</c:v>
                </c:pt>
                <c:pt idx="165">
                  <c:v>0.18214108203118509</c:v>
                </c:pt>
                <c:pt idx="166">
                  <c:v>0.17825054179791391</c:v>
                </c:pt>
                <c:pt idx="167">
                  <c:v>0.1741237556314304</c:v>
                </c:pt>
                <c:pt idx="168">
                  <c:v>0.17047656312349221</c:v>
                </c:pt>
                <c:pt idx="169">
                  <c:v>0.16783772987205836</c:v>
                </c:pt>
                <c:pt idx="170">
                  <c:v>0.16382479913424786</c:v>
                </c:pt>
                <c:pt idx="171">
                  <c:v>0.16099122927289591</c:v>
                </c:pt>
                <c:pt idx="172">
                  <c:v>0.15681231785464544</c:v>
                </c:pt>
                <c:pt idx="173">
                  <c:v>0.15452199230087271</c:v>
                </c:pt>
                <c:pt idx="174">
                  <c:v>0.15227342910069341</c:v>
                </c:pt>
                <c:pt idx="175">
                  <c:v>0.14867270152306269</c:v>
                </c:pt>
                <c:pt idx="176">
                  <c:v>0.14637507589042503</c:v>
                </c:pt>
                <c:pt idx="177">
                  <c:v>0.14332900649770949</c:v>
                </c:pt>
                <c:pt idx="178">
                  <c:v>0.14300605544947634</c:v>
                </c:pt>
                <c:pt idx="179">
                  <c:v>0.14083720397774541</c:v>
                </c:pt>
                <c:pt idx="180">
                  <c:v>0.13993547919108379</c:v>
                </c:pt>
                <c:pt idx="181">
                  <c:v>0.13885654836682049</c:v>
                </c:pt>
                <c:pt idx="182">
                  <c:v>0.13642314540244183</c:v>
                </c:pt>
                <c:pt idx="183">
                  <c:v>0.13392018598033306</c:v>
                </c:pt>
                <c:pt idx="184">
                  <c:v>0.13118317518005485</c:v>
                </c:pt>
                <c:pt idx="185">
                  <c:v>0.12997795790154038</c:v>
                </c:pt>
                <c:pt idx="186">
                  <c:v>0.12913773046953045</c:v>
                </c:pt>
                <c:pt idx="187">
                  <c:v>0.12715910940265887</c:v>
                </c:pt>
                <c:pt idx="188">
                  <c:v>0.12582101791882525</c:v>
                </c:pt>
                <c:pt idx="189">
                  <c:v>0.12270656289399948</c:v>
                </c:pt>
                <c:pt idx="190">
                  <c:v>0.12247984114601759</c:v>
                </c:pt>
                <c:pt idx="191">
                  <c:v>0.12127657743257794</c:v>
                </c:pt>
                <c:pt idx="192">
                  <c:v>0.12039561327150303</c:v>
                </c:pt>
                <c:pt idx="193">
                  <c:v>0.11902226104640964</c:v>
                </c:pt>
                <c:pt idx="194">
                  <c:v>0.11806963775771102</c:v>
                </c:pt>
                <c:pt idx="195">
                  <c:v>0.1167979071463941</c:v>
                </c:pt>
                <c:pt idx="196">
                  <c:v>0.11314140821777458</c:v>
                </c:pt>
                <c:pt idx="197">
                  <c:v>0.11016807177076736</c:v>
                </c:pt>
                <c:pt idx="198">
                  <c:v>0.1096650103199496</c:v>
                </c:pt>
                <c:pt idx="199">
                  <c:v>0.10859634201283347</c:v>
                </c:pt>
                <c:pt idx="200">
                  <c:v>0.10772648432443503</c:v>
                </c:pt>
                <c:pt idx="201">
                  <c:v>0.1058655722030075</c:v>
                </c:pt>
                <c:pt idx="202">
                  <c:v>0.10548110844999792</c:v>
                </c:pt>
                <c:pt idx="203">
                  <c:v>0.10436874358553912</c:v>
                </c:pt>
                <c:pt idx="204">
                  <c:v>0.10249620263940649</c:v>
                </c:pt>
                <c:pt idx="205">
                  <c:v>0.10145804636913715</c:v>
                </c:pt>
                <c:pt idx="206">
                  <c:v>9.9290135930908963E-2</c:v>
                </c:pt>
                <c:pt idx="207">
                  <c:v>9.770490165186306E-2</c:v>
                </c:pt>
                <c:pt idx="208">
                  <c:v>9.601350151846505E-2</c:v>
                </c:pt>
                <c:pt idx="209">
                  <c:v>9.486360705084583E-2</c:v>
                </c:pt>
                <c:pt idx="210">
                  <c:v>9.3865052692027537E-2</c:v>
                </c:pt>
                <c:pt idx="211">
                  <c:v>9.2420900313199508E-2</c:v>
                </c:pt>
                <c:pt idx="212">
                  <c:v>9.1545646142775758E-2</c:v>
                </c:pt>
                <c:pt idx="213">
                  <c:v>8.9873337190520597E-2</c:v>
                </c:pt>
                <c:pt idx="214">
                  <c:v>8.8750546700153005E-2</c:v>
                </c:pt>
                <c:pt idx="215">
                  <c:v>8.6744565513706767E-2</c:v>
                </c:pt>
                <c:pt idx="216">
                  <c:v>8.5865032491237184E-2</c:v>
                </c:pt>
                <c:pt idx="217">
                  <c:v>8.4100862215914243E-2</c:v>
                </c:pt>
                <c:pt idx="218">
                  <c:v>8.2648995996752767E-2</c:v>
                </c:pt>
                <c:pt idx="219">
                  <c:v>8.2037920436458273E-2</c:v>
                </c:pt>
                <c:pt idx="220">
                  <c:v>8.1818563037999226E-2</c:v>
                </c:pt>
                <c:pt idx="221">
                  <c:v>8.0829908687320845E-2</c:v>
                </c:pt>
                <c:pt idx="222">
                  <c:v>7.9266107007667411E-2</c:v>
                </c:pt>
                <c:pt idx="223">
                  <c:v>7.6659643421207541E-2</c:v>
                </c:pt>
                <c:pt idx="224">
                  <c:v>7.6132985185250024E-2</c:v>
                </c:pt>
                <c:pt idx="225">
                  <c:v>7.4856884260017839E-2</c:v>
                </c:pt>
                <c:pt idx="226">
                  <c:v>7.4458721097833025E-2</c:v>
                </c:pt>
                <c:pt idx="227">
                  <c:v>7.2678512968558012E-2</c:v>
                </c:pt>
                <c:pt idx="228">
                  <c:v>7.0835630138413125E-2</c:v>
                </c:pt>
                <c:pt idx="229">
                  <c:v>6.9268975951868594E-2</c:v>
                </c:pt>
                <c:pt idx="230">
                  <c:v>6.83200530138518E-2</c:v>
                </c:pt>
                <c:pt idx="231">
                  <c:v>6.7235470160061192E-2</c:v>
                </c:pt>
                <c:pt idx="232">
                  <c:v>6.6207111691718515E-2</c:v>
                </c:pt>
                <c:pt idx="233">
                  <c:v>6.5823678827001991E-2</c:v>
                </c:pt>
                <c:pt idx="234">
                  <c:v>6.4831445835450724E-2</c:v>
                </c:pt>
                <c:pt idx="235">
                  <c:v>6.3813975429312483E-2</c:v>
                </c:pt>
                <c:pt idx="236">
                  <c:v>6.2182130977897133E-2</c:v>
                </c:pt>
                <c:pt idx="237">
                  <c:v>6.1111730194601893E-2</c:v>
                </c:pt>
                <c:pt idx="238">
                  <c:v>5.9219538453501884E-2</c:v>
                </c:pt>
                <c:pt idx="239">
                  <c:v>5.7368199440443579E-2</c:v>
                </c:pt>
                <c:pt idx="240">
                  <c:v>5.6289059688319758E-2</c:v>
                </c:pt>
                <c:pt idx="241">
                  <c:v>5.5244018056682095E-2</c:v>
                </c:pt>
                <c:pt idx="242">
                  <c:v>5.4263090812857136E-2</c:v>
                </c:pt>
                <c:pt idx="243">
                  <c:v>5.2977136758997311E-2</c:v>
                </c:pt>
                <c:pt idx="244">
                  <c:v>5.191538772287474E-2</c:v>
                </c:pt>
                <c:pt idx="245">
                  <c:v>5.1593263588603014E-2</c:v>
                </c:pt>
                <c:pt idx="246">
                  <c:v>5.0951131256301338E-2</c:v>
                </c:pt>
                <c:pt idx="247">
                  <c:v>5.1262084287942024E-2</c:v>
                </c:pt>
                <c:pt idx="248">
                  <c:v>5.0133045722479057E-2</c:v>
                </c:pt>
                <c:pt idx="249">
                  <c:v>4.9570518754955405E-2</c:v>
                </c:pt>
                <c:pt idx="250">
                  <c:v>4.9814557935616073E-2</c:v>
                </c:pt>
                <c:pt idx="251">
                  <c:v>5.1178822212444207E-2</c:v>
                </c:pt>
                <c:pt idx="252">
                  <c:v>5.0871673576972254E-2</c:v>
                </c:pt>
                <c:pt idx="253">
                  <c:v>4.9487636866065991E-2</c:v>
                </c:pt>
                <c:pt idx="254">
                  <c:v>4.7707036709085833E-2</c:v>
                </c:pt>
                <c:pt idx="255">
                  <c:v>4.7093723524391097E-2</c:v>
                </c:pt>
                <c:pt idx="256">
                  <c:v>4.7999451017795514E-2</c:v>
                </c:pt>
                <c:pt idx="257">
                  <c:v>4.9602387053569098E-2</c:v>
                </c:pt>
                <c:pt idx="258">
                  <c:v>4.9389401375531577E-2</c:v>
                </c:pt>
                <c:pt idx="259">
                  <c:v>4.7837218281975562E-2</c:v>
                </c:pt>
                <c:pt idx="260">
                  <c:v>4.5783304074008824E-2</c:v>
                </c:pt>
                <c:pt idx="261">
                  <c:v>4.6713635874891232E-2</c:v>
                </c:pt>
                <c:pt idx="262">
                  <c:v>4.7774462615978883E-2</c:v>
                </c:pt>
                <c:pt idx="263">
                  <c:v>4.7228697283598922E-2</c:v>
                </c:pt>
                <c:pt idx="264">
                  <c:v>4.6532692336376934E-2</c:v>
                </c:pt>
                <c:pt idx="265">
                  <c:v>4.5533980918044906E-2</c:v>
                </c:pt>
                <c:pt idx="266">
                  <c:v>4.5728720145370494E-2</c:v>
                </c:pt>
                <c:pt idx="267">
                  <c:v>4.5185731163350507E-2</c:v>
                </c:pt>
                <c:pt idx="268">
                  <c:v>4.5287770009682968E-2</c:v>
                </c:pt>
                <c:pt idx="269">
                  <c:v>4.5762003625228836E-2</c:v>
                </c:pt>
                <c:pt idx="270">
                  <c:v>4.5978541583327946E-2</c:v>
                </c:pt>
                <c:pt idx="271">
                  <c:v>4.6093034989772103E-2</c:v>
                </c:pt>
                <c:pt idx="272">
                  <c:v>4.6054948978063157E-2</c:v>
                </c:pt>
                <c:pt idx="273">
                  <c:v>4.5238039589940333E-2</c:v>
                </c:pt>
                <c:pt idx="274">
                  <c:v>4.5279472819878118E-2</c:v>
                </c:pt>
                <c:pt idx="275">
                  <c:v>4.4956749974423123E-2</c:v>
                </c:pt>
                <c:pt idx="276">
                  <c:v>4.5140277893926897E-2</c:v>
                </c:pt>
                <c:pt idx="277">
                  <c:v>4.3612204239262424E-2</c:v>
                </c:pt>
                <c:pt idx="278">
                  <c:v>4.4045663684175708E-2</c:v>
                </c:pt>
                <c:pt idx="279">
                  <c:v>4.411911110842142E-2</c:v>
                </c:pt>
                <c:pt idx="280">
                  <c:v>4.3759957348362792E-2</c:v>
                </c:pt>
                <c:pt idx="281">
                  <c:v>4.2745728677741054E-2</c:v>
                </c:pt>
                <c:pt idx="282">
                  <c:v>4.3228478084906853E-2</c:v>
                </c:pt>
                <c:pt idx="283">
                  <c:v>4.574262267884141E-2</c:v>
                </c:pt>
                <c:pt idx="284">
                  <c:v>4.6779864845508723E-2</c:v>
                </c:pt>
                <c:pt idx="285">
                  <c:v>4.6930326167957045E-2</c:v>
                </c:pt>
                <c:pt idx="286">
                  <c:v>4.5786455763413732E-2</c:v>
                </c:pt>
                <c:pt idx="287">
                  <c:v>4.5801526028984171E-2</c:v>
                </c:pt>
                <c:pt idx="288">
                  <c:v>4.4772223066441942E-2</c:v>
                </c:pt>
                <c:pt idx="289">
                  <c:v>4.4429854248391784E-2</c:v>
                </c:pt>
                <c:pt idx="290">
                  <c:v>4.4252423207308572E-2</c:v>
                </c:pt>
                <c:pt idx="291">
                  <c:v>4.5776564186004912E-2</c:v>
                </c:pt>
                <c:pt idx="292">
                  <c:v>4.7097749774473126E-2</c:v>
                </c:pt>
                <c:pt idx="293">
                  <c:v>4.6449276094770606E-2</c:v>
                </c:pt>
                <c:pt idx="294">
                  <c:v>4.6008198275002785E-2</c:v>
                </c:pt>
                <c:pt idx="295">
                  <c:v>4.5444156691223855E-2</c:v>
                </c:pt>
                <c:pt idx="296">
                  <c:v>4.5990545051832837E-2</c:v>
                </c:pt>
                <c:pt idx="297">
                  <c:v>4.7211252589234566E-2</c:v>
                </c:pt>
                <c:pt idx="298">
                  <c:v>4.6886719942621571E-2</c:v>
                </c:pt>
                <c:pt idx="299">
                  <c:v>4.8240853708671962E-2</c:v>
                </c:pt>
                <c:pt idx="300">
                  <c:v>4.8354703036663962E-2</c:v>
                </c:pt>
                <c:pt idx="301">
                  <c:v>4.9529059823929113E-2</c:v>
                </c:pt>
                <c:pt idx="302">
                  <c:v>4.8666501202585893E-2</c:v>
                </c:pt>
                <c:pt idx="303">
                  <c:v>4.8867726005122132E-2</c:v>
                </c:pt>
                <c:pt idx="304">
                  <c:v>4.8639868208555245E-2</c:v>
                </c:pt>
                <c:pt idx="305">
                  <c:v>4.9198288371876404E-2</c:v>
                </c:pt>
                <c:pt idx="306">
                  <c:v>4.9337459311194432E-2</c:v>
                </c:pt>
                <c:pt idx="307">
                  <c:v>5.0106239565575791E-2</c:v>
                </c:pt>
                <c:pt idx="308">
                  <c:v>5.1032800908451803E-2</c:v>
                </c:pt>
                <c:pt idx="309">
                  <c:v>5.1912208726211433E-2</c:v>
                </c:pt>
                <c:pt idx="310">
                  <c:v>5.3242390623952467E-2</c:v>
                </c:pt>
                <c:pt idx="311">
                  <c:v>5.2963024587651834E-2</c:v>
                </c:pt>
                <c:pt idx="312">
                  <c:v>5.2962407290745611E-2</c:v>
                </c:pt>
                <c:pt idx="313">
                  <c:v>5.2600234884619401E-2</c:v>
                </c:pt>
                <c:pt idx="314">
                  <c:v>5.2985265611525917E-2</c:v>
                </c:pt>
                <c:pt idx="315">
                  <c:v>5.3351351472657266E-2</c:v>
                </c:pt>
                <c:pt idx="316">
                  <c:v>5.2833652951289341E-2</c:v>
                </c:pt>
                <c:pt idx="317">
                  <c:v>5.2200598177874376E-2</c:v>
                </c:pt>
                <c:pt idx="318">
                  <c:v>5.1339439537104813E-2</c:v>
                </c:pt>
                <c:pt idx="319">
                  <c:v>5.2097987971552129E-2</c:v>
                </c:pt>
                <c:pt idx="320">
                  <c:v>5.3153106922669363E-2</c:v>
                </c:pt>
                <c:pt idx="321">
                  <c:v>5.4512650478451524E-2</c:v>
                </c:pt>
                <c:pt idx="322">
                  <c:v>5.4818593488287014E-2</c:v>
                </c:pt>
                <c:pt idx="323">
                  <c:v>5.5241175840419605E-2</c:v>
                </c:pt>
                <c:pt idx="324">
                  <c:v>5.4449095173056752E-2</c:v>
                </c:pt>
                <c:pt idx="325">
                  <c:v>5.4706735570185933E-2</c:v>
                </c:pt>
                <c:pt idx="326">
                  <c:v>5.5705540868600863E-2</c:v>
                </c:pt>
                <c:pt idx="327">
                  <c:v>5.6942358852298702E-2</c:v>
                </c:pt>
                <c:pt idx="328">
                  <c:v>5.7100439927982687E-2</c:v>
                </c:pt>
                <c:pt idx="329">
                  <c:v>5.6691478586694065E-2</c:v>
                </c:pt>
                <c:pt idx="330">
                  <c:v>5.5981383292031714E-2</c:v>
                </c:pt>
                <c:pt idx="331">
                  <c:v>5.7289659794166496E-2</c:v>
                </c:pt>
                <c:pt idx="332">
                  <c:v>5.7696557531910532E-2</c:v>
                </c:pt>
                <c:pt idx="333">
                  <c:v>5.9562221169008618E-2</c:v>
                </c:pt>
                <c:pt idx="334">
                  <c:v>5.9621223099905314E-2</c:v>
                </c:pt>
                <c:pt idx="335">
                  <c:v>5.9883477339678151E-2</c:v>
                </c:pt>
                <c:pt idx="336">
                  <c:v>5.9179205500556567E-2</c:v>
                </c:pt>
                <c:pt idx="337">
                  <c:v>5.8767337344475444E-2</c:v>
                </c:pt>
                <c:pt idx="338">
                  <c:v>6.0247375663565049E-2</c:v>
                </c:pt>
                <c:pt idx="339">
                  <c:v>6.1702482660156314E-2</c:v>
                </c:pt>
                <c:pt idx="340">
                  <c:v>6.2307689652902086E-2</c:v>
                </c:pt>
                <c:pt idx="341">
                  <c:v>6.1179797820530103E-2</c:v>
                </c:pt>
                <c:pt idx="342">
                  <c:v>6.1681200263079265E-2</c:v>
                </c:pt>
                <c:pt idx="343">
                  <c:v>6.2881559439697074E-2</c:v>
                </c:pt>
                <c:pt idx="344">
                  <c:v>6.3289583739915112E-2</c:v>
                </c:pt>
                <c:pt idx="345">
                  <c:v>6.3062241551296402E-2</c:v>
                </c:pt>
                <c:pt idx="346">
                  <c:v>6.2439214364516618E-2</c:v>
                </c:pt>
                <c:pt idx="347">
                  <c:v>6.333409869760355E-2</c:v>
                </c:pt>
                <c:pt idx="348">
                  <c:v>6.3142315544116229E-2</c:v>
                </c:pt>
                <c:pt idx="349">
                  <c:v>6.3211251434181437E-2</c:v>
                </c:pt>
                <c:pt idx="350">
                  <c:v>6.2898699074217981E-2</c:v>
                </c:pt>
                <c:pt idx="351">
                  <c:v>6.399599648373748E-2</c:v>
                </c:pt>
                <c:pt idx="352">
                  <c:v>6.4390943984348928E-2</c:v>
                </c:pt>
                <c:pt idx="353">
                  <c:v>6.5437502069389294E-2</c:v>
                </c:pt>
                <c:pt idx="354">
                  <c:v>6.3781686517189864E-2</c:v>
                </c:pt>
                <c:pt idx="355">
                  <c:v>6.3260686635849314E-2</c:v>
                </c:pt>
                <c:pt idx="356">
                  <c:v>6.2530308959797332E-2</c:v>
                </c:pt>
                <c:pt idx="357">
                  <c:v>6.3500995129774682E-2</c:v>
                </c:pt>
                <c:pt idx="358">
                  <c:v>6.4102816945162081E-2</c:v>
                </c:pt>
                <c:pt idx="359">
                  <c:v>6.4356697168641924E-2</c:v>
                </c:pt>
                <c:pt idx="360">
                  <c:v>6.3973739140568323E-2</c:v>
                </c:pt>
                <c:pt idx="361">
                  <c:v>6.397538685259592E-2</c:v>
                </c:pt>
                <c:pt idx="362">
                  <c:v>6.3943581373539449E-2</c:v>
                </c:pt>
                <c:pt idx="363">
                  <c:v>6.429716303851353E-2</c:v>
                </c:pt>
                <c:pt idx="364">
                  <c:v>6.3933822504158036E-2</c:v>
                </c:pt>
                <c:pt idx="365">
                  <c:v>6.3865904111538932E-2</c:v>
                </c:pt>
                <c:pt idx="366">
                  <c:v>6.3198159761789677E-2</c:v>
                </c:pt>
                <c:pt idx="367">
                  <c:v>6.3130414644970892E-2</c:v>
                </c:pt>
                <c:pt idx="368">
                  <c:v>6.4236805799841382E-2</c:v>
                </c:pt>
                <c:pt idx="369">
                  <c:v>6.4531933931650132E-2</c:v>
                </c:pt>
                <c:pt idx="370">
                  <c:v>6.5212392727270738E-2</c:v>
                </c:pt>
                <c:pt idx="371">
                  <c:v>6.5427083208364226E-2</c:v>
                </c:pt>
                <c:pt idx="372">
                  <c:v>6.6358429907343738E-2</c:v>
                </c:pt>
                <c:pt idx="373">
                  <c:v>6.7424197322039928E-2</c:v>
                </c:pt>
                <c:pt idx="374">
                  <c:v>6.7921101453191773E-2</c:v>
                </c:pt>
                <c:pt idx="375">
                  <c:v>7.0511408177158771E-2</c:v>
                </c:pt>
                <c:pt idx="376">
                  <c:v>7.1257099815632163E-2</c:v>
                </c:pt>
                <c:pt idx="377">
                  <c:v>7.133758259437803E-2</c:v>
                </c:pt>
                <c:pt idx="378">
                  <c:v>7.0954074189428132E-2</c:v>
                </c:pt>
                <c:pt idx="379">
                  <c:v>7.2854187037753523E-2</c:v>
                </c:pt>
                <c:pt idx="380">
                  <c:v>7.5660664643582384E-2</c:v>
                </c:pt>
                <c:pt idx="381">
                  <c:v>7.698469949165343E-2</c:v>
                </c:pt>
                <c:pt idx="382">
                  <c:v>7.8894554899165414E-2</c:v>
                </c:pt>
                <c:pt idx="383">
                  <c:v>8.048102923163708E-2</c:v>
                </c:pt>
                <c:pt idx="384">
                  <c:v>8.483112319642315E-2</c:v>
                </c:pt>
                <c:pt idx="385">
                  <c:v>8.7207272993568272E-2</c:v>
                </c:pt>
                <c:pt idx="386">
                  <c:v>9.0821868439844591E-2</c:v>
                </c:pt>
                <c:pt idx="387">
                  <c:v>9.2120757802865619E-2</c:v>
                </c:pt>
                <c:pt idx="388">
                  <c:v>9.3602232559267237E-2</c:v>
                </c:pt>
                <c:pt idx="389">
                  <c:v>9.4674809467409943E-2</c:v>
                </c:pt>
                <c:pt idx="390">
                  <c:v>9.7313292497622855E-2</c:v>
                </c:pt>
                <c:pt idx="391">
                  <c:v>9.9971395427197726E-2</c:v>
                </c:pt>
                <c:pt idx="392">
                  <c:v>0.1017893609245039</c:v>
                </c:pt>
                <c:pt idx="393">
                  <c:v>0.10265263506586533</c:v>
                </c:pt>
                <c:pt idx="394">
                  <c:v>0.10485415829944691</c:v>
                </c:pt>
                <c:pt idx="395">
                  <c:v>0.10665603564537778</c:v>
                </c:pt>
                <c:pt idx="396">
                  <c:v>0.10772435660769977</c:v>
                </c:pt>
                <c:pt idx="397">
                  <c:v>0.10694615572851315</c:v>
                </c:pt>
                <c:pt idx="398">
                  <c:v>0.10657090827086611</c:v>
                </c:pt>
                <c:pt idx="399">
                  <c:v>0.10528809599585465</c:v>
                </c:pt>
                <c:pt idx="400">
                  <c:v>0.10456297456071777</c:v>
                </c:pt>
                <c:pt idx="401">
                  <c:v>0.10196817117892699</c:v>
                </c:pt>
                <c:pt idx="402">
                  <c:v>0.10156251690085979</c:v>
                </c:pt>
                <c:pt idx="403">
                  <c:v>9.9801890881783539E-2</c:v>
                </c:pt>
                <c:pt idx="404">
                  <c:v>9.9380351548104012E-2</c:v>
                </c:pt>
                <c:pt idx="405">
                  <c:v>9.4808819853110141E-2</c:v>
                </c:pt>
                <c:pt idx="406">
                  <c:v>9.1539832446133743E-2</c:v>
                </c:pt>
                <c:pt idx="407">
                  <c:v>8.7345331380102004E-2</c:v>
                </c:pt>
                <c:pt idx="408">
                  <c:v>8.4275808535201766E-2</c:v>
                </c:pt>
                <c:pt idx="409">
                  <c:v>8.0034587332274545E-2</c:v>
                </c:pt>
                <c:pt idx="410">
                  <c:v>7.7420526569248083E-2</c:v>
                </c:pt>
                <c:pt idx="411">
                  <c:v>7.431227704409861E-2</c:v>
                </c:pt>
                <c:pt idx="412">
                  <c:v>7.1056764341885084E-2</c:v>
                </c:pt>
                <c:pt idx="413">
                  <c:v>6.7336446592693833E-2</c:v>
                </c:pt>
                <c:pt idx="414">
                  <c:v>6.4841235506947772E-2</c:v>
                </c:pt>
                <c:pt idx="415">
                  <c:v>6.1760352647542392E-2</c:v>
                </c:pt>
                <c:pt idx="416">
                  <c:v>5.8452182861381333E-2</c:v>
                </c:pt>
                <c:pt idx="417">
                  <c:v>5.4610593393433743E-2</c:v>
                </c:pt>
                <c:pt idx="418">
                  <c:v>5.432107217352191E-2</c:v>
                </c:pt>
                <c:pt idx="419">
                  <c:v>5.2104027821007141E-2</c:v>
                </c:pt>
                <c:pt idx="420">
                  <c:v>4.9415909886123703E-2</c:v>
                </c:pt>
                <c:pt idx="421">
                  <c:v>4.5148860878317175E-2</c:v>
                </c:pt>
                <c:pt idx="422">
                  <c:v>4.3701076470655166E-2</c:v>
                </c:pt>
                <c:pt idx="423">
                  <c:v>4.4609444291902042E-2</c:v>
                </c:pt>
                <c:pt idx="424">
                  <c:v>4.5012843812894492E-2</c:v>
                </c:pt>
                <c:pt idx="425">
                  <c:v>4.5566197216788534E-2</c:v>
                </c:pt>
                <c:pt idx="426">
                  <c:v>4.4080824797809684E-2</c:v>
                </c:pt>
                <c:pt idx="427">
                  <c:v>4.2353921117564121E-2</c:v>
                </c:pt>
                <c:pt idx="428">
                  <c:v>4.1458041654475565E-2</c:v>
                </c:pt>
                <c:pt idx="429">
                  <c:v>4.2416890154242284E-2</c:v>
                </c:pt>
                <c:pt idx="430">
                  <c:v>4.2881457148042305E-2</c:v>
                </c:pt>
                <c:pt idx="431">
                  <c:v>4.2047664732888103E-2</c:v>
                </c:pt>
                <c:pt idx="432">
                  <c:v>4.1431107470778307E-2</c:v>
                </c:pt>
                <c:pt idx="433">
                  <c:v>4.086824023457962E-2</c:v>
                </c:pt>
                <c:pt idx="434">
                  <c:v>4.1074263387593575E-2</c:v>
                </c:pt>
                <c:pt idx="435">
                  <c:v>4.074250005466893E-2</c:v>
                </c:pt>
                <c:pt idx="436">
                  <c:v>4.1057604847099499E-2</c:v>
                </c:pt>
                <c:pt idx="437">
                  <c:v>4.0293404714178804E-2</c:v>
                </c:pt>
                <c:pt idx="438">
                  <c:v>3.9618106870596671E-2</c:v>
                </c:pt>
                <c:pt idx="439">
                  <c:v>3.8772476029739551E-2</c:v>
                </c:pt>
                <c:pt idx="440">
                  <c:v>3.8442122767684751E-2</c:v>
                </c:pt>
                <c:pt idx="441">
                  <c:v>3.7352538573983442E-2</c:v>
                </c:pt>
                <c:pt idx="442">
                  <c:v>3.709412039380245E-2</c:v>
                </c:pt>
                <c:pt idx="443">
                  <c:v>3.6191143311720811E-2</c:v>
                </c:pt>
                <c:pt idx="444">
                  <c:v>3.7584747680331189E-2</c:v>
                </c:pt>
                <c:pt idx="445">
                  <c:v>3.7958853864421653E-2</c:v>
                </c:pt>
                <c:pt idx="446">
                  <c:v>3.7648913888047843E-2</c:v>
                </c:pt>
                <c:pt idx="447">
                  <c:v>3.9357820667309092E-2</c:v>
                </c:pt>
                <c:pt idx="448">
                  <c:v>3.8476095488606005E-2</c:v>
                </c:pt>
                <c:pt idx="449">
                  <c:v>3.8235120472511999E-2</c:v>
                </c:pt>
                <c:pt idx="450">
                  <c:v>3.5211527864650656E-2</c:v>
                </c:pt>
                <c:pt idx="451">
                  <c:v>3.7052916392581355E-2</c:v>
                </c:pt>
                <c:pt idx="452">
                  <c:v>3.8314937802440815E-2</c:v>
                </c:pt>
                <c:pt idx="453">
                  <c:v>4.0451783534329294E-2</c:v>
                </c:pt>
                <c:pt idx="454">
                  <c:v>3.77707407448667E-2</c:v>
                </c:pt>
                <c:pt idx="455">
                  <c:v>3.6242566224012472E-2</c:v>
                </c:pt>
                <c:pt idx="456">
                  <c:v>3.4984369669542034E-2</c:v>
                </c:pt>
                <c:pt idx="457">
                  <c:v>3.8402954754129831E-2</c:v>
                </c:pt>
                <c:pt idx="458">
                  <c:v>3.8049439424087408E-2</c:v>
                </c:pt>
                <c:pt idx="459">
                  <c:v>3.7591265493448676E-2</c:v>
                </c:pt>
                <c:pt idx="460">
                  <c:v>3.4680837890932792E-2</c:v>
                </c:pt>
                <c:pt idx="461">
                  <c:v>3.5645034042884514E-2</c:v>
                </c:pt>
                <c:pt idx="462">
                  <c:v>3.4596986541590283E-2</c:v>
                </c:pt>
                <c:pt idx="463">
                  <c:v>3.6702910240799212E-2</c:v>
                </c:pt>
                <c:pt idx="464">
                  <c:v>3.5197370773593542E-2</c:v>
                </c:pt>
                <c:pt idx="465">
                  <c:v>3.4917222896681595E-2</c:v>
                </c:pt>
                <c:pt idx="466">
                  <c:v>3.3644474868696116E-2</c:v>
                </c:pt>
                <c:pt idx="467">
                  <c:v>3.4100029041259909E-2</c:v>
                </c:pt>
                <c:pt idx="468">
                  <c:v>3.4446252063082453E-2</c:v>
                </c:pt>
                <c:pt idx="469">
                  <c:v>3.4893200396124216E-2</c:v>
                </c:pt>
                <c:pt idx="470">
                  <c:v>3.6257833566549304E-2</c:v>
                </c:pt>
                <c:pt idx="471">
                  <c:v>3.6782687851032198E-2</c:v>
                </c:pt>
                <c:pt idx="472">
                  <c:v>3.6124366852625447E-2</c:v>
                </c:pt>
                <c:pt idx="473">
                  <c:v>3.5201518804264323E-2</c:v>
                </c:pt>
                <c:pt idx="474">
                  <c:v>3.34879046846333E-2</c:v>
                </c:pt>
                <c:pt idx="475">
                  <c:v>3.3289673567250495E-2</c:v>
                </c:pt>
                <c:pt idx="476">
                  <c:v>3.4184816199515439E-2</c:v>
                </c:pt>
                <c:pt idx="477">
                  <c:v>3.4913833216981077E-2</c:v>
                </c:pt>
                <c:pt idx="478">
                  <c:v>3.3024637458092601E-2</c:v>
                </c:pt>
                <c:pt idx="479">
                  <c:v>3.3484387178729154E-2</c:v>
                </c:pt>
                <c:pt idx="480">
                  <c:v>3.377965349653958E-2</c:v>
                </c:pt>
                <c:pt idx="481">
                  <c:v>3.5731477028051725E-2</c:v>
                </c:pt>
                <c:pt idx="482">
                  <c:v>3.3596506567821136E-2</c:v>
                </c:pt>
                <c:pt idx="483">
                  <c:v>3.4904074826740919E-2</c:v>
                </c:pt>
                <c:pt idx="484">
                  <c:v>3.4020825302776135E-2</c:v>
                </c:pt>
                <c:pt idx="485">
                  <c:v>3.4877817192371333E-2</c:v>
                </c:pt>
                <c:pt idx="486">
                  <c:v>3.5701696163497602E-2</c:v>
                </c:pt>
                <c:pt idx="487">
                  <c:v>3.8118702103216481E-2</c:v>
                </c:pt>
                <c:pt idx="488">
                  <c:v>3.7225720016698986E-2</c:v>
                </c:pt>
                <c:pt idx="489">
                  <c:v>3.4861728568852959E-2</c:v>
                </c:pt>
                <c:pt idx="490">
                  <c:v>3.2572527561009652E-2</c:v>
                </c:pt>
                <c:pt idx="491">
                  <c:v>3.5309898522841082E-2</c:v>
                </c:pt>
                <c:pt idx="492">
                  <c:v>3.6067199456904696E-2</c:v>
                </c:pt>
                <c:pt idx="493">
                  <c:v>3.5578277001222416E-2</c:v>
                </c:pt>
                <c:pt idx="494">
                  <c:v>3.2298277304751606E-2</c:v>
                </c:pt>
                <c:pt idx="495">
                  <c:v>3.2672782054952006E-2</c:v>
                </c:pt>
                <c:pt idx="496">
                  <c:v>3.5240900134870211E-2</c:v>
                </c:pt>
                <c:pt idx="497">
                  <c:v>3.5168527339623223E-2</c:v>
                </c:pt>
                <c:pt idx="498">
                  <c:v>3.3144000884995604E-2</c:v>
                </c:pt>
                <c:pt idx="499">
                  <c:v>3.1170188376664482E-2</c:v>
                </c:pt>
                <c:pt idx="500">
                  <c:v>3.4255255353727698E-2</c:v>
                </c:pt>
                <c:pt idx="501">
                  <c:v>3.6822307419614016E-2</c:v>
                </c:pt>
                <c:pt idx="502">
                  <c:v>3.8812216277687391E-2</c:v>
                </c:pt>
                <c:pt idx="503">
                  <c:v>3.8011026038290228E-2</c:v>
                </c:pt>
                <c:pt idx="504">
                  <c:v>3.5780148276966642E-2</c:v>
                </c:pt>
                <c:pt idx="505">
                  <c:v>3.3153263919567418E-2</c:v>
                </c:pt>
                <c:pt idx="506">
                  <c:v>3.3282718720328792E-2</c:v>
                </c:pt>
                <c:pt idx="507">
                  <c:v>3.5605205145875223E-2</c:v>
                </c:pt>
                <c:pt idx="508">
                  <c:v>3.5471425197780182E-2</c:v>
                </c:pt>
                <c:pt idx="509">
                  <c:v>3.3919460668990702E-2</c:v>
                </c:pt>
                <c:pt idx="510">
                  <c:v>3.3258566940767738E-2</c:v>
                </c:pt>
                <c:pt idx="511">
                  <c:v>3.4707247888889389E-2</c:v>
                </c:pt>
                <c:pt idx="512">
                  <c:v>3.5171678407631482E-2</c:v>
                </c:pt>
                <c:pt idx="513">
                  <c:v>3.3610630192272915E-2</c:v>
                </c:pt>
                <c:pt idx="514">
                  <c:v>3.3256142748216595E-2</c:v>
                </c:pt>
                <c:pt idx="515">
                  <c:v>3.3760328100242661E-2</c:v>
                </c:pt>
                <c:pt idx="516">
                  <c:v>3.6624458485877281E-2</c:v>
                </c:pt>
                <c:pt idx="517">
                  <c:v>3.558865093555922E-2</c:v>
                </c:pt>
                <c:pt idx="518">
                  <c:v>3.5357644821192358E-2</c:v>
                </c:pt>
                <c:pt idx="519">
                  <c:v>3.355020600435097E-2</c:v>
                </c:pt>
                <c:pt idx="520">
                  <c:v>3.4707115217475951E-2</c:v>
                </c:pt>
              </c:numCache>
            </c:numRef>
          </c:val>
        </c:ser>
        <c:ser>
          <c:idx val="15"/>
          <c:order val="12"/>
          <c:tx>
            <c:strRef>
              <c:f>APHY_t!$E$14</c:f>
              <c:strCache>
                <c:ptCount val="1"/>
                <c:pt idx="0">
                  <c:v>P13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APHY_t!$F$14:$TF$14</c:f>
              <c:numCache>
                <c:formatCode>General</c:formatCode>
                <c:ptCount val="521"/>
                <c:pt idx="0">
                  <c:v>1.5338725146646759</c:v>
                </c:pt>
                <c:pt idx="1">
                  <c:v>1.5448479049712451</c:v>
                </c:pt>
                <c:pt idx="2">
                  <c:v>1.5626147874925378</c:v>
                </c:pt>
                <c:pt idx="3">
                  <c:v>1.5808728303275021</c:v>
                </c:pt>
                <c:pt idx="4">
                  <c:v>1.5699264595770872</c:v>
                </c:pt>
                <c:pt idx="5">
                  <c:v>1.5555946936065619</c:v>
                </c:pt>
                <c:pt idx="6">
                  <c:v>1.5666086290595547</c:v>
                </c:pt>
                <c:pt idx="7">
                  <c:v>1.5605843560934298</c:v>
                </c:pt>
                <c:pt idx="8">
                  <c:v>1.5579162181131057</c:v>
                </c:pt>
                <c:pt idx="9">
                  <c:v>1.5382521985581801</c:v>
                </c:pt>
                <c:pt idx="10">
                  <c:v>1.5406280034703002</c:v>
                </c:pt>
                <c:pt idx="11">
                  <c:v>1.5392729368204021</c:v>
                </c:pt>
                <c:pt idx="12">
                  <c:v>1.5094613922010784</c:v>
                </c:pt>
                <c:pt idx="13">
                  <c:v>1.468637663171142</c:v>
                </c:pt>
                <c:pt idx="14">
                  <c:v>1.4519748800174417</c:v>
                </c:pt>
                <c:pt idx="15">
                  <c:v>1.4601905137773612</c:v>
                </c:pt>
                <c:pt idx="16">
                  <c:v>1.4545604367469467</c:v>
                </c:pt>
                <c:pt idx="17">
                  <c:v>1.4381481100146478</c:v>
                </c:pt>
                <c:pt idx="18">
                  <c:v>1.4071379729552429</c:v>
                </c:pt>
                <c:pt idx="19">
                  <c:v>1.3940381623182732</c:v>
                </c:pt>
                <c:pt idx="20">
                  <c:v>1.3724596602775705</c:v>
                </c:pt>
                <c:pt idx="21">
                  <c:v>1.3514976610648206</c:v>
                </c:pt>
                <c:pt idx="22">
                  <c:v>1.3323015987467601</c:v>
                </c:pt>
                <c:pt idx="23">
                  <c:v>1.3092240070687158</c:v>
                </c:pt>
                <c:pt idx="24">
                  <c:v>1.3058574027464001</c:v>
                </c:pt>
                <c:pt idx="25">
                  <c:v>1.2958102410632248</c:v>
                </c:pt>
                <c:pt idx="26">
                  <c:v>1.2808303662387401</c:v>
                </c:pt>
                <c:pt idx="27">
                  <c:v>1.2521138579550248</c:v>
                </c:pt>
                <c:pt idx="28">
                  <c:v>1.2351998636630979</c:v>
                </c:pt>
                <c:pt idx="29">
                  <c:v>1.2167409149627388</c:v>
                </c:pt>
                <c:pt idx="30">
                  <c:v>1.1977156178893744</c:v>
                </c:pt>
                <c:pt idx="31">
                  <c:v>1.1689076614495921</c:v>
                </c:pt>
                <c:pt idx="32">
                  <c:v>1.139712410135606</c:v>
                </c:pt>
                <c:pt idx="33">
                  <c:v>1.1318960334847499</c:v>
                </c:pt>
                <c:pt idx="34">
                  <c:v>1.1122348985693711</c:v>
                </c:pt>
                <c:pt idx="35">
                  <c:v>1.0999576585373296</c:v>
                </c:pt>
                <c:pt idx="36">
                  <c:v>1.0745410231815578</c:v>
                </c:pt>
                <c:pt idx="37">
                  <c:v>1.0565930187299817</c:v>
                </c:pt>
                <c:pt idx="38">
                  <c:v>1.043047952978986</c:v>
                </c:pt>
                <c:pt idx="39">
                  <c:v>1.0248260784180159</c:v>
                </c:pt>
                <c:pt idx="40">
                  <c:v>1.0164663709669597</c:v>
                </c:pt>
                <c:pt idx="41">
                  <c:v>0.99837953513697952</c:v>
                </c:pt>
                <c:pt idx="42">
                  <c:v>0.98197654724669059</c:v>
                </c:pt>
                <c:pt idx="43">
                  <c:v>0.95434346564540062</c:v>
                </c:pt>
                <c:pt idx="44">
                  <c:v>0.92898202424094956</c:v>
                </c:pt>
                <c:pt idx="45">
                  <c:v>0.90759561186313065</c:v>
                </c:pt>
                <c:pt idx="46">
                  <c:v>0.88850681653700203</c:v>
                </c:pt>
                <c:pt idx="47">
                  <c:v>0.87301399958203629</c:v>
                </c:pt>
                <c:pt idx="48">
                  <c:v>0.85816764983295313</c:v>
                </c:pt>
                <c:pt idx="49">
                  <c:v>0.83468587827644458</c:v>
                </c:pt>
                <c:pt idx="50">
                  <c:v>0.8207433120728358</c:v>
                </c:pt>
                <c:pt idx="51">
                  <c:v>0.7994539325053297</c:v>
                </c:pt>
                <c:pt idx="52">
                  <c:v>0.78928538664330361</c:v>
                </c:pt>
                <c:pt idx="53">
                  <c:v>0.77153092930558564</c:v>
                </c:pt>
                <c:pt idx="54">
                  <c:v>0.75606194091883971</c:v>
                </c:pt>
                <c:pt idx="55">
                  <c:v>0.73366079037988363</c:v>
                </c:pt>
                <c:pt idx="56">
                  <c:v>0.71550091875768096</c:v>
                </c:pt>
                <c:pt idx="57">
                  <c:v>0.69794516760047742</c:v>
                </c:pt>
                <c:pt idx="58">
                  <c:v>0.68056431076240398</c:v>
                </c:pt>
                <c:pt idx="59">
                  <c:v>0.66025346899344983</c:v>
                </c:pt>
                <c:pt idx="60">
                  <c:v>0.64284058630259244</c:v>
                </c:pt>
                <c:pt idx="61">
                  <c:v>0.63313676371996552</c:v>
                </c:pt>
                <c:pt idx="62">
                  <c:v>0.61650708451837932</c:v>
                </c:pt>
                <c:pt idx="63">
                  <c:v>0.59978116166919593</c:v>
                </c:pt>
                <c:pt idx="64">
                  <c:v>0.57698459898864229</c:v>
                </c:pt>
                <c:pt idx="65">
                  <c:v>0.5581292627225567</c:v>
                </c:pt>
                <c:pt idx="66">
                  <c:v>0.5425999903097567</c:v>
                </c:pt>
                <c:pt idx="67">
                  <c:v>0.52883657976739673</c:v>
                </c:pt>
                <c:pt idx="68">
                  <c:v>0.51428168222666759</c:v>
                </c:pt>
                <c:pt idx="69">
                  <c:v>0.49502940876612916</c:v>
                </c:pt>
                <c:pt idx="70">
                  <c:v>0.47167192265727581</c:v>
                </c:pt>
                <c:pt idx="71">
                  <c:v>0.45765807352564764</c:v>
                </c:pt>
                <c:pt idx="72">
                  <c:v>0.44627069933835306</c:v>
                </c:pt>
                <c:pt idx="73">
                  <c:v>0.43461701921555584</c:v>
                </c:pt>
                <c:pt idx="74">
                  <c:v>0.42419157258717272</c:v>
                </c:pt>
                <c:pt idx="75">
                  <c:v>0.41245234098530181</c:v>
                </c:pt>
                <c:pt idx="76">
                  <c:v>0.4054950877662804</c:v>
                </c:pt>
                <c:pt idx="77">
                  <c:v>0.39819477377545698</c:v>
                </c:pt>
                <c:pt idx="78">
                  <c:v>0.38837946887532404</c:v>
                </c:pt>
                <c:pt idx="79">
                  <c:v>0.37774820012888188</c:v>
                </c:pt>
                <c:pt idx="80">
                  <c:v>0.36351358353642282</c:v>
                </c:pt>
                <c:pt idx="81">
                  <c:v>0.35237292424162392</c:v>
                </c:pt>
                <c:pt idx="82">
                  <c:v>0.34898933441064345</c:v>
                </c:pt>
                <c:pt idx="83">
                  <c:v>0.33882980014795644</c:v>
                </c:pt>
                <c:pt idx="84">
                  <c:v>0.33239626540372863</c:v>
                </c:pt>
                <c:pt idx="85">
                  <c:v>0.31953430450302567</c:v>
                </c:pt>
                <c:pt idx="86">
                  <c:v>0.30593017583048987</c:v>
                </c:pt>
                <c:pt idx="87">
                  <c:v>0.29111907532588238</c:v>
                </c:pt>
                <c:pt idx="88">
                  <c:v>0.28058239205760566</c:v>
                </c:pt>
                <c:pt idx="89">
                  <c:v>0.27955220897303157</c:v>
                </c:pt>
                <c:pt idx="90">
                  <c:v>0.27930424132070636</c:v>
                </c:pt>
                <c:pt idx="91">
                  <c:v>0.27921418299326262</c:v>
                </c:pt>
                <c:pt idx="92">
                  <c:v>0.27534146175433732</c:v>
                </c:pt>
                <c:pt idx="93">
                  <c:v>0.27131711286520982</c:v>
                </c:pt>
                <c:pt idx="94">
                  <c:v>0.26750004196691951</c:v>
                </c:pt>
                <c:pt idx="95">
                  <c:v>0.26344323436417671</c:v>
                </c:pt>
                <c:pt idx="96">
                  <c:v>0.25972378885878583</c:v>
                </c:pt>
                <c:pt idx="97">
                  <c:v>0.25652468346497193</c:v>
                </c:pt>
                <c:pt idx="98">
                  <c:v>0.25527851163414839</c:v>
                </c:pt>
                <c:pt idx="99">
                  <c:v>0.25125968837674328</c:v>
                </c:pt>
                <c:pt idx="100">
                  <c:v>0.24735642200061664</c:v>
                </c:pt>
                <c:pt idx="101">
                  <c:v>0.24500416849053391</c:v>
                </c:pt>
                <c:pt idx="102">
                  <c:v>0.24366007482880919</c:v>
                </c:pt>
                <c:pt idx="103">
                  <c:v>0.24232924563836641</c:v>
                </c:pt>
                <c:pt idx="104">
                  <c:v>0.24240217125446564</c:v>
                </c:pt>
                <c:pt idx="105">
                  <c:v>0.24305346522663726</c:v>
                </c:pt>
                <c:pt idx="106">
                  <c:v>0.24156891032760491</c:v>
                </c:pt>
                <c:pt idx="107">
                  <c:v>0.23881815550196536</c:v>
                </c:pt>
                <c:pt idx="108">
                  <c:v>0.2353952143111554</c:v>
                </c:pt>
                <c:pt idx="109">
                  <c:v>0.23295130320159024</c:v>
                </c:pt>
                <c:pt idx="110">
                  <c:v>0.23175422209165708</c:v>
                </c:pt>
                <c:pt idx="111">
                  <c:v>0.23146565320713194</c:v>
                </c:pt>
                <c:pt idx="112">
                  <c:v>0.23100761211799456</c:v>
                </c:pt>
                <c:pt idx="113">
                  <c:v>0.22770067438925717</c:v>
                </c:pt>
                <c:pt idx="114">
                  <c:v>0.22493872179126645</c:v>
                </c:pt>
                <c:pt idx="115">
                  <c:v>0.22441468857659341</c:v>
                </c:pt>
                <c:pt idx="116">
                  <c:v>0.22382533487863721</c:v>
                </c:pt>
                <c:pt idx="117">
                  <c:v>0.22258321796538938</c:v>
                </c:pt>
                <c:pt idx="118">
                  <c:v>0.21917812021663297</c:v>
                </c:pt>
                <c:pt idx="119">
                  <c:v>0.21742435688819786</c:v>
                </c:pt>
                <c:pt idx="120">
                  <c:v>0.21687393512821981</c:v>
                </c:pt>
                <c:pt idx="121">
                  <c:v>0.21763573978705841</c:v>
                </c:pt>
                <c:pt idx="122">
                  <c:v>0.21768621094286095</c:v>
                </c:pt>
                <c:pt idx="123">
                  <c:v>0.21638794399449851</c:v>
                </c:pt>
                <c:pt idx="124">
                  <c:v>0.21466794168254649</c:v>
                </c:pt>
                <c:pt idx="125">
                  <c:v>0.21253695965395086</c:v>
                </c:pt>
                <c:pt idx="126">
                  <c:v>0.21505393806661441</c:v>
                </c:pt>
                <c:pt idx="127">
                  <c:v>0.21735406740383809</c:v>
                </c:pt>
                <c:pt idx="128">
                  <c:v>0.21930116995946841</c:v>
                </c:pt>
                <c:pt idx="129">
                  <c:v>0.21573668066474044</c:v>
                </c:pt>
                <c:pt idx="130">
                  <c:v>0.21429797810344559</c:v>
                </c:pt>
                <c:pt idx="131">
                  <c:v>0.21315256980667868</c:v>
                </c:pt>
                <c:pt idx="132">
                  <c:v>0.21241285496095424</c:v>
                </c:pt>
                <c:pt idx="133">
                  <c:v>0.21191521903867341</c:v>
                </c:pt>
                <c:pt idx="134">
                  <c:v>0.21286681601349194</c:v>
                </c:pt>
                <c:pt idx="135">
                  <c:v>0.21560468669966146</c:v>
                </c:pt>
                <c:pt idx="136">
                  <c:v>0.21608045426734043</c:v>
                </c:pt>
                <c:pt idx="137">
                  <c:v>0.21530618528543707</c:v>
                </c:pt>
                <c:pt idx="138">
                  <c:v>0.21421839009153018</c:v>
                </c:pt>
                <c:pt idx="139">
                  <c:v>0.21355086015186941</c:v>
                </c:pt>
                <c:pt idx="140">
                  <c:v>0.21279433920365209</c:v>
                </c:pt>
                <c:pt idx="141">
                  <c:v>0.21091736208911782</c:v>
                </c:pt>
                <c:pt idx="142">
                  <c:v>0.20801559953904183</c:v>
                </c:pt>
                <c:pt idx="143">
                  <c:v>0.20723829393281876</c:v>
                </c:pt>
                <c:pt idx="144">
                  <c:v>0.20652327107292681</c:v>
                </c:pt>
                <c:pt idx="145">
                  <c:v>0.20752605965773174</c:v>
                </c:pt>
                <c:pt idx="146">
                  <c:v>0.20609666566543078</c:v>
                </c:pt>
                <c:pt idx="147">
                  <c:v>0.20515034289740952</c:v>
                </c:pt>
                <c:pt idx="148">
                  <c:v>0.20272069137894619</c:v>
                </c:pt>
                <c:pt idx="149">
                  <c:v>0.20156615492481161</c:v>
                </c:pt>
                <c:pt idx="150">
                  <c:v>0.20029004474065926</c:v>
                </c:pt>
                <c:pt idx="151">
                  <c:v>0.19904594959375441</c:v>
                </c:pt>
                <c:pt idx="152">
                  <c:v>0.19801223957566774</c:v>
                </c:pt>
                <c:pt idx="153">
                  <c:v>0.19742884172553374</c:v>
                </c:pt>
                <c:pt idx="154">
                  <c:v>0.19865853716336471</c:v>
                </c:pt>
                <c:pt idx="155">
                  <c:v>0.19807634440468483</c:v>
                </c:pt>
                <c:pt idx="156">
                  <c:v>0.19759719074773496</c:v>
                </c:pt>
                <c:pt idx="157">
                  <c:v>0.19529931127848504</c:v>
                </c:pt>
                <c:pt idx="158">
                  <c:v>0.19453013540088634</c:v>
                </c:pt>
                <c:pt idx="159">
                  <c:v>0.19310498784797644</c:v>
                </c:pt>
                <c:pt idx="160">
                  <c:v>0.19070489736204221</c:v>
                </c:pt>
                <c:pt idx="161">
                  <c:v>0.18771048749354449</c:v>
                </c:pt>
                <c:pt idx="162">
                  <c:v>0.18473549944494758</c:v>
                </c:pt>
                <c:pt idx="163">
                  <c:v>0.18217176442481317</c:v>
                </c:pt>
                <c:pt idx="164">
                  <c:v>0.18059987078641049</c:v>
                </c:pt>
                <c:pt idx="165">
                  <c:v>0.17814132480047318</c:v>
                </c:pt>
                <c:pt idx="166">
                  <c:v>0.1764465080987854</c:v>
                </c:pt>
                <c:pt idx="167">
                  <c:v>0.17159583220512098</c:v>
                </c:pt>
                <c:pt idx="168">
                  <c:v>0.16851923123018117</c:v>
                </c:pt>
                <c:pt idx="169">
                  <c:v>0.16429682174707674</c:v>
                </c:pt>
                <c:pt idx="170">
                  <c:v>0.16189938342182153</c:v>
                </c:pt>
                <c:pt idx="171">
                  <c:v>0.15697577227053136</c:v>
                </c:pt>
                <c:pt idx="172">
                  <c:v>0.15477838578043707</c:v>
                </c:pt>
                <c:pt idx="173">
                  <c:v>0.15238887341254878</c:v>
                </c:pt>
                <c:pt idx="174">
                  <c:v>0.15098563319558317</c:v>
                </c:pt>
                <c:pt idx="175">
                  <c:v>0.14883958477827941</c:v>
                </c:pt>
                <c:pt idx="176">
                  <c:v>0.14572651545474188</c:v>
                </c:pt>
                <c:pt idx="177">
                  <c:v>0.14303464267486021</c:v>
                </c:pt>
                <c:pt idx="178">
                  <c:v>0.13987324249365932</c:v>
                </c:pt>
                <c:pt idx="179">
                  <c:v>0.13813178062534798</c:v>
                </c:pt>
                <c:pt idx="180">
                  <c:v>0.1371328334082377</c:v>
                </c:pt>
                <c:pt idx="181">
                  <c:v>0.1372396969288249</c:v>
                </c:pt>
                <c:pt idx="182">
                  <c:v>0.13562474352974577</c:v>
                </c:pt>
                <c:pt idx="183">
                  <c:v>0.1335733913702839</c:v>
                </c:pt>
                <c:pt idx="184">
                  <c:v>0.13004296214186994</c:v>
                </c:pt>
                <c:pt idx="185">
                  <c:v>0.12975930407951622</c:v>
                </c:pt>
                <c:pt idx="186">
                  <c:v>0.12933657919607031</c:v>
                </c:pt>
                <c:pt idx="187">
                  <c:v>0.12886259768903366</c:v>
                </c:pt>
                <c:pt idx="188">
                  <c:v>0.1268411412388312</c:v>
                </c:pt>
                <c:pt idx="189">
                  <c:v>0.12601127693168412</c:v>
                </c:pt>
                <c:pt idx="190">
                  <c:v>0.12627737417658039</c:v>
                </c:pt>
                <c:pt idx="191">
                  <c:v>0.12574071242982821</c:v>
                </c:pt>
                <c:pt idx="192">
                  <c:v>0.12394909452168609</c:v>
                </c:pt>
                <c:pt idx="193">
                  <c:v>0.12218548298162535</c:v>
                </c:pt>
                <c:pt idx="194">
                  <c:v>0.12120333617247511</c:v>
                </c:pt>
                <c:pt idx="195">
                  <c:v>0.12044857193576</c:v>
                </c:pt>
                <c:pt idx="196">
                  <c:v>0.11810239756879515</c:v>
                </c:pt>
                <c:pt idx="197">
                  <c:v>0.11689360189147972</c:v>
                </c:pt>
                <c:pt idx="198">
                  <c:v>0.11598474422411705</c:v>
                </c:pt>
                <c:pt idx="199">
                  <c:v>0.11518442357320548</c:v>
                </c:pt>
                <c:pt idx="200">
                  <c:v>0.11311453107521371</c:v>
                </c:pt>
                <c:pt idx="201">
                  <c:v>0.11158394087293159</c:v>
                </c:pt>
                <c:pt idx="202">
                  <c:v>0.11017074685344012</c:v>
                </c:pt>
                <c:pt idx="203">
                  <c:v>0.10847118772048669</c:v>
                </c:pt>
                <c:pt idx="204">
                  <c:v>0.10670726553348626</c:v>
                </c:pt>
                <c:pt idx="205">
                  <c:v>0.10609798857021022</c:v>
                </c:pt>
                <c:pt idx="206">
                  <c:v>0.10621031882144708</c:v>
                </c:pt>
                <c:pt idx="207">
                  <c:v>0.10449188002306496</c:v>
                </c:pt>
                <c:pt idx="208">
                  <c:v>0.1033784717700707</c:v>
                </c:pt>
                <c:pt idx="209">
                  <c:v>0.10156579285998729</c:v>
                </c:pt>
                <c:pt idx="210">
                  <c:v>0.10147683219200138</c:v>
                </c:pt>
                <c:pt idx="211">
                  <c:v>9.9224152756021561E-2</c:v>
                </c:pt>
                <c:pt idx="212">
                  <c:v>9.7656162264704735E-2</c:v>
                </c:pt>
                <c:pt idx="213">
                  <c:v>9.5487398936644208E-2</c:v>
                </c:pt>
                <c:pt idx="214">
                  <c:v>9.5811415627907709E-2</c:v>
                </c:pt>
                <c:pt idx="215">
                  <c:v>9.5752468988962863E-2</c:v>
                </c:pt>
                <c:pt idx="216">
                  <c:v>9.5034890118790821E-2</c:v>
                </c:pt>
                <c:pt idx="217">
                  <c:v>9.4630321864397252E-2</c:v>
                </c:pt>
                <c:pt idx="218">
                  <c:v>9.3196821721144268E-2</c:v>
                </c:pt>
                <c:pt idx="219">
                  <c:v>9.3067311368045247E-2</c:v>
                </c:pt>
                <c:pt idx="220">
                  <c:v>9.1382402406366414E-2</c:v>
                </c:pt>
                <c:pt idx="221">
                  <c:v>9.0084862209388744E-2</c:v>
                </c:pt>
                <c:pt idx="222">
                  <c:v>8.9203268667779098E-2</c:v>
                </c:pt>
                <c:pt idx="223">
                  <c:v>8.6868615141498046E-2</c:v>
                </c:pt>
                <c:pt idx="224">
                  <c:v>8.5301463085983048E-2</c:v>
                </c:pt>
                <c:pt idx="225">
                  <c:v>8.3677108644712728E-2</c:v>
                </c:pt>
                <c:pt idx="226">
                  <c:v>8.3533615956614543E-2</c:v>
                </c:pt>
                <c:pt idx="227">
                  <c:v>8.2897544808549661E-2</c:v>
                </c:pt>
                <c:pt idx="228">
                  <c:v>8.1404768101974223E-2</c:v>
                </c:pt>
                <c:pt idx="229">
                  <c:v>8.0557981975051568E-2</c:v>
                </c:pt>
                <c:pt idx="230">
                  <c:v>7.9955921018580914E-2</c:v>
                </c:pt>
                <c:pt idx="231">
                  <c:v>7.8622152117520952E-2</c:v>
                </c:pt>
                <c:pt idx="232">
                  <c:v>7.6541087054350157E-2</c:v>
                </c:pt>
                <c:pt idx="233">
                  <c:v>7.5648283942330433E-2</c:v>
                </c:pt>
                <c:pt idx="234">
                  <c:v>7.4904621638321831E-2</c:v>
                </c:pt>
                <c:pt idx="235">
                  <c:v>7.368874033752347E-2</c:v>
                </c:pt>
                <c:pt idx="236">
                  <c:v>7.1696307260226952E-2</c:v>
                </c:pt>
                <c:pt idx="237">
                  <c:v>7.0307950894464899E-2</c:v>
                </c:pt>
                <c:pt idx="238">
                  <c:v>6.9153532809054383E-2</c:v>
                </c:pt>
                <c:pt idx="239">
                  <c:v>6.7558257044103523E-2</c:v>
                </c:pt>
                <c:pt idx="240">
                  <c:v>6.6302083353901795E-2</c:v>
                </c:pt>
                <c:pt idx="241">
                  <c:v>6.4540501352853899E-2</c:v>
                </c:pt>
                <c:pt idx="242">
                  <c:v>6.3595846074476756E-2</c:v>
                </c:pt>
                <c:pt idx="243">
                  <c:v>6.2000736429672833E-2</c:v>
                </c:pt>
                <c:pt idx="244">
                  <c:v>6.1589502462608789E-2</c:v>
                </c:pt>
                <c:pt idx="245">
                  <c:v>6.0651266983263771E-2</c:v>
                </c:pt>
                <c:pt idx="246">
                  <c:v>6.0981927875613698E-2</c:v>
                </c:pt>
                <c:pt idx="247">
                  <c:v>6.0379749316621864E-2</c:v>
                </c:pt>
                <c:pt idx="248">
                  <c:v>5.9194716129179432E-2</c:v>
                </c:pt>
                <c:pt idx="249">
                  <c:v>5.7851273749151999E-2</c:v>
                </c:pt>
                <c:pt idx="250">
                  <c:v>5.7671160447573797E-2</c:v>
                </c:pt>
                <c:pt idx="251">
                  <c:v>5.8655540183723945E-2</c:v>
                </c:pt>
                <c:pt idx="252">
                  <c:v>5.7901156466603466E-2</c:v>
                </c:pt>
                <c:pt idx="253">
                  <c:v>5.7090219008559574E-2</c:v>
                </c:pt>
                <c:pt idx="254">
                  <c:v>5.561835360625806E-2</c:v>
                </c:pt>
                <c:pt idx="255">
                  <c:v>5.5108578924656322E-2</c:v>
                </c:pt>
                <c:pt idx="256">
                  <c:v>5.4708477621444818E-2</c:v>
                </c:pt>
                <c:pt idx="257">
                  <c:v>5.4883738261733761E-2</c:v>
                </c:pt>
                <c:pt idx="258">
                  <c:v>5.4055896100692183E-2</c:v>
                </c:pt>
                <c:pt idx="259">
                  <c:v>5.3298235791371815E-2</c:v>
                </c:pt>
                <c:pt idx="260">
                  <c:v>5.2492647919984758E-2</c:v>
                </c:pt>
                <c:pt idx="261">
                  <c:v>5.3844878457333878E-2</c:v>
                </c:pt>
                <c:pt idx="262">
                  <c:v>5.4159910545587012E-2</c:v>
                </c:pt>
                <c:pt idx="263">
                  <c:v>5.3863038536837118E-2</c:v>
                </c:pt>
                <c:pt idx="264">
                  <c:v>5.2479784999244515E-2</c:v>
                </c:pt>
                <c:pt idx="265">
                  <c:v>5.1690103304706442E-2</c:v>
                </c:pt>
                <c:pt idx="266">
                  <c:v>5.1430737989520428E-2</c:v>
                </c:pt>
                <c:pt idx="267">
                  <c:v>5.1698009011130162E-2</c:v>
                </c:pt>
                <c:pt idx="268">
                  <c:v>5.2355078336015333E-2</c:v>
                </c:pt>
                <c:pt idx="269">
                  <c:v>5.1945952946964455E-2</c:v>
                </c:pt>
                <c:pt idx="270">
                  <c:v>5.1190406998976423E-2</c:v>
                </c:pt>
                <c:pt idx="271">
                  <c:v>4.9998131173987714E-2</c:v>
                </c:pt>
                <c:pt idx="272">
                  <c:v>5.016508405887149E-2</c:v>
                </c:pt>
                <c:pt idx="273">
                  <c:v>4.9947804272416164E-2</c:v>
                </c:pt>
                <c:pt idx="274">
                  <c:v>5.0480903007678983E-2</c:v>
                </c:pt>
                <c:pt idx="275">
                  <c:v>5.0272003409565946E-2</c:v>
                </c:pt>
                <c:pt idx="276">
                  <c:v>5.0316354368387883E-2</c:v>
                </c:pt>
                <c:pt idx="277">
                  <c:v>4.9113089935458126E-2</c:v>
                </c:pt>
                <c:pt idx="278">
                  <c:v>4.8331472409044694E-2</c:v>
                </c:pt>
                <c:pt idx="279">
                  <c:v>4.7282519831969093E-2</c:v>
                </c:pt>
                <c:pt idx="280">
                  <c:v>4.7015344320449633E-2</c:v>
                </c:pt>
                <c:pt idx="281">
                  <c:v>4.6991481170922132E-2</c:v>
                </c:pt>
                <c:pt idx="282">
                  <c:v>4.7882791353687629E-2</c:v>
                </c:pt>
                <c:pt idx="283">
                  <c:v>4.8833689128224236E-2</c:v>
                </c:pt>
                <c:pt idx="284">
                  <c:v>4.8549526123798876E-2</c:v>
                </c:pt>
                <c:pt idx="285">
                  <c:v>4.8512890534942933E-2</c:v>
                </c:pt>
                <c:pt idx="286">
                  <c:v>4.7954939572186314E-2</c:v>
                </c:pt>
                <c:pt idx="287">
                  <c:v>4.8919639436099102E-2</c:v>
                </c:pt>
                <c:pt idx="288">
                  <c:v>4.8069790827238258E-2</c:v>
                </c:pt>
                <c:pt idx="289">
                  <c:v>4.7758166646189294E-2</c:v>
                </c:pt>
                <c:pt idx="290">
                  <c:v>4.7027602696774466E-2</c:v>
                </c:pt>
                <c:pt idx="291">
                  <c:v>4.8734391804044257E-2</c:v>
                </c:pt>
                <c:pt idx="292">
                  <c:v>4.9747380034915134E-2</c:v>
                </c:pt>
                <c:pt idx="293">
                  <c:v>4.9358556092857428E-2</c:v>
                </c:pt>
                <c:pt idx="294">
                  <c:v>4.8007968460654665E-2</c:v>
                </c:pt>
                <c:pt idx="295">
                  <c:v>4.6958391883996822E-2</c:v>
                </c:pt>
                <c:pt idx="296">
                  <c:v>4.7195929221751594E-2</c:v>
                </c:pt>
                <c:pt idx="297">
                  <c:v>4.8418042222077344E-2</c:v>
                </c:pt>
                <c:pt idx="298">
                  <c:v>4.8589017291179856E-2</c:v>
                </c:pt>
                <c:pt idx="299">
                  <c:v>4.9804042049483972E-2</c:v>
                </c:pt>
                <c:pt idx="300">
                  <c:v>5.0854485959692157E-2</c:v>
                </c:pt>
                <c:pt idx="301">
                  <c:v>5.1686105763547256E-2</c:v>
                </c:pt>
                <c:pt idx="302">
                  <c:v>5.0773698958291646E-2</c:v>
                </c:pt>
                <c:pt idx="303">
                  <c:v>4.9793334939393981E-2</c:v>
                </c:pt>
                <c:pt idx="304">
                  <c:v>4.9544558698286945E-2</c:v>
                </c:pt>
                <c:pt idx="305">
                  <c:v>4.9498696977899832E-2</c:v>
                </c:pt>
                <c:pt idx="306">
                  <c:v>4.9254597790392762E-2</c:v>
                </c:pt>
                <c:pt idx="307">
                  <c:v>4.9804322242181932E-2</c:v>
                </c:pt>
                <c:pt idx="308">
                  <c:v>5.0500639242419133E-2</c:v>
                </c:pt>
                <c:pt idx="309">
                  <c:v>5.1215035198046314E-2</c:v>
                </c:pt>
                <c:pt idx="310">
                  <c:v>5.1113584668467077E-2</c:v>
                </c:pt>
                <c:pt idx="311">
                  <c:v>5.056449200303853E-2</c:v>
                </c:pt>
                <c:pt idx="312">
                  <c:v>4.9400824694001914E-2</c:v>
                </c:pt>
                <c:pt idx="313">
                  <c:v>4.9362011146429241E-2</c:v>
                </c:pt>
                <c:pt idx="314">
                  <c:v>5.0093824948608007E-2</c:v>
                </c:pt>
                <c:pt idx="315">
                  <c:v>5.0462929773854762E-2</c:v>
                </c:pt>
                <c:pt idx="316">
                  <c:v>5.0011565628667966E-2</c:v>
                </c:pt>
                <c:pt idx="317">
                  <c:v>4.8407209440132014E-2</c:v>
                </c:pt>
                <c:pt idx="318">
                  <c:v>4.8069958469926427E-2</c:v>
                </c:pt>
                <c:pt idx="319">
                  <c:v>4.8237280467573543E-2</c:v>
                </c:pt>
                <c:pt idx="320">
                  <c:v>4.9203717154728141E-2</c:v>
                </c:pt>
                <c:pt idx="321">
                  <c:v>4.9144394132256734E-2</c:v>
                </c:pt>
                <c:pt idx="322">
                  <c:v>4.9205212917703911E-2</c:v>
                </c:pt>
                <c:pt idx="323">
                  <c:v>5.0121255579993855E-2</c:v>
                </c:pt>
                <c:pt idx="324">
                  <c:v>4.9616871115407378E-2</c:v>
                </c:pt>
                <c:pt idx="325">
                  <c:v>4.9636832959979914E-2</c:v>
                </c:pt>
                <c:pt idx="326">
                  <c:v>4.9020687500529875E-2</c:v>
                </c:pt>
                <c:pt idx="327">
                  <c:v>5.0457721253608923E-2</c:v>
                </c:pt>
                <c:pt idx="328">
                  <c:v>5.050789627470062E-2</c:v>
                </c:pt>
                <c:pt idx="329">
                  <c:v>5.1333996796329884E-2</c:v>
                </c:pt>
                <c:pt idx="330">
                  <c:v>5.0882231973458175E-2</c:v>
                </c:pt>
                <c:pt idx="331">
                  <c:v>5.1530878930517908E-2</c:v>
                </c:pt>
                <c:pt idx="332">
                  <c:v>5.1265011802541838E-2</c:v>
                </c:pt>
                <c:pt idx="333">
                  <c:v>5.2412141477022334E-2</c:v>
                </c:pt>
                <c:pt idx="334">
                  <c:v>5.3315698291881833E-2</c:v>
                </c:pt>
                <c:pt idx="335">
                  <c:v>5.3236635661925193E-2</c:v>
                </c:pt>
                <c:pt idx="336">
                  <c:v>5.3086012613321833E-2</c:v>
                </c:pt>
                <c:pt idx="337">
                  <c:v>5.2264732487046904E-2</c:v>
                </c:pt>
                <c:pt idx="338">
                  <c:v>5.3444496028459486E-2</c:v>
                </c:pt>
                <c:pt idx="339">
                  <c:v>5.4520022383818784E-2</c:v>
                </c:pt>
                <c:pt idx="340">
                  <c:v>5.5715252397375549E-2</c:v>
                </c:pt>
                <c:pt idx="341">
                  <c:v>5.5022952705078967E-2</c:v>
                </c:pt>
                <c:pt idx="342">
                  <c:v>5.3934518725027226E-2</c:v>
                </c:pt>
                <c:pt idx="343">
                  <c:v>5.395937275570685E-2</c:v>
                </c:pt>
                <c:pt idx="344">
                  <c:v>5.3943680960913912E-2</c:v>
                </c:pt>
                <c:pt idx="345">
                  <c:v>5.4219422460737313E-2</c:v>
                </c:pt>
                <c:pt idx="346">
                  <c:v>5.4086365199384728E-2</c:v>
                </c:pt>
                <c:pt idx="347">
                  <c:v>5.4570858278400455E-2</c:v>
                </c:pt>
                <c:pt idx="348">
                  <c:v>5.4369126534556132E-2</c:v>
                </c:pt>
                <c:pt idx="349">
                  <c:v>5.3723906637649733E-2</c:v>
                </c:pt>
                <c:pt idx="350">
                  <c:v>5.4112786694209193E-2</c:v>
                </c:pt>
                <c:pt idx="351">
                  <c:v>5.5627940018962166E-2</c:v>
                </c:pt>
                <c:pt idx="352">
                  <c:v>5.6431417378535333E-2</c:v>
                </c:pt>
                <c:pt idx="353">
                  <c:v>5.6845101411255046E-2</c:v>
                </c:pt>
                <c:pt idx="354">
                  <c:v>5.4643060934966424E-2</c:v>
                </c:pt>
                <c:pt idx="355">
                  <c:v>5.4593980882046055E-2</c:v>
                </c:pt>
                <c:pt idx="356">
                  <c:v>5.3887784882679833E-2</c:v>
                </c:pt>
                <c:pt idx="357">
                  <c:v>5.4499206067408434E-2</c:v>
                </c:pt>
                <c:pt idx="358">
                  <c:v>5.3845018386100216E-2</c:v>
                </c:pt>
                <c:pt idx="359">
                  <c:v>5.3807342902965155E-2</c:v>
                </c:pt>
                <c:pt idx="360">
                  <c:v>5.4042245159098834E-2</c:v>
                </c:pt>
                <c:pt idx="361">
                  <c:v>5.4591553346158901E-2</c:v>
                </c:pt>
                <c:pt idx="362">
                  <c:v>5.4539307606583889E-2</c:v>
                </c:pt>
                <c:pt idx="363">
                  <c:v>5.4771736176695014E-2</c:v>
                </c:pt>
                <c:pt idx="364">
                  <c:v>5.4620772048247494E-2</c:v>
                </c:pt>
                <c:pt idx="365">
                  <c:v>5.4963792829863196E-2</c:v>
                </c:pt>
                <c:pt idx="366">
                  <c:v>5.5365695624497904E-2</c:v>
                </c:pt>
                <c:pt idx="367">
                  <c:v>5.5177713653756864E-2</c:v>
                </c:pt>
                <c:pt idx="368">
                  <c:v>5.4733562721416981E-2</c:v>
                </c:pt>
                <c:pt idx="369">
                  <c:v>5.4045915151050693E-2</c:v>
                </c:pt>
                <c:pt idx="370">
                  <c:v>5.3223435826212112E-2</c:v>
                </c:pt>
                <c:pt idx="371">
                  <c:v>5.4338680833100499E-2</c:v>
                </c:pt>
                <c:pt idx="372">
                  <c:v>5.4922247198680822E-2</c:v>
                </c:pt>
                <c:pt idx="373">
                  <c:v>5.7427938592401834E-2</c:v>
                </c:pt>
                <c:pt idx="374">
                  <c:v>5.8159478014958167E-2</c:v>
                </c:pt>
                <c:pt idx="375">
                  <c:v>5.9318343889952982E-2</c:v>
                </c:pt>
                <c:pt idx="376">
                  <c:v>5.9538926571794083E-2</c:v>
                </c:pt>
                <c:pt idx="377">
                  <c:v>5.9758278880614531E-2</c:v>
                </c:pt>
                <c:pt idx="378">
                  <c:v>6.1165616005404884E-2</c:v>
                </c:pt>
                <c:pt idx="379">
                  <c:v>6.3226289363698118E-2</c:v>
                </c:pt>
                <c:pt idx="380">
                  <c:v>6.5794246147354393E-2</c:v>
                </c:pt>
                <c:pt idx="381">
                  <c:v>6.7945810753061261E-2</c:v>
                </c:pt>
                <c:pt idx="382">
                  <c:v>7.0186787140704934E-2</c:v>
                </c:pt>
                <c:pt idx="383">
                  <c:v>7.2896825724641484E-2</c:v>
                </c:pt>
                <c:pt idx="384">
                  <c:v>7.5636606788394609E-2</c:v>
                </c:pt>
                <c:pt idx="385">
                  <c:v>7.7867919635562513E-2</c:v>
                </c:pt>
                <c:pt idx="386">
                  <c:v>8.0805860335369795E-2</c:v>
                </c:pt>
                <c:pt idx="387">
                  <c:v>8.258678441798098E-2</c:v>
                </c:pt>
                <c:pt idx="388">
                  <c:v>8.5014443277080354E-2</c:v>
                </c:pt>
                <c:pt idx="389">
                  <c:v>8.6237262425909275E-2</c:v>
                </c:pt>
                <c:pt idx="390">
                  <c:v>9.1118845311055865E-2</c:v>
                </c:pt>
                <c:pt idx="391">
                  <c:v>9.3177461987607388E-2</c:v>
                </c:pt>
                <c:pt idx="392">
                  <c:v>9.4561573309265304E-2</c:v>
                </c:pt>
                <c:pt idx="393">
                  <c:v>9.4373854500070783E-2</c:v>
                </c:pt>
                <c:pt idx="394">
                  <c:v>9.528529024650946E-2</c:v>
                </c:pt>
                <c:pt idx="395">
                  <c:v>9.6016897875423168E-2</c:v>
                </c:pt>
                <c:pt idx="396">
                  <c:v>9.7021541279466744E-2</c:v>
                </c:pt>
                <c:pt idx="397">
                  <c:v>9.8998119484097216E-2</c:v>
                </c:pt>
                <c:pt idx="398">
                  <c:v>0.10082257206168789</c:v>
                </c:pt>
                <c:pt idx="399">
                  <c:v>9.8932369033297052E-2</c:v>
                </c:pt>
                <c:pt idx="400">
                  <c:v>9.5776136280620025E-2</c:v>
                </c:pt>
                <c:pt idx="401">
                  <c:v>9.3537040898486565E-2</c:v>
                </c:pt>
                <c:pt idx="402">
                  <c:v>9.2602429723720001E-2</c:v>
                </c:pt>
                <c:pt idx="403">
                  <c:v>9.2757856805629868E-2</c:v>
                </c:pt>
                <c:pt idx="404">
                  <c:v>9.1934400409560205E-2</c:v>
                </c:pt>
                <c:pt idx="405">
                  <c:v>8.8947697140620563E-2</c:v>
                </c:pt>
                <c:pt idx="406">
                  <c:v>8.4787959442671063E-2</c:v>
                </c:pt>
                <c:pt idx="407">
                  <c:v>8.1034652693041775E-2</c:v>
                </c:pt>
                <c:pt idx="408">
                  <c:v>7.6643469958265889E-2</c:v>
                </c:pt>
                <c:pt idx="409">
                  <c:v>7.2011815150933939E-2</c:v>
                </c:pt>
                <c:pt idx="410">
                  <c:v>6.8303093147348323E-2</c:v>
                </c:pt>
                <c:pt idx="411">
                  <c:v>6.4277497028879013E-2</c:v>
                </c:pt>
                <c:pt idx="412">
                  <c:v>6.1101289162363966E-2</c:v>
                </c:pt>
                <c:pt idx="413">
                  <c:v>5.5609020686632697E-2</c:v>
                </c:pt>
                <c:pt idx="414">
                  <c:v>5.2305087489758491E-2</c:v>
                </c:pt>
                <c:pt idx="415">
                  <c:v>4.8646565229967215E-2</c:v>
                </c:pt>
                <c:pt idx="416">
                  <c:v>4.5651207960241122E-2</c:v>
                </c:pt>
                <c:pt idx="417">
                  <c:v>4.2854184110640438E-2</c:v>
                </c:pt>
                <c:pt idx="418">
                  <c:v>4.1932116073095126E-2</c:v>
                </c:pt>
                <c:pt idx="419">
                  <c:v>3.991427063949618E-2</c:v>
                </c:pt>
                <c:pt idx="420">
                  <c:v>3.8129713812037627E-2</c:v>
                </c:pt>
                <c:pt idx="421">
                  <c:v>3.4282978048033291E-2</c:v>
                </c:pt>
                <c:pt idx="422">
                  <c:v>3.2084899224181472E-2</c:v>
                </c:pt>
                <c:pt idx="423">
                  <c:v>3.033410835367609E-2</c:v>
                </c:pt>
                <c:pt idx="424">
                  <c:v>2.9263307687457552E-2</c:v>
                </c:pt>
                <c:pt idx="425">
                  <c:v>2.9716464950448232E-2</c:v>
                </c:pt>
                <c:pt idx="426">
                  <c:v>2.9384138501640306E-2</c:v>
                </c:pt>
                <c:pt idx="427">
                  <c:v>2.8946638326359912E-2</c:v>
                </c:pt>
                <c:pt idx="428">
                  <c:v>2.8595578512711002E-2</c:v>
                </c:pt>
                <c:pt idx="429">
                  <c:v>2.8622825974174801E-2</c:v>
                </c:pt>
                <c:pt idx="430">
                  <c:v>2.8556837709027592E-2</c:v>
                </c:pt>
                <c:pt idx="431">
                  <c:v>2.7070132942481055E-2</c:v>
                </c:pt>
                <c:pt idx="432">
                  <c:v>2.7795806330026502E-2</c:v>
                </c:pt>
                <c:pt idx="433">
                  <c:v>2.6585972695827246E-2</c:v>
                </c:pt>
                <c:pt idx="434">
                  <c:v>2.6201112527216512E-2</c:v>
                </c:pt>
                <c:pt idx="435">
                  <c:v>2.4801657571331612E-2</c:v>
                </c:pt>
                <c:pt idx="436">
                  <c:v>2.5478656440371752E-2</c:v>
                </c:pt>
                <c:pt idx="437">
                  <c:v>2.4886485649911843E-2</c:v>
                </c:pt>
                <c:pt idx="438">
                  <c:v>2.3995150546228989E-2</c:v>
                </c:pt>
                <c:pt idx="439">
                  <c:v>2.3336439654526146E-2</c:v>
                </c:pt>
                <c:pt idx="440">
                  <c:v>2.4836574743923291E-2</c:v>
                </c:pt>
                <c:pt idx="441">
                  <c:v>2.3822862199266447E-2</c:v>
                </c:pt>
                <c:pt idx="442">
                  <c:v>2.2221537184343599E-2</c:v>
                </c:pt>
                <c:pt idx="443">
                  <c:v>2.0274102041013538E-2</c:v>
                </c:pt>
                <c:pt idx="444">
                  <c:v>2.1243930909519218E-2</c:v>
                </c:pt>
                <c:pt idx="445">
                  <c:v>2.2342248228147642E-2</c:v>
                </c:pt>
                <c:pt idx="446">
                  <c:v>2.2123591986818986E-2</c:v>
                </c:pt>
                <c:pt idx="447">
                  <c:v>2.3502129219492927E-2</c:v>
                </c:pt>
                <c:pt idx="448">
                  <c:v>2.3855533280575811E-2</c:v>
                </c:pt>
                <c:pt idx="449">
                  <c:v>2.3840361363047936E-2</c:v>
                </c:pt>
                <c:pt idx="450">
                  <c:v>2.1724554802504067E-2</c:v>
                </c:pt>
                <c:pt idx="451">
                  <c:v>2.1824817327838059E-2</c:v>
                </c:pt>
                <c:pt idx="452">
                  <c:v>2.107426817872142E-2</c:v>
                </c:pt>
                <c:pt idx="453">
                  <c:v>2.0901252167593518E-2</c:v>
                </c:pt>
                <c:pt idx="454">
                  <c:v>2.0854188767034942E-2</c:v>
                </c:pt>
                <c:pt idx="455">
                  <c:v>1.933905446860509E-2</c:v>
                </c:pt>
                <c:pt idx="456">
                  <c:v>1.8703477305713007E-2</c:v>
                </c:pt>
                <c:pt idx="457">
                  <c:v>1.8304250398413383E-2</c:v>
                </c:pt>
                <c:pt idx="458">
                  <c:v>1.9010600855993692E-2</c:v>
                </c:pt>
                <c:pt idx="459">
                  <c:v>2.0407863245937751E-2</c:v>
                </c:pt>
                <c:pt idx="460">
                  <c:v>2.1188254557730598E-2</c:v>
                </c:pt>
                <c:pt idx="461">
                  <c:v>2.312793657519388E-2</c:v>
                </c:pt>
                <c:pt idx="462">
                  <c:v>2.140329166532293E-2</c:v>
                </c:pt>
                <c:pt idx="463">
                  <c:v>2.0446359410026052E-2</c:v>
                </c:pt>
                <c:pt idx="464">
                  <c:v>1.6532833461638963E-2</c:v>
                </c:pt>
                <c:pt idx="465">
                  <c:v>1.6640435669897796E-2</c:v>
                </c:pt>
                <c:pt idx="466">
                  <c:v>1.6715447442974204E-2</c:v>
                </c:pt>
                <c:pt idx="467">
                  <c:v>1.963239055163692E-2</c:v>
                </c:pt>
                <c:pt idx="468">
                  <c:v>1.9726240971976929E-2</c:v>
                </c:pt>
                <c:pt idx="469">
                  <c:v>2.0358321815826908E-2</c:v>
                </c:pt>
                <c:pt idx="470">
                  <c:v>2.0917375081947309E-2</c:v>
                </c:pt>
                <c:pt idx="471">
                  <c:v>2.1743737959030011E-2</c:v>
                </c:pt>
                <c:pt idx="472">
                  <c:v>1.9947264326251001E-2</c:v>
                </c:pt>
                <c:pt idx="473">
                  <c:v>1.9320668363601481E-2</c:v>
                </c:pt>
                <c:pt idx="474">
                  <c:v>1.7638788220286E-2</c:v>
                </c:pt>
                <c:pt idx="475">
                  <c:v>1.6961017882632361E-2</c:v>
                </c:pt>
                <c:pt idx="476">
                  <c:v>1.538706906539144E-2</c:v>
                </c:pt>
                <c:pt idx="477">
                  <c:v>1.5890459777928821E-2</c:v>
                </c:pt>
                <c:pt idx="478">
                  <c:v>1.55064986249548E-2</c:v>
                </c:pt>
                <c:pt idx="479">
                  <c:v>1.7811624111215545E-2</c:v>
                </c:pt>
                <c:pt idx="480">
                  <c:v>1.7769862527735655E-2</c:v>
                </c:pt>
                <c:pt idx="481">
                  <c:v>1.8495080708305703E-2</c:v>
                </c:pt>
                <c:pt idx="482">
                  <c:v>1.8323789820458861E-2</c:v>
                </c:pt>
                <c:pt idx="483">
                  <c:v>1.8954615106433297E-2</c:v>
                </c:pt>
                <c:pt idx="484">
                  <c:v>1.7423886011418761E-2</c:v>
                </c:pt>
                <c:pt idx="485">
                  <c:v>1.5162582164884501E-2</c:v>
                </c:pt>
                <c:pt idx="486">
                  <c:v>1.4621003769456901E-2</c:v>
                </c:pt>
                <c:pt idx="487">
                  <c:v>1.6122363306366221E-2</c:v>
                </c:pt>
                <c:pt idx="488">
                  <c:v>1.6514416228087761E-2</c:v>
                </c:pt>
                <c:pt idx="489">
                  <c:v>1.6637340586316409E-2</c:v>
                </c:pt>
                <c:pt idx="490">
                  <c:v>1.6683636582224118E-2</c:v>
                </c:pt>
                <c:pt idx="491">
                  <c:v>1.8594454962193682E-2</c:v>
                </c:pt>
                <c:pt idx="492">
                  <c:v>1.6494604787131033E-2</c:v>
                </c:pt>
                <c:pt idx="493">
                  <c:v>1.4985979075609867E-2</c:v>
                </c:pt>
                <c:pt idx="494">
                  <c:v>1.2079265269340736E-2</c:v>
                </c:pt>
                <c:pt idx="495">
                  <c:v>1.4239240370378969E-2</c:v>
                </c:pt>
                <c:pt idx="496">
                  <c:v>1.390275447419346E-2</c:v>
                </c:pt>
                <c:pt idx="497">
                  <c:v>1.3111176997338247E-2</c:v>
                </c:pt>
                <c:pt idx="498">
                  <c:v>1.0525159727334444E-2</c:v>
                </c:pt>
                <c:pt idx="499">
                  <c:v>1.094686417012338E-2</c:v>
                </c:pt>
                <c:pt idx="500">
                  <c:v>1.3059686837144372E-2</c:v>
                </c:pt>
                <c:pt idx="501">
                  <c:v>1.5186622585976124E-2</c:v>
                </c:pt>
                <c:pt idx="502">
                  <c:v>1.5770913999797583E-2</c:v>
                </c:pt>
                <c:pt idx="503">
                  <c:v>1.5340088144053961E-2</c:v>
                </c:pt>
                <c:pt idx="504">
                  <c:v>1.5222383334622967E-2</c:v>
                </c:pt>
                <c:pt idx="505">
                  <c:v>1.4441801548808336E-2</c:v>
                </c:pt>
                <c:pt idx="506">
                  <c:v>1.6016120007411941E-2</c:v>
                </c:pt>
                <c:pt idx="507">
                  <c:v>1.6845698935150685E-2</c:v>
                </c:pt>
                <c:pt idx="508">
                  <c:v>1.8073924350827501E-2</c:v>
                </c:pt>
                <c:pt idx="509">
                  <c:v>1.3946324737890581E-2</c:v>
                </c:pt>
                <c:pt idx="510">
                  <c:v>1.2616232532355698E-2</c:v>
                </c:pt>
                <c:pt idx="511">
                  <c:v>1.1975021372695845E-2</c:v>
                </c:pt>
                <c:pt idx="512">
                  <c:v>1.3660221267305929E-2</c:v>
                </c:pt>
                <c:pt idx="513">
                  <c:v>1.4515433627725342E-2</c:v>
                </c:pt>
                <c:pt idx="514">
                  <c:v>1.4434355329874669E-2</c:v>
                </c:pt>
                <c:pt idx="515">
                  <c:v>1.4311094061855777E-2</c:v>
                </c:pt>
                <c:pt idx="516">
                  <c:v>1.4969790901414206E-2</c:v>
                </c:pt>
                <c:pt idx="517">
                  <c:v>1.333469416958495E-2</c:v>
                </c:pt>
                <c:pt idx="518">
                  <c:v>1.3591571728440501E-2</c:v>
                </c:pt>
                <c:pt idx="519">
                  <c:v>1.3540556872973083E-2</c:v>
                </c:pt>
                <c:pt idx="520">
                  <c:v>1.6888868555412308E-2</c:v>
                </c:pt>
              </c:numCache>
            </c:numRef>
          </c:val>
        </c:ser>
        <c:ser>
          <c:idx val="16"/>
          <c:order val="13"/>
          <c:tx>
            <c:strRef>
              <c:f>APHY_t!$E$15</c:f>
              <c:strCache>
                <c:ptCount val="1"/>
                <c:pt idx="0">
                  <c:v>P14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APHY_t!$F$15:$TF$15</c:f>
              <c:numCache>
                <c:formatCode>General</c:formatCode>
                <c:ptCount val="521"/>
                <c:pt idx="0">
                  <c:v>0.8943662619124304</c:v>
                </c:pt>
                <c:pt idx="1">
                  <c:v>0.92663134776616318</c:v>
                </c:pt>
                <c:pt idx="2">
                  <c:v>0.95522150415567164</c:v>
                </c:pt>
                <c:pt idx="3">
                  <c:v>0.98431233763156056</c:v>
                </c:pt>
                <c:pt idx="4">
                  <c:v>1.0078320562709038</c:v>
                </c:pt>
                <c:pt idx="5">
                  <c:v>1.0299998712935734</c:v>
                </c:pt>
                <c:pt idx="6">
                  <c:v>1.0519325393640429</c:v>
                </c:pt>
                <c:pt idx="7">
                  <c:v>1.0346711095646668</c:v>
                </c:pt>
                <c:pt idx="8">
                  <c:v>1.0151961028803456</c:v>
                </c:pt>
                <c:pt idx="9">
                  <c:v>1.0182156349676941</c:v>
                </c:pt>
                <c:pt idx="10">
                  <c:v>1.026076630817756</c:v>
                </c:pt>
                <c:pt idx="11">
                  <c:v>1.0478758001528994</c:v>
                </c:pt>
                <c:pt idx="12">
                  <c:v>1.0175643180144425</c:v>
                </c:pt>
                <c:pt idx="13">
                  <c:v>0.99851035755852668</c:v>
                </c:pt>
                <c:pt idx="14">
                  <c:v>0.97842236523059267</c:v>
                </c:pt>
                <c:pt idx="15">
                  <c:v>0.98182561364466114</c:v>
                </c:pt>
                <c:pt idx="16">
                  <c:v>0.96950900519360961</c:v>
                </c:pt>
                <c:pt idx="17">
                  <c:v>0.95114172581733258</c:v>
                </c:pt>
                <c:pt idx="18">
                  <c:v>0.93516471902349263</c:v>
                </c:pt>
                <c:pt idx="19">
                  <c:v>0.92955276191021996</c:v>
                </c:pt>
                <c:pt idx="20">
                  <c:v>0.9178467303670157</c:v>
                </c:pt>
                <c:pt idx="21">
                  <c:v>0.91230253542130557</c:v>
                </c:pt>
                <c:pt idx="22">
                  <c:v>0.90162510842659893</c:v>
                </c:pt>
                <c:pt idx="23">
                  <c:v>0.87917849008366766</c:v>
                </c:pt>
                <c:pt idx="24">
                  <c:v>0.86410953302530413</c:v>
                </c:pt>
                <c:pt idx="25">
                  <c:v>0.86709442652279489</c:v>
                </c:pt>
                <c:pt idx="26">
                  <c:v>0.86361991977705443</c:v>
                </c:pt>
                <c:pt idx="27">
                  <c:v>0.82442905608647576</c:v>
                </c:pt>
                <c:pt idx="28">
                  <c:v>0.79961616124121027</c:v>
                </c:pt>
                <c:pt idx="29">
                  <c:v>0.78169093692574765</c:v>
                </c:pt>
                <c:pt idx="30">
                  <c:v>0.78835698888493977</c:v>
                </c:pt>
                <c:pt idx="31">
                  <c:v>0.76286885691256978</c:v>
                </c:pt>
                <c:pt idx="32">
                  <c:v>0.7329298845895259</c:v>
                </c:pt>
                <c:pt idx="33">
                  <c:v>0.72363528754329443</c:v>
                </c:pt>
                <c:pt idx="34">
                  <c:v>0.70121803809126659</c:v>
                </c:pt>
                <c:pt idx="35">
                  <c:v>0.68488467318669133</c:v>
                </c:pt>
                <c:pt idx="36">
                  <c:v>0.6565289963076687</c:v>
                </c:pt>
                <c:pt idx="37">
                  <c:v>0.63916411713444365</c:v>
                </c:pt>
                <c:pt idx="38">
                  <c:v>0.62115045335033081</c:v>
                </c:pt>
                <c:pt idx="39">
                  <c:v>0.5937699707442895</c:v>
                </c:pt>
                <c:pt idx="40">
                  <c:v>0.5848125461864162</c:v>
                </c:pt>
                <c:pt idx="41">
                  <c:v>0.56658126764150862</c:v>
                </c:pt>
                <c:pt idx="42">
                  <c:v>0.54844398890605928</c:v>
                </c:pt>
                <c:pt idx="43">
                  <c:v>0.51770239188508649</c:v>
                </c:pt>
                <c:pt idx="44">
                  <c:v>0.48458311626105088</c:v>
                </c:pt>
                <c:pt idx="45">
                  <c:v>0.46112363372362358</c:v>
                </c:pt>
                <c:pt idx="46">
                  <c:v>0.44209191837685041</c:v>
                </c:pt>
                <c:pt idx="47">
                  <c:v>0.42775547017893034</c:v>
                </c:pt>
                <c:pt idx="48">
                  <c:v>0.41132555379170038</c:v>
                </c:pt>
                <c:pt idx="49">
                  <c:v>0.38877407443302991</c:v>
                </c:pt>
                <c:pt idx="50">
                  <c:v>0.36257567995941525</c:v>
                </c:pt>
                <c:pt idx="51">
                  <c:v>0.34249422075793806</c:v>
                </c:pt>
                <c:pt idx="52">
                  <c:v>0.32644232793276179</c:v>
                </c:pt>
                <c:pt idx="53">
                  <c:v>0.31375329418732084</c:v>
                </c:pt>
                <c:pt idx="54">
                  <c:v>0.29588729062016211</c:v>
                </c:pt>
                <c:pt idx="55">
                  <c:v>0.27014303713330329</c:v>
                </c:pt>
                <c:pt idx="56">
                  <c:v>0.25414951081587484</c:v>
                </c:pt>
                <c:pt idx="57">
                  <c:v>0.23585090014831758</c:v>
                </c:pt>
                <c:pt idx="58">
                  <c:v>0.21459840779839706</c:v>
                </c:pt>
                <c:pt idx="59">
                  <c:v>0.19364186483156826</c:v>
                </c:pt>
                <c:pt idx="60">
                  <c:v>0.17606792295008716</c:v>
                </c:pt>
                <c:pt idx="61">
                  <c:v>0.16213929547238548</c:v>
                </c:pt>
                <c:pt idx="62">
                  <c:v>0.14713157819155637</c:v>
                </c:pt>
                <c:pt idx="63">
                  <c:v>0.13218522804181768</c:v>
                </c:pt>
                <c:pt idx="64">
                  <c:v>0.12420568735862823</c:v>
                </c:pt>
                <c:pt idx="65">
                  <c:v>0.11263150300665119</c:v>
                </c:pt>
                <c:pt idx="66">
                  <c:v>9.325757383188131E-2</c:v>
                </c:pt>
                <c:pt idx="67">
                  <c:v>7.6296335527146514E-2</c:v>
                </c:pt>
                <c:pt idx="68">
                  <c:v>5.6773258586245344E-2</c:v>
                </c:pt>
                <c:pt idx="69">
                  <c:v>4.2572825031402764E-2</c:v>
                </c:pt>
                <c:pt idx="70">
                  <c:v>2.1559817313895089E-2</c:v>
                </c:pt>
                <c:pt idx="71">
                  <c:v>8.2704128277691115E-3</c:v>
                </c:pt>
                <c:pt idx="72">
                  <c:v>-3.887073988908482E-3</c:v>
                </c:pt>
                <c:pt idx="73">
                  <c:v>-6.2587074829017278E-3</c:v>
                </c:pt>
                <c:pt idx="74">
                  <c:v>-1.3072026879187321E-2</c:v>
                </c:pt>
                <c:pt idx="75">
                  <c:v>-1.3986056850930647E-2</c:v>
                </c:pt>
                <c:pt idx="76">
                  <c:v>-2.0963095125463595E-2</c:v>
                </c:pt>
                <c:pt idx="77">
                  <c:v>-2.7287506099966812E-2</c:v>
                </c:pt>
                <c:pt idx="78">
                  <c:v>-3.7321788595295551E-2</c:v>
                </c:pt>
                <c:pt idx="79">
                  <c:v>-4.2833464160012824E-2</c:v>
                </c:pt>
                <c:pt idx="80">
                  <c:v>-4.3714060581181963E-2</c:v>
                </c:pt>
                <c:pt idx="81">
                  <c:v>-4.6721224972495333E-2</c:v>
                </c:pt>
                <c:pt idx="82">
                  <c:v>-5.0026428189719224E-2</c:v>
                </c:pt>
                <c:pt idx="83">
                  <c:v>-5.3260339570714715E-2</c:v>
                </c:pt>
                <c:pt idx="84">
                  <c:v>-5.0184085789599465E-2</c:v>
                </c:pt>
                <c:pt idx="85">
                  <c:v>-5.1827921168799473E-2</c:v>
                </c:pt>
                <c:pt idx="86">
                  <c:v>-5.8921042611954862E-2</c:v>
                </c:pt>
                <c:pt idx="87">
                  <c:v>-7.266771226849586E-2</c:v>
                </c:pt>
                <c:pt idx="88">
                  <c:v>-8.3091673220690068E-2</c:v>
                </c:pt>
                <c:pt idx="89">
                  <c:v>-7.8348646893894008E-2</c:v>
                </c:pt>
                <c:pt idx="90">
                  <c:v>-8.1566685827859725E-2</c:v>
                </c:pt>
                <c:pt idx="91">
                  <c:v>-7.7357457871079102E-2</c:v>
                </c:pt>
                <c:pt idx="92">
                  <c:v>-8.7027001351245595E-2</c:v>
                </c:pt>
                <c:pt idx="93">
                  <c:v>-8.4024564776561214E-2</c:v>
                </c:pt>
                <c:pt idx="94">
                  <c:v>-8.4694249773479585E-2</c:v>
                </c:pt>
                <c:pt idx="95">
                  <c:v>-8.3893124576563546E-2</c:v>
                </c:pt>
                <c:pt idx="96">
                  <c:v>-8.3199786460747951E-2</c:v>
                </c:pt>
                <c:pt idx="97">
                  <c:v>-8.4019043460846765E-2</c:v>
                </c:pt>
                <c:pt idx="98">
                  <c:v>-8.0955326723045451E-2</c:v>
                </c:pt>
                <c:pt idx="99">
                  <c:v>-7.6700759772338742E-2</c:v>
                </c:pt>
                <c:pt idx="100">
                  <c:v>-7.0228479498876187E-2</c:v>
                </c:pt>
                <c:pt idx="101">
                  <c:v>-6.6692487708926523E-2</c:v>
                </c:pt>
                <c:pt idx="102">
                  <c:v>-6.2524056243026122E-2</c:v>
                </c:pt>
                <c:pt idx="103">
                  <c:v>-6.0809481231315542E-2</c:v>
                </c:pt>
                <c:pt idx="104">
                  <c:v>-5.6261222541488895E-2</c:v>
                </c:pt>
                <c:pt idx="105">
                  <c:v>-5.3345508687462531E-2</c:v>
                </c:pt>
                <c:pt idx="106">
                  <c:v>-5.1341176075114667E-2</c:v>
                </c:pt>
                <c:pt idx="107">
                  <c:v>-4.8825542058189855E-2</c:v>
                </c:pt>
                <c:pt idx="108">
                  <c:v>-4.7600655757385806E-2</c:v>
                </c:pt>
                <c:pt idx="109">
                  <c:v>-4.5119000626093919E-2</c:v>
                </c:pt>
                <c:pt idx="110">
                  <c:v>-4.1639021165711873E-2</c:v>
                </c:pt>
                <c:pt idx="111">
                  <c:v>-3.7167911488338291E-2</c:v>
                </c:pt>
                <c:pt idx="112">
                  <c:v>-3.2987205387932282E-2</c:v>
                </c:pt>
                <c:pt idx="113">
                  <c:v>-3.0562435474259606E-2</c:v>
                </c:pt>
                <c:pt idx="114">
                  <c:v>-2.7718338809499161E-2</c:v>
                </c:pt>
                <c:pt idx="115">
                  <c:v>-2.603327223816021E-2</c:v>
                </c:pt>
                <c:pt idx="116">
                  <c:v>-2.3918716525116152E-2</c:v>
                </c:pt>
                <c:pt idx="117">
                  <c:v>-2.2871134020629572E-2</c:v>
                </c:pt>
                <c:pt idx="118">
                  <c:v>-2.2785929857256481E-2</c:v>
                </c:pt>
                <c:pt idx="119">
                  <c:v>-1.9628401413270945E-2</c:v>
                </c:pt>
                <c:pt idx="120">
                  <c:v>-1.6767371201688655E-2</c:v>
                </c:pt>
                <c:pt idx="121">
                  <c:v>-1.0739286954016138E-2</c:v>
                </c:pt>
                <c:pt idx="122">
                  <c:v>-8.2066932115513226E-3</c:v>
                </c:pt>
                <c:pt idx="123">
                  <c:v>-4.4150510865879214E-3</c:v>
                </c:pt>
                <c:pt idx="124">
                  <c:v>-2.1443795193502452E-3</c:v>
                </c:pt>
                <c:pt idx="125">
                  <c:v>-1.3567625577771661E-3</c:v>
                </c:pt>
                <c:pt idx="126">
                  <c:v>5.529053689006698E-4</c:v>
                </c:pt>
                <c:pt idx="127">
                  <c:v>4.0643646917596834E-3</c:v>
                </c:pt>
                <c:pt idx="128">
                  <c:v>9.3799437358801727E-3</c:v>
                </c:pt>
                <c:pt idx="129">
                  <c:v>1.2832529876958721E-2</c:v>
                </c:pt>
                <c:pt idx="130">
                  <c:v>1.608191851498068E-2</c:v>
                </c:pt>
                <c:pt idx="131">
                  <c:v>1.696444106518712E-2</c:v>
                </c:pt>
                <c:pt idx="132">
                  <c:v>1.6481776903207932E-2</c:v>
                </c:pt>
                <c:pt idx="133">
                  <c:v>1.8042079836109937E-2</c:v>
                </c:pt>
                <c:pt idx="134">
                  <c:v>2.2685838128776149E-2</c:v>
                </c:pt>
                <c:pt idx="135">
                  <c:v>2.8600224874035431E-2</c:v>
                </c:pt>
                <c:pt idx="136">
                  <c:v>3.2443084725543359E-2</c:v>
                </c:pt>
                <c:pt idx="137">
                  <c:v>3.4118118178265912E-2</c:v>
                </c:pt>
                <c:pt idx="138">
                  <c:v>3.5115560613107513E-2</c:v>
                </c:pt>
                <c:pt idx="139">
                  <c:v>3.5822711098856229E-2</c:v>
                </c:pt>
                <c:pt idx="140">
                  <c:v>3.6911822938970801E-2</c:v>
                </c:pt>
                <c:pt idx="141">
                  <c:v>3.8407949952864812E-2</c:v>
                </c:pt>
                <c:pt idx="142">
                  <c:v>3.9897298280816618E-2</c:v>
                </c:pt>
                <c:pt idx="143">
                  <c:v>4.0434497456564931E-2</c:v>
                </c:pt>
                <c:pt idx="144">
                  <c:v>4.1889720700618562E-2</c:v>
                </c:pt>
                <c:pt idx="145">
                  <c:v>4.2389181044281889E-2</c:v>
                </c:pt>
                <c:pt idx="146">
                  <c:v>4.4659342806008688E-2</c:v>
                </c:pt>
                <c:pt idx="147">
                  <c:v>4.6574477732117384E-2</c:v>
                </c:pt>
                <c:pt idx="148">
                  <c:v>4.9277393938447045E-2</c:v>
                </c:pt>
                <c:pt idx="149">
                  <c:v>5.1053750049863802E-2</c:v>
                </c:pt>
                <c:pt idx="150">
                  <c:v>5.2493836482001524E-2</c:v>
                </c:pt>
                <c:pt idx="151">
                  <c:v>5.3050323951063592E-2</c:v>
                </c:pt>
                <c:pt idx="152">
                  <c:v>5.3912389538828993E-2</c:v>
                </c:pt>
                <c:pt idx="153">
                  <c:v>5.6202431973724133E-2</c:v>
                </c:pt>
                <c:pt idx="154">
                  <c:v>5.9381859794263858E-2</c:v>
                </c:pt>
                <c:pt idx="155">
                  <c:v>6.1832977415143132E-2</c:v>
                </c:pt>
                <c:pt idx="156">
                  <c:v>6.3357391727537904E-2</c:v>
                </c:pt>
                <c:pt idx="157">
                  <c:v>6.3845620573742157E-2</c:v>
                </c:pt>
                <c:pt idx="158">
                  <c:v>6.4705074928040882E-2</c:v>
                </c:pt>
                <c:pt idx="159">
                  <c:v>6.4122275478789056E-2</c:v>
                </c:pt>
                <c:pt idx="160">
                  <c:v>6.4302538763357273E-2</c:v>
                </c:pt>
                <c:pt idx="161">
                  <c:v>6.2919570791998489E-2</c:v>
                </c:pt>
                <c:pt idx="162">
                  <c:v>6.3530043504981981E-2</c:v>
                </c:pt>
                <c:pt idx="163">
                  <c:v>6.3715492359114126E-2</c:v>
                </c:pt>
                <c:pt idx="164">
                  <c:v>6.5344385256901102E-2</c:v>
                </c:pt>
                <c:pt idx="165">
                  <c:v>6.3036832423738434E-2</c:v>
                </c:pt>
                <c:pt idx="166">
                  <c:v>6.2558417689593054E-2</c:v>
                </c:pt>
                <c:pt idx="167">
                  <c:v>5.9452426055728647E-2</c:v>
                </c:pt>
                <c:pt idx="168">
                  <c:v>6.0611311636719928E-2</c:v>
                </c:pt>
                <c:pt idx="169">
                  <c:v>5.9099034125623291E-2</c:v>
                </c:pt>
                <c:pt idx="170">
                  <c:v>5.8774281561824737E-2</c:v>
                </c:pt>
                <c:pt idx="171">
                  <c:v>5.6118472906696824E-2</c:v>
                </c:pt>
                <c:pt idx="172">
                  <c:v>5.5519294560235813E-2</c:v>
                </c:pt>
                <c:pt idx="173">
                  <c:v>5.5290633985410884E-2</c:v>
                </c:pt>
                <c:pt idx="174">
                  <c:v>5.4966462536065533E-2</c:v>
                </c:pt>
                <c:pt idx="175">
                  <c:v>5.2949681841033117E-2</c:v>
                </c:pt>
                <c:pt idx="176">
                  <c:v>5.1461441370051264E-2</c:v>
                </c:pt>
                <c:pt idx="177">
                  <c:v>4.9806635112784006E-2</c:v>
                </c:pt>
                <c:pt idx="178">
                  <c:v>4.9624782364649005E-2</c:v>
                </c:pt>
                <c:pt idx="179">
                  <c:v>4.9447589067085483E-2</c:v>
                </c:pt>
                <c:pt idx="180">
                  <c:v>4.9227146828346113E-2</c:v>
                </c:pt>
                <c:pt idx="181">
                  <c:v>4.8344630476133924E-2</c:v>
                </c:pt>
                <c:pt idx="182">
                  <c:v>4.6523484105523337E-2</c:v>
                </c:pt>
                <c:pt idx="183">
                  <c:v>4.7200068325282396E-2</c:v>
                </c:pt>
                <c:pt idx="184">
                  <c:v>4.6750932849012806E-2</c:v>
                </c:pt>
                <c:pt idx="185">
                  <c:v>4.8461922734114329E-2</c:v>
                </c:pt>
                <c:pt idx="186">
                  <c:v>4.7909920972141938E-2</c:v>
                </c:pt>
                <c:pt idx="187">
                  <c:v>4.7148669952308667E-2</c:v>
                </c:pt>
                <c:pt idx="188">
                  <c:v>4.4943318533109886E-2</c:v>
                </c:pt>
                <c:pt idx="189">
                  <c:v>4.4132744950855451E-2</c:v>
                </c:pt>
                <c:pt idx="190">
                  <c:v>4.5719788918477992E-2</c:v>
                </c:pt>
                <c:pt idx="191">
                  <c:v>4.6093316996540533E-2</c:v>
                </c:pt>
                <c:pt idx="192">
                  <c:v>4.5925994195067703E-2</c:v>
                </c:pt>
                <c:pt idx="193">
                  <c:v>4.4933204380276134E-2</c:v>
                </c:pt>
                <c:pt idx="194">
                  <c:v>4.6194805891178782E-2</c:v>
                </c:pt>
                <c:pt idx="195">
                  <c:v>4.6616744041737122E-2</c:v>
                </c:pt>
                <c:pt idx="196">
                  <c:v>4.5411849373836105E-2</c:v>
                </c:pt>
                <c:pt idx="197">
                  <c:v>4.4516207936007433E-2</c:v>
                </c:pt>
                <c:pt idx="198">
                  <c:v>4.4698299367025414E-2</c:v>
                </c:pt>
                <c:pt idx="199">
                  <c:v>4.4831011267621929E-2</c:v>
                </c:pt>
                <c:pt idx="200">
                  <c:v>4.4163757514837532E-2</c:v>
                </c:pt>
                <c:pt idx="201">
                  <c:v>4.3066341225123532E-2</c:v>
                </c:pt>
                <c:pt idx="202">
                  <c:v>4.2729576127899002E-2</c:v>
                </c:pt>
                <c:pt idx="203">
                  <c:v>4.1943150862757655E-2</c:v>
                </c:pt>
                <c:pt idx="204">
                  <c:v>4.095886431281659E-2</c:v>
                </c:pt>
                <c:pt idx="205">
                  <c:v>4.198078912435705E-2</c:v>
                </c:pt>
                <c:pt idx="206">
                  <c:v>4.2677270771788664E-2</c:v>
                </c:pt>
                <c:pt idx="207">
                  <c:v>4.2993462509345194E-2</c:v>
                </c:pt>
                <c:pt idx="208">
                  <c:v>4.2983815106289763E-2</c:v>
                </c:pt>
                <c:pt idx="209">
                  <c:v>4.3116563630160525E-2</c:v>
                </c:pt>
                <c:pt idx="210">
                  <c:v>4.2884764073710432E-2</c:v>
                </c:pt>
                <c:pt idx="211">
                  <c:v>4.0669512274879666E-2</c:v>
                </c:pt>
                <c:pt idx="212">
                  <c:v>4.0578942611469937E-2</c:v>
                </c:pt>
                <c:pt idx="213">
                  <c:v>4.0836078961345584E-2</c:v>
                </c:pt>
                <c:pt idx="214">
                  <c:v>4.2251545672958177E-2</c:v>
                </c:pt>
                <c:pt idx="215">
                  <c:v>4.1983808884543408E-2</c:v>
                </c:pt>
                <c:pt idx="216">
                  <c:v>4.1650873459501352E-2</c:v>
                </c:pt>
                <c:pt idx="217">
                  <c:v>4.1954586480633861E-2</c:v>
                </c:pt>
                <c:pt idx="218">
                  <c:v>4.1350977220745523E-2</c:v>
                </c:pt>
                <c:pt idx="219">
                  <c:v>4.0887693086533825E-2</c:v>
                </c:pt>
                <c:pt idx="220">
                  <c:v>4.0775631883152114E-2</c:v>
                </c:pt>
                <c:pt idx="221">
                  <c:v>4.125131683955871E-2</c:v>
                </c:pt>
                <c:pt idx="222">
                  <c:v>4.1885818050704307E-2</c:v>
                </c:pt>
                <c:pt idx="223">
                  <c:v>4.0500669169544083E-2</c:v>
                </c:pt>
                <c:pt idx="224">
                  <c:v>3.9871554031351217E-2</c:v>
                </c:pt>
                <c:pt idx="225">
                  <c:v>4.0181102796507745E-2</c:v>
                </c:pt>
                <c:pt idx="226">
                  <c:v>3.9740608122423492E-2</c:v>
                </c:pt>
                <c:pt idx="227">
                  <c:v>3.8532571110787478E-2</c:v>
                </c:pt>
                <c:pt idx="228">
                  <c:v>3.7526677370648208E-2</c:v>
                </c:pt>
                <c:pt idx="229">
                  <c:v>3.7922735120113765E-2</c:v>
                </c:pt>
                <c:pt idx="230">
                  <c:v>3.8505921554758016E-2</c:v>
                </c:pt>
                <c:pt idx="231">
                  <c:v>3.8057024605089376E-2</c:v>
                </c:pt>
                <c:pt idx="232">
                  <c:v>3.7026786238200625E-2</c:v>
                </c:pt>
                <c:pt idx="233">
                  <c:v>3.5957686462933881E-2</c:v>
                </c:pt>
                <c:pt idx="234">
                  <c:v>3.4874717769468648E-2</c:v>
                </c:pt>
                <c:pt idx="235">
                  <c:v>3.4474240384670389E-2</c:v>
                </c:pt>
                <c:pt idx="236">
                  <c:v>3.4240745438085002E-2</c:v>
                </c:pt>
                <c:pt idx="237">
                  <c:v>3.3835425331196871E-2</c:v>
                </c:pt>
                <c:pt idx="238">
                  <c:v>3.2793519053998736E-2</c:v>
                </c:pt>
                <c:pt idx="239">
                  <c:v>3.2617239785936412E-2</c:v>
                </c:pt>
                <c:pt idx="240">
                  <c:v>3.1587374190390191E-2</c:v>
                </c:pt>
                <c:pt idx="241">
                  <c:v>3.0692981529017411E-2</c:v>
                </c:pt>
                <c:pt idx="242">
                  <c:v>2.9164192381030001E-2</c:v>
                </c:pt>
                <c:pt idx="243">
                  <c:v>2.8436401661524512E-2</c:v>
                </c:pt>
                <c:pt idx="244">
                  <c:v>2.8066756833890327E-2</c:v>
                </c:pt>
                <c:pt idx="245">
                  <c:v>2.7677146789390823E-2</c:v>
                </c:pt>
                <c:pt idx="246">
                  <c:v>2.8168456548064769E-2</c:v>
                </c:pt>
                <c:pt idx="247">
                  <c:v>2.9158595593919315E-2</c:v>
                </c:pt>
                <c:pt idx="248">
                  <c:v>2.9200929854674446E-2</c:v>
                </c:pt>
                <c:pt idx="249">
                  <c:v>2.9135474095074845E-2</c:v>
                </c:pt>
                <c:pt idx="250">
                  <c:v>2.854210350534099E-2</c:v>
                </c:pt>
                <c:pt idx="251">
                  <c:v>2.9323022785211556E-2</c:v>
                </c:pt>
                <c:pt idx="252">
                  <c:v>2.8947155259322996E-2</c:v>
                </c:pt>
                <c:pt idx="253">
                  <c:v>2.8961463835485573E-2</c:v>
                </c:pt>
                <c:pt idx="254">
                  <c:v>2.8704193586972002E-2</c:v>
                </c:pt>
                <c:pt idx="255">
                  <c:v>2.9051371125575494E-2</c:v>
                </c:pt>
                <c:pt idx="256">
                  <c:v>2.9660549151163916E-2</c:v>
                </c:pt>
                <c:pt idx="257">
                  <c:v>3.0329901362380535E-2</c:v>
                </c:pt>
                <c:pt idx="258">
                  <c:v>2.9516930023377401E-2</c:v>
                </c:pt>
                <c:pt idx="259">
                  <c:v>2.923860547876608E-2</c:v>
                </c:pt>
                <c:pt idx="260">
                  <c:v>2.8032127163239242E-2</c:v>
                </c:pt>
                <c:pt idx="261">
                  <c:v>2.8976190098776791E-2</c:v>
                </c:pt>
                <c:pt idx="262">
                  <c:v>2.9516007041842637E-2</c:v>
                </c:pt>
                <c:pt idx="263">
                  <c:v>2.9611337921861471E-2</c:v>
                </c:pt>
                <c:pt idx="264">
                  <c:v>2.9003308308313522E-2</c:v>
                </c:pt>
                <c:pt idx="265">
                  <c:v>2.8713355629352892E-2</c:v>
                </c:pt>
                <c:pt idx="266">
                  <c:v>2.9810372263463808E-2</c:v>
                </c:pt>
                <c:pt idx="267">
                  <c:v>3.0393483144341777E-2</c:v>
                </c:pt>
                <c:pt idx="268">
                  <c:v>3.1003208608221481E-2</c:v>
                </c:pt>
                <c:pt idx="269">
                  <c:v>3.0735697005632241E-2</c:v>
                </c:pt>
                <c:pt idx="270">
                  <c:v>3.1648332090387858E-2</c:v>
                </c:pt>
                <c:pt idx="271">
                  <c:v>3.1100171904188519E-2</c:v>
                </c:pt>
                <c:pt idx="272">
                  <c:v>3.1623426983910422E-2</c:v>
                </c:pt>
                <c:pt idx="273">
                  <c:v>3.0567598069153601E-2</c:v>
                </c:pt>
                <c:pt idx="274">
                  <c:v>3.0841269552207021E-2</c:v>
                </c:pt>
                <c:pt idx="275">
                  <c:v>3.1270897861723976E-2</c:v>
                </c:pt>
                <c:pt idx="276">
                  <c:v>3.2332903528039157E-2</c:v>
                </c:pt>
                <c:pt idx="277">
                  <c:v>3.2253627453956123E-2</c:v>
                </c:pt>
                <c:pt idx="278">
                  <c:v>3.2926053883585535E-2</c:v>
                </c:pt>
                <c:pt idx="279">
                  <c:v>3.3627369621039592E-2</c:v>
                </c:pt>
                <c:pt idx="280">
                  <c:v>3.3984312468522411E-2</c:v>
                </c:pt>
                <c:pt idx="281">
                  <c:v>3.3289404779411946E-2</c:v>
                </c:pt>
                <c:pt idx="282">
                  <c:v>3.3757748662183291E-2</c:v>
                </c:pt>
                <c:pt idx="283">
                  <c:v>3.5868880215469155E-2</c:v>
                </c:pt>
                <c:pt idx="284">
                  <c:v>3.5522423701940267E-2</c:v>
                </c:pt>
                <c:pt idx="285">
                  <c:v>3.5435091404957812E-2</c:v>
                </c:pt>
                <c:pt idx="286">
                  <c:v>3.4463012273053935E-2</c:v>
                </c:pt>
                <c:pt idx="287">
                  <c:v>3.5193900407393688E-2</c:v>
                </c:pt>
                <c:pt idx="288">
                  <c:v>3.4590165355429782E-2</c:v>
                </c:pt>
                <c:pt idx="289">
                  <c:v>3.5170383848031589E-2</c:v>
                </c:pt>
                <c:pt idx="290">
                  <c:v>3.567218409712121E-2</c:v>
                </c:pt>
                <c:pt idx="291">
                  <c:v>3.7050320759977856E-2</c:v>
                </c:pt>
                <c:pt idx="292">
                  <c:v>3.8065635944844536E-2</c:v>
                </c:pt>
                <c:pt idx="293">
                  <c:v>3.8908815895816601E-2</c:v>
                </c:pt>
                <c:pt idx="294">
                  <c:v>3.9156897685809745E-2</c:v>
                </c:pt>
                <c:pt idx="295">
                  <c:v>3.8441557037706048E-2</c:v>
                </c:pt>
                <c:pt idx="296">
                  <c:v>3.8067693446660396E-2</c:v>
                </c:pt>
                <c:pt idx="297">
                  <c:v>3.9435294198702044E-2</c:v>
                </c:pt>
                <c:pt idx="298">
                  <c:v>3.9648913689700464E-2</c:v>
                </c:pt>
                <c:pt idx="299">
                  <c:v>4.1290228679758047E-2</c:v>
                </c:pt>
                <c:pt idx="300">
                  <c:v>4.1936523794422149E-2</c:v>
                </c:pt>
                <c:pt idx="301">
                  <c:v>4.4047548563592345E-2</c:v>
                </c:pt>
                <c:pt idx="302">
                  <c:v>4.356332179606031E-2</c:v>
                </c:pt>
                <c:pt idx="303">
                  <c:v>4.3398744233247133E-2</c:v>
                </c:pt>
                <c:pt idx="304">
                  <c:v>4.2870379280508006E-2</c:v>
                </c:pt>
                <c:pt idx="305">
                  <c:v>4.4089804231710404E-2</c:v>
                </c:pt>
                <c:pt idx="306">
                  <c:v>4.4791595656432828E-2</c:v>
                </c:pt>
                <c:pt idx="307">
                  <c:v>4.5713422051485847E-2</c:v>
                </c:pt>
                <c:pt idx="308">
                  <c:v>4.6326407005517434E-2</c:v>
                </c:pt>
                <c:pt idx="309">
                  <c:v>4.7731055712127553E-2</c:v>
                </c:pt>
                <c:pt idx="310">
                  <c:v>4.8416475620795422E-2</c:v>
                </c:pt>
                <c:pt idx="311">
                  <c:v>4.8456508981185462E-2</c:v>
                </c:pt>
                <c:pt idx="312">
                  <c:v>4.8054346222478353E-2</c:v>
                </c:pt>
                <c:pt idx="313">
                  <c:v>4.7600446694641953E-2</c:v>
                </c:pt>
                <c:pt idx="314">
                  <c:v>4.8075369320426213E-2</c:v>
                </c:pt>
                <c:pt idx="315">
                  <c:v>4.7948708036057865E-2</c:v>
                </c:pt>
                <c:pt idx="316">
                  <c:v>4.8375599786187766E-2</c:v>
                </c:pt>
                <c:pt idx="317">
                  <c:v>4.7632221048257761E-2</c:v>
                </c:pt>
                <c:pt idx="318">
                  <c:v>4.7093528948562134E-2</c:v>
                </c:pt>
                <c:pt idx="319">
                  <c:v>4.7889519595458986E-2</c:v>
                </c:pt>
                <c:pt idx="320">
                  <c:v>4.9613477888893073E-2</c:v>
                </c:pt>
                <c:pt idx="321">
                  <c:v>5.0717659299498528E-2</c:v>
                </c:pt>
                <c:pt idx="322">
                  <c:v>5.0606477720787704E-2</c:v>
                </c:pt>
                <c:pt idx="323">
                  <c:v>5.042130556683605E-2</c:v>
                </c:pt>
                <c:pt idx="324">
                  <c:v>4.9104792249501358E-2</c:v>
                </c:pt>
                <c:pt idx="325">
                  <c:v>4.9175119489233976E-2</c:v>
                </c:pt>
                <c:pt idx="326">
                  <c:v>4.9672362554261995E-2</c:v>
                </c:pt>
                <c:pt idx="327">
                  <c:v>5.1981040832497487E-2</c:v>
                </c:pt>
                <c:pt idx="328">
                  <c:v>5.3410581812492787E-2</c:v>
                </c:pt>
                <c:pt idx="329">
                  <c:v>5.4063063699588923E-2</c:v>
                </c:pt>
                <c:pt idx="330">
                  <c:v>5.4302517552900186E-2</c:v>
                </c:pt>
                <c:pt idx="331">
                  <c:v>5.4580442720736734E-2</c:v>
                </c:pt>
                <c:pt idx="332">
                  <c:v>5.4780806290373713E-2</c:v>
                </c:pt>
                <c:pt idx="333">
                  <c:v>5.5756405841816216E-2</c:v>
                </c:pt>
                <c:pt idx="334">
                  <c:v>5.6451204091126583E-2</c:v>
                </c:pt>
                <c:pt idx="335">
                  <c:v>5.6775203004708112E-2</c:v>
                </c:pt>
                <c:pt idx="336">
                  <c:v>5.6573851116750375E-2</c:v>
                </c:pt>
                <c:pt idx="337">
                  <c:v>5.6662325298274377E-2</c:v>
                </c:pt>
                <c:pt idx="338">
                  <c:v>5.7780712367988527E-2</c:v>
                </c:pt>
                <c:pt idx="339">
                  <c:v>5.9140767227695484E-2</c:v>
                </c:pt>
                <c:pt idx="340">
                  <c:v>5.9694855923305402E-2</c:v>
                </c:pt>
                <c:pt idx="341">
                  <c:v>5.8887719817134511E-2</c:v>
                </c:pt>
                <c:pt idx="342">
                  <c:v>5.8801151411683322E-2</c:v>
                </c:pt>
                <c:pt idx="343">
                  <c:v>5.9606918828888328E-2</c:v>
                </c:pt>
                <c:pt idx="344">
                  <c:v>6.006382034190233E-2</c:v>
                </c:pt>
                <c:pt idx="345">
                  <c:v>6.0296241497095324E-2</c:v>
                </c:pt>
                <c:pt idx="346">
                  <c:v>6.044089500473461E-2</c:v>
                </c:pt>
                <c:pt idx="347">
                  <c:v>6.1478787679497368E-2</c:v>
                </c:pt>
                <c:pt idx="348">
                  <c:v>6.1051620786687175E-2</c:v>
                </c:pt>
                <c:pt idx="349">
                  <c:v>5.9579095081662876E-2</c:v>
                </c:pt>
                <c:pt idx="350">
                  <c:v>6.0082638761013912E-2</c:v>
                </c:pt>
                <c:pt idx="351">
                  <c:v>6.1185103058324496E-2</c:v>
                </c:pt>
                <c:pt idx="352">
                  <c:v>6.2720535820751933E-2</c:v>
                </c:pt>
                <c:pt idx="353">
                  <c:v>6.3098306003965016E-2</c:v>
                </c:pt>
                <c:pt idx="354">
                  <c:v>6.1946924794488392E-2</c:v>
                </c:pt>
                <c:pt idx="355">
                  <c:v>6.1247902841953701E-2</c:v>
                </c:pt>
                <c:pt idx="356">
                  <c:v>5.9942250109912103E-2</c:v>
                </c:pt>
                <c:pt idx="357">
                  <c:v>6.0232253702314074E-2</c:v>
                </c:pt>
                <c:pt idx="358">
                  <c:v>6.0344427389505122E-2</c:v>
                </c:pt>
                <c:pt idx="359">
                  <c:v>6.1037702410179077E-2</c:v>
                </c:pt>
                <c:pt idx="360">
                  <c:v>6.1419004135088433E-2</c:v>
                </c:pt>
                <c:pt idx="361">
                  <c:v>6.1014121252549534E-2</c:v>
                </c:pt>
                <c:pt idx="362">
                  <c:v>6.0712511405177069E-2</c:v>
                </c:pt>
                <c:pt idx="363">
                  <c:v>6.0615091194597084E-2</c:v>
                </c:pt>
                <c:pt idx="364">
                  <c:v>6.1728471110985832E-2</c:v>
                </c:pt>
                <c:pt idx="365">
                  <c:v>6.2059681583819394E-2</c:v>
                </c:pt>
                <c:pt idx="366">
                  <c:v>6.2189821318208334E-2</c:v>
                </c:pt>
                <c:pt idx="367">
                  <c:v>6.2716299022581745E-2</c:v>
                </c:pt>
                <c:pt idx="368">
                  <c:v>6.2729343377469785E-2</c:v>
                </c:pt>
                <c:pt idx="369">
                  <c:v>6.3412535611153092E-2</c:v>
                </c:pt>
                <c:pt idx="370">
                  <c:v>6.3351323104512969E-2</c:v>
                </c:pt>
                <c:pt idx="371">
                  <c:v>6.3986700279677858E-2</c:v>
                </c:pt>
                <c:pt idx="372">
                  <c:v>6.417371529853097E-2</c:v>
                </c:pt>
                <c:pt idx="373">
                  <c:v>6.4190714724159034E-2</c:v>
                </c:pt>
                <c:pt idx="374">
                  <c:v>6.5284392638987679E-2</c:v>
                </c:pt>
                <c:pt idx="375">
                  <c:v>6.6808489750771582E-2</c:v>
                </c:pt>
                <c:pt idx="376">
                  <c:v>6.8263865974825394E-2</c:v>
                </c:pt>
                <c:pt idx="377">
                  <c:v>7.0079908902094937E-2</c:v>
                </c:pt>
                <c:pt idx="378">
                  <c:v>7.1364057734064471E-2</c:v>
                </c:pt>
                <c:pt idx="379">
                  <c:v>7.359187497286386E-2</c:v>
                </c:pt>
                <c:pt idx="380">
                  <c:v>7.5452848358864705E-2</c:v>
                </c:pt>
                <c:pt idx="381">
                  <c:v>7.7731957151846193E-2</c:v>
                </c:pt>
                <c:pt idx="382">
                  <c:v>8.0378365166431223E-2</c:v>
                </c:pt>
                <c:pt idx="383">
                  <c:v>8.2720426721440768E-2</c:v>
                </c:pt>
                <c:pt idx="384">
                  <c:v>8.591970358317505E-2</c:v>
                </c:pt>
                <c:pt idx="385">
                  <c:v>8.8103495857850017E-2</c:v>
                </c:pt>
                <c:pt idx="386">
                  <c:v>9.1751081385604727E-2</c:v>
                </c:pt>
                <c:pt idx="387">
                  <c:v>9.4865300037274086E-2</c:v>
                </c:pt>
                <c:pt idx="388">
                  <c:v>9.770187024518473E-2</c:v>
                </c:pt>
                <c:pt idx="389">
                  <c:v>9.9033024282421375E-2</c:v>
                </c:pt>
                <c:pt idx="390">
                  <c:v>0.10286387224785552</c:v>
                </c:pt>
                <c:pt idx="391">
                  <c:v>0.10474567411014372</c:v>
                </c:pt>
                <c:pt idx="392">
                  <c:v>0.10697411590563662</c:v>
                </c:pt>
                <c:pt idx="393">
                  <c:v>0.10687423774163302</c:v>
                </c:pt>
                <c:pt idx="394">
                  <c:v>0.10986656213710452</c:v>
                </c:pt>
                <c:pt idx="395">
                  <c:v>0.11118582831551052</c:v>
                </c:pt>
                <c:pt idx="396">
                  <c:v>0.11294307073167169</c:v>
                </c:pt>
                <c:pt idx="397">
                  <c:v>0.11320931093809568</c:v>
                </c:pt>
                <c:pt idx="398">
                  <c:v>0.11405831706890995</c:v>
                </c:pt>
                <c:pt idx="399">
                  <c:v>0.11224964192985409</c:v>
                </c:pt>
                <c:pt idx="400">
                  <c:v>0.10967538963800719</c:v>
                </c:pt>
                <c:pt idx="401">
                  <c:v>0.10840968368443571</c:v>
                </c:pt>
                <c:pt idx="402">
                  <c:v>0.10745720919560331</c:v>
                </c:pt>
                <c:pt idx="403">
                  <c:v>0.10623821962239298</c:v>
                </c:pt>
                <c:pt idx="404">
                  <c:v>0.10326226663741229</c:v>
                </c:pt>
                <c:pt idx="405">
                  <c:v>9.9983164714884734E-2</c:v>
                </c:pt>
                <c:pt idx="406">
                  <c:v>9.8625721792624105E-2</c:v>
                </c:pt>
                <c:pt idx="407">
                  <c:v>9.5142993182065247E-2</c:v>
                </c:pt>
                <c:pt idx="408">
                  <c:v>9.0853440312633899E-2</c:v>
                </c:pt>
                <c:pt idx="409">
                  <c:v>8.5367027071753004E-2</c:v>
                </c:pt>
                <c:pt idx="410">
                  <c:v>8.2129983200717932E-2</c:v>
                </c:pt>
                <c:pt idx="411">
                  <c:v>7.8051624573264575E-2</c:v>
                </c:pt>
                <c:pt idx="412">
                  <c:v>7.3173974978028522E-2</c:v>
                </c:pt>
                <c:pt idx="413">
                  <c:v>6.7409863115763982E-2</c:v>
                </c:pt>
                <c:pt idx="414">
                  <c:v>6.3403330698261109E-2</c:v>
                </c:pt>
                <c:pt idx="415">
                  <c:v>6.0252299396029579E-2</c:v>
                </c:pt>
                <c:pt idx="416">
                  <c:v>5.6628501277383766E-2</c:v>
                </c:pt>
                <c:pt idx="417">
                  <c:v>5.3096587082449138E-2</c:v>
                </c:pt>
                <c:pt idx="418">
                  <c:v>5.2130011232639134E-2</c:v>
                </c:pt>
                <c:pt idx="419">
                  <c:v>4.9900421443340504E-2</c:v>
                </c:pt>
                <c:pt idx="420">
                  <c:v>4.7361022995494502E-2</c:v>
                </c:pt>
                <c:pt idx="421">
                  <c:v>4.2944930949918775E-2</c:v>
                </c:pt>
                <c:pt idx="422">
                  <c:v>4.1026803098022507E-2</c:v>
                </c:pt>
                <c:pt idx="423">
                  <c:v>4.0071023681780067E-2</c:v>
                </c:pt>
                <c:pt idx="424">
                  <c:v>3.9981683223908146E-2</c:v>
                </c:pt>
                <c:pt idx="425">
                  <c:v>4.1142960504708219E-2</c:v>
                </c:pt>
                <c:pt idx="426">
                  <c:v>4.1341794280729316E-2</c:v>
                </c:pt>
                <c:pt idx="427">
                  <c:v>3.9673152824187242E-2</c:v>
                </c:pt>
                <c:pt idx="428">
                  <c:v>3.7891867452291651E-2</c:v>
                </c:pt>
                <c:pt idx="429">
                  <c:v>3.7057325538353829E-2</c:v>
                </c:pt>
                <c:pt idx="430">
                  <c:v>3.7336116185566759E-2</c:v>
                </c:pt>
                <c:pt idx="431">
                  <c:v>3.7502158281343602E-2</c:v>
                </c:pt>
                <c:pt idx="432">
                  <c:v>3.7928841698974612E-2</c:v>
                </c:pt>
                <c:pt idx="433">
                  <c:v>3.5179137454732612E-2</c:v>
                </c:pt>
                <c:pt idx="434">
                  <c:v>3.4660468554434602E-2</c:v>
                </c:pt>
                <c:pt idx="435">
                  <c:v>3.3907156980596091E-2</c:v>
                </c:pt>
                <c:pt idx="436">
                  <c:v>3.5162375380797785E-2</c:v>
                </c:pt>
                <c:pt idx="437">
                  <c:v>3.3444436860660648E-2</c:v>
                </c:pt>
                <c:pt idx="438">
                  <c:v>3.2860935871193458E-2</c:v>
                </c:pt>
                <c:pt idx="439">
                  <c:v>3.3343456579093884E-2</c:v>
                </c:pt>
                <c:pt idx="440">
                  <c:v>3.4414662320312595E-2</c:v>
                </c:pt>
                <c:pt idx="441">
                  <c:v>3.2361990059889885E-2</c:v>
                </c:pt>
                <c:pt idx="442">
                  <c:v>3.1307388124270995E-2</c:v>
                </c:pt>
                <c:pt idx="443">
                  <c:v>3.0272917423140585E-2</c:v>
                </c:pt>
                <c:pt idx="444">
                  <c:v>3.1903330629058382E-2</c:v>
                </c:pt>
                <c:pt idx="445">
                  <c:v>3.0287502597161019E-2</c:v>
                </c:pt>
                <c:pt idx="446">
                  <c:v>2.8911284184382938E-2</c:v>
                </c:pt>
                <c:pt idx="447">
                  <c:v>3.0107388384335042E-2</c:v>
                </c:pt>
                <c:pt idx="448">
                  <c:v>3.2282847073707897E-2</c:v>
                </c:pt>
                <c:pt idx="449">
                  <c:v>3.254413639905919E-2</c:v>
                </c:pt>
                <c:pt idx="450">
                  <c:v>3.1498228273491809E-2</c:v>
                </c:pt>
                <c:pt idx="451">
                  <c:v>3.2035994568564E-2</c:v>
                </c:pt>
                <c:pt idx="452">
                  <c:v>3.3661252774045206E-2</c:v>
                </c:pt>
                <c:pt idx="453">
                  <c:v>3.326209396349622E-2</c:v>
                </c:pt>
                <c:pt idx="454">
                  <c:v>3.1966007206569641E-2</c:v>
                </c:pt>
                <c:pt idx="455">
                  <c:v>3.0494293955561191E-2</c:v>
                </c:pt>
                <c:pt idx="456">
                  <c:v>3.0781553819689271E-2</c:v>
                </c:pt>
                <c:pt idx="457">
                  <c:v>3.2020819072910052E-2</c:v>
                </c:pt>
                <c:pt idx="458">
                  <c:v>3.0498052528019855E-2</c:v>
                </c:pt>
                <c:pt idx="459">
                  <c:v>2.9421130065810111E-2</c:v>
                </c:pt>
                <c:pt idx="460">
                  <c:v>2.6803846410623552E-2</c:v>
                </c:pt>
                <c:pt idx="461">
                  <c:v>2.8466745194009619E-2</c:v>
                </c:pt>
                <c:pt idx="462">
                  <c:v>2.8462937937581197E-2</c:v>
                </c:pt>
                <c:pt idx="463">
                  <c:v>3.1069271505124802E-2</c:v>
                </c:pt>
                <c:pt idx="464">
                  <c:v>2.821047890461718E-2</c:v>
                </c:pt>
                <c:pt idx="465">
                  <c:v>2.8226953396882654E-2</c:v>
                </c:pt>
                <c:pt idx="466">
                  <c:v>2.6497769351242643E-2</c:v>
                </c:pt>
                <c:pt idx="467">
                  <c:v>2.8053396766535694E-2</c:v>
                </c:pt>
                <c:pt idx="468">
                  <c:v>2.8890756348501578E-2</c:v>
                </c:pt>
                <c:pt idx="469">
                  <c:v>2.9866451405182768E-2</c:v>
                </c:pt>
                <c:pt idx="470">
                  <c:v>3.2599947664660858E-2</c:v>
                </c:pt>
                <c:pt idx="471">
                  <c:v>3.3365391939463918E-2</c:v>
                </c:pt>
                <c:pt idx="472">
                  <c:v>3.2195568829071056E-2</c:v>
                </c:pt>
                <c:pt idx="473">
                  <c:v>3.0414880712529867E-2</c:v>
                </c:pt>
                <c:pt idx="474">
                  <c:v>2.7149531071747071E-2</c:v>
                </c:pt>
                <c:pt idx="475">
                  <c:v>2.7616981507365256E-2</c:v>
                </c:pt>
                <c:pt idx="476">
                  <c:v>2.7558883773923879E-2</c:v>
                </c:pt>
                <c:pt idx="477">
                  <c:v>2.8368665610339149E-2</c:v>
                </c:pt>
                <c:pt idx="478">
                  <c:v>2.5764013256039248E-2</c:v>
                </c:pt>
                <c:pt idx="479">
                  <c:v>2.7144570039683406E-2</c:v>
                </c:pt>
                <c:pt idx="480">
                  <c:v>2.9311688592173611E-2</c:v>
                </c:pt>
                <c:pt idx="481">
                  <c:v>3.1494410459766892E-2</c:v>
                </c:pt>
                <c:pt idx="482">
                  <c:v>3.0404373170738002E-2</c:v>
                </c:pt>
                <c:pt idx="483">
                  <c:v>3.0524261858771572E-2</c:v>
                </c:pt>
                <c:pt idx="484">
                  <c:v>2.9142020204944268E-2</c:v>
                </c:pt>
                <c:pt idx="485">
                  <c:v>2.5370459417968911E-2</c:v>
                </c:pt>
                <c:pt idx="486">
                  <c:v>2.2146915367418252E-2</c:v>
                </c:pt>
                <c:pt idx="487">
                  <c:v>2.2414301670213074E-2</c:v>
                </c:pt>
                <c:pt idx="488">
                  <c:v>2.4194568200706583E-2</c:v>
                </c:pt>
                <c:pt idx="489">
                  <c:v>2.4090614869506265E-2</c:v>
                </c:pt>
                <c:pt idx="490">
                  <c:v>2.4245667903159455E-2</c:v>
                </c:pt>
                <c:pt idx="491">
                  <c:v>2.5546141817038039E-2</c:v>
                </c:pt>
                <c:pt idx="492">
                  <c:v>2.533927212893133E-2</c:v>
                </c:pt>
                <c:pt idx="493">
                  <c:v>2.8254381964847548E-2</c:v>
                </c:pt>
                <c:pt idx="494">
                  <c:v>2.6545307190810417E-2</c:v>
                </c:pt>
                <c:pt idx="495">
                  <c:v>2.6820219497618602E-2</c:v>
                </c:pt>
                <c:pt idx="496">
                  <c:v>2.4379680823081677E-2</c:v>
                </c:pt>
                <c:pt idx="497">
                  <c:v>2.4137494321599878E-2</c:v>
                </c:pt>
                <c:pt idx="498">
                  <c:v>2.5382520860454821E-2</c:v>
                </c:pt>
                <c:pt idx="499">
                  <c:v>2.3182618750661889E-2</c:v>
                </c:pt>
                <c:pt idx="500">
                  <c:v>2.3936066419425802E-2</c:v>
                </c:pt>
                <c:pt idx="501">
                  <c:v>2.3276610356227946E-2</c:v>
                </c:pt>
                <c:pt idx="502">
                  <c:v>2.7381029042588372E-2</c:v>
                </c:pt>
                <c:pt idx="503">
                  <c:v>2.8479456101872688E-2</c:v>
                </c:pt>
                <c:pt idx="504">
                  <c:v>2.8593720235932707E-2</c:v>
                </c:pt>
                <c:pt idx="505">
                  <c:v>2.4611733832386077E-2</c:v>
                </c:pt>
                <c:pt idx="506">
                  <c:v>2.4765427575313251E-2</c:v>
                </c:pt>
                <c:pt idx="507">
                  <c:v>2.5927852262562581E-2</c:v>
                </c:pt>
                <c:pt idx="508">
                  <c:v>2.8237377246387252E-2</c:v>
                </c:pt>
                <c:pt idx="509">
                  <c:v>2.8840796108664801E-2</c:v>
                </c:pt>
                <c:pt idx="510">
                  <c:v>2.7500191888898191E-2</c:v>
                </c:pt>
                <c:pt idx="511">
                  <c:v>2.5866220723816401E-2</c:v>
                </c:pt>
                <c:pt idx="512">
                  <c:v>2.4660714352611461E-2</c:v>
                </c:pt>
                <c:pt idx="513">
                  <c:v>2.6198564831316027E-2</c:v>
                </c:pt>
                <c:pt idx="514">
                  <c:v>2.7065511842378941E-2</c:v>
                </c:pt>
                <c:pt idx="515">
                  <c:v>2.5108791775275151E-2</c:v>
                </c:pt>
                <c:pt idx="516">
                  <c:v>2.4317076955132237E-2</c:v>
                </c:pt>
                <c:pt idx="517">
                  <c:v>2.2898501829001352E-2</c:v>
                </c:pt>
                <c:pt idx="518">
                  <c:v>2.5039416533282271E-2</c:v>
                </c:pt>
                <c:pt idx="519">
                  <c:v>2.5961314697567451E-2</c:v>
                </c:pt>
                <c:pt idx="520">
                  <c:v>2.9024829576729496E-2</c:v>
                </c:pt>
              </c:numCache>
            </c:numRef>
          </c:val>
        </c:ser>
        <c:ser>
          <c:idx val="17"/>
          <c:order val="14"/>
          <c:tx>
            <c:strRef>
              <c:f>APHY_t!$E$16</c:f>
              <c:strCache>
                <c:ptCount val="1"/>
                <c:pt idx="0">
                  <c:v>P15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APHY_t!$F$16:$TF$16</c:f>
              <c:numCache>
                <c:formatCode>General</c:formatCode>
                <c:ptCount val="521"/>
                <c:pt idx="0">
                  <c:v>1.4454048431615418</c:v>
                </c:pt>
                <c:pt idx="1">
                  <c:v>1.4751695152325872</c:v>
                </c:pt>
                <c:pt idx="2">
                  <c:v>1.5215166412946353</c:v>
                </c:pt>
                <c:pt idx="3">
                  <c:v>1.5344885002193613</c:v>
                </c:pt>
                <c:pt idx="4">
                  <c:v>1.5451970944397184</c:v>
                </c:pt>
                <c:pt idx="5">
                  <c:v>1.532434160806778</c:v>
                </c:pt>
                <c:pt idx="6">
                  <c:v>1.5379985818017181</c:v>
                </c:pt>
                <c:pt idx="7">
                  <c:v>1.5051089328379768</c:v>
                </c:pt>
                <c:pt idx="8">
                  <c:v>1.5030210327653164</c:v>
                </c:pt>
                <c:pt idx="9">
                  <c:v>1.4993738617374159</c:v>
                </c:pt>
                <c:pt idx="10">
                  <c:v>1.510351722364768</c:v>
                </c:pt>
                <c:pt idx="11">
                  <c:v>1.509989438221313</c:v>
                </c:pt>
                <c:pt idx="12">
                  <c:v>1.4877717501002208</c:v>
                </c:pt>
                <c:pt idx="13">
                  <c:v>1.4555655970493822</c:v>
                </c:pt>
                <c:pt idx="14">
                  <c:v>1.4242272868759678</c:v>
                </c:pt>
                <c:pt idx="15">
                  <c:v>1.4110821906370798</c:v>
                </c:pt>
                <c:pt idx="16">
                  <c:v>1.4098214689200363</c:v>
                </c:pt>
                <c:pt idx="17">
                  <c:v>1.4022923492783912</c:v>
                </c:pt>
                <c:pt idx="18">
                  <c:v>1.3805432936150579</c:v>
                </c:pt>
                <c:pt idx="19">
                  <c:v>1.3536894884482693</c:v>
                </c:pt>
                <c:pt idx="20">
                  <c:v>1.3439672943273453</c:v>
                </c:pt>
                <c:pt idx="21">
                  <c:v>1.3277695740888751</c:v>
                </c:pt>
                <c:pt idx="22">
                  <c:v>1.3215077952532286</c:v>
                </c:pt>
                <c:pt idx="23">
                  <c:v>1.2780993780198258</c:v>
                </c:pt>
                <c:pt idx="24">
                  <c:v>1.2651807999645674</c:v>
                </c:pt>
                <c:pt idx="25">
                  <c:v>1.2466648643895102</c:v>
                </c:pt>
                <c:pt idx="26">
                  <c:v>1.2461007908728374</c:v>
                </c:pt>
                <c:pt idx="27">
                  <c:v>1.216774808287453</c:v>
                </c:pt>
                <c:pt idx="28">
                  <c:v>1.2108753044695812</c:v>
                </c:pt>
                <c:pt idx="29">
                  <c:v>1.1880843830270886</c:v>
                </c:pt>
                <c:pt idx="30">
                  <c:v>1.1709071717207806</c:v>
                </c:pt>
                <c:pt idx="31">
                  <c:v>1.1382133394155327</c:v>
                </c:pt>
                <c:pt idx="32">
                  <c:v>1.0997864574024816</c:v>
                </c:pt>
                <c:pt idx="33">
                  <c:v>1.0914789905697724</c:v>
                </c:pt>
                <c:pt idx="34">
                  <c:v>1.0609996462196696</c:v>
                </c:pt>
                <c:pt idx="35">
                  <c:v>1.060059050804228</c:v>
                </c:pt>
                <c:pt idx="36">
                  <c:v>1.0421410199436143</c:v>
                </c:pt>
                <c:pt idx="37">
                  <c:v>1.0331472859724398</c:v>
                </c:pt>
                <c:pt idx="38">
                  <c:v>1.0083873750012131</c:v>
                </c:pt>
                <c:pt idx="39">
                  <c:v>0.98406994555719352</c:v>
                </c:pt>
                <c:pt idx="40">
                  <c:v>0.97494692430482077</c:v>
                </c:pt>
                <c:pt idx="41">
                  <c:v>0.9586821291563915</c:v>
                </c:pt>
                <c:pt idx="42">
                  <c:v>0.9379376736876619</c:v>
                </c:pt>
                <c:pt idx="43">
                  <c:v>0.90118674175276225</c:v>
                </c:pt>
                <c:pt idx="44">
                  <c:v>0.87883332439997774</c:v>
                </c:pt>
                <c:pt idx="45">
                  <c:v>0.85886934671446269</c:v>
                </c:pt>
                <c:pt idx="46">
                  <c:v>0.85118427944604802</c:v>
                </c:pt>
                <c:pt idx="47">
                  <c:v>0.82341101056844124</c:v>
                </c:pt>
                <c:pt idx="48">
                  <c:v>0.80614218188450448</c:v>
                </c:pt>
                <c:pt idx="49">
                  <c:v>0.77819786115089684</c:v>
                </c:pt>
                <c:pt idx="50">
                  <c:v>0.76574156722160391</c:v>
                </c:pt>
                <c:pt idx="51">
                  <c:v>0.7494955697718485</c:v>
                </c:pt>
                <c:pt idx="52">
                  <c:v>0.74245490749146414</c:v>
                </c:pt>
                <c:pt idx="53">
                  <c:v>0.72988673378414182</c:v>
                </c:pt>
                <c:pt idx="54">
                  <c:v>0.7181754401916286</c:v>
                </c:pt>
                <c:pt idx="55">
                  <c:v>0.69526736483018658</c:v>
                </c:pt>
                <c:pt idx="56">
                  <c:v>0.6736036163827327</c:v>
                </c:pt>
                <c:pt idx="57">
                  <c:v>0.65626393853697795</c:v>
                </c:pt>
                <c:pt idx="58">
                  <c:v>0.63877910863590326</c:v>
                </c:pt>
                <c:pt idx="59">
                  <c:v>0.6255256134915127</c:v>
                </c:pt>
                <c:pt idx="60">
                  <c:v>0.60769961637324443</c:v>
                </c:pt>
                <c:pt idx="61">
                  <c:v>0.59532428929095915</c:v>
                </c:pt>
                <c:pt idx="62">
                  <c:v>0.58279484927353864</c:v>
                </c:pt>
                <c:pt idx="63">
                  <c:v>0.56520044401837388</c:v>
                </c:pt>
                <c:pt idx="64">
                  <c:v>0.55287602131721447</c:v>
                </c:pt>
                <c:pt idx="65">
                  <c:v>0.53968552431843064</c:v>
                </c:pt>
                <c:pt idx="66">
                  <c:v>0.52932760050700145</c:v>
                </c:pt>
                <c:pt idx="67">
                  <c:v>0.51155871277808962</c:v>
                </c:pt>
                <c:pt idx="68">
                  <c:v>0.48902703788243734</c:v>
                </c:pt>
                <c:pt idx="69">
                  <c:v>0.46936999737676777</c:v>
                </c:pt>
                <c:pt idx="70">
                  <c:v>0.45712361492149056</c:v>
                </c:pt>
                <c:pt idx="71">
                  <c:v>0.45258895177433262</c:v>
                </c:pt>
                <c:pt idx="72">
                  <c:v>0.44790677947688395</c:v>
                </c:pt>
                <c:pt idx="73">
                  <c:v>0.43593632595009196</c:v>
                </c:pt>
                <c:pt idx="74">
                  <c:v>0.42396223642711822</c:v>
                </c:pt>
                <c:pt idx="75">
                  <c:v>0.41253238598337238</c:v>
                </c:pt>
                <c:pt idx="76">
                  <c:v>0.40848994271564942</c:v>
                </c:pt>
                <c:pt idx="77">
                  <c:v>0.3988326980006725</c:v>
                </c:pt>
                <c:pt idx="78">
                  <c:v>0.39083887343707208</c:v>
                </c:pt>
                <c:pt idx="79">
                  <c:v>0.38246998228277812</c:v>
                </c:pt>
                <c:pt idx="80">
                  <c:v>0.37307020276839081</c:v>
                </c:pt>
                <c:pt idx="81">
                  <c:v>0.3639181404425888</c:v>
                </c:pt>
                <c:pt idx="82">
                  <c:v>0.35963647652411662</c:v>
                </c:pt>
                <c:pt idx="83">
                  <c:v>0.35373912099547083</c:v>
                </c:pt>
                <c:pt idx="84">
                  <c:v>0.34837216210568223</c:v>
                </c:pt>
                <c:pt idx="85">
                  <c:v>0.33774397339966833</c:v>
                </c:pt>
                <c:pt idx="86">
                  <c:v>0.32614799829455443</c:v>
                </c:pt>
                <c:pt idx="87">
                  <c:v>0.31586651143534189</c:v>
                </c:pt>
                <c:pt idx="88">
                  <c:v>0.30706307056507681</c:v>
                </c:pt>
                <c:pt idx="89">
                  <c:v>0.30517228143830033</c:v>
                </c:pt>
                <c:pt idx="90">
                  <c:v>0.30722041113982962</c:v>
                </c:pt>
                <c:pt idx="91">
                  <c:v>0.31231805808058882</c:v>
                </c:pt>
                <c:pt idx="92">
                  <c:v>0.31547186443799813</c:v>
                </c:pt>
                <c:pt idx="93">
                  <c:v>0.31460352340892678</c:v>
                </c:pt>
                <c:pt idx="94">
                  <c:v>0.3072992737855858</c:v>
                </c:pt>
                <c:pt idx="95">
                  <c:v>0.30442139522133188</c:v>
                </c:pt>
                <c:pt idx="96">
                  <c:v>0.2990631698779575</c:v>
                </c:pt>
                <c:pt idx="97">
                  <c:v>0.29508863374733807</c:v>
                </c:pt>
                <c:pt idx="98">
                  <c:v>0.29333647139722097</c:v>
                </c:pt>
                <c:pt idx="99">
                  <c:v>0.28988785234649717</c:v>
                </c:pt>
                <c:pt idx="100">
                  <c:v>0.29067751715727308</c:v>
                </c:pt>
                <c:pt idx="101">
                  <c:v>0.28781403231494629</c:v>
                </c:pt>
                <c:pt idx="102">
                  <c:v>0.28819183884171773</c:v>
                </c:pt>
                <c:pt idx="103">
                  <c:v>0.2852346167747018</c:v>
                </c:pt>
                <c:pt idx="104">
                  <c:v>0.28561724415507439</c:v>
                </c:pt>
                <c:pt idx="105">
                  <c:v>0.28362475223871358</c:v>
                </c:pt>
                <c:pt idx="106">
                  <c:v>0.28085234242107499</c:v>
                </c:pt>
                <c:pt idx="107">
                  <c:v>0.28008153323108831</c:v>
                </c:pt>
                <c:pt idx="108">
                  <c:v>0.27581380418090412</c:v>
                </c:pt>
                <c:pt idx="109">
                  <c:v>0.27368499145947606</c:v>
                </c:pt>
                <c:pt idx="110">
                  <c:v>0.27213581650486607</c:v>
                </c:pt>
                <c:pt idx="111">
                  <c:v>0.27249708556621199</c:v>
                </c:pt>
                <c:pt idx="112">
                  <c:v>0.27244601026973436</c:v>
                </c:pt>
                <c:pt idx="113">
                  <c:v>0.26734453338271374</c:v>
                </c:pt>
                <c:pt idx="114">
                  <c:v>0.26551518776209732</c:v>
                </c:pt>
                <c:pt idx="115">
                  <c:v>0.26306222289987957</c:v>
                </c:pt>
                <c:pt idx="116">
                  <c:v>0.26372674661130424</c:v>
                </c:pt>
                <c:pt idx="117">
                  <c:v>0.26375406476273444</c:v>
                </c:pt>
                <c:pt idx="118">
                  <c:v>0.26220577401884582</c:v>
                </c:pt>
                <c:pt idx="119">
                  <c:v>0.25965645950233629</c:v>
                </c:pt>
                <c:pt idx="120">
                  <c:v>0.25681226392756096</c:v>
                </c:pt>
                <c:pt idx="121">
                  <c:v>0.25751893364899131</c:v>
                </c:pt>
                <c:pt idx="122">
                  <c:v>0.25927955237286832</c:v>
                </c:pt>
                <c:pt idx="123">
                  <c:v>0.25916233388196236</c:v>
                </c:pt>
                <c:pt idx="124">
                  <c:v>0.25770017955778268</c:v>
                </c:pt>
                <c:pt idx="125">
                  <c:v>0.25628406550735688</c:v>
                </c:pt>
                <c:pt idx="126">
                  <c:v>0.25612412414997887</c:v>
                </c:pt>
                <c:pt idx="127">
                  <c:v>0.25610898915608932</c:v>
                </c:pt>
                <c:pt idx="128">
                  <c:v>0.25627590508719172</c:v>
                </c:pt>
                <c:pt idx="129">
                  <c:v>0.2559460520127485</c:v>
                </c:pt>
                <c:pt idx="130">
                  <c:v>0.25500704458025475</c:v>
                </c:pt>
                <c:pt idx="131">
                  <c:v>0.25386116639795514</c:v>
                </c:pt>
                <c:pt idx="132">
                  <c:v>0.25351379732632984</c:v>
                </c:pt>
                <c:pt idx="133">
                  <c:v>0.25239598538893998</c:v>
                </c:pt>
                <c:pt idx="134">
                  <c:v>0.25235547940579556</c:v>
                </c:pt>
                <c:pt idx="135">
                  <c:v>0.25281185311212201</c:v>
                </c:pt>
                <c:pt idx="136">
                  <c:v>0.25418334488344291</c:v>
                </c:pt>
                <c:pt idx="137">
                  <c:v>0.25329110041981123</c:v>
                </c:pt>
                <c:pt idx="138">
                  <c:v>0.25259586945841972</c:v>
                </c:pt>
                <c:pt idx="139">
                  <c:v>0.25039191347737205</c:v>
                </c:pt>
                <c:pt idx="140">
                  <c:v>0.24933612141493491</c:v>
                </c:pt>
                <c:pt idx="141">
                  <c:v>0.24677049720167529</c:v>
                </c:pt>
                <c:pt idx="142">
                  <c:v>0.24549769677019986</c:v>
                </c:pt>
                <c:pt idx="143">
                  <c:v>0.24338891670369875</c:v>
                </c:pt>
                <c:pt idx="144">
                  <c:v>0.24201154629088883</c:v>
                </c:pt>
                <c:pt idx="145">
                  <c:v>0.2399648449746454</c:v>
                </c:pt>
                <c:pt idx="146">
                  <c:v>0.23837168882283391</c:v>
                </c:pt>
                <c:pt idx="147">
                  <c:v>0.23748532435055614</c:v>
                </c:pt>
                <c:pt idx="148">
                  <c:v>0.23754021643365442</c:v>
                </c:pt>
                <c:pt idx="149">
                  <c:v>0.23683701835267171</c:v>
                </c:pt>
                <c:pt idx="150">
                  <c:v>0.23736370450996871</c:v>
                </c:pt>
                <c:pt idx="151">
                  <c:v>0.23555335299366442</c:v>
                </c:pt>
                <c:pt idx="152">
                  <c:v>0.23423998316285696</c:v>
                </c:pt>
                <c:pt idx="153">
                  <c:v>0.23280710994752846</c:v>
                </c:pt>
                <c:pt idx="154">
                  <c:v>0.23339839739547019</c:v>
                </c:pt>
                <c:pt idx="155">
                  <c:v>0.23215668333404327</c:v>
                </c:pt>
                <c:pt idx="156">
                  <c:v>0.22998541821603741</c:v>
                </c:pt>
                <c:pt idx="157">
                  <c:v>0.22779780123704821</c:v>
                </c:pt>
                <c:pt idx="158">
                  <c:v>0.22636561955159759</c:v>
                </c:pt>
                <c:pt idx="159">
                  <c:v>0.22491909376907457</c:v>
                </c:pt>
                <c:pt idx="160">
                  <c:v>0.22210328576498389</c:v>
                </c:pt>
                <c:pt idx="161">
                  <c:v>0.21902914778879232</c:v>
                </c:pt>
                <c:pt idx="162">
                  <c:v>0.21736090830316571</c:v>
                </c:pt>
                <c:pt idx="163">
                  <c:v>0.21430191274326091</c:v>
                </c:pt>
                <c:pt idx="164">
                  <c:v>0.21368707147234428</c:v>
                </c:pt>
                <c:pt idx="165">
                  <c:v>0.2094643003029327</c:v>
                </c:pt>
                <c:pt idx="166">
                  <c:v>0.20703071971201978</c:v>
                </c:pt>
                <c:pt idx="167">
                  <c:v>0.20076384202629358</c:v>
                </c:pt>
                <c:pt idx="168">
                  <c:v>0.19617819467845177</c:v>
                </c:pt>
                <c:pt idx="169">
                  <c:v>0.19251122708227891</c:v>
                </c:pt>
                <c:pt idx="170">
                  <c:v>0.19079098528511371</c:v>
                </c:pt>
                <c:pt idx="171">
                  <c:v>0.18773608273510137</c:v>
                </c:pt>
                <c:pt idx="172">
                  <c:v>0.18541359842675512</c:v>
                </c:pt>
                <c:pt idx="173">
                  <c:v>0.18191816902683247</c:v>
                </c:pt>
                <c:pt idx="174">
                  <c:v>0.17881702764940099</c:v>
                </c:pt>
                <c:pt idx="175">
                  <c:v>0.1749060299061059</c:v>
                </c:pt>
                <c:pt idx="176">
                  <c:v>0.1737497761299597</c:v>
                </c:pt>
                <c:pt idx="177">
                  <c:v>0.17212426497769828</c:v>
                </c:pt>
                <c:pt idx="178">
                  <c:v>0.17048401134499291</c:v>
                </c:pt>
                <c:pt idx="179">
                  <c:v>0.16766325881182487</c:v>
                </c:pt>
                <c:pt idx="180">
                  <c:v>0.16572825974663474</c:v>
                </c:pt>
                <c:pt idx="181">
                  <c:v>0.16466049033646377</c:v>
                </c:pt>
                <c:pt idx="182">
                  <c:v>0.16181279055991676</c:v>
                </c:pt>
                <c:pt idx="183">
                  <c:v>0.15934559529451786</c:v>
                </c:pt>
                <c:pt idx="184">
                  <c:v>0.15631298804474394</c:v>
                </c:pt>
                <c:pt idx="185">
                  <c:v>0.1566972770481464</c:v>
                </c:pt>
                <c:pt idx="186">
                  <c:v>0.15749680061584384</c:v>
                </c:pt>
                <c:pt idx="187">
                  <c:v>0.15707383514948944</c:v>
                </c:pt>
                <c:pt idx="188">
                  <c:v>0.15557929850180793</c:v>
                </c:pt>
                <c:pt idx="189">
                  <c:v>0.15310825442516707</c:v>
                </c:pt>
                <c:pt idx="190">
                  <c:v>0.1521451915426813</c:v>
                </c:pt>
                <c:pt idx="191">
                  <c:v>0.15037732538914775</c:v>
                </c:pt>
                <c:pt idx="192">
                  <c:v>0.14900511004519351</c:v>
                </c:pt>
                <c:pt idx="193">
                  <c:v>0.14758164346910654</c:v>
                </c:pt>
                <c:pt idx="194">
                  <c:v>0.14606215742426987</c:v>
                </c:pt>
                <c:pt idx="195">
                  <c:v>0.14374232378318724</c:v>
                </c:pt>
                <c:pt idx="196">
                  <c:v>0.1402759271275078</c:v>
                </c:pt>
                <c:pt idx="197">
                  <c:v>0.13718171089778558</c:v>
                </c:pt>
                <c:pt idx="198">
                  <c:v>0.13592724664788047</c:v>
                </c:pt>
                <c:pt idx="199">
                  <c:v>0.13534627362897278</c:v>
                </c:pt>
                <c:pt idx="200">
                  <c:v>0.13418963189855737</c:v>
                </c:pt>
                <c:pt idx="201">
                  <c:v>0.13275140358664059</c:v>
                </c:pt>
                <c:pt idx="202">
                  <c:v>0.13091448412438011</c:v>
                </c:pt>
                <c:pt idx="203">
                  <c:v>0.12967694097231575</c:v>
                </c:pt>
                <c:pt idx="204">
                  <c:v>0.1274279723046223</c:v>
                </c:pt>
                <c:pt idx="205">
                  <c:v>0.12721735495425751</c:v>
                </c:pt>
                <c:pt idx="206">
                  <c:v>0.12642615850119387</c:v>
                </c:pt>
                <c:pt idx="207">
                  <c:v>0.12638922792071217</c:v>
                </c:pt>
                <c:pt idx="208">
                  <c:v>0.12503497272053707</c:v>
                </c:pt>
                <c:pt idx="209">
                  <c:v>0.12357676698704992</c:v>
                </c:pt>
                <c:pt idx="210">
                  <c:v>0.1224224994352503</c:v>
                </c:pt>
                <c:pt idx="211">
                  <c:v>0.11979185798862521</c:v>
                </c:pt>
                <c:pt idx="212">
                  <c:v>0.11920682961057399</c:v>
                </c:pt>
                <c:pt idx="213">
                  <c:v>0.11747724077645011</c:v>
                </c:pt>
                <c:pt idx="214">
                  <c:v>0.11760839150842255</c:v>
                </c:pt>
                <c:pt idx="215">
                  <c:v>0.11679719893572002</c:v>
                </c:pt>
                <c:pt idx="216">
                  <c:v>0.11565019201286381</c:v>
                </c:pt>
                <c:pt idx="217">
                  <c:v>0.11442144291325547</c:v>
                </c:pt>
                <c:pt idx="218">
                  <c:v>0.11193786021222345</c:v>
                </c:pt>
                <c:pt idx="219">
                  <c:v>0.11082474491557322</c:v>
                </c:pt>
                <c:pt idx="220">
                  <c:v>0.10958839241533218</c:v>
                </c:pt>
                <c:pt idx="221">
                  <c:v>0.10939904392301888</c:v>
                </c:pt>
                <c:pt idx="222">
                  <c:v>0.10807954873843414</c:v>
                </c:pt>
                <c:pt idx="223">
                  <c:v>0.10662274379385095</c:v>
                </c:pt>
                <c:pt idx="224">
                  <c:v>0.10466822391406756</c:v>
                </c:pt>
                <c:pt idx="225">
                  <c:v>0.10409423076274077</c:v>
                </c:pt>
                <c:pt idx="226">
                  <c:v>0.10287356823125129</c:v>
                </c:pt>
                <c:pt idx="227">
                  <c:v>0.10059617005315462</c:v>
                </c:pt>
                <c:pt idx="228">
                  <c:v>9.9268638083601465E-2</c:v>
                </c:pt>
                <c:pt idx="229">
                  <c:v>9.7412064438519186E-2</c:v>
                </c:pt>
                <c:pt idx="230">
                  <c:v>9.6916339103656268E-2</c:v>
                </c:pt>
                <c:pt idx="231">
                  <c:v>9.5123672135455264E-2</c:v>
                </c:pt>
                <c:pt idx="232">
                  <c:v>9.3345342023103448E-2</c:v>
                </c:pt>
                <c:pt idx="233">
                  <c:v>9.1794688189559784E-2</c:v>
                </c:pt>
                <c:pt idx="234">
                  <c:v>9.0611869135688916E-2</c:v>
                </c:pt>
                <c:pt idx="235">
                  <c:v>9.0342218698734489E-2</c:v>
                </c:pt>
                <c:pt idx="236">
                  <c:v>8.8559505222599921E-2</c:v>
                </c:pt>
                <c:pt idx="237">
                  <c:v>8.6280193708149253E-2</c:v>
                </c:pt>
                <c:pt idx="238">
                  <c:v>8.3368597013167997E-2</c:v>
                </c:pt>
                <c:pt idx="239">
                  <c:v>8.1865860685777156E-2</c:v>
                </c:pt>
                <c:pt idx="240">
                  <c:v>8.1258240866419043E-2</c:v>
                </c:pt>
                <c:pt idx="241">
                  <c:v>8.0314138485788916E-2</c:v>
                </c:pt>
                <c:pt idx="242">
                  <c:v>7.9033527142328253E-2</c:v>
                </c:pt>
                <c:pt idx="243">
                  <c:v>7.652249248385723E-2</c:v>
                </c:pt>
                <c:pt idx="244">
                  <c:v>7.4671812484486955E-2</c:v>
                </c:pt>
                <c:pt idx="245">
                  <c:v>7.4179150822836423E-2</c:v>
                </c:pt>
                <c:pt idx="246">
                  <c:v>7.3312399129283654E-2</c:v>
                </c:pt>
                <c:pt idx="247">
                  <c:v>7.3784226967177333E-2</c:v>
                </c:pt>
                <c:pt idx="248">
                  <c:v>7.1731837644596494E-2</c:v>
                </c:pt>
                <c:pt idx="249">
                  <c:v>7.0674939724064925E-2</c:v>
                </c:pt>
                <c:pt idx="250">
                  <c:v>6.8883957849464023E-2</c:v>
                </c:pt>
                <c:pt idx="251">
                  <c:v>6.8764452445155694E-2</c:v>
                </c:pt>
                <c:pt idx="252">
                  <c:v>6.8794948750506429E-2</c:v>
                </c:pt>
                <c:pt idx="253">
                  <c:v>6.8700411047997331E-2</c:v>
                </c:pt>
                <c:pt idx="254">
                  <c:v>6.847592936233593E-2</c:v>
                </c:pt>
                <c:pt idx="255">
                  <c:v>6.8409390572283624E-2</c:v>
                </c:pt>
                <c:pt idx="256">
                  <c:v>6.8052051661705637E-2</c:v>
                </c:pt>
                <c:pt idx="257">
                  <c:v>6.8021215537486981E-2</c:v>
                </c:pt>
                <c:pt idx="258">
                  <c:v>6.6899443412160475E-2</c:v>
                </c:pt>
                <c:pt idx="259">
                  <c:v>6.5718761414545107E-2</c:v>
                </c:pt>
                <c:pt idx="260">
                  <c:v>6.4971747002339195E-2</c:v>
                </c:pt>
                <c:pt idx="261">
                  <c:v>6.4151197165521562E-2</c:v>
                </c:pt>
                <c:pt idx="262">
                  <c:v>6.4546903012642834E-2</c:v>
                </c:pt>
                <c:pt idx="263">
                  <c:v>6.4053448317277314E-2</c:v>
                </c:pt>
                <c:pt idx="264">
                  <c:v>6.3835707458649193E-2</c:v>
                </c:pt>
                <c:pt idx="265">
                  <c:v>6.2794356891351183E-2</c:v>
                </c:pt>
                <c:pt idx="266">
                  <c:v>6.1912784362539032E-2</c:v>
                </c:pt>
                <c:pt idx="267">
                  <c:v>6.1049897228738083E-2</c:v>
                </c:pt>
                <c:pt idx="268">
                  <c:v>6.0601422930241053E-2</c:v>
                </c:pt>
                <c:pt idx="269">
                  <c:v>6.137100724219708E-2</c:v>
                </c:pt>
                <c:pt idx="270">
                  <c:v>6.2637584983381442E-2</c:v>
                </c:pt>
                <c:pt idx="271">
                  <c:v>6.327740745347285E-2</c:v>
                </c:pt>
                <c:pt idx="272">
                  <c:v>6.3187070975778803E-2</c:v>
                </c:pt>
                <c:pt idx="273">
                  <c:v>6.1024640390743491E-2</c:v>
                </c:pt>
                <c:pt idx="274">
                  <c:v>6.0151456263692275E-2</c:v>
                </c:pt>
                <c:pt idx="275">
                  <c:v>5.9289563350007374E-2</c:v>
                </c:pt>
                <c:pt idx="276">
                  <c:v>5.9170453840236177E-2</c:v>
                </c:pt>
                <c:pt idx="277">
                  <c:v>5.8478440935996433E-2</c:v>
                </c:pt>
                <c:pt idx="278">
                  <c:v>5.7310438544634197E-2</c:v>
                </c:pt>
                <c:pt idx="279">
                  <c:v>5.7361559906366523E-2</c:v>
                </c:pt>
                <c:pt idx="280">
                  <c:v>5.7207580536467496E-2</c:v>
                </c:pt>
                <c:pt idx="281">
                  <c:v>5.6758702367718086E-2</c:v>
                </c:pt>
                <c:pt idx="282">
                  <c:v>5.6995910056793518E-2</c:v>
                </c:pt>
                <c:pt idx="283">
                  <c:v>5.7658308714106966E-2</c:v>
                </c:pt>
                <c:pt idx="284">
                  <c:v>5.7352001232651738E-2</c:v>
                </c:pt>
                <c:pt idx="285">
                  <c:v>5.7727557013112184E-2</c:v>
                </c:pt>
                <c:pt idx="286">
                  <c:v>5.6996000674285403E-2</c:v>
                </c:pt>
                <c:pt idx="287">
                  <c:v>5.7826822058359394E-2</c:v>
                </c:pt>
                <c:pt idx="288">
                  <c:v>5.6045534511303674E-2</c:v>
                </c:pt>
                <c:pt idx="289">
                  <c:v>5.5793315537357502E-2</c:v>
                </c:pt>
                <c:pt idx="290">
                  <c:v>5.5651851433151947E-2</c:v>
                </c:pt>
                <c:pt idx="291">
                  <c:v>5.6600056288972356E-2</c:v>
                </c:pt>
                <c:pt idx="292">
                  <c:v>5.7785645240408932E-2</c:v>
                </c:pt>
                <c:pt idx="293">
                  <c:v>5.7041079859169092E-2</c:v>
                </c:pt>
                <c:pt idx="294">
                  <c:v>5.6718561195598434E-2</c:v>
                </c:pt>
                <c:pt idx="295">
                  <c:v>5.5548334341390899E-2</c:v>
                </c:pt>
                <c:pt idx="296">
                  <c:v>5.5194821341558814E-2</c:v>
                </c:pt>
                <c:pt idx="297">
                  <c:v>5.6721308908946583E-2</c:v>
                </c:pt>
                <c:pt idx="298">
                  <c:v>5.6601019236709467E-2</c:v>
                </c:pt>
                <c:pt idx="299">
                  <c:v>5.7951588972645553E-2</c:v>
                </c:pt>
                <c:pt idx="300">
                  <c:v>5.6809192907231104E-2</c:v>
                </c:pt>
                <c:pt idx="301">
                  <c:v>5.7574609027620113E-2</c:v>
                </c:pt>
                <c:pt idx="302">
                  <c:v>5.7528500061785282E-2</c:v>
                </c:pt>
                <c:pt idx="303">
                  <c:v>5.8471646845110414E-2</c:v>
                </c:pt>
                <c:pt idx="304">
                  <c:v>5.8329649561775297E-2</c:v>
                </c:pt>
                <c:pt idx="305">
                  <c:v>5.7820914940589697E-2</c:v>
                </c:pt>
                <c:pt idx="306">
                  <c:v>5.7559820923218923E-2</c:v>
                </c:pt>
                <c:pt idx="307">
                  <c:v>5.7914058107552097E-2</c:v>
                </c:pt>
                <c:pt idx="308">
                  <c:v>5.8750062352287198E-2</c:v>
                </c:pt>
                <c:pt idx="309">
                  <c:v>5.9335325543297714E-2</c:v>
                </c:pt>
                <c:pt idx="310">
                  <c:v>5.8941867990572785E-2</c:v>
                </c:pt>
                <c:pt idx="311">
                  <c:v>5.8439681899963812E-2</c:v>
                </c:pt>
                <c:pt idx="312">
                  <c:v>5.8247740205858746E-2</c:v>
                </c:pt>
                <c:pt idx="313">
                  <c:v>5.8368032303070083E-2</c:v>
                </c:pt>
                <c:pt idx="314">
                  <c:v>5.8912148093843937E-2</c:v>
                </c:pt>
                <c:pt idx="315">
                  <c:v>5.8349944193968897E-2</c:v>
                </c:pt>
                <c:pt idx="316">
                  <c:v>5.7950046081966224E-2</c:v>
                </c:pt>
                <c:pt idx="317">
                  <c:v>5.6496564062991923E-2</c:v>
                </c:pt>
                <c:pt idx="318">
                  <c:v>5.5223690822761476E-2</c:v>
                </c:pt>
                <c:pt idx="319">
                  <c:v>5.5487819263137082E-2</c:v>
                </c:pt>
                <c:pt idx="320">
                  <c:v>5.6416153029663484E-2</c:v>
                </c:pt>
                <c:pt idx="321">
                  <c:v>5.7295415908946656E-2</c:v>
                </c:pt>
                <c:pt idx="322">
                  <c:v>5.7656890759503913E-2</c:v>
                </c:pt>
                <c:pt idx="323">
                  <c:v>5.8666007249809034E-2</c:v>
                </c:pt>
                <c:pt idx="324">
                  <c:v>5.8097759273854875E-2</c:v>
                </c:pt>
                <c:pt idx="325">
                  <c:v>5.7937476329373482E-2</c:v>
                </c:pt>
                <c:pt idx="326">
                  <c:v>5.724297147024645E-2</c:v>
                </c:pt>
                <c:pt idx="327">
                  <c:v>5.8416697682007017E-2</c:v>
                </c:pt>
                <c:pt idx="328">
                  <c:v>5.8832555839214033E-2</c:v>
                </c:pt>
                <c:pt idx="329">
                  <c:v>5.9291868654097683E-2</c:v>
                </c:pt>
                <c:pt idx="330">
                  <c:v>5.9276520929860514E-2</c:v>
                </c:pt>
                <c:pt idx="331">
                  <c:v>5.9806038867882133E-2</c:v>
                </c:pt>
                <c:pt idx="332">
                  <c:v>5.95874182183741E-2</c:v>
                </c:pt>
                <c:pt idx="333">
                  <c:v>6.0202039167356322E-2</c:v>
                </c:pt>
                <c:pt idx="334">
                  <c:v>6.0502559011978332E-2</c:v>
                </c:pt>
                <c:pt idx="335">
                  <c:v>6.0545372838545872E-2</c:v>
                </c:pt>
                <c:pt idx="336">
                  <c:v>6.0596741995609049E-2</c:v>
                </c:pt>
                <c:pt idx="337">
                  <c:v>6.0909008005702897E-2</c:v>
                </c:pt>
                <c:pt idx="338">
                  <c:v>6.2227663953907934E-2</c:v>
                </c:pt>
                <c:pt idx="339">
                  <c:v>6.3113548492976485E-2</c:v>
                </c:pt>
                <c:pt idx="340">
                  <c:v>6.3143192614355706E-2</c:v>
                </c:pt>
                <c:pt idx="341">
                  <c:v>6.2672443519721094E-2</c:v>
                </c:pt>
                <c:pt idx="342">
                  <c:v>6.264434142509856E-2</c:v>
                </c:pt>
                <c:pt idx="343">
                  <c:v>6.283172126183792E-2</c:v>
                </c:pt>
                <c:pt idx="344">
                  <c:v>6.2215257475489227E-2</c:v>
                </c:pt>
                <c:pt idx="345">
                  <c:v>6.2289955936371509E-2</c:v>
                </c:pt>
                <c:pt idx="346">
                  <c:v>6.2057115908512324E-2</c:v>
                </c:pt>
                <c:pt idx="347">
                  <c:v>6.3276354622231121E-2</c:v>
                </c:pt>
                <c:pt idx="348">
                  <c:v>6.2576183920863893E-2</c:v>
                </c:pt>
                <c:pt idx="349">
                  <c:v>6.2572338241796824E-2</c:v>
                </c:pt>
                <c:pt idx="350">
                  <c:v>6.1927328535621454E-2</c:v>
                </c:pt>
                <c:pt idx="351">
                  <c:v>6.2607969314403322E-2</c:v>
                </c:pt>
                <c:pt idx="352">
                  <c:v>6.2909172961063908E-2</c:v>
                </c:pt>
                <c:pt idx="353">
                  <c:v>6.3909828150091955E-2</c:v>
                </c:pt>
                <c:pt idx="354">
                  <c:v>6.2219861843153833E-2</c:v>
                </c:pt>
                <c:pt idx="355">
                  <c:v>6.2228148271553048E-2</c:v>
                </c:pt>
                <c:pt idx="356">
                  <c:v>6.1770726513457816E-2</c:v>
                </c:pt>
                <c:pt idx="357">
                  <c:v>6.2619794235167739E-2</c:v>
                </c:pt>
                <c:pt idx="358">
                  <c:v>6.1856610986838416E-2</c:v>
                </c:pt>
                <c:pt idx="359">
                  <c:v>6.1129217416820411E-2</c:v>
                </c:pt>
                <c:pt idx="360">
                  <c:v>6.1561330667485786E-2</c:v>
                </c:pt>
                <c:pt idx="361">
                  <c:v>6.1947433975943933E-2</c:v>
                </c:pt>
                <c:pt idx="362">
                  <c:v>6.1847082288203264E-2</c:v>
                </c:pt>
                <c:pt idx="363">
                  <c:v>6.1467759594794225E-2</c:v>
                </c:pt>
                <c:pt idx="364">
                  <c:v>6.0672983210432734E-2</c:v>
                </c:pt>
                <c:pt idx="365">
                  <c:v>6.0659343378903455E-2</c:v>
                </c:pt>
                <c:pt idx="366">
                  <c:v>6.0406941811902155E-2</c:v>
                </c:pt>
                <c:pt idx="367">
                  <c:v>6.0685814431562707E-2</c:v>
                </c:pt>
                <c:pt idx="368">
                  <c:v>6.1637851446725032E-2</c:v>
                </c:pt>
                <c:pt idx="369">
                  <c:v>6.2686526119902733E-2</c:v>
                </c:pt>
                <c:pt idx="370">
                  <c:v>6.3256785278314909E-2</c:v>
                </c:pt>
                <c:pt idx="371">
                  <c:v>6.3320329264364067E-2</c:v>
                </c:pt>
                <c:pt idx="372">
                  <c:v>6.289647861606909E-2</c:v>
                </c:pt>
                <c:pt idx="373">
                  <c:v>6.3181887627303451E-2</c:v>
                </c:pt>
                <c:pt idx="374">
                  <c:v>6.3595070984912294E-2</c:v>
                </c:pt>
                <c:pt idx="375">
                  <c:v>6.5034348101143627E-2</c:v>
                </c:pt>
                <c:pt idx="376">
                  <c:v>6.637721418701073E-2</c:v>
                </c:pt>
                <c:pt idx="377">
                  <c:v>6.8361639677368483E-2</c:v>
                </c:pt>
                <c:pt idx="378">
                  <c:v>6.9425191590896482E-2</c:v>
                </c:pt>
                <c:pt idx="379">
                  <c:v>7.0854760590931154E-2</c:v>
                </c:pt>
                <c:pt idx="380">
                  <c:v>7.2669426424593939E-2</c:v>
                </c:pt>
                <c:pt idx="381">
                  <c:v>7.4443925046214512E-2</c:v>
                </c:pt>
                <c:pt idx="382">
                  <c:v>7.7189150449953794E-2</c:v>
                </c:pt>
                <c:pt idx="383">
                  <c:v>7.9137397771727014E-2</c:v>
                </c:pt>
                <c:pt idx="384">
                  <c:v>8.2972765051033195E-2</c:v>
                </c:pt>
                <c:pt idx="385">
                  <c:v>8.5324437666236208E-2</c:v>
                </c:pt>
                <c:pt idx="386">
                  <c:v>8.8892343429814058E-2</c:v>
                </c:pt>
                <c:pt idx="387">
                  <c:v>9.021782169262825E-2</c:v>
                </c:pt>
                <c:pt idx="388">
                  <c:v>9.1144910695464043E-2</c:v>
                </c:pt>
                <c:pt idx="389">
                  <c:v>9.1462871369420065E-2</c:v>
                </c:pt>
                <c:pt idx="390">
                  <c:v>9.4273089321429526E-2</c:v>
                </c:pt>
                <c:pt idx="391">
                  <c:v>9.7002436184673746E-2</c:v>
                </c:pt>
                <c:pt idx="392">
                  <c:v>9.8724173674502813E-2</c:v>
                </c:pt>
                <c:pt idx="393">
                  <c:v>0.10017299201501642</c:v>
                </c:pt>
                <c:pt idx="394">
                  <c:v>0.10127596610824396</c:v>
                </c:pt>
                <c:pt idx="395">
                  <c:v>0.10235047166880658</c:v>
                </c:pt>
                <c:pt idx="396">
                  <c:v>0.10339534464707263</c:v>
                </c:pt>
                <c:pt idx="397">
                  <c:v>0.10419746300964224</c:v>
                </c:pt>
                <c:pt idx="398">
                  <c:v>0.10430768750030445</c:v>
                </c:pt>
                <c:pt idx="399">
                  <c:v>0.10163036907579982</c:v>
                </c:pt>
                <c:pt idx="400">
                  <c:v>0.10046697745779302</c:v>
                </c:pt>
                <c:pt idx="401">
                  <c:v>9.8709343825000767E-2</c:v>
                </c:pt>
                <c:pt idx="402">
                  <c:v>9.7195511906491144E-2</c:v>
                </c:pt>
                <c:pt idx="403">
                  <c:v>9.5006686262473064E-2</c:v>
                </c:pt>
                <c:pt idx="404">
                  <c:v>9.4217473467396756E-2</c:v>
                </c:pt>
                <c:pt idx="405">
                  <c:v>9.2404334845084993E-2</c:v>
                </c:pt>
                <c:pt idx="406">
                  <c:v>8.9422531468230759E-2</c:v>
                </c:pt>
                <c:pt idx="407">
                  <c:v>8.7016844468210064E-2</c:v>
                </c:pt>
                <c:pt idx="408">
                  <c:v>8.2876619777980678E-2</c:v>
                </c:pt>
                <c:pt idx="409">
                  <c:v>7.8548831070556352E-2</c:v>
                </c:pt>
                <c:pt idx="410">
                  <c:v>7.3912337254557134E-2</c:v>
                </c:pt>
                <c:pt idx="411">
                  <c:v>7.0092434564978795E-2</c:v>
                </c:pt>
                <c:pt idx="412">
                  <c:v>6.7819028849506968E-2</c:v>
                </c:pt>
                <c:pt idx="413">
                  <c:v>6.3548345408008855E-2</c:v>
                </c:pt>
                <c:pt idx="414">
                  <c:v>6.0108078439792795E-2</c:v>
                </c:pt>
                <c:pt idx="415">
                  <c:v>5.6610283707159495E-2</c:v>
                </c:pt>
                <c:pt idx="416">
                  <c:v>5.3596018846717247E-2</c:v>
                </c:pt>
                <c:pt idx="417">
                  <c:v>5.1479605057514304E-2</c:v>
                </c:pt>
                <c:pt idx="418">
                  <c:v>4.9776794976933457E-2</c:v>
                </c:pt>
                <c:pt idx="419">
                  <c:v>4.7777839919399823E-2</c:v>
                </c:pt>
                <c:pt idx="420">
                  <c:v>4.5838747956226653E-2</c:v>
                </c:pt>
                <c:pt idx="421">
                  <c:v>4.3294729134359417E-2</c:v>
                </c:pt>
                <c:pt idx="422">
                  <c:v>4.1872883423209176E-2</c:v>
                </c:pt>
                <c:pt idx="423">
                  <c:v>4.1220294884697431E-2</c:v>
                </c:pt>
                <c:pt idx="424">
                  <c:v>4.1168739052972927E-2</c:v>
                </c:pt>
                <c:pt idx="425">
                  <c:v>4.1598467669896694E-2</c:v>
                </c:pt>
                <c:pt idx="426">
                  <c:v>4.1097700973874149E-2</c:v>
                </c:pt>
                <c:pt idx="427">
                  <c:v>3.9144415757760072E-2</c:v>
                </c:pt>
                <c:pt idx="428">
                  <c:v>3.8361435139832437E-2</c:v>
                </c:pt>
                <c:pt idx="429">
                  <c:v>3.8549669815153204E-2</c:v>
                </c:pt>
                <c:pt idx="430">
                  <c:v>3.9257492030331048E-2</c:v>
                </c:pt>
                <c:pt idx="431">
                  <c:v>3.8193281894353559E-2</c:v>
                </c:pt>
                <c:pt idx="432">
                  <c:v>3.7791327647148251E-2</c:v>
                </c:pt>
                <c:pt idx="433">
                  <c:v>3.6462296443472396E-2</c:v>
                </c:pt>
                <c:pt idx="434">
                  <c:v>3.6869936061352811E-2</c:v>
                </c:pt>
                <c:pt idx="435">
                  <c:v>3.625629854597965E-2</c:v>
                </c:pt>
                <c:pt idx="436">
                  <c:v>3.7255247236105876E-2</c:v>
                </c:pt>
                <c:pt idx="437">
                  <c:v>3.5597850795897827E-2</c:v>
                </c:pt>
                <c:pt idx="438">
                  <c:v>3.5090139898664954E-2</c:v>
                </c:pt>
                <c:pt idx="439">
                  <c:v>3.4789071512708422E-2</c:v>
                </c:pt>
                <c:pt idx="440">
                  <c:v>3.5299580070972746E-2</c:v>
                </c:pt>
                <c:pt idx="441">
                  <c:v>3.5270831354920491E-2</c:v>
                </c:pt>
                <c:pt idx="442">
                  <c:v>3.3493970562481851E-2</c:v>
                </c:pt>
                <c:pt idx="443">
                  <c:v>3.2725873792887848E-2</c:v>
                </c:pt>
                <c:pt idx="444">
                  <c:v>3.2228401100519451E-2</c:v>
                </c:pt>
                <c:pt idx="445">
                  <c:v>3.3002117676182212E-2</c:v>
                </c:pt>
                <c:pt idx="446">
                  <c:v>3.1335820750472802E-2</c:v>
                </c:pt>
                <c:pt idx="447">
                  <c:v>3.1724968207756818E-2</c:v>
                </c:pt>
                <c:pt idx="448">
                  <c:v>3.1505537397280688E-2</c:v>
                </c:pt>
                <c:pt idx="449">
                  <c:v>3.3028508863524493E-2</c:v>
                </c:pt>
                <c:pt idx="450">
                  <c:v>3.1410553615991404E-2</c:v>
                </c:pt>
                <c:pt idx="451">
                  <c:v>3.2444330370033816E-2</c:v>
                </c:pt>
                <c:pt idx="452">
                  <c:v>3.2376841462945852E-2</c:v>
                </c:pt>
                <c:pt idx="453">
                  <c:v>3.3768023395318661E-2</c:v>
                </c:pt>
                <c:pt idx="454">
                  <c:v>3.3837953598599819E-2</c:v>
                </c:pt>
                <c:pt idx="455">
                  <c:v>3.27382991631412E-2</c:v>
                </c:pt>
                <c:pt idx="456">
                  <c:v>3.2546906958323338E-2</c:v>
                </c:pt>
                <c:pt idx="457">
                  <c:v>3.1800297731694856E-2</c:v>
                </c:pt>
                <c:pt idx="458">
                  <c:v>3.2126101980438873E-2</c:v>
                </c:pt>
                <c:pt idx="459">
                  <c:v>3.1358493569281373E-2</c:v>
                </c:pt>
                <c:pt idx="460">
                  <c:v>3.0089031441895092E-2</c:v>
                </c:pt>
                <c:pt idx="461">
                  <c:v>3.0322225943387328E-2</c:v>
                </c:pt>
                <c:pt idx="462">
                  <c:v>3.0402458407832487E-2</c:v>
                </c:pt>
                <c:pt idx="463">
                  <c:v>3.0586088536070848E-2</c:v>
                </c:pt>
                <c:pt idx="464">
                  <c:v>2.889925616460659E-2</c:v>
                </c:pt>
                <c:pt idx="465">
                  <c:v>2.8287803443368606E-2</c:v>
                </c:pt>
                <c:pt idx="466">
                  <c:v>2.8680684245936568E-2</c:v>
                </c:pt>
                <c:pt idx="467">
                  <c:v>3.0420536655209662E-2</c:v>
                </c:pt>
                <c:pt idx="468">
                  <c:v>2.9612782329514406E-2</c:v>
                </c:pt>
                <c:pt idx="469">
                  <c:v>2.9477709158677319E-2</c:v>
                </c:pt>
                <c:pt idx="470">
                  <c:v>2.9802309927954421E-2</c:v>
                </c:pt>
                <c:pt idx="471">
                  <c:v>3.0931840535682056E-2</c:v>
                </c:pt>
                <c:pt idx="472">
                  <c:v>3.0339877891507296E-2</c:v>
                </c:pt>
                <c:pt idx="473">
                  <c:v>2.9982503672419891E-2</c:v>
                </c:pt>
                <c:pt idx="474">
                  <c:v>2.9573576856084201E-2</c:v>
                </c:pt>
                <c:pt idx="475">
                  <c:v>2.9530044052647791E-2</c:v>
                </c:pt>
                <c:pt idx="476">
                  <c:v>2.9590696947452377E-2</c:v>
                </c:pt>
                <c:pt idx="477">
                  <c:v>2.8849007359230006E-2</c:v>
                </c:pt>
                <c:pt idx="478">
                  <c:v>2.7829510543221143E-2</c:v>
                </c:pt>
                <c:pt idx="479">
                  <c:v>2.7078727911180801E-2</c:v>
                </c:pt>
                <c:pt idx="480">
                  <c:v>2.6153298192370611E-2</c:v>
                </c:pt>
                <c:pt idx="481">
                  <c:v>2.6642606944152093E-2</c:v>
                </c:pt>
                <c:pt idx="482">
                  <c:v>2.5815157383485096E-2</c:v>
                </c:pt>
                <c:pt idx="483">
                  <c:v>2.8485404113966408E-2</c:v>
                </c:pt>
                <c:pt idx="484">
                  <c:v>2.7631732586985484E-2</c:v>
                </c:pt>
                <c:pt idx="485">
                  <c:v>2.7773838203555112E-2</c:v>
                </c:pt>
                <c:pt idx="486">
                  <c:v>2.5756188951313316E-2</c:v>
                </c:pt>
                <c:pt idx="487">
                  <c:v>2.8232958619725572E-2</c:v>
                </c:pt>
                <c:pt idx="488">
                  <c:v>2.7640895215949434E-2</c:v>
                </c:pt>
                <c:pt idx="489">
                  <c:v>2.6944414237234628E-2</c:v>
                </c:pt>
                <c:pt idx="490">
                  <c:v>2.6582270073267397E-2</c:v>
                </c:pt>
                <c:pt idx="491">
                  <c:v>2.7530274957709856E-2</c:v>
                </c:pt>
                <c:pt idx="492">
                  <c:v>2.7293733701207412E-2</c:v>
                </c:pt>
                <c:pt idx="493">
                  <c:v>2.5069299641474252E-2</c:v>
                </c:pt>
                <c:pt idx="494">
                  <c:v>2.3348413548222532E-2</c:v>
                </c:pt>
                <c:pt idx="495">
                  <c:v>2.4778014438408581E-2</c:v>
                </c:pt>
                <c:pt idx="496">
                  <c:v>2.4847592752665851E-2</c:v>
                </c:pt>
                <c:pt idx="497">
                  <c:v>2.4296341466507842E-2</c:v>
                </c:pt>
                <c:pt idx="498">
                  <c:v>2.4802024860976341E-2</c:v>
                </c:pt>
                <c:pt idx="499">
                  <c:v>2.4539932645718212E-2</c:v>
                </c:pt>
                <c:pt idx="500">
                  <c:v>2.5345349265390206E-2</c:v>
                </c:pt>
                <c:pt idx="501">
                  <c:v>2.4070358457040256E-2</c:v>
                </c:pt>
                <c:pt idx="502">
                  <c:v>2.5759642456266885E-2</c:v>
                </c:pt>
                <c:pt idx="503">
                  <c:v>2.7771063997416412E-2</c:v>
                </c:pt>
                <c:pt idx="504">
                  <c:v>2.7365517727740086E-2</c:v>
                </c:pt>
                <c:pt idx="505">
                  <c:v>2.5282894853579402E-2</c:v>
                </c:pt>
                <c:pt idx="506">
                  <c:v>2.5257845520506108E-2</c:v>
                </c:pt>
                <c:pt idx="507">
                  <c:v>2.6384840174036202E-2</c:v>
                </c:pt>
                <c:pt idx="508">
                  <c:v>2.9542148271424522E-2</c:v>
                </c:pt>
                <c:pt idx="509">
                  <c:v>2.722424179354899E-2</c:v>
                </c:pt>
                <c:pt idx="510">
                  <c:v>2.7078821274382669E-2</c:v>
                </c:pt>
                <c:pt idx="511">
                  <c:v>2.6904460796648069E-2</c:v>
                </c:pt>
                <c:pt idx="512">
                  <c:v>2.7427635403517198E-2</c:v>
                </c:pt>
                <c:pt idx="513">
                  <c:v>2.6011786302062249E-2</c:v>
                </c:pt>
                <c:pt idx="514">
                  <c:v>2.408073153286985E-2</c:v>
                </c:pt>
                <c:pt idx="515">
                  <c:v>2.2868708544867802E-2</c:v>
                </c:pt>
                <c:pt idx="516">
                  <c:v>2.5190440846846629E-2</c:v>
                </c:pt>
                <c:pt idx="517">
                  <c:v>2.4616419596320986E-2</c:v>
                </c:pt>
                <c:pt idx="518">
                  <c:v>2.6841318623030054E-2</c:v>
                </c:pt>
                <c:pt idx="519">
                  <c:v>2.7326120071768371E-2</c:v>
                </c:pt>
                <c:pt idx="520">
                  <c:v>2.9581193191262404E-2</c:v>
                </c:pt>
              </c:numCache>
            </c:numRef>
          </c:val>
        </c:ser>
        <c:ser>
          <c:idx val="18"/>
          <c:order val="15"/>
          <c:tx>
            <c:strRef>
              <c:f>APHY_t!$E$17</c:f>
              <c:strCache>
                <c:ptCount val="1"/>
                <c:pt idx="0">
                  <c:v>P16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APHY_t!$F$17:$TF$17</c:f>
              <c:numCache>
                <c:formatCode>General</c:formatCode>
                <c:ptCount val="521"/>
                <c:pt idx="0">
                  <c:v>-1.1421856755147581</c:v>
                </c:pt>
                <c:pt idx="1">
                  <c:v>-0.99089100675386665</c:v>
                </c:pt>
                <c:pt idx="2">
                  <c:v>-0.89897038177071742</c:v>
                </c:pt>
                <c:pt idx="3">
                  <c:v>-0.92087226023185309</c:v>
                </c:pt>
                <c:pt idx="4">
                  <c:v>-1.0888128375578945</c:v>
                </c:pt>
                <c:pt idx="5">
                  <c:v>-0.95315353629454813</c:v>
                </c:pt>
                <c:pt idx="6">
                  <c:v>-0.88037720849805701</c:v>
                </c:pt>
                <c:pt idx="7">
                  <c:v>-0.78703303381255152</c:v>
                </c:pt>
                <c:pt idx="8">
                  <c:v>-0.7566463261507953</c:v>
                </c:pt>
                <c:pt idx="9">
                  <c:v>-0.63977421815691926</c:v>
                </c:pt>
                <c:pt idx="10">
                  <c:v>-0.59485007684958002</c:v>
                </c:pt>
                <c:pt idx="11">
                  <c:v>-0.62538031367044</c:v>
                </c:pt>
                <c:pt idx="12">
                  <c:v>-0.59386008101351839</c:v>
                </c:pt>
                <c:pt idx="13">
                  <c:v>-0.55834151740675664</c:v>
                </c:pt>
                <c:pt idx="14">
                  <c:v>-0.58599742486121031</c:v>
                </c:pt>
                <c:pt idx="15">
                  <c:v>-0.60379990362657876</c:v>
                </c:pt>
                <c:pt idx="16">
                  <c:v>-0.66167717943607418</c:v>
                </c:pt>
                <c:pt idx="17">
                  <c:v>-0.71507964029980309</c:v>
                </c:pt>
                <c:pt idx="18">
                  <c:v>-0.75312882950434379</c:v>
                </c:pt>
                <c:pt idx="19">
                  <c:v>-0.71790561734700276</c:v>
                </c:pt>
                <c:pt idx="20">
                  <c:v>-0.67534493248819738</c:v>
                </c:pt>
                <c:pt idx="21">
                  <c:v>-0.70433747605718966</c:v>
                </c:pt>
                <c:pt idx="22">
                  <c:v>-0.79012072932352373</c:v>
                </c:pt>
                <c:pt idx="23">
                  <c:v>-0.79029241195153244</c:v>
                </c:pt>
                <c:pt idx="24">
                  <c:v>-0.7475984443963446</c:v>
                </c:pt>
                <c:pt idx="25">
                  <c:v>-0.69077341462046771</c:v>
                </c:pt>
                <c:pt idx="26">
                  <c:v>-0.69766183342033206</c:v>
                </c:pt>
                <c:pt idx="27">
                  <c:v>-0.69352368772864159</c:v>
                </c:pt>
                <c:pt idx="28">
                  <c:v>-0.76265446941748272</c:v>
                </c:pt>
                <c:pt idx="29">
                  <c:v>-0.78085839591922457</c:v>
                </c:pt>
                <c:pt idx="30">
                  <c:v>-0.85557551663271458</c:v>
                </c:pt>
                <c:pt idx="31">
                  <c:v>-0.82198033833067263</c:v>
                </c:pt>
                <c:pt idx="32">
                  <c:v>-0.87616600548700652</c:v>
                </c:pt>
                <c:pt idx="33">
                  <c:v>-0.87224581412901092</c:v>
                </c:pt>
                <c:pt idx="34">
                  <c:v>-0.92735848656880038</c:v>
                </c:pt>
                <c:pt idx="35">
                  <c:v>-0.91486178182984157</c:v>
                </c:pt>
                <c:pt idx="36">
                  <c:v>-0.93001650142658776</c:v>
                </c:pt>
                <c:pt idx="37">
                  <c:v>-0.93877924665448675</c:v>
                </c:pt>
                <c:pt idx="38">
                  <c:v>-0.96650202554603359</c:v>
                </c:pt>
                <c:pt idx="39">
                  <c:v>-0.98041623112881549</c:v>
                </c:pt>
                <c:pt idx="40">
                  <c:v>-0.98007680855717672</c:v>
                </c:pt>
                <c:pt idx="41">
                  <c:v>-0.9838081169927746</c:v>
                </c:pt>
                <c:pt idx="42">
                  <c:v>-0.98854971965620653</c:v>
                </c:pt>
                <c:pt idx="43">
                  <c:v>-1.0013393634560339</c:v>
                </c:pt>
                <c:pt idx="44">
                  <c:v>-1.0137213117785617</c:v>
                </c:pt>
                <c:pt idx="45">
                  <c:v>-1.0337738272741417</c:v>
                </c:pt>
                <c:pt idx="46">
                  <c:v>-1.0333837769182161</c:v>
                </c:pt>
                <c:pt idx="47">
                  <c:v>-1.0322601646702299</c:v>
                </c:pt>
                <c:pt idx="48">
                  <c:v>-1.009759345700092</c:v>
                </c:pt>
                <c:pt idx="49">
                  <c:v>-0.99763707236644661</c:v>
                </c:pt>
                <c:pt idx="50">
                  <c:v>-0.98326963753584562</c:v>
                </c:pt>
                <c:pt idx="51">
                  <c:v>-0.98341827189369757</c:v>
                </c:pt>
                <c:pt idx="52">
                  <c:v>-0.98692164189317966</c:v>
                </c:pt>
                <c:pt idx="53">
                  <c:v>-0.98646682564738586</c:v>
                </c:pt>
                <c:pt idx="54">
                  <c:v>-0.9671639843201375</c:v>
                </c:pt>
                <c:pt idx="55">
                  <c:v>-0.94743791543442291</c:v>
                </c:pt>
                <c:pt idx="56">
                  <c:v>-0.89602860403836682</c:v>
                </c:pt>
                <c:pt idx="57">
                  <c:v>-0.86888389071796457</c:v>
                </c:pt>
                <c:pt idx="58">
                  <c:v>-0.8313837621988337</c:v>
                </c:pt>
                <c:pt idx="59">
                  <c:v>-0.81585763639650677</c:v>
                </c:pt>
                <c:pt idx="60">
                  <c:v>-0.7823191424157061</c:v>
                </c:pt>
                <c:pt idx="61">
                  <c:v>-0.73654014800053369</c:v>
                </c:pt>
                <c:pt idx="62">
                  <c:v>-0.68756490105178258</c:v>
                </c:pt>
                <c:pt idx="63">
                  <c:v>-0.6399809373230082</c:v>
                </c:pt>
                <c:pt idx="64">
                  <c:v>-0.6093302080448999</c:v>
                </c:pt>
                <c:pt idx="65">
                  <c:v>-0.56112242613406904</c:v>
                </c:pt>
                <c:pt idx="66">
                  <c:v>-0.52299947511898415</c:v>
                </c:pt>
                <c:pt idx="67">
                  <c:v>-0.48532980077060833</c:v>
                </c:pt>
                <c:pt idx="68">
                  <c:v>-0.47434875411695232</c:v>
                </c:pt>
                <c:pt idx="69">
                  <c:v>-0.43455015263729591</c:v>
                </c:pt>
                <c:pt idx="70">
                  <c:v>-0.40447379771965319</c:v>
                </c:pt>
                <c:pt idx="71">
                  <c:v>-0.34923878182712631</c:v>
                </c:pt>
                <c:pt idx="72">
                  <c:v>-0.31353582524824486</c:v>
                </c:pt>
                <c:pt idx="73">
                  <c:v>-0.27274053516701507</c:v>
                </c:pt>
                <c:pt idx="74">
                  <c:v>-0.23224224295361448</c:v>
                </c:pt>
                <c:pt idx="75">
                  <c:v>-0.19981820517981599</c:v>
                </c:pt>
                <c:pt idx="76">
                  <c:v>-0.15958096151793669</c:v>
                </c:pt>
                <c:pt idx="77">
                  <c:v>-0.14208553159409543</c:v>
                </c:pt>
                <c:pt idx="78">
                  <c:v>-0.11711189521867962</c:v>
                </c:pt>
                <c:pt idx="79">
                  <c:v>-9.4275496809654205E-2</c:v>
                </c:pt>
                <c:pt idx="80">
                  <c:v>-6.3773389230548913E-2</c:v>
                </c:pt>
                <c:pt idx="81">
                  <c:v>-3.7589242455565698E-2</c:v>
                </c:pt>
                <c:pt idx="82">
                  <c:v>-1.143571184454944E-2</c:v>
                </c:pt>
                <c:pt idx="83">
                  <c:v>1.0999055738105589E-2</c:v>
                </c:pt>
                <c:pt idx="84">
                  <c:v>3.7780192655962212E-2</c:v>
                </c:pt>
                <c:pt idx="85">
                  <c:v>6.5133860198672455E-2</c:v>
                </c:pt>
                <c:pt idx="86">
                  <c:v>8.398157462405853E-2</c:v>
                </c:pt>
                <c:pt idx="87">
                  <c:v>9.9410402546938628E-2</c:v>
                </c:pt>
                <c:pt idx="88">
                  <c:v>0.10975032970413399</c:v>
                </c:pt>
                <c:pt idx="89">
                  <c:v>0.12362110899085969</c:v>
                </c:pt>
                <c:pt idx="90">
                  <c:v>0.13799813512505274</c:v>
                </c:pt>
                <c:pt idx="91">
                  <c:v>0.15019592008227547</c:v>
                </c:pt>
                <c:pt idx="92">
                  <c:v>0.16498953780020997</c:v>
                </c:pt>
                <c:pt idx="93">
                  <c:v>0.17913013877688791</c:v>
                </c:pt>
                <c:pt idx="94">
                  <c:v>0.18915450196472178</c:v>
                </c:pt>
                <c:pt idx="95">
                  <c:v>0.19702176486009221</c:v>
                </c:pt>
                <c:pt idx="96">
                  <c:v>0.20234902327904222</c:v>
                </c:pt>
                <c:pt idx="97">
                  <c:v>0.20873432486304241</c:v>
                </c:pt>
                <c:pt idx="98">
                  <c:v>0.21867528811565498</c:v>
                </c:pt>
                <c:pt idx="99">
                  <c:v>0.22801063724375087</c:v>
                </c:pt>
                <c:pt idx="100">
                  <c:v>0.23459759142865688</c:v>
                </c:pt>
                <c:pt idx="101">
                  <c:v>0.23500374563219972</c:v>
                </c:pt>
                <c:pt idx="102">
                  <c:v>0.23954516392129746</c:v>
                </c:pt>
                <c:pt idx="103">
                  <c:v>0.24455840473439894</c:v>
                </c:pt>
                <c:pt idx="104">
                  <c:v>0.25350973693513229</c:v>
                </c:pt>
                <c:pt idx="105">
                  <c:v>0.25508514679416205</c:v>
                </c:pt>
                <c:pt idx="106">
                  <c:v>0.25514572445846179</c:v>
                </c:pt>
                <c:pt idx="107">
                  <c:v>0.25534327430040132</c:v>
                </c:pt>
                <c:pt idx="108">
                  <c:v>0.25609691554957731</c:v>
                </c:pt>
                <c:pt idx="109">
                  <c:v>0.25864834841029194</c:v>
                </c:pt>
                <c:pt idx="110">
                  <c:v>0.25893498017164812</c:v>
                </c:pt>
                <c:pt idx="111">
                  <c:v>0.26213859527802758</c:v>
                </c:pt>
                <c:pt idx="112">
                  <c:v>0.26190076574507826</c:v>
                </c:pt>
                <c:pt idx="113">
                  <c:v>0.26442351573011197</c:v>
                </c:pt>
                <c:pt idx="114">
                  <c:v>0.26389570055059575</c:v>
                </c:pt>
                <c:pt idx="115">
                  <c:v>0.26710425664798293</c:v>
                </c:pt>
                <c:pt idx="116">
                  <c:v>0.26662293461205788</c:v>
                </c:pt>
                <c:pt idx="117">
                  <c:v>0.26985992970854639</c:v>
                </c:pt>
                <c:pt idx="118">
                  <c:v>0.26750726233483313</c:v>
                </c:pt>
                <c:pt idx="119">
                  <c:v>0.2668579370758784</c:v>
                </c:pt>
                <c:pt idx="120">
                  <c:v>0.26619419703326908</c:v>
                </c:pt>
                <c:pt idx="121">
                  <c:v>0.26939944401068555</c:v>
                </c:pt>
                <c:pt idx="122">
                  <c:v>0.27045231905070438</c:v>
                </c:pt>
                <c:pt idx="123">
                  <c:v>0.27013353940005275</c:v>
                </c:pt>
                <c:pt idx="124">
                  <c:v>0.27046513206584588</c:v>
                </c:pt>
                <c:pt idx="125">
                  <c:v>0.27140184248995031</c:v>
                </c:pt>
                <c:pt idx="126">
                  <c:v>0.27316512922367681</c:v>
                </c:pt>
                <c:pt idx="127">
                  <c:v>0.27572937438499057</c:v>
                </c:pt>
                <c:pt idx="128">
                  <c:v>0.27775301353093679</c:v>
                </c:pt>
                <c:pt idx="129">
                  <c:v>0.27879922074290309</c:v>
                </c:pt>
                <c:pt idx="130">
                  <c:v>0.27890733604551193</c:v>
                </c:pt>
                <c:pt idx="131">
                  <c:v>0.27914081199478274</c:v>
                </c:pt>
                <c:pt idx="132">
                  <c:v>0.27691185640981131</c:v>
                </c:pt>
                <c:pt idx="133">
                  <c:v>0.27628608080367445</c:v>
                </c:pt>
                <c:pt idx="134">
                  <c:v>0.27770707186980875</c:v>
                </c:pt>
                <c:pt idx="135">
                  <c:v>0.28085130430164468</c:v>
                </c:pt>
                <c:pt idx="136">
                  <c:v>0.28077112708874158</c:v>
                </c:pt>
                <c:pt idx="137">
                  <c:v>0.28222075241331229</c:v>
                </c:pt>
                <c:pt idx="138">
                  <c:v>0.28083241834359635</c:v>
                </c:pt>
                <c:pt idx="139">
                  <c:v>0.28057648578753547</c:v>
                </c:pt>
                <c:pt idx="140">
                  <c:v>0.27787425334089827</c:v>
                </c:pt>
                <c:pt idx="141">
                  <c:v>0.27696112731286004</c:v>
                </c:pt>
                <c:pt idx="142">
                  <c:v>0.27520875427975838</c:v>
                </c:pt>
                <c:pt idx="143">
                  <c:v>0.27407624161320737</c:v>
                </c:pt>
                <c:pt idx="144">
                  <c:v>0.27385978041083392</c:v>
                </c:pt>
                <c:pt idx="145">
                  <c:v>0.27428626859207988</c:v>
                </c:pt>
                <c:pt idx="146">
                  <c:v>0.27447488497909012</c:v>
                </c:pt>
                <c:pt idx="147">
                  <c:v>0.27291971064978787</c:v>
                </c:pt>
                <c:pt idx="148">
                  <c:v>0.27158511851402201</c:v>
                </c:pt>
                <c:pt idx="149">
                  <c:v>0.26982013800764854</c:v>
                </c:pt>
                <c:pt idx="150">
                  <c:v>0.26972167731022856</c:v>
                </c:pt>
                <c:pt idx="151">
                  <c:v>0.26832347501367904</c:v>
                </c:pt>
                <c:pt idx="152">
                  <c:v>0.26709253817317524</c:v>
                </c:pt>
                <c:pt idx="153">
                  <c:v>0.26757863932087739</c:v>
                </c:pt>
                <c:pt idx="154">
                  <c:v>0.26781983899037731</c:v>
                </c:pt>
                <c:pt idx="155">
                  <c:v>0.26812079435933234</c:v>
                </c:pt>
                <c:pt idx="156">
                  <c:v>0.2657621232543918</c:v>
                </c:pt>
                <c:pt idx="157">
                  <c:v>0.26512144292620926</c:v>
                </c:pt>
                <c:pt idx="158">
                  <c:v>0.26349061829308684</c:v>
                </c:pt>
                <c:pt idx="159">
                  <c:v>0.26272472059251228</c:v>
                </c:pt>
                <c:pt idx="160">
                  <c:v>0.26032736145727664</c:v>
                </c:pt>
                <c:pt idx="161">
                  <c:v>0.25718558428095439</c:v>
                </c:pt>
                <c:pt idx="162">
                  <c:v>0.25444251098986947</c:v>
                </c:pt>
                <c:pt idx="163">
                  <c:v>0.25284571942559225</c:v>
                </c:pt>
                <c:pt idx="164">
                  <c:v>0.2509970103581492</c:v>
                </c:pt>
                <c:pt idx="165">
                  <c:v>0.24607347661765788</c:v>
                </c:pt>
                <c:pt idx="166">
                  <c:v>0.24049966317211013</c:v>
                </c:pt>
                <c:pt idx="167">
                  <c:v>0.2341936507478862</c:v>
                </c:pt>
                <c:pt idx="168">
                  <c:v>0.22989784924185142</c:v>
                </c:pt>
                <c:pt idx="169">
                  <c:v>0.22566253475488032</c:v>
                </c:pt>
                <c:pt idx="170">
                  <c:v>0.2225734422738401</c:v>
                </c:pt>
                <c:pt idx="171">
                  <c:v>0.2186280951514302</c:v>
                </c:pt>
                <c:pt idx="172">
                  <c:v>0.21466899575233703</c:v>
                </c:pt>
                <c:pt idx="173">
                  <c:v>0.21060760872394588</c:v>
                </c:pt>
                <c:pt idx="174">
                  <c:v>0.20694607306230664</c:v>
                </c:pt>
                <c:pt idx="175">
                  <c:v>0.203709841838313</c:v>
                </c:pt>
                <c:pt idx="176">
                  <c:v>0.20076252065338415</c:v>
                </c:pt>
                <c:pt idx="177">
                  <c:v>0.19731876500888568</c:v>
                </c:pt>
                <c:pt idx="178">
                  <c:v>0.19440360552242197</c:v>
                </c:pt>
                <c:pt idx="179">
                  <c:v>0.19178395963351394</c:v>
                </c:pt>
                <c:pt idx="180">
                  <c:v>0.18939228149208107</c:v>
                </c:pt>
                <c:pt idx="181">
                  <c:v>0.18645077131070856</c:v>
                </c:pt>
                <c:pt idx="182">
                  <c:v>0.18378972700753021</c:v>
                </c:pt>
                <c:pt idx="183">
                  <c:v>0.18373344092496333</c:v>
                </c:pt>
                <c:pt idx="184">
                  <c:v>0.18214680783562306</c:v>
                </c:pt>
                <c:pt idx="185">
                  <c:v>0.18142291612339986</c:v>
                </c:pt>
                <c:pt idx="186">
                  <c:v>0.17873935450428813</c:v>
                </c:pt>
                <c:pt idx="187">
                  <c:v>0.17778241580554541</c:v>
                </c:pt>
                <c:pt idx="188">
                  <c:v>0.17580448331028359</c:v>
                </c:pt>
                <c:pt idx="189">
                  <c:v>0.17444905835377544</c:v>
                </c:pt>
                <c:pt idx="190">
                  <c:v>0.17393749310090331</c:v>
                </c:pt>
                <c:pt idx="191">
                  <c:v>0.17139189534450378</c:v>
                </c:pt>
                <c:pt idx="192">
                  <c:v>0.16901955509621044</c:v>
                </c:pt>
                <c:pt idx="193">
                  <c:v>0.16655649605242631</c:v>
                </c:pt>
                <c:pt idx="194">
                  <c:v>0.16547039154115151</c:v>
                </c:pt>
                <c:pt idx="195">
                  <c:v>0.16448320250445644</c:v>
                </c:pt>
                <c:pt idx="196">
                  <c:v>0.16159713262806041</c:v>
                </c:pt>
                <c:pt idx="197">
                  <c:v>0.16053098305978622</c:v>
                </c:pt>
                <c:pt idx="198">
                  <c:v>0.15936727675103299</c:v>
                </c:pt>
                <c:pt idx="199">
                  <c:v>0.1581751340955585</c:v>
                </c:pt>
                <c:pt idx="200">
                  <c:v>0.15600708327269747</c:v>
                </c:pt>
                <c:pt idx="201">
                  <c:v>0.15341144242973145</c:v>
                </c:pt>
                <c:pt idx="202">
                  <c:v>0.15165774584698949</c:v>
                </c:pt>
                <c:pt idx="203">
                  <c:v>0.15028583839660897</c:v>
                </c:pt>
                <c:pt idx="204">
                  <c:v>0.14861418625058861</c:v>
                </c:pt>
                <c:pt idx="205">
                  <c:v>0.14838950505776421</c:v>
                </c:pt>
                <c:pt idx="206">
                  <c:v>0.14702429745003903</c:v>
                </c:pt>
                <c:pt idx="207">
                  <c:v>0.14668800031650975</c:v>
                </c:pt>
                <c:pt idx="208">
                  <c:v>0.14497367605701542</c:v>
                </c:pt>
                <c:pt idx="209">
                  <c:v>0.14413130107318511</c:v>
                </c:pt>
                <c:pt idx="210">
                  <c:v>0.14164807972634341</c:v>
                </c:pt>
                <c:pt idx="211">
                  <c:v>0.1408551314195659</c:v>
                </c:pt>
                <c:pt idx="212">
                  <c:v>0.13921809019148895</c:v>
                </c:pt>
                <c:pt idx="213">
                  <c:v>0.13932240202810045</c:v>
                </c:pt>
                <c:pt idx="214">
                  <c:v>0.13784739104429369</c:v>
                </c:pt>
                <c:pt idx="215">
                  <c:v>0.13692310035408947</c:v>
                </c:pt>
                <c:pt idx="216">
                  <c:v>0.13512014140906686</c:v>
                </c:pt>
                <c:pt idx="217">
                  <c:v>0.13461747551981554</c:v>
                </c:pt>
                <c:pt idx="218">
                  <c:v>0.13232879625075913</c:v>
                </c:pt>
                <c:pt idx="219">
                  <c:v>0.13163129528951362</c:v>
                </c:pt>
                <c:pt idx="220">
                  <c:v>0.12991886311630779</c:v>
                </c:pt>
                <c:pt idx="221">
                  <c:v>0.12957111890142403</c:v>
                </c:pt>
                <c:pt idx="222">
                  <c:v>0.12715288020351517</c:v>
                </c:pt>
                <c:pt idx="223">
                  <c:v>0.12411448004217172</c:v>
                </c:pt>
                <c:pt idx="224">
                  <c:v>0.1229778375931113</c:v>
                </c:pt>
                <c:pt idx="225">
                  <c:v>0.12209514917113619</c:v>
                </c:pt>
                <c:pt idx="226">
                  <c:v>0.12213243251019266</c:v>
                </c:pt>
                <c:pt idx="227">
                  <c:v>0.11968985725909641</c:v>
                </c:pt>
                <c:pt idx="228">
                  <c:v>0.11793703107169119</c:v>
                </c:pt>
                <c:pt idx="229">
                  <c:v>0.11544498616485635</c:v>
                </c:pt>
                <c:pt idx="230">
                  <c:v>0.11394110028045749</c:v>
                </c:pt>
                <c:pt idx="231">
                  <c:v>0.11179184164960662</c:v>
                </c:pt>
                <c:pt idx="232">
                  <c:v>0.10979485127037486</c:v>
                </c:pt>
                <c:pt idx="233">
                  <c:v>0.10807031548573072</c:v>
                </c:pt>
                <c:pt idx="234">
                  <c:v>0.10723916526233609</c:v>
                </c:pt>
                <c:pt idx="235">
                  <c:v>0.10581376530682263</c:v>
                </c:pt>
                <c:pt idx="236">
                  <c:v>0.10426081077408762</c:v>
                </c:pt>
                <c:pt idx="237">
                  <c:v>0.10230882557263721</c:v>
                </c:pt>
                <c:pt idx="238">
                  <c:v>0.10005475553364379</c:v>
                </c:pt>
                <c:pt idx="239">
                  <c:v>9.7857940382522671E-2</c:v>
                </c:pt>
                <c:pt idx="240">
                  <c:v>9.5912248043621695E-2</c:v>
                </c:pt>
                <c:pt idx="241">
                  <c:v>9.4871407521837522E-2</c:v>
                </c:pt>
                <c:pt idx="242">
                  <c:v>9.4019204894971481E-2</c:v>
                </c:pt>
                <c:pt idx="243">
                  <c:v>9.3343569446805733E-2</c:v>
                </c:pt>
                <c:pt idx="244">
                  <c:v>9.1135774567156297E-2</c:v>
                </c:pt>
                <c:pt idx="245">
                  <c:v>8.8357182446408097E-2</c:v>
                </c:pt>
                <c:pt idx="246">
                  <c:v>8.6830864643201625E-2</c:v>
                </c:pt>
                <c:pt idx="247">
                  <c:v>8.7094484764259267E-2</c:v>
                </c:pt>
                <c:pt idx="248">
                  <c:v>8.7773506625086373E-2</c:v>
                </c:pt>
                <c:pt idx="249">
                  <c:v>8.716587506262459E-2</c:v>
                </c:pt>
                <c:pt idx="250">
                  <c:v>8.638742127192342E-2</c:v>
                </c:pt>
                <c:pt idx="251">
                  <c:v>8.6527200353260586E-2</c:v>
                </c:pt>
                <c:pt idx="252">
                  <c:v>8.5043913199862708E-2</c:v>
                </c:pt>
                <c:pt idx="253">
                  <c:v>8.4545170840969547E-2</c:v>
                </c:pt>
                <c:pt idx="254">
                  <c:v>8.4411507904426586E-2</c:v>
                </c:pt>
                <c:pt idx="255">
                  <c:v>8.5625802050264738E-2</c:v>
                </c:pt>
                <c:pt idx="256">
                  <c:v>8.5575759369931045E-2</c:v>
                </c:pt>
                <c:pt idx="257">
                  <c:v>8.4472385349029247E-2</c:v>
                </c:pt>
                <c:pt idx="258">
                  <c:v>8.2682451539026466E-2</c:v>
                </c:pt>
                <c:pt idx="259">
                  <c:v>8.1656951255271226E-2</c:v>
                </c:pt>
                <c:pt idx="260">
                  <c:v>8.0779666578564044E-2</c:v>
                </c:pt>
                <c:pt idx="261">
                  <c:v>8.1570834848244816E-2</c:v>
                </c:pt>
                <c:pt idx="262">
                  <c:v>8.1582191838096715E-2</c:v>
                </c:pt>
                <c:pt idx="263">
                  <c:v>8.063338056220716E-2</c:v>
                </c:pt>
                <c:pt idx="264">
                  <c:v>7.9291132521796912E-2</c:v>
                </c:pt>
                <c:pt idx="265">
                  <c:v>7.7956502959145926E-2</c:v>
                </c:pt>
                <c:pt idx="266">
                  <c:v>7.8701423907489076E-2</c:v>
                </c:pt>
                <c:pt idx="267">
                  <c:v>7.8213939411407502E-2</c:v>
                </c:pt>
                <c:pt idx="268">
                  <c:v>7.9421117074051903E-2</c:v>
                </c:pt>
                <c:pt idx="269">
                  <c:v>7.9165150115148422E-2</c:v>
                </c:pt>
                <c:pt idx="270">
                  <c:v>7.9758393058737512E-2</c:v>
                </c:pt>
                <c:pt idx="271">
                  <c:v>7.9138523140602934E-2</c:v>
                </c:pt>
                <c:pt idx="272">
                  <c:v>7.8359485891806524E-2</c:v>
                </c:pt>
                <c:pt idx="273">
                  <c:v>7.762479221107968E-2</c:v>
                </c:pt>
                <c:pt idx="274">
                  <c:v>7.7275369181436543E-2</c:v>
                </c:pt>
                <c:pt idx="275">
                  <c:v>7.7355955412101704E-2</c:v>
                </c:pt>
                <c:pt idx="276">
                  <c:v>7.7487839378372517E-2</c:v>
                </c:pt>
                <c:pt idx="277">
                  <c:v>7.6140278908224987E-2</c:v>
                </c:pt>
                <c:pt idx="278">
                  <c:v>7.5343019929469304E-2</c:v>
                </c:pt>
                <c:pt idx="279">
                  <c:v>7.3509693820461977E-2</c:v>
                </c:pt>
                <c:pt idx="280">
                  <c:v>7.3393473156174782E-2</c:v>
                </c:pt>
                <c:pt idx="281">
                  <c:v>7.3154159180756448E-2</c:v>
                </c:pt>
                <c:pt idx="282">
                  <c:v>7.4720001248082826E-2</c:v>
                </c:pt>
                <c:pt idx="283">
                  <c:v>7.7094473916444403E-2</c:v>
                </c:pt>
                <c:pt idx="284">
                  <c:v>7.7384866236536801E-2</c:v>
                </c:pt>
                <c:pt idx="285">
                  <c:v>7.7373429831033735E-2</c:v>
                </c:pt>
                <c:pt idx="286">
                  <c:v>7.5578492915190823E-2</c:v>
                </c:pt>
                <c:pt idx="287">
                  <c:v>7.5466846825469516E-2</c:v>
                </c:pt>
                <c:pt idx="288">
                  <c:v>7.4368780860102998E-2</c:v>
                </c:pt>
                <c:pt idx="289">
                  <c:v>7.4522703698981119E-2</c:v>
                </c:pt>
                <c:pt idx="290">
                  <c:v>7.4763484442975023E-2</c:v>
                </c:pt>
                <c:pt idx="291">
                  <c:v>7.6213687542797101E-2</c:v>
                </c:pt>
                <c:pt idx="292">
                  <c:v>7.7488501911218949E-2</c:v>
                </c:pt>
                <c:pt idx="293">
                  <c:v>7.6951880160951808E-2</c:v>
                </c:pt>
                <c:pt idx="294">
                  <c:v>7.5952756096737503E-2</c:v>
                </c:pt>
                <c:pt idx="295">
                  <c:v>7.4270282323034301E-2</c:v>
                </c:pt>
                <c:pt idx="296">
                  <c:v>7.4113793232413586E-2</c:v>
                </c:pt>
                <c:pt idx="297">
                  <c:v>7.5688809703337301E-2</c:v>
                </c:pt>
                <c:pt idx="298">
                  <c:v>7.5980866572899958E-2</c:v>
                </c:pt>
                <c:pt idx="299">
                  <c:v>7.7752230755461268E-2</c:v>
                </c:pt>
                <c:pt idx="300">
                  <c:v>7.7364985365859076E-2</c:v>
                </c:pt>
                <c:pt idx="301">
                  <c:v>7.8585895803677169E-2</c:v>
                </c:pt>
                <c:pt idx="302">
                  <c:v>7.797300010724291E-2</c:v>
                </c:pt>
                <c:pt idx="303">
                  <c:v>7.7209823013590195E-2</c:v>
                </c:pt>
                <c:pt idx="304">
                  <c:v>7.7296280961903094E-2</c:v>
                </c:pt>
                <c:pt idx="305">
                  <c:v>7.7477241018432091E-2</c:v>
                </c:pt>
                <c:pt idx="306">
                  <c:v>7.8146064980535404E-2</c:v>
                </c:pt>
                <c:pt idx="307">
                  <c:v>7.8296470606067314E-2</c:v>
                </c:pt>
                <c:pt idx="308">
                  <c:v>7.8215778296793687E-2</c:v>
                </c:pt>
                <c:pt idx="309">
                  <c:v>7.9151888976235971E-2</c:v>
                </c:pt>
                <c:pt idx="310">
                  <c:v>7.8812577856436042E-2</c:v>
                </c:pt>
                <c:pt idx="311">
                  <c:v>7.9058245459841608E-2</c:v>
                </c:pt>
                <c:pt idx="312">
                  <c:v>7.8988658437378373E-2</c:v>
                </c:pt>
                <c:pt idx="313">
                  <c:v>7.9366835384715465E-2</c:v>
                </c:pt>
                <c:pt idx="314">
                  <c:v>8.0070387665229795E-2</c:v>
                </c:pt>
                <c:pt idx="315">
                  <c:v>7.9440829298919713E-2</c:v>
                </c:pt>
                <c:pt idx="316">
                  <c:v>7.9015240511368004E-2</c:v>
                </c:pt>
                <c:pt idx="317">
                  <c:v>7.7743990806729418E-2</c:v>
                </c:pt>
                <c:pt idx="318">
                  <c:v>7.6523501019866089E-2</c:v>
                </c:pt>
                <c:pt idx="319">
                  <c:v>7.6994189386640779E-2</c:v>
                </c:pt>
                <c:pt idx="320">
                  <c:v>7.7669713663898202E-2</c:v>
                </c:pt>
                <c:pt idx="321">
                  <c:v>7.8664726603644389E-2</c:v>
                </c:pt>
                <c:pt idx="322">
                  <c:v>7.9047960650109314E-2</c:v>
                </c:pt>
                <c:pt idx="323">
                  <c:v>7.9738013103421906E-2</c:v>
                </c:pt>
                <c:pt idx="324">
                  <c:v>7.9599943903592804E-2</c:v>
                </c:pt>
                <c:pt idx="325">
                  <c:v>7.9730034649179715E-2</c:v>
                </c:pt>
                <c:pt idx="326">
                  <c:v>8.0085113545017128E-2</c:v>
                </c:pt>
                <c:pt idx="327">
                  <c:v>8.0744973060197567E-2</c:v>
                </c:pt>
                <c:pt idx="328">
                  <c:v>8.0835865490134426E-2</c:v>
                </c:pt>
                <c:pt idx="329">
                  <c:v>8.1420800867563273E-2</c:v>
                </c:pt>
                <c:pt idx="330">
                  <c:v>8.2124732395634725E-2</c:v>
                </c:pt>
                <c:pt idx="331">
                  <c:v>8.2998190357941551E-2</c:v>
                </c:pt>
                <c:pt idx="332">
                  <c:v>8.3258374137330768E-2</c:v>
                </c:pt>
                <c:pt idx="333">
                  <c:v>8.4409931975720054E-2</c:v>
                </c:pt>
                <c:pt idx="334">
                  <c:v>8.4432283861922613E-2</c:v>
                </c:pt>
                <c:pt idx="335">
                  <c:v>8.4169928931728824E-2</c:v>
                </c:pt>
                <c:pt idx="336">
                  <c:v>8.43829226760167E-2</c:v>
                </c:pt>
                <c:pt idx="337">
                  <c:v>8.496531346806345E-2</c:v>
                </c:pt>
                <c:pt idx="338">
                  <c:v>8.6575099074793757E-2</c:v>
                </c:pt>
                <c:pt idx="339">
                  <c:v>8.7715627864312529E-2</c:v>
                </c:pt>
                <c:pt idx="340">
                  <c:v>8.8544043326913735E-2</c:v>
                </c:pt>
                <c:pt idx="341">
                  <c:v>8.8134031752244116E-2</c:v>
                </c:pt>
                <c:pt idx="342">
                  <c:v>8.7990079050753664E-2</c:v>
                </c:pt>
                <c:pt idx="343">
                  <c:v>8.8272084285333688E-2</c:v>
                </c:pt>
                <c:pt idx="344">
                  <c:v>8.8425149069691969E-2</c:v>
                </c:pt>
                <c:pt idx="345">
                  <c:v>8.8381011660950859E-2</c:v>
                </c:pt>
                <c:pt idx="346">
                  <c:v>8.9193260241225897E-2</c:v>
                </c:pt>
                <c:pt idx="347">
                  <c:v>9.0266193172528847E-2</c:v>
                </c:pt>
                <c:pt idx="348">
                  <c:v>9.0331607987617593E-2</c:v>
                </c:pt>
                <c:pt idx="349">
                  <c:v>8.9159947661981528E-2</c:v>
                </c:pt>
                <c:pt idx="350">
                  <c:v>8.8309596928100142E-2</c:v>
                </c:pt>
                <c:pt idx="351">
                  <c:v>8.8503060695124203E-2</c:v>
                </c:pt>
                <c:pt idx="352">
                  <c:v>8.9228834081599248E-2</c:v>
                </c:pt>
                <c:pt idx="353">
                  <c:v>9.0098651545893263E-2</c:v>
                </c:pt>
                <c:pt idx="354">
                  <c:v>8.9131031747045925E-2</c:v>
                </c:pt>
                <c:pt idx="355">
                  <c:v>8.8979218456015613E-2</c:v>
                </c:pt>
                <c:pt idx="356">
                  <c:v>8.8278185357643452E-2</c:v>
                </c:pt>
                <c:pt idx="357">
                  <c:v>8.9631172121911046E-2</c:v>
                </c:pt>
                <c:pt idx="358">
                  <c:v>8.9189210389183496E-2</c:v>
                </c:pt>
                <c:pt idx="359">
                  <c:v>8.9325905357940633E-2</c:v>
                </c:pt>
                <c:pt idx="360">
                  <c:v>8.8763655677941838E-2</c:v>
                </c:pt>
                <c:pt idx="361">
                  <c:v>8.8907745386358247E-2</c:v>
                </c:pt>
                <c:pt idx="362">
                  <c:v>8.8552683871082727E-2</c:v>
                </c:pt>
                <c:pt idx="363">
                  <c:v>8.8215163364940286E-2</c:v>
                </c:pt>
                <c:pt idx="364">
                  <c:v>8.8172763893233724E-2</c:v>
                </c:pt>
                <c:pt idx="365">
                  <c:v>8.8632423990621281E-2</c:v>
                </c:pt>
                <c:pt idx="366">
                  <c:v>8.8996569128389172E-2</c:v>
                </c:pt>
                <c:pt idx="367">
                  <c:v>8.878642553895405E-2</c:v>
                </c:pt>
                <c:pt idx="368">
                  <c:v>8.8859014243148626E-2</c:v>
                </c:pt>
                <c:pt idx="369">
                  <c:v>8.8766746501678567E-2</c:v>
                </c:pt>
                <c:pt idx="370">
                  <c:v>8.8794979578676256E-2</c:v>
                </c:pt>
                <c:pt idx="371">
                  <c:v>8.9906972593783413E-2</c:v>
                </c:pt>
                <c:pt idx="372">
                  <c:v>9.1113613090752679E-2</c:v>
                </c:pt>
                <c:pt idx="373">
                  <c:v>9.28007125190103E-2</c:v>
                </c:pt>
                <c:pt idx="374">
                  <c:v>9.3263871409543855E-2</c:v>
                </c:pt>
                <c:pt idx="375">
                  <c:v>9.4844249195202956E-2</c:v>
                </c:pt>
                <c:pt idx="376">
                  <c:v>9.6459225808929655E-2</c:v>
                </c:pt>
                <c:pt idx="377">
                  <c:v>9.8868662404077101E-2</c:v>
                </c:pt>
                <c:pt idx="378">
                  <c:v>0.10046479356226112</c:v>
                </c:pt>
                <c:pt idx="379">
                  <c:v>0.10262505715006955</c:v>
                </c:pt>
                <c:pt idx="380">
                  <c:v>0.10476865315934265</c:v>
                </c:pt>
                <c:pt idx="381">
                  <c:v>0.10769896531525019</c:v>
                </c:pt>
                <c:pt idx="382">
                  <c:v>0.11222934884863472</c:v>
                </c:pt>
                <c:pt idx="383">
                  <c:v>0.1160037294722966</c:v>
                </c:pt>
                <c:pt idx="384">
                  <c:v>0.12002337549946952</c:v>
                </c:pt>
                <c:pt idx="385">
                  <c:v>0.12145338330105962</c:v>
                </c:pt>
                <c:pt idx="386">
                  <c:v>0.12601345150825954</c:v>
                </c:pt>
                <c:pt idx="387">
                  <c:v>0.12962041824057047</c:v>
                </c:pt>
                <c:pt idx="388">
                  <c:v>0.13424558104575246</c:v>
                </c:pt>
                <c:pt idx="389">
                  <c:v>0.13596811638329812</c:v>
                </c:pt>
                <c:pt idx="390">
                  <c:v>0.13976028462853041</c:v>
                </c:pt>
                <c:pt idx="391">
                  <c:v>0.14086397565121156</c:v>
                </c:pt>
                <c:pt idx="392">
                  <c:v>0.14204859932282274</c:v>
                </c:pt>
                <c:pt idx="393">
                  <c:v>0.14304571428352938</c:v>
                </c:pt>
                <c:pt idx="394">
                  <c:v>0.14447115464383398</c:v>
                </c:pt>
                <c:pt idx="395">
                  <c:v>0.14637765622074933</c:v>
                </c:pt>
                <c:pt idx="396">
                  <c:v>0.14717526390440208</c:v>
                </c:pt>
                <c:pt idx="397">
                  <c:v>0.14800284399836094</c:v>
                </c:pt>
                <c:pt idx="398">
                  <c:v>0.14849252945563926</c:v>
                </c:pt>
                <c:pt idx="399">
                  <c:v>0.14714474472037628</c:v>
                </c:pt>
                <c:pt idx="400">
                  <c:v>0.14743860365892941</c:v>
                </c:pt>
                <c:pt idx="401">
                  <c:v>0.14576438802014927</c:v>
                </c:pt>
                <c:pt idx="402">
                  <c:v>0.14405828339415921</c:v>
                </c:pt>
                <c:pt idx="403">
                  <c:v>0.14127434194499244</c:v>
                </c:pt>
                <c:pt idx="404">
                  <c:v>0.13921900038897456</c:v>
                </c:pt>
                <c:pt idx="405">
                  <c:v>0.13481298054945332</c:v>
                </c:pt>
                <c:pt idx="406">
                  <c:v>0.1304016759530866</c:v>
                </c:pt>
                <c:pt idx="407">
                  <c:v>0.12469209896593514</c:v>
                </c:pt>
                <c:pt idx="408">
                  <c:v>0.11961023676304126</c:v>
                </c:pt>
                <c:pt idx="409">
                  <c:v>0.11220292462213192</c:v>
                </c:pt>
                <c:pt idx="410">
                  <c:v>0.10807325766793971</c:v>
                </c:pt>
                <c:pt idx="411">
                  <c:v>0.10328135918057499</c:v>
                </c:pt>
                <c:pt idx="412">
                  <c:v>0.10010477074450302</c:v>
                </c:pt>
                <c:pt idx="413">
                  <c:v>9.4177519309670346E-2</c:v>
                </c:pt>
                <c:pt idx="414">
                  <c:v>8.9097839039180768E-2</c:v>
                </c:pt>
                <c:pt idx="415">
                  <c:v>8.402373468944499E-2</c:v>
                </c:pt>
                <c:pt idx="416">
                  <c:v>8.1282279980910449E-2</c:v>
                </c:pt>
                <c:pt idx="417">
                  <c:v>7.8393618291723394E-2</c:v>
                </c:pt>
                <c:pt idx="418">
                  <c:v>7.7093991189332425E-2</c:v>
                </c:pt>
                <c:pt idx="419">
                  <c:v>7.3146269526682337E-2</c:v>
                </c:pt>
                <c:pt idx="420">
                  <c:v>7.0547597786905558E-2</c:v>
                </c:pt>
                <c:pt idx="421">
                  <c:v>6.7804904096755422E-2</c:v>
                </c:pt>
                <c:pt idx="422">
                  <c:v>6.5323826031894322E-2</c:v>
                </c:pt>
                <c:pt idx="423">
                  <c:v>6.2779976296593792E-2</c:v>
                </c:pt>
                <c:pt idx="424">
                  <c:v>6.1288275827433493E-2</c:v>
                </c:pt>
                <c:pt idx="425">
                  <c:v>6.2332310539155819E-2</c:v>
                </c:pt>
                <c:pt idx="426">
                  <c:v>6.3370144777400453E-2</c:v>
                </c:pt>
                <c:pt idx="427">
                  <c:v>6.1985121869396503E-2</c:v>
                </c:pt>
                <c:pt idx="428">
                  <c:v>6.1153270117204304E-2</c:v>
                </c:pt>
                <c:pt idx="429">
                  <c:v>5.9880641856789686E-2</c:v>
                </c:pt>
                <c:pt idx="430">
                  <c:v>6.0249745051765356E-2</c:v>
                </c:pt>
                <c:pt idx="431">
                  <c:v>5.8488769114645733E-2</c:v>
                </c:pt>
                <c:pt idx="432">
                  <c:v>5.8078375231189056E-2</c:v>
                </c:pt>
                <c:pt idx="433">
                  <c:v>5.6039193046263092E-2</c:v>
                </c:pt>
                <c:pt idx="434">
                  <c:v>5.5463979785272774E-2</c:v>
                </c:pt>
                <c:pt idx="435">
                  <c:v>5.5430928490936913E-2</c:v>
                </c:pt>
                <c:pt idx="436">
                  <c:v>5.5129417923710913E-2</c:v>
                </c:pt>
                <c:pt idx="437">
                  <c:v>5.5406472966827061E-2</c:v>
                </c:pt>
                <c:pt idx="438">
                  <c:v>5.3696584903720458E-2</c:v>
                </c:pt>
                <c:pt idx="439">
                  <c:v>5.4669840222956477E-2</c:v>
                </c:pt>
                <c:pt idx="440">
                  <c:v>5.3460525063388026E-2</c:v>
                </c:pt>
                <c:pt idx="441">
                  <c:v>5.4231394689877289E-2</c:v>
                </c:pt>
                <c:pt idx="442">
                  <c:v>5.2513016287986977E-2</c:v>
                </c:pt>
                <c:pt idx="443">
                  <c:v>5.2029704587109149E-2</c:v>
                </c:pt>
                <c:pt idx="444">
                  <c:v>5.3462381008025327E-2</c:v>
                </c:pt>
                <c:pt idx="445">
                  <c:v>5.4932669335852904E-2</c:v>
                </c:pt>
                <c:pt idx="446">
                  <c:v>5.3734999099069918E-2</c:v>
                </c:pt>
                <c:pt idx="447">
                  <c:v>5.3904341497751945E-2</c:v>
                </c:pt>
                <c:pt idx="448">
                  <c:v>5.3342552185442683E-2</c:v>
                </c:pt>
                <c:pt idx="449">
                  <c:v>5.4852767083096707E-2</c:v>
                </c:pt>
                <c:pt idx="450">
                  <c:v>5.2128886133668471E-2</c:v>
                </c:pt>
                <c:pt idx="451">
                  <c:v>5.1604673406029027E-2</c:v>
                </c:pt>
                <c:pt idx="452">
                  <c:v>5.0853086803702964E-2</c:v>
                </c:pt>
                <c:pt idx="453">
                  <c:v>5.1114665958441358E-2</c:v>
                </c:pt>
                <c:pt idx="454">
                  <c:v>5.0808727929257523E-2</c:v>
                </c:pt>
                <c:pt idx="455">
                  <c:v>4.9405412305873524E-2</c:v>
                </c:pt>
                <c:pt idx="456">
                  <c:v>4.7392460991302413E-2</c:v>
                </c:pt>
                <c:pt idx="457">
                  <c:v>4.8838651011194723E-2</c:v>
                </c:pt>
                <c:pt idx="458">
                  <c:v>4.8716591691864812E-2</c:v>
                </c:pt>
                <c:pt idx="459">
                  <c:v>5.1253666941243226E-2</c:v>
                </c:pt>
                <c:pt idx="460">
                  <c:v>4.9412224669882744E-2</c:v>
                </c:pt>
                <c:pt idx="461">
                  <c:v>5.0021164054477818E-2</c:v>
                </c:pt>
                <c:pt idx="462">
                  <c:v>4.8177474694981896E-2</c:v>
                </c:pt>
                <c:pt idx="463">
                  <c:v>4.8285796956380821E-2</c:v>
                </c:pt>
                <c:pt idx="464">
                  <c:v>4.7563251670765826E-2</c:v>
                </c:pt>
                <c:pt idx="465">
                  <c:v>4.8208091496571563E-2</c:v>
                </c:pt>
                <c:pt idx="466">
                  <c:v>4.7790313186066524E-2</c:v>
                </c:pt>
                <c:pt idx="467">
                  <c:v>4.776448125981006E-2</c:v>
                </c:pt>
                <c:pt idx="468">
                  <c:v>4.8455914385549803E-2</c:v>
                </c:pt>
                <c:pt idx="469">
                  <c:v>4.9117562815025606E-2</c:v>
                </c:pt>
                <c:pt idx="470">
                  <c:v>4.8304972398049838E-2</c:v>
                </c:pt>
                <c:pt idx="471">
                  <c:v>4.7807046774835577E-2</c:v>
                </c:pt>
                <c:pt idx="472">
                  <c:v>4.6921895769790542E-2</c:v>
                </c:pt>
                <c:pt idx="473">
                  <c:v>4.8945115021308716E-2</c:v>
                </c:pt>
                <c:pt idx="474">
                  <c:v>4.7282939439562813E-2</c:v>
                </c:pt>
                <c:pt idx="475">
                  <c:v>4.7593096269765163E-2</c:v>
                </c:pt>
                <c:pt idx="476">
                  <c:v>4.6459202506786805E-2</c:v>
                </c:pt>
                <c:pt idx="477">
                  <c:v>4.6684279489885565E-2</c:v>
                </c:pt>
                <c:pt idx="478">
                  <c:v>4.5652459583300282E-2</c:v>
                </c:pt>
                <c:pt idx="479">
                  <c:v>4.6452228241854403E-2</c:v>
                </c:pt>
                <c:pt idx="480">
                  <c:v>4.6725537624347412E-2</c:v>
                </c:pt>
                <c:pt idx="481">
                  <c:v>4.7018744841882815E-2</c:v>
                </c:pt>
                <c:pt idx="482">
                  <c:v>4.6687812102163065E-2</c:v>
                </c:pt>
                <c:pt idx="483">
                  <c:v>4.8274723505586217E-2</c:v>
                </c:pt>
                <c:pt idx="484">
                  <c:v>4.7175658969724095E-2</c:v>
                </c:pt>
                <c:pt idx="485">
                  <c:v>4.4659779234011432E-2</c:v>
                </c:pt>
                <c:pt idx="486">
                  <c:v>4.3378352533309385E-2</c:v>
                </c:pt>
                <c:pt idx="487">
                  <c:v>4.6057961646722094E-2</c:v>
                </c:pt>
                <c:pt idx="488">
                  <c:v>4.7228374060015788E-2</c:v>
                </c:pt>
                <c:pt idx="489">
                  <c:v>4.6540956443887047E-2</c:v>
                </c:pt>
                <c:pt idx="490">
                  <c:v>4.6985459122510967E-2</c:v>
                </c:pt>
                <c:pt idx="491">
                  <c:v>4.697563801772961E-2</c:v>
                </c:pt>
                <c:pt idx="492">
                  <c:v>4.6303602938351708E-2</c:v>
                </c:pt>
                <c:pt idx="493">
                  <c:v>4.3997245384274276E-2</c:v>
                </c:pt>
                <c:pt idx="494">
                  <c:v>4.1526246342579697E-2</c:v>
                </c:pt>
                <c:pt idx="495">
                  <c:v>4.139697982117941E-2</c:v>
                </c:pt>
                <c:pt idx="496">
                  <c:v>4.1195741571614375E-2</c:v>
                </c:pt>
                <c:pt idx="497">
                  <c:v>4.2817516073312134E-2</c:v>
                </c:pt>
                <c:pt idx="498">
                  <c:v>4.1064660325861493E-2</c:v>
                </c:pt>
                <c:pt idx="499">
                  <c:v>4.1625812605414085E-2</c:v>
                </c:pt>
                <c:pt idx="500">
                  <c:v>4.4518889715947127E-2</c:v>
                </c:pt>
                <c:pt idx="501">
                  <c:v>4.7650929275757807E-2</c:v>
                </c:pt>
                <c:pt idx="502">
                  <c:v>4.8278616857183813E-2</c:v>
                </c:pt>
                <c:pt idx="503">
                  <c:v>4.5385907905870992E-2</c:v>
                </c:pt>
                <c:pt idx="504">
                  <c:v>4.2402961754426795E-2</c:v>
                </c:pt>
                <c:pt idx="505">
                  <c:v>4.0975014717763387E-2</c:v>
                </c:pt>
                <c:pt idx="506">
                  <c:v>4.3693167460600875E-2</c:v>
                </c:pt>
                <c:pt idx="507">
                  <c:v>4.7034481570014414E-2</c:v>
                </c:pt>
                <c:pt idx="508">
                  <c:v>4.7992049884057503E-2</c:v>
                </c:pt>
                <c:pt idx="509">
                  <c:v>4.4662182271097639E-2</c:v>
                </c:pt>
                <c:pt idx="510">
                  <c:v>4.3313631654832985E-2</c:v>
                </c:pt>
                <c:pt idx="511">
                  <c:v>4.5381171979895794E-2</c:v>
                </c:pt>
                <c:pt idx="512">
                  <c:v>4.7195119768423742E-2</c:v>
                </c:pt>
                <c:pt idx="513">
                  <c:v>4.7781643104943636E-2</c:v>
                </c:pt>
                <c:pt idx="514">
                  <c:v>4.6104479848244832E-2</c:v>
                </c:pt>
                <c:pt idx="515">
                  <c:v>4.5367465565943933E-2</c:v>
                </c:pt>
                <c:pt idx="516">
                  <c:v>4.4689669852447524E-2</c:v>
                </c:pt>
                <c:pt idx="517">
                  <c:v>4.1829914845249533E-2</c:v>
                </c:pt>
                <c:pt idx="518">
                  <c:v>4.1449025584093822E-2</c:v>
                </c:pt>
                <c:pt idx="519">
                  <c:v>4.1565818177329267E-2</c:v>
                </c:pt>
                <c:pt idx="520">
                  <c:v>4.3164792755647413E-2</c:v>
                </c:pt>
              </c:numCache>
            </c:numRef>
          </c:val>
        </c:ser>
        <c:ser>
          <c:idx val="19"/>
          <c:order val="16"/>
          <c:tx>
            <c:strRef>
              <c:f>APHY_t!$E$18</c:f>
              <c:strCache>
                <c:ptCount val="1"/>
                <c:pt idx="0">
                  <c:v>P17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APHY_t!$F$18:$TF$18</c:f>
              <c:numCache>
                <c:formatCode>General</c:formatCode>
                <c:ptCount val="521"/>
                <c:pt idx="0">
                  <c:v>-0.42312218770768389</c:v>
                </c:pt>
                <c:pt idx="1">
                  <c:v>-0.35381438514385216</c:v>
                </c:pt>
                <c:pt idx="2">
                  <c:v>-0.29982540219284476</c:v>
                </c:pt>
                <c:pt idx="3">
                  <c:v>-0.28303313570631011</c:v>
                </c:pt>
                <c:pt idx="4">
                  <c:v>-0.16096792481854688</c:v>
                </c:pt>
                <c:pt idx="5">
                  <c:v>-4.6093236571674717E-2</c:v>
                </c:pt>
                <c:pt idx="6">
                  <c:v>4.5703565102820124E-4</c:v>
                </c:pt>
                <c:pt idx="7">
                  <c:v>-5.5992561020663446E-2</c:v>
                </c:pt>
                <c:pt idx="8">
                  <c:v>-1.6592141859326122E-2</c:v>
                </c:pt>
                <c:pt idx="9">
                  <c:v>3.1707617070944182E-2</c:v>
                </c:pt>
                <c:pt idx="10">
                  <c:v>6.0449264347464643E-2</c:v>
                </c:pt>
                <c:pt idx="11">
                  <c:v>7.8541964118104698E-2</c:v>
                </c:pt>
                <c:pt idx="12">
                  <c:v>5.0901500435036502E-2</c:v>
                </c:pt>
                <c:pt idx="13">
                  <c:v>2.868296673930568E-2</c:v>
                </c:pt>
                <c:pt idx="14">
                  <c:v>-2.6622621765497966E-2</c:v>
                </c:pt>
                <c:pt idx="15">
                  <c:v>-3.8000856696078784E-2</c:v>
                </c:pt>
                <c:pt idx="16">
                  <c:v>-2.4532747283082752E-2</c:v>
                </c:pt>
                <c:pt idx="17">
                  <c:v>-7.8884792759261163E-2</c:v>
                </c:pt>
                <c:pt idx="18">
                  <c:v>-0.11792964646628182</c:v>
                </c:pt>
                <c:pt idx="19">
                  <c:v>-0.18599439111791893</c:v>
                </c:pt>
                <c:pt idx="20">
                  <c:v>-0.22987712233261318</c:v>
                </c:pt>
                <c:pt idx="21">
                  <c:v>-0.24652861189592987</c:v>
                </c:pt>
                <c:pt idx="22">
                  <c:v>-0.28691470896404508</c:v>
                </c:pt>
                <c:pt idx="23">
                  <c:v>-0.33533761429537012</c:v>
                </c:pt>
                <c:pt idx="24">
                  <c:v>-0.36188205089935677</c:v>
                </c:pt>
                <c:pt idx="25">
                  <c:v>-0.34803261921052986</c:v>
                </c:pt>
                <c:pt idx="26">
                  <c:v>-0.33079846453328332</c:v>
                </c:pt>
                <c:pt idx="27">
                  <c:v>-0.33576437564963629</c:v>
                </c:pt>
                <c:pt idx="28">
                  <c:v>-0.38686592961279836</c:v>
                </c:pt>
                <c:pt idx="29">
                  <c:v>-0.43532965109611432</c:v>
                </c:pt>
                <c:pt idx="30">
                  <c:v>-0.48737252602041414</c:v>
                </c:pt>
                <c:pt idx="31">
                  <c:v>-0.51425352886047759</c:v>
                </c:pt>
                <c:pt idx="32">
                  <c:v>-0.55589490542336562</c:v>
                </c:pt>
                <c:pt idx="33">
                  <c:v>-0.56783203975303109</c:v>
                </c:pt>
                <c:pt idx="34">
                  <c:v>-0.62013609725982455</c:v>
                </c:pt>
                <c:pt idx="35">
                  <c:v>-0.63325108570659461</c:v>
                </c:pt>
                <c:pt idx="36">
                  <c:v>-0.6666042119795097</c:v>
                </c:pt>
                <c:pt idx="37">
                  <c:v>-0.66631635322081562</c:v>
                </c:pt>
                <c:pt idx="38">
                  <c:v>-0.69864244834578804</c:v>
                </c:pt>
                <c:pt idx="39">
                  <c:v>-0.70273379679187764</c:v>
                </c:pt>
                <c:pt idx="40">
                  <c:v>-0.69596771030795757</c:v>
                </c:pt>
                <c:pt idx="41">
                  <c:v>-0.67567950683791456</c:v>
                </c:pt>
                <c:pt idx="42">
                  <c:v>-0.66851712441278222</c:v>
                </c:pt>
                <c:pt idx="43">
                  <c:v>-0.66706408976600851</c:v>
                </c:pt>
                <c:pt idx="44">
                  <c:v>-0.66628588978433267</c:v>
                </c:pt>
                <c:pt idx="45">
                  <c:v>-0.65625151411555405</c:v>
                </c:pt>
                <c:pt idx="46">
                  <c:v>-0.64033249306448459</c:v>
                </c:pt>
                <c:pt idx="47">
                  <c:v>-0.63321188838049602</c:v>
                </c:pt>
                <c:pt idx="48">
                  <c:v>-0.62029042872110962</c:v>
                </c:pt>
                <c:pt idx="49">
                  <c:v>-0.59316637335380851</c:v>
                </c:pt>
                <c:pt idx="50">
                  <c:v>-0.57220725151383878</c:v>
                </c:pt>
                <c:pt idx="51">
                  <c:v>-0.56275362525311379</c:v>
                </c:pt>
                <c:pt idx="52">
                  <c:v>-0.55783165737190255</c:v>
                </c:pt>
                <c:pt idx="53">
                  <c:v>-0.54043027538252719</c:v>
                </c:pt>
                <c:pt idx="54">
                  <c:v>-0.51532116317001009</c:v>
                </c:pt>
                <c:pt idx="55">
                  <c:v>-0.49566402007257432</c:v>
                </c:pt>
                <c:pt idx="56">
                  <c:v>-0.46108989242813825</c:v>
                </c:pt>
                <c:pt idx="57">
                  <c:v>-0.42509809965764511</c:v>
                </c:pt>
                <c:pt idx="58">
                  <c:v>-0.38753057888685916</c:v>
                </c:pt>
                <c:pt idx="59">
                  <c:v>-0.37386507918138862</c:v>
                </c:pt>
                <c:pt idx="60">
                  <c:v>-0.35031962977309133</c:v>
                </c:pt>
                <c:pt idx="61">
                  <c:v>-0.32504016277360653</c:v>
                </c:pt>
                <c:pt idx="62">
                  <c:v>-0.28449929953543035</c:v>
                </c:pt>
                <c:pt idx="63">
                  <c:v>-0.25561708488301754</c:v>
                </c:pt>
                <c:pt idx="64">
                  <c:v>-0.23506369607823321</c:v>
                </c:pt>
                <c:pt idx="65">
                  <c:v>-0.21730763239381645</c:v>
                </c:pt>
                <c:pt idx="66">
                  <c:v>-0.19938232133159892</c:v>
                </c:pt>
                <c:pt idx="67">
                  <c:v>-0.17703080970608159</c:v>
                </c:pt>
                <c:pt idx="68">
                  <c:v>-0.15986262189368047</c:v>
                </c:pt>
                <c:pt idx="69">
                  <c:v>-0.13922995264901775</c:v>
                </c:pt>
                <c:pt idx="70">
                  <c:v>-0.12228010788860563</c:v>
                </c:pt>
                <c:pt idx="71">
                  <c:v>-8.8832994145231686E-2</c:v>
                </c:pt>
                <c:pt idx="72">
                  <c:v>-6.6058589231381401E-2</c:v>
                </c:pt>
                <c:pt idx="73">
                  <c:v>-3.8990537586480752E-2</c:v>
                </c:pt>
                <c:pt idx="74">
                  <c:v>-2.6415735557505919E-2</c:v>
                </c:pt>
                <c:pt idx="75">
                  <c:v>-7.9866993613785919E-3</c:v>
                </c:pt>
                <c:pt idx="76">
                  <c:v>8.64185694302585E-3</c:v>
                </c:pt>
                <c:pt idx="77">
                  <c:v>3.2663968759565988E-2</c:v>
                </c:pt>
                <c:pt idx="78">
                  <c:v>5.3282609693253304E-2</c:v>
                </c:pt>
                <c:pt idx="79">
                  <c:v>7.8293435436755404E-2</c:v>
                </c:pt>
                <c:pt idx="80">
                  <c:v>8.7455305623891796E-2</c:v>
                </c:pt>
                <c:pt idx="81">
                  <c:v>9.6556060657276135E-2</c:v>
                </c:pt>
                <c:pt idx="82">
                  <c:v>0.10519299406785276</c:v>
                </c:pt>
                <c:pt idx="83">
                  <c:v>0.11903746524962087</c:v>
                </c:pt>
                <c:pt idx="84">
                  <c:v>0.13863062065447737</c:v>
                </c:pt>
                <c:pt idx="85">
                  <c:v>0.1483716432162325</c:v>
                </c:pt>
                <c:pt idx="86">
                  <c:v>0.1551323743740842</c:v>
                </c:pt>
                <c:pt idx="87">
                  <c:v>0.15970618324154548</c:v>
                </c:pt>
                <c:pt idx="88">
                  <c:v>0.1591849194640669</c:v>
                </c:pt>
                <c:pt idx="89">
                  <c:v>0.17131284464575688</c:v>
                </c:pt>
                <c:pt idx="90">
                  <c:v>0.17818726503732343</c:v>
                </c:pt>
                <c:pt idx="91">
                  <c:v>0.19395615934084545</c:v>
                </c:pt>
                <c:pt idx="92">
                  <c:v>0.19643070501987683</c:v>
                </c:pt>
                <c:pt idx="93">
                  <c:v>0.20408460291433247</c:v>
                </c:pt>
                <c:pt idx="94">
                  <c:v>0.20780313088884494</c:v>
                </c:pt>
                <c:pt idx="95">
                  <c:v>0.21097029907999282</c:v>
                </c:pt>
                <c:pt idx="96">
                  <c:v>0.21412589384297392</c:v>
                </c:pt>
                <c:pt idx="97">
                  <c:v>0.21850742297559372</c:v>
                </c:pt>
                <c:pt idx="98">
                  <c:v>0.22728484293802745</c:v>
                </c:pt>
                <c:pt idx="99">
                  <c:v>0.23157827082107871</c:v>
                </c:pt>
                <c:pt idx="100">
                  <c:v>0.23228776032254095</c:v>
                </c:pt>
                <c:pt idx="101">
                  <c:v>0.23278939155760262</c:v>
                </c:pt>
                <c:pt idx="102">
                  <c:v>0.23364347513505346</c:v>
                </c:pt>
                <c:pt idx="103">
                  <c:v>0.23774835079974652</c:v>
                </c:pt>
                <c:pt idx="104">
                  <c:v>0.24115595720231503</c:v>
                </c:pt>
                <c:pt idx="105">
                  <c:v>0.24251604378771574</c:v>
                </c:pt>
                <c:pt idx="106">
                  <c:v>0.2428006096806212</c:v>
                </c:pt>
                <c:pt idx="107">
                  <c:v>0.24313136967596791</c:v>
                </c:pt>
                <c:pt idx="108">
                  <c:v>0.24286888154821862</c:v>
                </c:pt>
                <c:pt idx="109">
                  <c:v>0.24349087038282627</c:v>
                </c:pt>
                <c:pt idx="110">
                  <c:v>0.24380666835836509</c:v>
                </c:pt>
                <c:pt idx="111">
                  <c:v>0.24538118435619163</c:v>
                </c:pt>
                <c:pt idx="112">
                  <c:v>0.24624097122608904</c:v>
                </c:pt>
                <c:pt idx="113">
                  <c:v>0.24550488339194049</c:v>
                </c:pt>
                <c:pt idx="114">
                  <c:v>0.24599445755897251</c:v>
                </c:pt>
                <c:pt idx="115">
                  <c:v>0.24402940731000144</c:v>
                </c:pt>
                <c:pt idx="116">
                  <c:v>0.24408714199350343</c:v>
                </c:pt>
                <c:pt idx="117">
                  <c:v>0.24183662583219531</c:v>
                </c:pt>
                <c:pt idx="118">
                  <c:v>0.24145123313945499</c:v>
                </c:pt>
                <c:pt idx="119">
                  <c:v>0.24089469959428236</c:v>
                </c:pt>
                <c:pt idx="120">
                  <c:v>0.24166997886577321</c:v>
                </c:pt>
                <c:pt idx="121">
                  <c:v>0.24276019391657241</c:v>
                </c:pt>
                <c:pt idx="122">
                  <c:v>0.24436824316116657</c:v>
                </c:pt>
                <c:pt idx="123">
                  <c:v>0.24456440116154732</c:v>
                </c:pt>
                <c:pt idx="124">
                  <c:v>0.24279459629149491</c:v>
                </c:pt>
                <c:pt idx="125">
                  <c:v>0.24034438981653136</c:v>
                </c:pt>
                <c:pt idx="126">
                  <c:v>0.24063337163338813</c:v>
                </c:pt>
                <c:pt idx="127">
                  <c:v>0.2450101294317544</c:v>
                </c:pt>
                <c:pt idx="128">
                  <c:v>0.24802722518340484</c:v>
                </c:pt>
                <c:pt idx="129">
                  <c:v>0.24942624955483642</c:v>
                </c:pt>
                <c:pt idx="130">
                  <c:v>0.24792322574155443</c:v>
                </c:pt>
                <c:pt idx="131">
                  <c:v>0.24689840568774712</c:v>
                </c:pt>
                <c:pt idx="132">
                  <c:v>0.24646272095132457</c:v>
                </c:pt>
                <c:pt idx="133">
                  <c:v>0.24511251233707684</c:v>
                </c:pt>
                <c:pt idx="134">
                  <c:v>0.24641940562252479</c:v>
                </c:pt>
                <c:pt idx="135">
                  <c:v>0.2474426431293453</c:v>
                </c:pt>
                <c:pt idx="136">
                  <c:v>0.25104182995647506</c:v>
                </c:pt>
                <c:pt idx="137">
                  <c:v>0.25087062419987954</c:v>
                </c:pt>
                <c:pt idx="138">
                  <c:v>0.25017772784117276</c:v>
                </c:pt>
                <c:pt idx="139">
                  <c:v>0.24758017456670894</c:v>
                </c:pt>
                <c:pt idx="140">
                  <c:v>0.24650564448008841</c:v>
                </c:pt>
                <c:pt idx="141">
                  <c:v>0.24498180086505328</c:v>
                </c:pt>
                <c:pt idx="142">
                  <c:v>0.24539808487642389</c:v>
                </c:pt>
                <c:pt idx="143">
                  <c:v>0.24470558820963056</c:v>
                </c:pt>
                <c:pt idx="144">
                  <c:v>0.2441369102191214</c:v>
                </c:pt>
                <c:pt idx="145">
                  <c:v>0.24321936779310163</c:v>
                </c:pt>
                <c:pt idx="146">
                  <c:v>0.24272959029827851</c:v>
                </c:pt>
                <c:pt idx="147">
                  <c:v>0.24244517695370774</c:v>
                </c:pt>
                <c:pt idx="148">
                  <c:v>0.24156557922731398</c:v>
                </c:pt>
                <c:pt idx="149">
                  <c:v>0.23982510302403501</c:v>
                </c:pt>
                <c:pt idx="150">
                  <c:v>0.23952654175059759</c:v>
                </c:pt>
                <c:pt idx="151">
                  <c:v>0.2378765544267937</c:v>
                </c:pt>
                <c:pt idx="152">
                  <c:v>0.23826717262244751</c:v>
                </c:pt>
                <c:pt idx="153">
                  <c:v>0.23744639537585954</c:v>
                </c:pt>
                <c:pt idx="154">
                  <c:v>0.23855138714413351</c:v>
                </c:pt>
                <c:pt idx="155">
                  <c:v>0.23785351501451674</c:v>
                </c:pt>
                <c:pt idx="156">
                  <c:v>0.23687278274812756</c:v>
                </c:pt>
                <c:pt idx="157">
                  <c:v>0.23562545097166276</c:v>
                </c:pt>
                <c:pt idx="158">
                  <c:v>0.23480168326502196</c:v>
                </c:pt>
                <c:pt idx="159">
                  <c:v>0.23331389678073874</c:v>
                </c:pt>
                <c:pt idx="160">
                  <c:v>0.23041121962325301</c:v>
                </c:pt>
                <c:pt idx="161">
                  <c:v>0.22704075744223229</c:v>
                </c:pt>
                <c:pt idx="162">
                  <c:v>0.22594915524406681</c:v>
                </c:pt>
                <c:pt idx="163">
                  <c:v>0.22283965617158905</c:v>
                </c:pt>
                <c:pt idx="164">
                  <c:v>0.22073727256944428</c:v>
                </c:pt>
                <c:pt idx="165">
                  <c:v>0.21508391130655252</c:v>
                </c:pt>
                <c:pt idx="166">
                  <c:v>0.21170864827636196</c:v>
                </c:pt>
                <c:pt idx="167">
                  <c:v>0.20706220638659548</c:v>
                </c:pt>
                <c:pt idx="168">
                  <c:v>0.20401845731154694</c:v>
                </c:pt>
                <c:pt idx="169">
                  <c:v>0.20182151577381388</c:v>
                </c:pt>
                <c:pt idx="170">
                  <c:v>0.1979138750566789</c:v>
                </c:pt>
                <c:pt idx="171">
                  <c:v>0.19329154106906593</c:v>
                </c:pt>
                <c:pt idx="172">
                  <c:v>0.18904489216344453</c:v>
                </c:pt>
                <c:pt idx="173">
                  <c:v>0.18688077695283123</c:v>
                </c:pt>
                <c:pt idx="174">
                  <c:v>0.18519256455130692</c:v>
                </c:pt>
                <c:pt idx="175">
                  <c:v>0.1811162701604225</c:v>
                </c:pt>
                <c:pt idx="176">
                  <c:v>0.17896895002669275</c:v>
                </c:pt>
                <c:pt idx="177">
                  <c:v>0.17651961884364561</c:v>
                </c:pt>
                <c:pt idx="178">
                  <c:v>0.17498186120642423</c:v>
                </c:pt>
                <c:pt idx="179">
                  <c:v>0.17244022399554543</c:v>
                </c:pt>
                <c:pt idx="180">
                  <c:v>0.17103528471853199</c:v>
                </c:pt>
                <c:pt idx="181">
                  <c:v>0.17087735604558119</c:v>
                </c:pt>
                <c:pt idx="182">
                  <c:v>0.16883483641699554</c:v>
                </c:pt>
                <c:pt idx="183">
                  <c:v>0.16678388623397747</c:v>
                </c:pt>
                <c:pt idx="184">
                  <c:v>0.16382569143177619</c:v>
                </c:pt>
                <c:pt idx="185">
                  <c:v>0.16426436303236783</c:v>
                </c:pt>
                <c:pt idx="186">
                  <c:v>0.16422405679997074</c:v>
                </c:pt>
                <c:pt idx="187">
                  <c:v>0.16278056742052788</c:v>
                </c:pt>
                <c:pt idx="188">
                  <c:v>0.16063397366683665</c:v>
                </c:pt>
                <c:pt idx="189">
                  <c:v>0.15745250196753274</c:v>
                </c:pt>
                <c:pt idx="190">
                  <c:v>0.15711818398089292</c:v>
                </c:pt>
                <c:pt idx="191">
                  <c:v>0.15517175568703304</c:v>
                </c:pt>
                <c:pt idx="192">
                  <c:v>0.1538919473031139</c:v>
                </c:pt>
                <c:pt idx="193">
                  <c:v>0.15177136280109618</c:v>
                </c:pt>
                <c:pt idx="194">
                  <c:v>0.15135089866637591</c:v>
                </c:pt>
                <c:pt idx="195">
                  <c:v>0.14977944741106036</c:v>
                </c:pt>
                <c:pt idx="196">
                  <c:v>0.14720224358653736</c:v>
                </c:pt>
                <c:pt idx="197">
                  <c:v>0.14374024909013747</c:v>
                </c:pt>
                <c:pt idx="198">
                  <c:v>0.14261700240448791</c:v>
                </c:pt>
                <c:pt idx="199">
                  <c:v>0.14177474795701647</c:v>
                </c:pt>
                <c:pt idx="200">
                  <c:v>0.14099663422167291</c:v>
                </c:pt>
                <c:pt idx="201">
                  <c:v>0.13963423259599209</c:v>
                </c:pt>
                <c:pt idx="202">
                  <c:v>0.13892991044676767</c:v>
                </c:pt>
                <c:pt idx="203">
                  <c:v>0.13647744173541268</c:v>
                </c:pt>
                <c:pt idx="204">
                  <c:v>0.13465406469628061</c:v>
                </c:pt>
                <c:pt idx="205">
                  <c:v>0.13312680020482817</c:v>
                </c:pt>
                <c:pt idx="206">
                  <c:v>0.13354138430118381</c:v>
                </c:pt>
                <c:pt idx="207">
                  <c:v>0.13251463352132631</c:v>
                </c:pt>
                <c:pt idx="208">
                  <c:v>0.13206287930866087</c:v>
                </c:pt>
                <c:pt idx="209">
                  <c:v>0.13027721158701724</c:v>
                </c:pt>
                <c:pt idx="210">
                  <c:v>0.1295352661248062</c:v>
                </c:pt>
                <c:pt idx="211">
                  <c:v>0.12748409414342599</c:v>
                </c:pt>
                <c:pt idx="212">
                  <c:v>0.12617320090393677</c:v>
                </c:pt>
                <c:pt idx="213">
                  <c:v>0.12409970368852689</c:v>
                </c:pt>
                <c:pt idx="214">
                  <c:v>0.12372278467253521</c:v>
                </c:pt>
                <c:pt idx="215">
                  <c:v>0.12315832627652612</c:v>
                </c:pt>
                <c:pt idx="216">
                  <c:v>0.12360275110626726</c:v>
                </c:pt>
                <c:pt idx="217">
                  <c:v>0.12239100497894879</c:v>
                </c:pt>
                <c:pt idx="218">
                  <c:v>0.1205332494856801</c:v>
                </c:pt>
                <c:pt idx="219">
                  <c:v>0.11841083169269218</c:v>
                </c:pt>
                <c:pt idx="220">
                  <c:v>0.11682167166142222</c:v>
                </c:pt>
                <c:pt idx="221">
                  <c:v>0.11600649842354839</c:v>
                </c:pt>
                <c:pt idx="222">
                  <c:v>0.11454125402682402</c:v>
                </c:pt>
                <c:pt idx="223">
                  <c:v>0.11204134460061523</c:v>
                </c:pt>
                <c:pt idx="224">
                  <c:v>0.11118631165792237</c:v>
                </c:pt>
                <c:pt idx="225">
                  <c:v>0.11019049703265416</c:v>
                </c:pt>
                <c:pt idx="226">
                  <c:v>0.11013529513169869</c:v>
                </c:pt>
                <c:pt idx="227">
                  <c:v>0.10723966252424059</c:v>
                </c:pt>
                <c:pt idx="228">
                  <c:v>0.10470148732066815</c:v>
                </c:pt>
                <c:pt idx="229">
                  <c:v>0.10240328536656526</c:v>
                </c:pt>
                <c:pt idx="230">
                  <c:v>0.10113113966358876</c:v>
                </c:pt>
                <c:pt idx="231">
                  <c:v>9.9676486933233235E-2</c:v>
                </c:pt>
                <c:pt idx="232">
                  <c:v>9.7623813688831093E-2</c:v>
                </c:pt>
                <c:pt idx="233">
                  <c:v>9.6495793648244274E-2</c:v>
                </c:pt>
                <c:pt idx="234">
                  <c:v>9.6096435186520029E-2</c:v>
                </c:pt>
                <c:pt idx="235">
                  <c:v>9.48736104543801E-2</c:v>
                </c:pt>
                <c:pt idx="236">
                  <c:v>9.2064890171154906E-2</c:v>
                </c:pt>
                <c:pt idx="237">
                  <c:v>9.0439935710848463E-2</c:v>
                </c:pt>
                <c:pt idx="238">
                  <c:v>8.8882597118648946E-2</c:v>
                </c:pt>
                <c:pt idx="239">
                  <c:v>8.8463798918153924E-2</c:v>
                </c:pt>
                <c:pt idx="240">
                  <c:v>8.7463968568177564E-2</c:v>
                </c:pt>
                <c:pt idx="241">
                  <c:v>8.5196438398519952E-2</c:v>
                </c:pt>
                <c:pt idx="242">
                  <c:v>8.3999453078374267E-2</c:v>
                </c:pt>
                <c:pt idx="243">
                  <c:v>8.101456383357182E-2</c:v>
                </c:pt>
                <c:pt idx="244">
                  <c:v>8.0587268254951661E-2</c:v>
                </c:pt>
                <c:pt idx="245">
                  <c:v>7.8864865549757898E-2</c:v>
                </c:pt>
                <c:pt idx="246">
                  <c:v>7.8491418056871834E-2</c:v>
                </c:pt>
                <c:pt idx="247">
                  <c:v>7.7212424372822386E-2</c:v>
                </c:pt>
                <c:pt idx="248">
                  <c:v>7.7085406908260323E-2</c:v>
                </c:pt>
                <c:pt idx="249">
                  <c:v>7.629282147729563E-2</c:v>
                </c:pt>
                <c:pt idx="250">
                  <c:v>7.6743111405735573E-2</c:v>
                </c:pt>
                <c:pt idx="251">
                  <c:v>7.6574122236191894E-2</c:v>
                </c:pt>
                <c:pt idx="252">
                  <c:v>7.5736805445507024E-2</c:v>
                </c:pt>
                <c:pt idx="253">
                  <c:v>7.4848832718859795E-2</c:v>
                </c:pt>
                <c:pt idx="254">
                  <c:v>7.3479294811736234E-2</c:v>
                </c:pt>
                <c:pt idx="255">
                  <c:v>7.3391406884462024E-2</c:v>
                </c:pt>
                <c:pt idx="256">
                  <c:v>7.3390559767884597E-2</c:v>
                </c:pt>
                <c:pt idx="257">
                  <c:v>7.3688237000842094E-2</c:v>
                </c:pt>
                <c:pt idx="258">
                  <c:v>7.2608230200447113E-2</c:v>
                </c:pt>
                <c:pt idx="259">
                  <c:v>7.1333587563958911E-2</c:v>
                </c:pt>
                <c:pt idx="260">
                  <c:v>7.1047072827318314E-2</c:v>
                </c:pt>
                <c:pt idx="261">
                  <c:v>7.2125455269598598E-2</c:v>
                </c:pt>
                <c:pt idx="262">
                  <c:v>7.221061201455449E-2</c:v>
                </c:pt>
                <c:pt idx="263">
                  <c:v>7.0926206998274482E-2</c:v>
                </c:pt>
                <c:pt idx="264">
                  <c:v>6.960183837918571E-2</c:v>
                </c:pt>
                <c:pt idx="265">
                  <c:v>6.9410891043899497E-2</c:v>
                </c:pt>
                <c:pt idx="266">
                  <c:v>6.9361688711528563E-2</c:v>
                </c:pt>
                <c:pt idx="267">
                  <c:v>6.9601730530840539E-2</c:v>
                </c:pt>
                <c:pt idx="268">
                  <c:v>6.9405942253413733E-2</c:v>
                </c:pt>
                <c:pt idx="269">
                  <c:v>6.9511570684008081E-2</c:v>
                </c:pt>
                <c:pt idx="270">
                  <c:v>6.8840900007588274E-2</c:v>
                </c:pt>
                <c:pt idx="271">
                  <c:v>6.9008459784990955E-2</c:v>
                </c:pt>
                <c:pt idx="272">
                  <c:v>6.8815494769747923E-2</c:v>
                </c:pt>
                <c:pt idx="273">
                  <c:v>6.8612276841293798E-2</c:v>
                </c:pt>
                <c:pt idx="274">
                  <c:v>6.7605798931990535E-2</c:v>
                </c:pt>
                <c:pt idx="275">
                  <c:v>6.7049052982919896E-2</c:v>
                </c:pt>
                <c:pt idx="276">
                  <c:v>6.6421683535687379E-2</c:v>
                </c:pt>
                <c:pt idx="277">
                  <c:v>6.5811218801751822E-2</c:v>
                </c:pt>
                <c:pt idx="278">
                  <c:v>6.5908440614184008E-2</c:v>
                </c:pt>
                <c:pt idx="279">
                  <c:v>6.6333916849406829E-2</c:v>
                </c:pt>
                <c:pt idx="280">
                  <c:v>6.5851234033842104E-2</c:v>
                </c:pt>
                <c:pt idx="281">
                  <c:v>6.4987134244029673E-2</c:v>
                </c:pt>
                <c:pt idx="282">
                  <c:v>6.5333679904762257E-2</c:v>
                </c:pt>
                <c:pt idx="283">
                  <c:v>6.6461913839549996E-2</c:v>
                </c:pt>
                <c:pt idx="284">
                  <c:v>6.6839245674207945E-2</c:v>
                </c:pt>
                <c:pt idx="285">
                  <c:v>6.6645463542879715E-2</c:v>
                </c:pt>
                <c:pt idx="286">
                  <c:v>6.6352537353849633E-2</c:v>
                </c:pt>
                <c:pt idx="287">
                  <c:v>6.6155209716173363E-2</c:v>
                </c:pt>
                <c:pt idx="288">
                  <c:v>6.5462217880816492E-2</c:v>
                </c:pt>
                <c:pt idx="289">
                  <c:v>6.5029685122811834E-2</c:v>
                </c:pt>
                <c:pt idx="290">
                  <c:v>6.4972711802964433E-2</c:v>
                </c:pt>
                <c:pt idx="291">
                  <c:v>6.5612534600452313E-2</c:v>
                </c:pt>
                <c:pt idx="292">
                  <c:v>6.6477288434291321E-2</c:v>
                </c:pt>
                <c:pt idx="293">
                  <c:v>6.6424099388266114E-2</c:v>
                </c:pt>
                <c:pt idx="294">
                  <c:v>6.6452908097839936E-2</c:v>
                </c:pt>
                <c:pt idx="295">
                  <c:v>6.5964070136780101E-2</c:v>
                </c:pt>
                <c:pt idx="296">
                  <c:v>6.5853041286245834E-2</c:v>
                </c:pt>
                <c:pt idx="297">
                  <c:v>6.6469274998947184E-2</c:v>
                </c:pt>
                <c:pt idx="298">
                  <c:v>6.6794800296128734E-2</c:v>
                </c:pt>
                <c:pt idx="299">
                  <c:v>6.8374814845289802E-2</c:v>
                </c:pt>
                <c:pt idx="300">
                  <c:v>6.8583177634391729E-2</c:v>
                </c:pt>
                <c:pt idx="301">
                  <c:v>6.8816544095459967E-2</c:v>
                </c:pt>
                <c:pt idx="302">
                  <c:v>6.7439992944029414E-2</c:v>
                </c:pt>
                <c:pt idx="303">
                  <c:v>6.7340154304110361E-2</c:v>
                </c:pt>
                <c:pt idx="304">
                  <c:v>6.7472553556700413E-2</c:v>
                </c:pt>
                <c:pt idx="305">
                  <c:v>6.8403599881301708E-2</c:v>
                </c:pt>
                <c:pt idx="306">
                  <c:v>6.7931152206468309E-2</c:v>
                </c:pt>
                <c:pt idx="307">
                  <c:v>6.8087090091547522E-2</c:v>
                </c:pt>
                <c:pt idx="308">
                  <c:v>6.8479066304772254E-2</c:v>
                </c:pt>
                <c:pt idx="309">
                  <c:v>6.9041283341872053E-2</c:v>
                </c:pt>
                <c:pt idx="310">
                  <c:v>6.9695225900974919E-2</c:v>
                </c:pt>
                <c:pt idx="311">
                  <c:v>6.8795963881635933E-2</c:v>
                </c:pt>
                <c:pt idx="312">
                  <c:v>6.9443398840077414E-2</c:v>
                </c:pt>
                <c:pt idx="313">
                  <c:v>6.8935988683071117E-2</c:v>
                </c:pt>
                <c:pt idx="314">
                  <c:v>6.9923118245778709E-2</c:v>
                </c:pt>
                <c:pt idx="315">
                  <c:v>6.9267846555193774E-2</c:v>
                </c:pt>
                <c:pt idx="316">
                  <c:v>6.9002739803985816E-2</c:v>
                </c:pt>
                <c:pt idx="317">
                  <c:v>6.8098434289906598E-2</c:v>
                </c:pt>
                <c:pt idx="318">
                  <c:v>6.7740963981234012E-2</c:v>
                </c:pt>
                <c:pt idx="319">
                  <c:v>6.8536106551370157E-2</c:v>
                </c:pt>
                <c:pt idx="320">
                  <c:v>6.9246221311667133E-2</c:v>
                </c:pt>
                <c:pt idx="321">
                  <c:v>6.9041686808922198E-2</c:v>
                </c:pt>
                <c:pt idx="322">
                  <c:v>6.8811622651479332E-2</c:v>
                </c:pt>
                <c:pt idx="323">
                  <c:v>6.9658892289623381E-2</c:v>
                </c:pt>
                <c:pt idx="324">
                  <c:v>6.9575443876605428E-2</c:v>
                </c:pt>
                <c:pt idx="325">
                  <c:v>6.9387644641396073E-2</c:v>
                </c:pt>
                <c:pt idx="326">
                  <c:v>6.9463712149867504E-2</c:v>
                </c:pt>
                <c:pt idx="327">
                  <c:v>7.091044927753902E-2</c:v>
                </c:pt>
                <c:pt idx="328">
                  <c:v>7.1943745453519697E-2</c:v>
                </c:pt>
                <c:pt idx="329">
                  <c:v>7.2377152956399793E-2</c:v>
                </c:pt>
                <c:pt idx="330">
                  <c:v>7.2017138029906821E-2</c:v>
                </c:pt>
                <c:pt idx="331">
                  <c:v>7.220838197976541E-2</c:v>
                </c:pt>
                <c:pt idx="332">
                  <c:v>7.1617027953214701E-2</c:v>
                </c:pt>
                <c:pt idx="333">
                  <c:v>7.2397692593939203E-2</c:v>
                </c:pt>
                <c:pt idx="334">
                  <c:v>7.3044613467059025E-2</c:v>
                </c:pt>
                <c:pt idx="335">
                  <c:v>7.3428148649842262E-2</c:v>
                </c:pt>
                <c:pt idx="336">
                  <c:v>7.4600606391855132E-2</c:v>
                </c:pt>
                <c:pt idx="337">
                  <c:v>7.469794706731743E-2</c:v>
                </c:pt>
                <c:pt idx="338">
                  <c:v>7.6671995535535054E-2</c:v>
                </c:pt>
                <c:pt idx="339">
                  <c:v>7.7323562726821504E-2</c:v>
                </c:pt>
                <c:pt idx="340">
                  <c:v>7.8223549926334499E-2</c:v>
                </c:pt>
                <c:pt idx="341">
                  <c:v>7.7400020079257323E-2</c:v>
                </c:pt>
                <c:pt idx="342">
                  <c:v>7.7754624646647175E-2</c:v>
                </c:pt>
                <c:pt idx="343">
                  <c:v>7.7703802852423148E-2</c:v>
                </c:pt>
                <c:pt idx="344">
                  <c:v>7.7230714323836727E-2</c:v>
                </c:pt>
                <c:pt idx="345">
                  <c:v>7.7162816392754185E-2</c:v>
                </c:pt>
                <c:pt idx="346">
                  <c:v>7.7427364407239782E-2</c:v>
                </c:pt>
                <c:pt idx="347">
                  <c:v>7.8108132638019828E-2</c:v>
                </c:pt>
                <c:pt idx="348">
                  <c:v>7.7488401430964193E-2</c:v>
                </c:pt>
                <c:pt idx="349">
                  <c:v>7.734431813927671E-2</c:v>
                </c:pt>
                <c:pt idx="350">
                  <c:v>7.6945608167619278E-2</c:v>
                </c:pt>
                <c:pt idx="351">
                  <c:v>7.7976709466644284E-2</c:v>
                </c:pt>
                <c:pt idx="352">
                  <c:v>7.7598788158389012E-2</c:v>
                </c:pt>
                <c:pt idx="353">
                  <c:v>7.8942798636517042E-2</c:v>
                </c:pt>
                <c:pt idx="354">
                  <c:v>7.8008520153244124E-2</c:v>
                </c:pt>
                <c:pt idx="355">
                  <c:v>7.7764952183761837E-2</c:v>
                </c:pt>
                <c:pt idx="356">
                  <c:v>7.797823620197708E-2</c:v>
                </c:pt>
                <c:pt idx="357">
                  <c:v>7.7713553831809987E-2</c:v>
                </c:pt>
                <c:pt idx="358">
                  <c:v>7.8393801967471977E-2</c:v>
                </c:pt>
                <c:pt idx="359">
                  <c:v>7.7535369435098214E-2</c:v>
                </c:pt>
                <c:pt idx="360">
                  <c:v>7.8581515322375506E-2</c:v>
                </c:pt>
                <c:pt idx="361">
                  <c:v>7.9385164881116646E-2</c:v>
                </c:pt>
                <c:pt idx="362">
                  <c:v>7.9202873283635192E-2</c:v>
                </c:pt>
                <c:pt idx="363">
                  <c:v>7.7744193720450522E-2</c:v>
                </c:pt>
                <c:pt idx="364">
                  <c:v>7.6453534024101918E-2</c:v>
                </c:pt>
                <c:pt idx="365">
                  <c:v>7.6607856412799075E-2</c:v>
                </c:pt>
                <c:pt idx="366">
                  <c:v>7.7206284374323864E-2</c:v>
                </c:pt>
                <c:pt idx="367">
                  <c:v>7.8240172377687267E-2</c:v>
                </c:pt>
                <c:pt idx="368">
                  <c:v>7.8579111624568765E-2</c:v>
                </c:pt>
                <c:pt idx="369">
                  <c:v>7.8976767862039804E-2</c:v>
                </c:pt>
                <c:pt idx="370">
                  <c:v>7.9003697163733455E-2</c:v>
                </c:pt>
                <c:pt idx="371">
                  <c:v>7.8966308474910554E-2</c:v>
                </c:pt>
                <c:pt idx="372">
                  <c:v>7.8532966634214024E-2</c:v>
                </c:pt>
                <c:pt idx="373">
                  <c:v>7.9404285096042901E-2</c:v>
                </c:pt>
                <c:pt idx="374">
                  <c:v>8.0804256516533793E-2</c:v>
                </c:pt>
                <c:pt idx="375">
                  <c:v>8.348331607676214E-2</c:v>
                </c:pt>
                <c:pt idx="376">
                  <c:v>8.3838134498574551E-2</c:v>
                </c:pt>
                <c:pt idx="377">
                  <c:v>8.5647269758458225E-2</c:v>
                </c:pt>
                <c:pt idx="378">
                  <c:v>8.5821806220326244E-2</c:v>
                </c:pt>
                <c:pt idx="379">
                  <c:v>8.7480639391553081E-2</c:v>
                </c:pt>
                <c:pt idx="380">
                  <c:v>8.9639868782187576E-2</c:v>
                </c:pt>
                <c:pt idx="381">
                  <c:v>9.2872946338307963E-2</c:v>
                </c:pt>
                <c:pt idx="382">
                  <c:v>9.5856892920057044E-2</c:v>
                </c:pt>
                <c:pt idx="383">
                  <c:v>9.7614395443997748E-2</c:v>
                </c:pt>
                <c:pt idx="384">
                  <c:v>0.10115893218767197</c:v>
                </c:pt>
                <c:pt idx="385">
                  <c:v>0.10337563219350865</c:v>
                </c:pt>
                <c:pt idx="386">
                  <c:v>0.1077458679317143</c:v>
                </c:pt>
                <c:pt idx="387">
                  <c:v>0.11050791671898808</c:v>
                </c:pt>
                <c:pt idx="388">
                  <c:v>0.11563022392852394</c:v>
                </c:pt>
                <c:pt idx="389">
                  <c:v>0.11758535584854912</c:v>
                </c:pt>
                <c:pt idx="390">
                  <c:v>0.11988104665281207</c:v>
                </c:pt>
                <c:pt idx="391">
                  <c:v>0.12013623360386957</c:v>
                </c:pt>
                <c:pt idx="392">
                  <c:v>0.12136839690853074</c:v>
                </c:pt>
                <c:pt idx="393">
                  <c:v>0.12224335174293163</c:v>
                </c:pt>
                <c:pt idx="394">
                  <c:v>0.12440536402986495</c:v>
                </c:pt>
                <c:pt idx="395">
                  <c:v>0.12521493596565195</c:v>
                </c:pt>
                <c:pt idx="396">
                  <c:v>0.12710573128811717</c:v>
                </c:pt>
                <c:pt idx="397">
                  <c:v>0.12796786045492184</c:v>
                </c:pt>
                <c:pt idx="398">
                  <c:v>0.12933662380055017</c:v>
                </c:pt>
                <c:pt idx="399">
                  <c:v>0.12805510270667159</c:v>
                </c:pt>
                <c:pt idx="400">
                  <c:v>0.12555105626820567</c:v>
                </c:pt>
                <c:pt idx="401">
                  <c:v>0.12271373555700212</c:v>
                </c:pt>
                <c:pt idx="402">
                  <c:v>0.12022928723485372</c:v>
                </c:pt>
                <c:pt idx="403">
                  <c:v>0.11869231571130849</c:v>
                </c:pt>
                <c:pt idx="404">
                  <c:v>0.11767445747510157</c:v>
                </c:pt>
                <c:pt idx="405">
                  <c:v>0.11535509314373101</c:v>
                </c:pt>
                <c:pt idx="406">
                  <c:v>0.11277922374225462</c:v>
                </c:pt>
                <c:pt idx="407">
                  <c:v>0.11003742745884765</c:v>
                </c:pt>
                <c:pt idx="408">
                  <c:v>0.10468532308850494</c:v>
                </c:pt>
                <c:pt idx="409">
                  <c:v>9.9702104665836205E-2</c:v>
                </c:pt>
                <c:pt idx="410">
                  <c:v>9.4256681399526046E-2</c:v>
                </c:pt>
                <c:pt idx="411">
                  <c:v>9.0927499805015868E-2</c:v>
                </c:pt>
                <c:pt idx="412">
                  <c:v>8.5596316786143864E-2</c:v>
                </c:pt>
                <c:pt idx="413">
                  <c:v>8.0433440403537559E-2</c:v>
                </c:pt>
                <c:pt idx="414">
                  <c:v>7.6747183018310419E-2</c:v>
                </c:pt>
                <c:pt idx="415">
                  <c:v>7.3801477398752147E-2</c:v>
                </c:pt>
                <c:pt idx="416">
                  <c:v>6.8745960430926192E-2</c:v>
                </c:pt>
                <c:pt idx="417">
                  <c:v>6.4516556491960711E-2</c:v>
                </c:pt>
                <c:pt idx="418">
                  <c:v>6.2709125989670489E-2</c:v>
                </c:pt>
                <c:pt idx="419">
                  <c:v>6.239862249804632E-2</c:v>
                </c:pt>
                <c:pt idx="420">
                  <c:v>5.989265050433417E-2</c:v>
                </c:pt>
                <c:pt idx="421">
                  <c:v>5.6529044574099255E-2</c:v>
                </c:pt>
                <c:pt idx="422">
                  <c:v>5.3014207848499181E-2</c:v>
                </c:pt>
                <c:pt idx="423">
                  <c:v>5.1529827617927376E-2</c:v>
                </c:pt>
                <c:pt idx="424">
                  <c:v>5.0898754292972991E-2</c:v>
                </c:pt>
                <c:pt idx="425">
                  <c:v>5.1905039089170386E-2</c:v>
                </c:pt>
                <c:pt idx="426">
                  <c:v>5.2562759640037836E-2</c:v>
                </c:pt>
                <c:pt idx="427">
                  <c:v>5.1910181050379332E-2</c:v>
                </c:pt>
                <c:pt idx="428">
                  <c:v>5.1066778305719603E-2</c:v>
                </c:pt>
                <c:pt idx="429">
                  <c:v>5.1631779629980085E-2</c:v>
                </c:pt>
                <c:pt idx="430">
                  <c:v>5.1316345002738822E-2</c:v>
                </c:pt>
                <c:pt idx="431">
                  <c:v>5.0253709885544284E-2</c:v>
                </c:pt>
                <c:pt idx="432">
                  <c:v>4.8612895368304307E-2</c:v>
                </c:pt>
                <c:pt idx="433">
                  <c:v>4.6841396730143897E-2</c:v>
                </c:pt>
                <c:pt idx="434">
                  <c:v>4.6905714451895883E-2</c:v>
                </c:pt>
                <c:pt idx="435">
                  <c:v>4.656557721920971E-2</c:v>
                </c:pt>
                <c:pt idx="436">
                  <c:v>4.7576681591986546E-2</c:v>
                </c:pt>
                <c:pt idx="437">
                  <c:v>4.7632292050935748E-2</c:v>
                </c:pt>
                <c:pt idx="438">
                  <c:v>4.6035576164052745E-2</c:v>
                </c:pt>
                <c:pt idx="439">
                  <c:v>4.5932769161147732E-2</c:v>
                </c:pt>
                <c:pt idx="440">
                  <c:v>4.4514928450633748E-2</c:v>
                </c:pt>
                <c:pt idx="441">
                  <c:v>4.3684359780921465E-2</c:v>
                </c:pt>
                <c:pt idx="442">
                  <c:v>4.0903000355447514E-2</c:v>
                </c:pt>
                <c:pt idx="443">
                  <c:v>4.0604534537709312E-2</c:v>
                </c:pt>
                <c:pt idx="444">
                  <c:v>4.1006275739256873E-2</c:v>
                </c:pt>
                <c:pt idx="445">
                  <c:v>4.3060497568401114E-2</c:v>
                </c:pt>
                <c:pt idx="446">
                  <c:v>4.1838078817551028E-2</c:v>
                </c:pt>
                <c:pt idx="447">
                  <c:v>4.3160367372585905E-2</c:v>
                </c:pt>
                <c:pt idx="448">
                  <c:v>4.3368235117987812E-2</c:v>
                </c:pt>
                <c:pt idx="449">
                  <c:v>4.4388950466979167E-2</c:v>
                </c:pt>
                <c:pt idx="450">
                  <c:v>4.2807312276024016E-2</c:v>
                </c:pt>
                <c:pt idx="451">
                  <c:v>4.3154193366830185E-2</c:v>
                </c:pt>
                <c:pt idx="452">
                  <c:v>4.2184059891073829E-2</c:v>
                </c:pt>
                <c:pt idx="453">
                  <c:v>4.2390646221154592E-2</c:v>
                </c:pt>
                <c:pt idx="454">
                  <c:v>4.1720899482833806E-2</c:v>
                </c:pt>
                <c:pt idx="455">
                  <c:v>4.0215248712009655E-2</c:v>
                </c:pt>
                <c:pt idx="456">
                  <c:v>3.9385703251870831E-2</c:v>
                </c:pt>
                <c:pt idx="457">
                  <c:v>3.8369722189824811E-2</c:v>
                </c:pt>
                <c:pt idx="458">
                  <c:v>3.9931153733669206E-2</c:v>
                </c:pt>
                <c:pt idx="459">
                  <c:v>4.1208032360595455E-2</c:v>
                </c:pt>
                <c:pt idx="460">
                  <c:v>4.0688404874571794E-2</c:v>
                </c:pt>
                <c:pt idx="461">
                  <c:v>4.0581121143374498E-2</c:v>
                </c:pt>
                <c:pt idx="462">
                  <c:v>4.0290379694160466E-2</c:v>
                </c:pt>
                <c:pt idx="463">
                  <c:v>4.1641985059912706E-2</c:v>
                </c:pt>
                <c:pt idx="464">
                  <c:v>4.0177432936109404E-2</c:v>
                </c:pt>
                <c:pt idx="465">
                  <c:v>3.9629468842192511E-2</c:v>
                </c:pt>
                <c:pt idx="466">
                  <c:v>3.7122863807394234E-2</c:v>
                </c:pt>
                <c:pt idx="467">
                  <c:v>3.8833544435230884E-2</c:v>
                </c:pt>
                <c:pt idx="468">
                  <c:v>3.7835986290828412E-2</c:v>
                </c:pt>
                <c:pt idx="469">
                  <c:v>3.9297885911208114E-2</c:v>
                </c:pt>
                <c:pt idx="470">
                  <c:v>3.968329538516658E-2</c:v>
                </c:pt>
                <c:pt idx="471">
                  <c:v>4.0748011493020438E-2</c:v>
                </c:pt>
                <c:pt idx="472">
                  <c:v>4.0275498751462295E-2</c:v>
                </c:pt>
                <c:pt idx="473">
                  <c:v>3.9834728722986795E-2</c:v>
                </c:pt>
                <c:pt idx="474">
                  <c:v>3.8221275159536404E-2</c:v>
                </c:pt>
                <c:pt idx="475">
                  <c:v>3.7917511343965794E-2</c:v>
                </c:pt>
                <c:pt idx="476">
                  <c:v>3.75053177204785E-2</c:v>
                </c:pt>
                <c:pt idx="477">
                  <c:v>3.8340794894756773E-2</c:v>
                </c:pt>
                <c:pt idx="478">
                  <c:v>3.7457522733223413E-2</c:v>
                </c:pt>
                <c:pt idx="479">
                  <c:v>3.8438956889961011E-2</c:v>
                </c:pt>
                <c:pt idx="480">
                  <c:v>3.9358355848925781E-2</c:v>
                </c:pt>
                <c:pt idx="481">
                  <c:v>3.9442026008447269E-2</c:v>
                </c:pt>
                <c:pt idx="482">
                  <c:v>3.6039531532201595E-2</c:v>
                </c:pt>
                <c:pt idx="483">
                  <c:v>3.6030626559431352E-2</c:v>
                </c:pt>
                <c:pt idx="484">
                  <c:v>3.5633715524204877E-2</c:v>
                </c:pt>
                <c:pt idx="485">
                  <c:v>3.4463297880073684E-2</c:v>
                </c:pt>
                <c:pt idx="486">
                  <c:v>3.3561061760016143E-2</c:v>
                </c:pt>
                <c:pt idx="487">
                  <c:v>3.4604449677067814E-2</c:v>
                </c:pt>
                <c:pt idx="488">
                  <c:v>3.6447253524362296E-2</c:v>
                </c:pt>
                <c:pt idx="489">
                  <c:v>3.5312954172728846E-2</c:v>
                </c:pt>
                <c:pt idx="490">
                  <c:v>3.5176382102093492E-2</c:v>
                </c:pt>
                <c:pt idx="491">
                  <c:v>3.648259239839758E-2</c:v>
                </c:pt>
                <c:pt idx="492">
                  <c:v>3.6110424641770889E-2</c:v>
                </c:pt>
                <c:pt idx="493">
                  <c:v>3.63086383874342E-2</c:v>
                </c:pt>
                <c:pt idx="494">
                  <c:v>3.5329038477432254E-2</c:v>
                </c:pt>
                <c:pt idx="495">
                  <c:v>3.5355934227159352E-2</c:v>
                </c:pt>
                <c:pt idx="496">
                  <c:v>3.4971292705458602E-2</c:v>
                </c:pt>
                <c:pt idx="497">
                  <c:v>3.4158558242169873E-2</c:v>
                </c:pt>
                <c:pt idx="498">
                  <c:v>3.4823500623733412E-2</c:v>
                </c:pt>
                <c:pt idx="499">
                  <c:v>3.6065780626083691E-2</c:v>
                </c:pt>
                <c:pt idx="500">
                  <c:v>3.6441491394656154E-2</c:v>
                </c:pt>
                <c:pt idx="501">
                  <c:v>3.4743419110123616E-2</c:v>
                </c:pt>
                <c:pt idx="502">
                  <c:v>3.4283858288312652E-2</c:v>
                </c:pt>
                <c:pt idx="503">
                  <c:v>3.4748405754368557E-2</c:v>
                </c:pt>
                <c:pt idx="504">
                  <c:v>3.5609267113608178E-2</c:v>
                </c:pt>
                <c:pt idx="505">
                  <c:v>3.6565510819097785E-2</c:v>
                </c:pt>
                <c:pt idx="506">
                  <c:v>3.7550165936940022E-2</c:v>
                </c:pt>
                <c:pt idx="507">
                  <c:v>3.8346468481377217E-2</c:v>
                </c:pt>
                <c:pt idx="508">
                  <c:v>3.7157085988494792E-2</c:v>
                </c:pt>
                <c:pt idx="509">
                  <c:v>3.5179565560506956E-2</c:v>
                </c:pt>
                <c:pt idx="510">
                  <c:v>3.5324357243897021E-2</c:v>
                </c:pt>
                <c:pt idx="511">
                  <c:v>3.5790728570179252E-2</c:v>
                </c:pt>
                <c:pt idx="512">
                  <c:v>3.7630723966930242E-2</c:v>
                </c:pt>
                <c:pt idx="513">
                  <c:v>3.7554177299176011E-2</c:v>
                </c:pt>
                <c:pt idx="514">
                  <c:v>3.6507810946194812E-2</c:v>
                </c:pt>
                <c:pt idx="515">
                  <c:v>3.4842315648001852E-2</c:v>
                </c:pt>
                <c:pt idx="516">
                  <c:v>3.642520231963265E-2</c:v>
                </c:pt>
                <c:pt idx="517">
                  <c:v>3.5362944571355956E-2</c:v>
                </c:pt>
                <c:pt idx="518">
                  <c:v>3.5663077840709823E-2</c:v>
                </c:pt>
                <c:pt idx="519">
                  <c:v>3.4108921722924471E-2</c:v>
                </c:pt>
                <c:pt idx="520">
                  <c:v>3.4881943485999573E-2</c:v>
                </c:pt>
              </c:numCache>
            </c:numRef>
          </c:val>
        </c:ser>
        <c:ser>
          <c:idx val="20"/>
          <c:order val="17"/>
          <c:tx>
            <c:strRef>
              <c:f>APHY_t!$E$19</c:f>
              <c:strCache>
                <c:ptCount val="1"/>
                <c:pt idx="0">
                  <c:v>P18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APHY_t!$F$19:$TF$19</c:f>
              <c:numCache>
                <c:formatCode>General</c:formatCode>
                <c:ptCount val="521"/>
                <c:pt idx="0">
                  <c:v>1.8691423791302721</c:v>
                </c:pt>
                <c:pt idx="1">
                  <c:v>1.9094722490638822</c:v>
                </c:pt>
                <c:pt idx="2">
                  <c:v>1.9378626302115853</c:v>
                </c:pt>
                <c:pt idx="3">
                  <c:v>1.9434728777195602</c:v>
                </c:pt>
                <c:pt idx="4">
                  <c:v>1.9233801298698054</c:v>
                </c:pt>
                <c:pt idx="5">
                  <c:v>1.9237324576502182</c:v>
                </c:pt>
                <c:pt idx="6">
                  <c:v>1.9215713901828058</c:v>
                </c:pt>
                <c:pt idx="7">
                  <c:v>1.8991650780518041</c:v>
                </c:pt>
                <c:pt idx="8">
                  <c:v>1.8650100927134259</c:v>
                </c:pt>
                <c:pt idx="9">
                  <c:v>1.8484834669909471</c:v>
                </c:pt>
                <c:pt idx="10">
                  <c:v>1.8534559080938642</c:v>
                </c:pt>
                <c:pt idx="11">
                  <c:v>1.8533827867266863</c:v>
                </c:pt>
                <c:pt idx="12">
                  <c:v>1.8229628858590656</c:v>
                </c:pt>
                <c:pt idx="13">
                  <c:v>1.7779695773513768</c:v>
                </c:pt>
                <c:pt idx="14">
                  <c:v>1.7512493644485649</c:v>
                </c:pt>
                <c:pt idx="15">
                  <c:v>1.7436981489279757</c:v>
                </c:pt>
                <c:pt idx="16">
                  <c:v>1.7262325387029871</c:v>
                </c:pt>
                <c:pt idx="17">
                  <c:v>1.7116986840056339</c:v>
                </c:pt>
                <c:pt idx="18">
                  <c:v>1.6829871755986889</c:v>
                </c:pt>
                <c:pt idx="19">
                  <c:v>1.6627803123909699</c:v>
                </c:pt>
                <c:pt idx="20">
                  <c:v>1.6292028840932524</c:v>
                </c:pt>
                <c:pt idx="21">
                  <c:v>1.6135657208337497</c:v>
                </c:pt>
                <c:pt idx="22">
                  <c:v>1.5946232805372598</c:v>
                </c:pt>
                <c:pt idx="23">
                  <c:v>1.5581297990172098</c:v>
                </c:pt>
                <c:pt idx="24">
                  <c:v>1.5418515030861342</c:v>
                </c:pt>
                <c:pt idx="25">
                  <c:v>1.5263454516554043</c:v>
                </c:pt>
                <c:pt idx="26">
                  <c:v>1.5161251157429414</c:v>
                </c:pt>
                <c:pt idx="27">
                  <c:v>1.4612427878228937</c:v>
                </c:pt>
                <c:pt idx="28">
                  <c:v>1.4268188769383301</c:v>
                </c:pt>
                <c:pt idx="29">
                  <c:v>1.3969950381258043</c:v>
                </c:pt>
                <c:pt idx="30">
                  <c:v>1.3692483328226599</c:v>
                </c:pt>
                <c:pt idx="31">
                  <c:v>1.3438249864376743</c:v>
                </c:pt>
                <c:pt idx="32">
                  <c:v>1.2970190402066226</c:v>
                </c:pt>
                <c:pt idx="33">
                  <c:v>1.2867916437465348</c:v>
                </c:pt>
                <c:pt idx="34">
                  <c:v>1.2488637769353697</c:v>
                </c:pt>
                <c:pt idx="35">
                  <c:v>1.2444687669232464</c:v>
                </c:pt>
                <c:pt idx="36">
                  <c:v>1.2211052597886534</c:v>
                </c:pt>
                <c:pt idx="37">
                  <c:v>1.2031641996007638</c:v>
                </c:pt>
                <c:pt idx="38">
                  <c:v>1.1642713478450502</c:v>
                </c:pt>
                <c:pt idx="39">
                  <c:v>1.146461379013104</c:v>
                </c:pt>
                <c:pt idx="40">
                  <c:v>1.1206629853452561</c:v>
                </c:pt>
                <c:pt idx="41">
                  <c:v>1.0994733838515531</c:v>
                </c:pt>
                <c:pt idx="42">
                  <c:v>1.0656401756266622</c:v>
                </c:pt>
                <c:pt idx="43">
                  <c:v>1.035711074436388</c:v>
                </c:pt>
                <c:pt idx="44">
                  <c:v>1.0136904680858074</c:v>
                </c:pt>
                <c:pt idx="45">
                  <c:v>0.9842283720856837</c:v>
                </c:pt>
                <c:pt idx="46">
                  <c:v>0.96122746328955089</c:v>
                </c:pt>
                <c:pt idx="47">
                  <c:v>0.93134064490946389</c:v>
                </c:pt>
                <c:pt idx="48">
                  <c:v>0.91662789151489921</c:v>
                </c:pt>
                <c:pt idx="49">
                  <c:v>0.89617657044142907</c:v>
                </c:pt>
                <c:pt idx="50">
                  <c:v>0.87099206724829681</c:v>
                </c:pt>
                <c:pt idx="51">
                  <c:v>0.85000716912917262</c:v>
                </c:pt>
                <c:pt idx="52">
                  <c:v>0.83018730874221347</c:v>
                </c:pt>
                <c:pt idx="53">
                  <c:v>0.81685300171131259</c:v>
                </c:pt>
                <c:pt idx="54">
                  <c:v>0.79428057818263142</c:v>
                </c:pt>
                <c:pt idx="55">
                  <c:v>0.7695978489320886</c:v>
                </c:pt>
                <c:pt idx="56">
                  <c:v>0.75619715260776665</c:v>
                </c:pt>
                <c:pt idx="57">
                  <c:v>0.73840975947832665</c:v>
                </c:pt>
                <c:pt idx="58">
                  <c:v>0.72066592776797755</c:v>
                </c:pt>
                <c:pt idx="59">
                  <c:v>0.69501084203006291</c:v>
                </c:pt>
                <c:pt idx="60">
                  <c:v>0.6784717223058353</c:v>
                </c:pt>
                <c:pt idx="61">
                  <c:v>0.66053015762656064</c:v>
                </c:pt>
                <c:pt idx="62">
                  <c:v>0.64575151317912582</c:v>
                </c:pt>
                <c:pt idx="63">
                  <c:v>0.62835652571821887</c:v>
                </c:pt>
                <c:pt idx="64">
                  <c:v>0.61440259854768753</c:v>
                </c:pt>
                <c:pt idx="65">
                  <c:v>0.60363600775163229</c:v>
                </c:pt>
                <c:pt idx="66">
                  <c:v>0.5886996890702737</c:v>
                </c:pt>
                <c:pt idx="67">
                  <c:v>0.57294682265055663</c:v>
                </c:pt>
                <c:pt idx="68">
                  <c:v>0.55490451827078391</c:v>
                </c:pt>
                <c:pt idx="69">
                  <c:v>0.53370641354259762</c:v>
                </c:pt>
                <c:pt idx="70">
                  <c:v>0.52411628258959864</c:v>
                </c:pt>
                <c:pt idx="71">
                  <c:v>0.5078820735526729</c:v>
                </c:pt>
                <c:pt idx="72">
                  <c:v>0.50205009086247776</c:v>
                </c:pt>
                <c:pt idx="73">
                  <c:v>0.49010641447983982</c:v>
                </c:pt>
                <c:pt idx="74">
                  <c:v>0.48188227250032617</c:v>
                </c:pt>
                <c:pt idx="75">
                  <c:v>0.47633290416492047</c:v>
                </c:pt>
                <c:pt idx="76">
                  <c:v>0.46557211130867193</c:v>
                </c:pt>
                <c:pt idx="77">
                  <c:v>0.45867601602430552</c:v>
                </c:pt>
                <c:pt idx="78">
                  <c:v>0.44623440227839073</c:v>
                </c:pt>
                <c:pt idx="79">
                  <c:v>0.44081135289502127</c:v>
                </c:pt>
                <c:pt idx="80">
                  <c:v>0.43569701267186434</c:v>
                </c:pt>
                <c:pt idx="81">
                  <c:v>0.42894928948454525</c:v>
                </c:pt>
                <c:pt idx="82">
                  <c:v>0.41922275439808532</c:v>
                </c:pt>
                <c:pt idx="83">
                  <c:v>0.41017575270407231</c:v>
                </c:pt>
                <c:pt idx="84">
                  <c:v>0.40519170363902485</c:v>
                </c:pt>
                <c:pt idx="85">
                  <c:v>0.40220136972587961</c:v>
                </c:pt>
                <c:pt idx="86">
                  <c:v>0.39875485654218451</c:v>
                </c:pt>
                <c:pt idx="87">
                  <c:v>0.39381147697892116</c:v>
                </c:pt>
                <c:pt idx="88">
                  <c:v>0.38365308999722691</c:v>
                </c:pt>
                <c:pt idx="89">
                  <c:v>0.38103498726950047</c:v>
                </c:pt>
                <c:pt idx="90">
                  <c:v>0.37924025891483232</c:v>
                </c:pt>
                <c:pt idx="91">
                  <c:v>0.38897756681466111</c:v>
                </c:pt>
                <c:pt idx="92">
                  <c:v>0.39051943394233496</c:v>
                </c:pt>
                <c:pt idx="93">
                  <c:v>0.3909243790188916</c:v>
                </c:pt>
                <c:pt idx="94">
                  <c:v>0.38526968034111397</c:v>
                </c:pt>
                <c:pt idx="95">
                  <c:v>0.37807666734921463</c:v>
                </c:pt>
                <c:pt idx="96">
                  <c:v>0.37274551615330626</c:v>
                </c:pt>
                <c:pt idx="97">
                  <c:v>0.36938277041812112</c:v>
                </c:pt>
                <c:pt idx="98">
                  <c:v>0.37202585831495694</c:v>
                </c:pt>
                <c:pt idx="99">
                  <c:v>0.37168168834503984</c:v>
                </c:pt>
                <c:pt idx="100">
                  <c:v>0.37017127582807752</c:v>
                </c:pt>
                <c:pt idx="101">
                  <c:v>0.36507389041280897</c:v>
                </c:pt>
                <c:pt idx="102">
                  <c:v>0.36220960692008758</c:v>
                </c:pt>
                <c:pt idx="103">
                  <c:v>0.35837967538743809</c:v>
                </c:pt>
                <c:pt idx="104">
                  <c:v>0.3566502795985263</c:v>
                </c:pt>
                <c:pt idx="105">
                  <c:v>0.35378590799457776</c:v>
                </c:pt>
                <c:pt idx="106">
                  <c:v>0.35026878671258088</c:v>
                </c:pt>
                <c:pt idx="107">
                  <c:v>0.34850549583212731</c:v>
                </c:pt>
                <c:pt idx="108">
                  <c:v>0.34623316707956381</c:v>
                </c:pt>
                <c:pt idx="109">
                  <c:v>0.34358073576652148</c:v>
                </c:pt>
                <c:pt idx="110">
                  <c:v>0.34009569925902489</c:v>
                </c:pt>
                <c:pt idx="111">
                  <c:v>0.33621467489780726</c:v>
                </c:pt>
                <c:pt idx="112">
                  <c:v>0.33610786057792241</c:v>
                </c:pt>
                <c:pt idx="113">
                  <c:v>0.33338242063305878</c:v>
                </c:pt>
                <c:pt idx="114">
                  <c:v>0.33280832829158091</c:v>
                </c:pt>
                <c:pt idx="115">
                  <c:v>0.32909042156616852</c:v>
                </c:pt>
                <c:pt idx="116">
                  <c:v>0.32482874998399058</c:v>
                </c:pt>
                <c:pt idx="117">
                  <c:v>0.32203021048381131</c:v>
                </c:pt>
                <c:pt idx="118">
                  <c:v>0.31976639897809189</c:v>
                </c:pt>
                <c:pt idx="119">
                  <c:v>0.31871817402107738</c:v>
                </c:pt>
                <c:pt idx="120">
                  <c:v>0.31607136930585977</c:v>
                </c:pt>
                <c:pt idx="121">
                  <c:v>0.31576724315366705</c:v>
                </c:pt>
                <c:pt idx="122">
                  <c:v>0.31482750721453612</c:v>
                </c:pt>
                <c:pt idx="123">
                  <c:v>0.31398135272974242</c:v>
                </c:pt>
                <c:pt idx="124">
                  <c:v>0.31007402139173701</c:v>
                </c:pt>
                <c:pt idx="125">
                  <c:v>0.30805917051789578</c:v>
                </c:pt>
                <c:pt idx="126">
                  <c:v>0.30673271033715982</c:v>
                </c:pt>
                <c:pt idx="127">
                  <c:v>0.30723198885437131</c:v>
                </c:pt>
                <c:pt idx="128">
                  <c:v>0.30663469638829038</c:v>
                </c:pt>
                <c:pt idx="129">
                  <c:v>0.3061735524045831</c:v>
                </c:pt>
                <c:pt idx="130">
                  <c:v>0.30539164378821482</c:v>
                </c:pt>
                <c:pt idx="131">
                  <c:v>0.30304100222190483</c:v>
                </c:pt>
                <c:pt idx="132">
                  <c:v>0.29847526506116812</c:v>
                </c:pt>
                <c:pt idx="133">
                  <c:v>0.29576258238477943</c:v>
                </c:pt>
                <c:pt idx="134">
                  <c:v>0.29528198927122107</c:v>
                </c:pt>
                <c:pt idx="135">
                  <c:v>0.29779529323096182</c:v>
                </c:pt>
                <c:pt idx="136">
                  <c:v>0.29793884836201856</c:v>
                </c:pt>
                <c:pt idx="137">
                  <c:v>0.29729558735741524</c:v>
                </c:pt>
                <c:pt idx="138">
                  <c:v>0.29337445348522462</c:v>
                </c:pt>
                <c:pt idx="139">
                  <c:v>0.29205191418356891</c:v>
                </c:pt>
                <c:pt idx="140">
                  <c:v>0.28951628740843682</c:v>
                </c:pt>
                <c:pt idx="141">
                  <c:v>0.28789632833127932</c:v>
                </c:pt>
                <c:pt idx="142">
                  <c:v>0.28387518254733102</c:v>
                </c:pt>
                <c:pt idx="143">
                  <c:v>0.28245455045786932</c:v>
                </c:pt>
                <c:pt idx="144">
                  <c:v>0.28114676682337741</c:v>
                </c:pt>
                <c:pt idx="145">
                  <c:v>0.28011405731329181</c:v>
                </c:pt>
                <c:pt idx="146">
                  <c:v>0.27872843014812876</c:v>
                </c:pt>
                <c:pt idx="147">
                  <c:v>0.27610951134522482</c:v>
                </c:pt>
                <c:pt idx="148">
                  <c:v>0.27504139592653593</c:v>
                </c:pt>
                <c:pt idx="149">
                  <c:v>0.27247875516111436</c:v>
                </c:pt>
                <c:pt idx="150">
                  <c:v>0.27057802262483288</c:v>
                </c:pt>
                <c:pt idx="151">
                  <c:v>0.26708559340262022</c:v>
                </c:pt>
                <c:pt idx="152">
                  <c:v>0.26579203449247579</c:v>
                </c:pt>
                <c:pt idx="153">
                  <c:v>0.26564755518688571</c:v>
                </c:pt>
                <c:pt idx="154">
                  <c:v>0.26637948886767604</c:v>
                </c:pt>
                <c:pt idx="155">
                  <c:v>0.26404163758132904</c:v>
                </c:pt>
                <c:pt idx="156">
                  <c:v>0.26116697501537006</c:v>
                </c:pt>
                <c:pt idx="157">
                  <c:v>0.25834111644852159</c:v>
                </c:pt>
                <c:pt idx="158">
                  <c:v>0.25594771979906838</c:v>
                </c:pt>
                <c:pt idx="159">
                  <c:v>0.25335207929552689</c:v>
                </c:pt>
                <c:pt idx="160">
                  <c:v>0.25067228469776831</c:v>
                </c:pt>
                <c:pt idx="161">
                  <c:v>0.24688672150166904</c:v>
                </c:pt>
                <c:pt idx="162">
                  <c:v>0.24349193943183897</c:v>
                </c:pt>
                <c:pt idx="163">
                  <c:v>0.23991076460992491</c:v>
                </c:pt>
                <c:pt idx="164">
                  <c:v>0.23866546210372341</c:v>
                </c:pt>
                <c:pt idx="165">
                  <c:v>0.2350238539312145</c:v>
                </c:pt>
                <c:pt idx="166">
                  <c:v>0.23081499812899203</c:v>
                </c:pt>
                <c:pt idx="167">
                  <c:v>0.22509875969848989</c:v>
                </c:pt>
                <c:pt idx="168">
                  <c:v>0.2226087177993748</c:v>
                </c:pt>
                <c:pt idx="169">
                  <c:v>0.2206156631555225</c:v>
                </c:pt>
                <c:pt idx="170">
                  <c:v>0.21825447096021741</c:v>
                </c:pt>
                <c:pt idx="171">
                  <c:v>0.21525339777130251</c:v>
                </c:pt>
                <c:pt idx="172">
                  <c:v>0.21312755608364967</c:v>
                </c:pt>
                <c:pt idx="173">
                  <c:v>0.21053923303979213</c:v>
                </c:pt>
                <c:pt idx="174">
                  <c:v>0.20855570070483978</c:v>
                </c:pt>
                <c:pt idx="175">
                  <c:v>0.20464657799328387</c:v>
                </c:pt>
                <c:pt idx="176">
                  <c:v>0.20215766608870017</c:v>
                </c:pt>
                <c:pt idx="177">
                  <c:v>0.1986883621748573</c:v>
                </c:pt>
                <c:pt idx="178">
                  <c:v>0.19614021096649809</c:v>
                </c:pt>
                <c:pt idx="179">
                  <c:v>0.19426563327758442</c:v>
                </c:pt>
                <c:pt idx="180">
                  <c:v>0.19251735999911829</c:v>
                </c:pt>
                <c:pt idx="181">
                  <c:v>0.19174893004591045</c:v>
                </c:pt>
                <c:pt idx="182">
                  <c:v>0.19078845518809254</c:v>
                </c:pt>
                <c:pt idx="183">
                  <c:v>0.18940646775560657</c:v>
                </c:pt>
                <c:pt idx="184">
                  <c:v>0.18722485028600191</c:v>
                </c:pt>
                <c:pt idx="185">
                  <c:v>0.18470128614887477</c:v>
                </c:pt>
                <c:pt idx="186">
                  <c:v>0.18487232313977711</c:v>
                </c:pt>
                <c:pt idx="187">
                  <c:v>0.18329206828863079</c:v>
                </c:pt>
                <c:pt idx="188">
                  <c:v>0.18180896623768442</c:v>
                </c:pt>
                <c:pt idx="189">
                  <c:v>0.17820705168040152</c:v>
                </c:pt>
                <c:pt idx="190">
                  <c:v>0.17709585371497791</c:v>
                </c:pt>
                <c:pt idx="191">
                  <c:v>0.17560145557009713</c:v>
                </c:pt>
                <c:pt idx="192">
                  <c:v>0.17366484445889821</c:v>
                </c:pt>
                <c:pt idx="193">
                  <c:v>0.17237768263928172</c:v>
                </c:pt>
                <c:pt idx="194">
                  <c:v>0.17116814408940034</c:v>
                </c:pt>
                <c:pt idx="195">
                  <c:v>0.17010927957004054</c:v>
                </c:pt>
                <c:pt idx="196">
                  <c:v>0.16651343906334351</c:v>
                </c:pt>
                <c:pt idx="197">
                  <c:v>0.16367136478001137</c:v>
                </c:pt>
                <c:pt idx="198">
                  <c:v>0.16228497050241691</c:v>
                </c:pt>
                <c:pt idx="199">
                  <c:v>0.16173167743331812</c:v>
                </c:pt>
                <c:pt idx="200">
                  <c:v>0.16046126315924741</c:v>
                </c:pt>
                <c:pt idx="201">
                  <c:v>0.15848563021366724</c:v>
                </c:pt>
                <c:pt idx="202">
                  <c:v>0.15709805485594347</c:v>
                </c:pt>
                <c:pt idx="203">
                  <c:v>0.15538529669249895</c:v>
                </c:pt>
                <c:pt idx="204">
                  <c:v>0.15429478192244275</c:v>
                </c:pt>
                <c:pt idx="205">
                  <c:v>0.15307961488501426</c:v>
                </c:pt>
                <c:pt idx="206">
                  <c:v>0.1517546617039299</c:v>
                </c:pt>
                <c:pt idx="207">
                  <c:v>0.15090379710365023</c:v>
                </c:pt>
                <c:pt idx="208">
                  <c:v>0.14992718326324891</c:v>
                </c:pt>
                <c:pt idx="209">
                  <c:v>0.14927011803842841</c:v>
                </c:pt>
                <c:pt idx="210">
                  <c:v>0.14832454875120321</c:v>
                </c:pt>
                <c:pt idx="211">
                  <c:v>0.14642707233585625</c:v>
                </c:pt>
                <c:pt idx="212">
                  <c:v>0.1452759198006672</c:v>
                </c:pt>
                <c:pt idx="213">
                  <c:v>0.14291230398019164</c:v>
                </c:pt>
                <c:pt idx="214">
                  <c:v>0.14186107845298576</c:v>
                </c:pt>
                <c:pt idx="215">
                  <c:v>0.14098091115402644</c:v>
                </c:pt>
                <c:pt idx="216">
                  <c:v>0.14070219232198874</c:v>
                </c:pt>
                <c:pt idx="217">
                  <c:v>0.14037702175910333</c:v>
                </c:pt>
                <c:pt idx="218">
                  <c:v>0.13836584748258871</c:v>
                </c:pt>
                <c:pt idx="219">
                  <c:v>0.13739083040579544</c:v>
                </c:pt>
                <c:pt idx="220">
                  <c:v>0.13526563388870391</c:v>
                </c:pt>
                <c:pt idx="221">
                  <c:v>0.13434409652194038</c:v>
                </c:pt>
                <c:pt idx="222">
                  <c:v>0.13203077479802308</c:v>
                </c:pt>
                <c:pt idx="223">
                  <c:v>0.13025690403519199</c:v>
                </c:pt>
                <c:pt idx="224">
                  <c:v>0.12957069331253518</c:v>
                </c:pt>
                <c:pt idx="225">
                  <c:v>0.12867442382145705</c:v>
                </c:pt>
                <c:pt idx="226">
                  <c:v>0.12785501230295468</c:v>
                </c:pt>
                <c:pt idx="227">
                  <c:v>0.12592412988437471</c:v>
                </c:pt>
                <c:pt idx="228">
                  <c:v>0.1237875913943432</c:v>
                </c:pt>
                <c:pt idx="229">
                  <c:v>0.12155267926012213</c:v>
                </c:pt>
                <c:pt idx="230">
                  <c:v>0.12010230770177678</c:v>
                </c:pt>
                <c:pt idx="231">
                  <c:v>0.11946925086596109</c:v>
                </c:pt>
                <c:pt idx="232">
                  <c:v>0.11851044593920849</c:v>
                </c:pt>
                <c:pt idx="233">
                  <c:v>0.11679071879414962</c:v>
                </c:pt>
                <c:pt idx="234">
                  <c:v>0.11544778475940368</c:v>
                </c:pt>
                <c:pt idx="235">
                  <c:v>0.11452090056174202</c:v>
                </c:pt>
                <c:pt idx="236">
                  <c:v>0.11323510277685199</c:v>
                </c:pt>
                <c:pt idx="237">
                  <c:v>0.11166030785762468</c:v>
                </c:pt>
                <c:pt idx="238">
                  <c:v>0.10967596278271161</c:v>
                </c:pt>
                <c:pt idx="239">
                  <c:v>0.108341023249095</c:v>
                </c:pt>
                <c:pt idx="240">
                  <c:v>0.10579831580483615</c:v>
                </c:pt>
                <c:pt idx="241">
                  <c:v>0.10396126303103094</c:v>
                </c:pt>
                <c:pt idx="242">
                  <c:v>0.10230093224486636</c:v>
                </c:pt>
                <c:pt idx="243">
                  <c:v>0.10141052011891549</c:v>
                </c:pt>
                <c:pt idx="244">
                  <c:v>0.10027695264380269</c:v>
                </c:pt>
                <c:pt idx="245">
                  <c:v>9.8935021024089645E-2</c:v>
                </c:pt>
                <c:pt idx="246">
                  <c:v>9.7771834486095513E-2</c:v>
                </c:pt>
                <c:pt idx="247">
                  <c:v>9.6993069176715269E-2</c:v>
                </c:pt>
                <c:pt idx="248">
                  <c:v>9.5813317239465651E-2</c:v>
                </c:pt>
                <c:pt idx="249">
                  <c:v>9.6006888166661336E-2</c:v>
                </c:pt>
                <c:pt idx="250">
                  <c:v>9.6161210882459325E-2</c:v>
                </c:pt>
                <c:pt idx="251">
                  <c:v>9.6750256452309391E-2</c:v>
                </c:pt>
                <c:pt idx="252">
                  <c:v>9.4995269231385043E-2</c:v>
                </c:pt>
                <c:pt idx="253">
                  <c:v>9.3682451694588678E-2</c:v>
                </c:pt>
                <c:pt idx="254">
                  <c:v>9.2331442347092244E-2</c:v>
                </c:pt>
                <c:pt idx="255">
                  <c:v>9.194381491668234E-2</c:v>
                </c:pt>
                <c:pt idx="256">
                  <c:v>9.102433441675406E-2</c:v>
                </c:pt>
                <c:pt idx="257">
                  <c:v>9.0815408250837767E-2</c:v>
                </c:pt>
                <c:pt idx="258">
                  <c:v>8.9704508361387283E-2</c:v>
                </c:pt>
                <c:pt idx="259">
                  <c:v>8.9054225654025765E-2</c:v>
                </c:pt>
                <c:pt idx="260">
                  <c:v>8.7761108000933591E-2</c:v>
                </c:pt>
                <c:pt idx="261">
                  <c:v>8.8250243203279469E-2</c:v>
                </c:pt>
                <c:pt idx="262">
                  <c:v>8.8606899686331259E-2</c:v>
                </c:pt>
                <c:pt idx="263">
                  <c:v>8.7905497320054898E-2</c:v>
                </c:pt>
                <c:pt idx="264">
                  <c:v>8.6534030531373526E-2</c:v>
                </c:pt>
                <c:pt idx="265">
                  <c:v>8.4696507136638746E-2</c:v>
                </c:pt>
                <c:pt idx="266">
                  <c:v>8.4225495240803902E-2</c:v>
                </c:pt>
                <c:pt idx="267">
                  <c:v>8.2963767754555481E-2</c:v>
                </c:pt>
                <c:pt idx="268">
                  <c:v>8.320742317302339E-2</c:v>
                </c:pt>
                <c:pt idx="269">
                  <c:v>8.2439395228450368E-2</c:v>
                </c:pt>
                <c:pt idx="270">
                  <c:v>8.2611922357481798E-2</c:v>
                </c:pt>
                <c:pt idx="271">
                  <c:v>8.2088044217771619E-2</c:v>
                </c:pt>
                <c:pt idx="272">
                  <c:v>8.221270375115311E-2</c:v>
                </c:pt>
                <c:pt idx="273">
                  <c:v>8.1480378777780527E-2</c:v>
                </c:pt>
                <c:pt idx="274">
                  <c:v>8.0049858106558749E-2</c:v>
                </c:pt>
                <c:pt idx="275">
                  <c:v>7.9339338439204543E-2</c:v>
                </c:pt>
                <c:pt idx="276">
                  <c:v>7.8846981066560573E-2</c:v>
                </c:pt>
                <c:pt idx="277">
                  <c:v>7.7843361997480723E-2</c:v>
                </c:pt>
                <c:pt idx="278">
                  <c:v>7.7668797676289494E-2</c:v>
                </c:pt>
                <c:pt idx="279">
                  <c:v>7.7388787468175499E-2</c:v>
                </c:pt>
                <c:pt idx="280">
                  <c:v>7.7460336295807439E-2</c:v>
                </c:pt>
                <c:pt idx="281">
                  <c:v>7.6738364032201523E-2</c:v>
                </c:pt>
                <c:pt idx="282">
                  <c:v>7.7396668290201601E-2</c:v>
                </c:pt>
                <c:pt idx="283">
                  <c:v>7.8806057645666894E-2</c:v>
                </c:pt>
                <c:pt idx="284">
                  <c:v>7.8445895708218319E-2</c:v>
                </c:pt>
                <c:pt idx="285">
                  <c:v>7.7485136622611334E-2</c:v>
                </c:pt>
                <c:pt idx="286">
                  <c:v>7.6920714663120671E-2</c:v>
                </c:pt>
                <c:pt idx="287">
                  <c:v>7.6161719231927091E-2</c:v>
                </c:pt>
                <c:pt idx="288">
                  <c:v>7.5063958332115432E-2</c:v>
                </c:pt>
                <c:pt idx="289">
                  <c:v>7.3818342437058038E-2</c:v>
                </c:pt>
                <c:pt idx="290">
                  <c:v>7.4235606199780313E-2</c:v>
                </c:pt>
                <c:pt idx="291">
                  <c:v>7.5275024213957792E-2</c:v>
                </c:pt>
                <c:pt idx="292">
                  <c:v>7.6216537352127814E-2</c:v>
                </c:pt>
                <c:pt idx="293">
                  <c:v>7.5805878420871331E-2</c:v>
                </c:pt>
                <c:pt idx="294">
                  <c:v>7.535984005976093E-2</c:v>
                </c:pt>
                <c:pt idx="295">
                  <c:v>7.4482636893481002E-2</c:v>
                </c:pt>
                <c:pt idx="296">
                  <c:v>7.439811740529842E-2</c:v>
                </c:pt>
                <c:pt idx="297">
                  <c:v>7.4158570062485524E-2</c:v>
                </c:pt>
                <c:pt idx="298">
                  <c:v>7.3723496789580914E-2</c:v>
                </c:pt>
                <c:pt idx="299">
                  <c:v>7.4365230936649859E-2</c:v>
                </c:pt>
                <c:pt idx="300">
                  <c:v>7.502122148103478E-2</c:v>
                </c:pt>
                <c:pt idx="301">
                  <c:v>7.5723312335582771E-2</c:v>
                </c:pt>
                <c:pt idx="302">
                  <c:v>7.4569664521633702E-2</c:v>
                </c:pt>
                <c:pt idx="303">
                  <c:v>7.3510010538704401E-2</c:v>
                </c:pt>
                <c:pt idx="304">
                  <c:v>7.2731067033181496E-2</c:v>
                </c:pt>
                <c:pt idx="305">
                  <c:v>7.325514123287015E-2</c:v>
                </c:pt>
                <c:pt idx="306">
                  <c:v>7.3530847608976269E-2</c:v>
                </c:pt>
                <c:pt idx="307">
                  <c:v>7.3995411196389332E-2</c:v>
                </c:pt>
                <c:pt idx="308">
                  <c:v>7.3841303372658457E-2</c:v>
                </c:pt>
                <c:pt idx="309">
                  <c:v>7.4415060982555181E-2</c:v>
                </c:pt>
                <c:pt idx="310">
                  <c:v>7.461226635414682E-2</c:v>
                </c:pt>
                <c:pt idx="311">
                  <c:v>7.4771407841794243E-2</c:v>
                </c:pt>
                <c:pt idx="312">
                  <c:v>7.4561504687997035E-2</c:v>
                </c:pt>
                <c:pt idx="313">
                  <c:v>7.396998709240403E-2</c:v>
                </c:pt>
                <c:pt idx="314">
                  <c:v>7.4246980466851561E-2</c:v>
                </c:pt>
                <c:pt idx="315">
                  <c:v>7.4303477152663028E-2</c:v>
                </c:pt>
                <c:pt idx="316">
                  <c:v>7.3964453396059518E-2</c:v>
                </c:pt>
                <c:pt idx="317">
                  <c:v>7.315115653388396E-2</c:v>
                </c:pt>
                <c:pt idx="318">
                  <c:v>7.2656020957007184E-2</c:v>
                </c:pt>
                <c:pt idx="319">
                  <c:v>7.2667820143763814E-2</c:v>
                </c:pt>
                <c:pt idx="320">
                  <c:v>7.2777963585962238E-2</c:v>
                </c:pt>
                <c:pt idx="321">
                  <c:v>7.2389854118125554E-2</c:v>
                </c:pt>
                <c:pt idx="322">
                  <c:v>7.2418622041050595E-2</c:v>
                </c:pt>
                <c:pt idx="323">
                  <c:v>7.2542675226508924E-2</c:v>
                </c:pt>
                <c:pt idx="324">
                  <c:v>7.1205722954540793E-2</c:v>
                </c:pt>
                <c:pt idx="325">
                  <c:v>7.0387121070566494E-2</c:v>
                </c:pt>
                <c:pt idx="326">
                  <c:v>7.0877533623411912E-2</c:v>
                </c:pt>
                <c:pt idx="327">
                  <c:v>7.2994184612624483E-2</c:v>
                </c:pt>
                <c:pt idx="328">
                  <c:v>7.4275617899897964E-2</c:v>
                </c:pt>
                <c:pt idx="329">
                  <c:v>7.4283920476209714E-2</c:v>
                </c:pt>
                <c:pt idx="330">
                  <c:v>7.3815493335130669E-2</c:v>
                </c:pt>
                <c:pt idx="331">
                  <c:v>7.4235707182000898E-2</c:v>
                </c:pt>
                <c:pt idx="332">
                  <c:v>7.3636938745270303E-2</c:v>
                </c:pt>
                <c:pt idx="333">
                  <c:v>7.4442234080612402E-2</c:v>
                </c:pt>
                <c:pt idx="334">
                  <c:v>7.4331121526259022E-2</c:v>
                </c:pt>
                <c:pt idx="335">
                  <c:v>7.4070262266975301E-2</c:v>
                </c:pt>
                <c:pt idx="336">
                  <c:v>7.3565410095413883E-2</c:v>
                </c:pt>
                <c:pt idx="337">
                  <c:v>7.2436038073024039E-2</c:v>
                </c:pt>
                <c:pt idx="338">
                  <c:v>7.3763523627255814E-2</c:v>
                </c:pt>
                <c:pt idx="339">
                  <c:v>7.3830907803970114E-2</c:v>
                </c:pt>
                <c:pt idx="340">
                  <c:v>7.4647465380385136E-2</c:v>
                </c:pt>
                <c:pt idx="341">
                  <c:v>7.3729153697843872E-2</c:v>
                </c:pt>
                <c:pt idx="342">
                  <c:v>7.3993764156667113E-2</c:v>
                </c:pt>
                <c:pt idx="343">
                  <c:v>7.5021403627324137E-2</c:v>
                </c:pt>
                <c:pt idx="344">
                  <c:v>7.4721387641805512E-2</c:v>
                </c:pt>
                <c:pt idx="345">
                  <c:v>7.4647662356288322E-2</c:v>
                </c:pt>
                <c:pt idx="346">
                  <c:v>7.4157263188998124E-2</c:v>
                </c:pt>
                <c:pt idx="347">
                  <c:v>7.5252938048011697E-2</c:v>
                </c:pt>
                <c:pt idx="348">
                  <c:v>7.4163036213443001E-2</c:v>
                </c:pt>
                <c:pt idx="349">
                  <c:v>7.3409098180814467E-2</c:v>
                </c:pt>
                <c:pt idx="350">
                  <c:v>7.3345538038297006E-2</c:v>
                </c:pt>
                <c:pt idx="351">
                  <c:v>7.4892585919960744E-2</c:v>
                </c:pt>
                <c:pt idx="352">
                  <c:v>7.5126522836415702E-2</c:v>
                </c:pt>
                <c:pt idx="353">
                  <c:v>7.5388264181228765E-2</c:v>
                </c:pt>
                <c:pt idx="354">
                  <c:v>7.4420404124275433E-2</c:v>
                </c:pt>
                <c:pt idx="355">
                  <c:v>7.4321351556376494E-2</c:v>
                </c:pt>
                <c:pt idx="356">
                  <c:v>7.3850501105807084E-2</c:v>
                </c:pt>
                <c:pt idx="357">
                  <c:v>7.3949521051332304E-2</c:v>
                </c:pt>
                <c:pt idx="358">
                  <c:v>7.3595637987342422E-2</c:v>
                </c:pt>
                <c:pt idx="359">
                  <c:v>7.3054359379896669E-2</c:v>
                </c:pt>
                <c:pt idx="360">
                  <c:v>7.36453543043252E-2</c:v>
                </c:pt>
                <c:pt idx="361">
                  <c:v>7.4275693200409429E-2</c:v>
                </c:pt>
                <c:pt idx="362">
                  <c:v>7.4002422097436155E-2</c:v>
                </c:pt>
                <c:pt idx="363">
                  <c:v>7.2811294597928511E-2</c:v>
                </c:pt>
                <c:pt idx="364">
                  <c:v>7.277681596272749E-2</c:v>
                </c:pt>
                <c:pt idx="365">
                  <c:v>7.3355281502243519E-2</c:v>
                </c:pt>
                <c:pt idx="366">
                  <c:v>7.380487259790329E-2</c:v>
                </c:pt>
                <c:pt idx="367">
                  <c:v>7.3950580123463311E-2</c:v>
                </c:pt>
                <c:pt idx="368">
                  <c:v>7.4453204455043748E-2</c:v>
                </c:pt>
                <c:pt idx="369">
                  <c:v>7.5073759480531493E-2</c:v>
                </c:pt>
                <c:pt idx="370">
                  <c:v>7.4840579434378871E-2</c:v>
                </c:pt>
                <c:pt idx="371">
                  <c:v>7.4215150612970321E-2</c:v>
                </c:pt>
                <c:pt idx="372">
                  <c:v>7.3745726641113424E-2</c:v>
                </c:pt>
                <c:pt idx="373">
                  <c:v>7.4140679571709209E-2</c:v>
                </c:pt>
                <c:pt idx="374">
                  <c:v>7.4835429828226455E-2</c:v>
                </c:pt>
                <c:pt idx="375">
                  <c:v>7.6282497286183512E-2</c:v>
                </c:pt>
                <c:pt idx="376">
                  <c:v>7.686197419811519E-2</c:v>
                </c:pt>
                <c:pt idx="377">
                  <c:v>7.8334240266633881E-2</c:v>
                </c:pt>
                <c:pt idx="378">
                  <c:v>7.937481333617398E-2</c:v>
                </c:pt>
                <c:pt idx="379">
                  <c:v>8.1445293831826873E-2</c:v>
                </c:pt>
                <c:pt idx="380">
                  <c:v>8.2864441752171863E-2</c:v>
                </c:pt>
                <c:pt idx="381">
                  <c:v>8.3765325253961992E-2</c:v>
                </c:pt>
                <c:pt idx="382">
                  <c:v>8.4515347495768264E-2</c:v>
                </c:pt>
                <c:pt idx="383">
                  <c:v>8.5487896762241528E-2</c:v>
                </c:pt>
                <c:pt idx="384">
                  <c:v>8.7244499096256728E-2</c:v>
                </c:pt>
                <c:pt idx="385">
                  <c:v>8.9898148702628661E-2</c:v>
                </c:pt>
                <c:pt idx="386">
                  <c:v>9.2592116898375681E-2</c:v>
                </c:pt>
                <c:pt idx="387">
                  <c:v>9.4909619156313144E-2</c:v>
                </c:pt>
                <c:pt idx="388">
                  <c:v>9.5894522757660389E-2</c:v>
                </c:pt>
                <c:pt idx="389">
                  <c:v>9.5908611135763849E-2</c:v>
                </c:pt>
                <c:pt idx="390">
                  <c:v>9.7404044577536264E-2</c:v>
                </c:pt>
                <c:pt idx="391">
                  <c:v>9.7736441115281014E-2</c:v>
                </c:pt>
                <c:pt idx="392">
                  <c:v>9.9844628459747065E-2</c:v>
                </c:pt>
                <c:pt idx="393">
                  <c:v>0.10079057739877539</c:v>
                </c:pt>
                <c:pt idx="394">
                  <c:v>0.10367780403846755</c:v>
                </c:pt>
                <c:pt idx="395">
                  <c:v>0.10412336812606439</c:v>
                </c:pt>
                <c:pt idx="396">
                  <c:v>0.10514156494069569</c:v>
                </c:pt>
                <c:pt idx="397">
                  <c:v>0.10546571346931383</c:v>
                </c:pt>
                <c:pt idx="398">
                  <c:v>0.10646341580746387</c:v>
                </c:pt>
                <c:pt idx="399">
                  <c:v>0.10441079604902155</c:v>
                </c:pt>
                <c:pt idx="400">
                  <c:v>0.10268887689901685</c:v>
                </c:pt>
                <c:pt idx="401">
                  <c:v>0.10039308941053991</c:v>
                </c:pt>
                <c:pt idx="402">
                  <c:v>9.9778693926242862E-2</c:v>
                </c:pt>
                <c:pt idx="403">
                  <c:v>9.8403737030932151E-2</c:v>
                </c:pt>
                <c:pt idx="404">
                  <c:v>9.7499914865950624E-2</c:v>
                </c:pt>
                <c:pt idx="405">
                  <c:v>9.4540337796688037E-2</c:v>
                </c:pt>
                <c:pt idx="406">
                  <c:v>9.1427375083258197E-2</c:v>
                </c:pt>
                <c:pt idx="407">
                  <c:v>8.860428857394978E-2</c:v>
                </c:pt>
                <c:pt idx="408">
                  <c:v>8.5689174045762234E-2</c:v>
                </c:pt>
                <c:pt idx="409">
                  <c:v>8.3141092258947363E-2</c:v>
                </c:pt>
                <c:pt idx="410">
                  <c:v>8.063523654145055E-2</c:v>
                </c:pt>
                <c:pt idx="411">
                  <c:v>7.905179110949391E-2</c:v>
                </c:pt>
                <c:pt idx="412">
                  <c:v>7.7199973833663962E-2</c:v>
                </c:pt>
                <c:pt idx="413">
                  <c:v>7.3833694999897337E-2</c:v>
                </c:pt>
                <c:pt idx="414">
                  <c:v>7.0274758225421827E-2</c:v>
                </c:pt>
                <c:pt idx="415">
                  <c:v>6.7152073638316712E-2</c:v>
                </c:pt>
                <c:pt idx="416">
                  <c:v>6.5040522336039103E-2</c:v>
                </c:pt>
                <c:pt idx="417">
                  <c:v>6.3402410117712804E-2</c:v>
                </c:pt>
                <c:pt idx="418">
                  <c:v>6.2688992242331834E-2</c:v>
                </c:pt>
                <c:pt idx="419">
                  <c:v>6.1548844400049665E-2</c:v>
                </c:pt>
                <c:pt idx="420">
                  <c:v>6.0584731195784926E-2</c:v>
                </c:pt>
                <c:pt idx="421">
                  <c:v>5.7277868974117241E-2</c:v>
                </c:pt>
                <c:pt idx="422">
                  <c:v>5.4699353161228981E-2</c:v>
                </c:pt>
                <c:pt idx="423">
                  <c:v>5.2740934571173112E-2</c:v>
                </c:pt>
                <c:pt idx="424">
                  <c:v>5.2158422911119023E-2</c:v>
                </c:pt>
                <c:pt idx="425">
                  <c:v>5.2874832318152869E-2</c:v>
                </c:pt>
                <c:pt idx="426">
                  <c:v>5.2425279230026524E-2</c:v>
                </c:pt>
                <c:pt idx="427">
                  <c:v>5.1828635979310103E-2</c:v>
                </c:pt>
                <c:pt idx="428">
                  <c:v>4.9946727886404502E-2</c:v>
                </c:pt>
                <c:pt idx="429">
                  <c:v>5.0752031712687162E-2</c:v>
                </c:pt>
                <c:pt idx="430">
                  <c:v>5.1604480723909683E-2</c:v>
                </c:pt>
                <c:pt idx="431">
                  <c:v>5.1733817545253573E-2</c:v>
                </c:pt>
                <c:pt idx="432">
                  <c:v>5.1234722969728634E-2</c:v>
                </c:pt>
                <c:pt idx="433">
                  <c:v>4.9996641452704098E-2</c:v>
                </c:pt>
                <c:pt idx="434">
                  <c:v>5.0382293807057062E-2</c:v>
                </c:pt>
                <c:pt idx="435">
                  <c:v>4.9859211853930378E-2</c:v>
                </c:pt>
                <c:pt idx="436">
                  <c:v>5.0501433277619502E-2</c:v>
                </c:pt>
                <c:pt idx="437">
                  <c:v>4.8638551595178263E-2</c:v>
                </c:pt>
                <c:pt idx="438">
                  <c:v>4.8275757250324847E-2</c:v>
                </c:pt>
                <c:pt idx="439">
                  <c:v>4.7275970620144672E-2</c:v>
                </c:pt>
                <c:pt idx="440">
                  <c:v>4.8735531394976904E-2</c:v>
                </c:pt>
                <c:pt idx="441">
                  <c:v>4.7695517264574362E-2</c:v>
                </c:pt>
                <c:pt idx="442">
                  <c:v>4.6408189512862047E-2</c:v>
                </c:pt>
                <c:pt idx="443">
                  <c:v>4.3935083457433514E-2</c:v>
                </c:pt>
                <c:pt idx="444">
                  <c:v>4.5258676807751412E-2</c:v>
                </c:pt>
                <c:pt idx="445">
                  <c:v>4.5060820438752293E-2</c:v>
                </c:pt>
                <c:pt idx="446">
                  <c:v>4.5078461299452727E-2</c:v>
                </c:pt>
                <c:pt idx="447">
                  <c:v>4.523495158081197E-2</c:v>
                </c:pt>
                <c:pt idx="448">
                  <c:v>4.7092797411523148E-2</c:v>
                </c:pt>
                <c:pt idx="449">
                  <c:v>4.8422520584141114E-2</c:v>
                </c:pt>
                <c:pt idx="450">
                  <c:v>4.6946222487362847E-2</c:v>
                </c:pt>
                <c:pt idx="451">
                  <c:v>4.6026015887838334E-2</c:v>
                </c:pt>
                <c:pt idx="452">
                  <c:v>4.4898279780750693E-2</c:v>
                </c:pt>
                <c:pt idx="453">
                  <c:v>4.480999583936604E-2</c:v>
                </c:pt>
                <c:pt idx="454">
                  <c:v>4.3465829158912103E-2</c:v>
                </c:pt>
                <c:pt idx="455">
                  <c:v>4.2151681268608902E-2</c:v>
                </c:pt>
                <c:pt idx="456">
                  <c:v>4.1459688147828334E-2</c:v>
                </c:pt>
                <c:pt idx="457">
                  <c:v>4.3351261732899771E-2</c:v>
                </c:pt>
                <c:pt idx="458">
                  <c:v>4.4623124941534864E-2</c:v>
                </c:pt>
                <c:pt idx="459">
                  <c:v>4.5336764444359023E-2</c:v>
                </c:pt>
                <c:pt idx="460">
                  <c:v>4.4472730996059105E-2</c:v>
                </c:pt>
                <c:pt idx="461">
                  <c:v>4.4793337884609534E-2</c:v>
                </c:pt>
                <c:pt idx="462">
                  <c:v>4.325367215712133E-2</c:v>
                </c:pt>
                <c:pt idx="463">
                  <c:v>4.4220346494821976E-2</c:v>
                </c:pt>
                <c:pt idx="464">
                  <c:v>4.3081425327802701E-2</c:v>
                </c:pt>
                <c:pt idx="465">
                  <c:v>4.3863655188188952E-2</c:v>
                </c:pt>
                <c:pt idx="466">
                  <c:v>4.1545595115834846E-2</c:v>
                </c:pt>
                <c:pt idx="467">
                  <c:v>4.0956863795316975E-2</c:v>
                </c:pt>
                <c:pt idx="468">
                  <c:v>4.097647672440996E-2</c:v>
                </c:pt>
                <c:pt idx="469">
                  <c:v>4.3301031292968112E-2</c:v>
                </c:pt>
                <c:pt idx="470">
                  <c:v>4.5003641327676695E-2</c:v>
                </c:pt>
                <c:pt idx="471">
                  <c:v>4.6212210588778189E-2</c:v>
                </c:pt>
                <c:pt idx="472">
                  <c:v>4.4235832568922287E-2</c:v>
                </c:pt>
                <c:pt idx="473">
                  <c:v>4.3345522506394757E-2</c:v>
                </c:pt>
                <c:pt idx="474">
                  <c:v>4.1265129508456767E-2</c:v>
                </c:pt>
                <c:pt idx="475">
                  <c:v>4.1450825909898223E-2</c:v>
                </c:pt>
                <c:pt idx="476">
                  <c:v>3.9277517446081774E-2</c:v>
                </c:pt>
                <c:pt idx="477">
                  <c:v>3.9417568202198085E-2</c:v>
                </c:pt>
                <c:pt idx="478">
                  <c:v>3.6673091092936601E-2</c:v>
                </c:pt>
                <c:pt idx="479">
                  <c:v>3.885628425256174E-2</c:v>
                </c:pt>
                <c:pt idx="480">
                  <c:v>3.9595824713088444E-2</c:v>
                </c:pt>
                <c:pt idx="481">
                  <c:v>4.2454223051216974E-2</c:v>
                </c:pt>
                <c:pt idx="482">
                  <c:v>4.2695293219420533E-2</c:v>
                </c:pt>
                <c:pt idx="483">
                  <c:v>4.2862345181989905E-2</c:v>
                </c:pt>
                <c:pt idx="484">
                  <c:v>4.2090097751824727E-2</c:v>
                </c:pt>
                <c:pt idx="485">
                  <c:v>4.1124531411341023E-2</c:v>
                </c:pt>
                <c:pt idx="486">
                  <c:v>4.0411359182637274E-2</c:v>
                </c:pt>
                <c:pt idx="487">
                  <c:v>4.2083007644671523E-2</c:v>
                </c:pt>
                <c:pt idx="488">
                  <c:v>4.2087625356927477E-2</c:v>
                </c:pt>
                <c:pt idx="489">
                  <c:v>4.1038745082069256E-2</c:v>
                </c:pt>
                <c:pt idx="490">
                  <c:v>3.8945986399995254E-2</c:v>
                </c:pt>
                <c:pt idx="491">
                  <c:v>4.0329693243749951E-2</c:v>
                </c:pt>
                <c:pt idx="492">
                  <c:v>4.0291896021070576E-2</c:v>
                </c:pt>
                <c:pt idx="493">
                  <c:v>4.0564843180881556E-2</c:v>
                </c:pt>
                <c:pt idx="494">
                  <c:v>3.8878356886331594E-2</c:v>
                </c:pt>
                <c:pt idx="495">
                  <c:v>3.883990443652445E-2</c:v>
                </c:pt>
                <c:pt idx="496">
                  <c:v>3.8656156466882502E-2</c:v>
                </c:pt>
                <c:pt idx="497">
                  <c:v>3.7933212930914499E-2</c:v>
                </c:pt>
                <c:pt idx="498">
                  <c:v>3.8794234486477792E-2</c:v>
                </c:pt>
                <c:pt idx="499">
                  <c:v>3.8032635274162382E-2</c:v>
                </c:pt>
                <c:pt idx="500">
                  <c:v>3.9793245531027296E-2</c:v>
                </c:pt>
                <c:pt idx="501">
                  <c:v>4.0158782677034405E-2</c:v>
                </c:pt>
                <c:pt idx="502">
                  <c:v>4.2459266467610217E-2</c:v>
                </c:pt>
                <c:pt idx="503">
                  <c:v>4.1085466836951794E-2</c:v>
                </c:pt>
                <c:pt idx="504">
                  <c:v>3.8715507428726245E-2</c:v>
                </c:pt>
                <c:pt idx="505">
                  <c:v>3.7383023743803055E-2</c:v>
                </c:pt>
                <c:pt idx="506">
                  <c:v>4.0688944702490272E-2</c:v>
                </c:pt>
                <c:pt idx="507">
                  <c:v>4.4683656887993133E-2</c:v>
                </c:pt>
                <c:pt idx="508">
                  <c:v>4.7098320967444922E-2</c:v>
                </c:pt>
                <c:pt idx="509">
                  <c:v>4.4761466022479032E-2</c:v>
                </c:pt>
                <c:pt idx="510">
                  <c:v>4.2577077072033911E-2</c:v>
                </c:pt>
                <c:pt idx="511">
                  <c:v>3.7565885057585145E-2</c:v>
                </c:pt>
                <c:pt idx="512">
                  <c:v>3.7819011914357402E-2</c:v>
                </c:pt>
                <c:pt idx="513">
                  <c:v>3.6530340250078251E-2</c:v>
                </c:pt>
                <c:pt idx="514">
                  <c:v>3.9386056688927855E-2</c:v>
                </c:pt>
                <c:pt idx="515">
                  <c:v>3.8217837776066868E-2</c:v>
                </c:pt>
                <c:pt idx="516">
                  <c:v>3.9482555398653314E-2</c:v>
                </c:pt>
                <c:pt idx="517">
                  <c:v>3.7451672497536073E-2</c:v>
                </c:pt>
                <c:pt idx="518">
                  <c:v>3.6460348707759965E-2</c:v>
                </c:pt>
                <c:pt idx="519">
                  <c:v>3.6674593486725748E-2</c:v>
                </c:pt>
                <c:pt idx="520">
                  <c:v>3.8513054797491078E-2</c:v>
                </c:pt>
              </c:numCache>
            </c:numRef>
          </c:val>
        </c:ser>
        <c:ser>
          <c:idx val="21"/>
          <c:order val="18"/>
          <c:tx>
            <c:strRef>
              <c:f>APHY_t!$E$20</c:f>
              <c:strCache>
                <c:ptCount val="1"/>
                <c:pt idx="0">
                  <c:v>P19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APHY_t!$F$20:$TF$20</c:f>
              <c:numCache>
                <c:formatCode>General</c:formatCode>
                <c:ptCount val="521"/>
                <c:pt idx="0">
                  <c:v>0.42321707073591447</c:v>
                </c:pt>
                <c:pt idx="1">
                  <c:v>0.50112310451077069</c:v>
                </c:pt>
                <c:pt idx="2">
                  <c:v>0.50867593098971464</c:v>
                </c:pt>
                <c:pt idx="3">
                  <c:v>0.56518418220524658</c:v>
                </c:pt>
                <c:pt idx="4">
                  <c:v>0.5855867802100323</c:v>
                </c:pt>
                <c:pt idx="5">
                  <c:v>0.65803439583972478</c:v>
                </c:pt>
                <c:pt idx="6">
                  <c:v>0.64373911264945283</c:v>
                </c:pt>
                <c:pt idx="7">
                  <c:v>0.65056671513538911</c:v>
                </c:pt>
                <c:pt idx="8">
                  <c:v>0.61820195764554287</c:v>
                </c:pt>
                <c:pt idx="9">
                  <c:v>0.62671091068242568</c:v>
                </c:pt>
                <c:pt idx="10">
                  <c:v>0.65190284348244265</c:v>
                </c:pt>
                <c:pt idx="11">
                  <c:v>0.68196201632257802</c:v>
                </c:pt>
                <c:pt idx="12">
                  <c:v>0.70870618055073653</c:v>
                </c:pt>
                <c:pt idx="13">
                  <c:v>0.67516210341058969</c:v>
                </c:pt>
                <c:pt idx="14">
                  <c:v>0.67588205391843303</c:v>
                </c:pt>
                <c:pt idx="15">
                  <c:v>0.66857808463586565</c:v>
                </c:pt>
                <c:pt idx="16">
                  <c:v>0.67136737770424038</c:v>
                </c:pt>
                <c:pt idx="17">
                  <c:v>0.62137646949952263</c:v>
                </c:pt>
                <c:pt idx="18">
                  <c:v>0.57914573969503913</c:v>
                </c:pt>
                <c:pt idx="19">
                  <c:v>0.53453952082885059</c:v>
                </c:pt>
                <c:pt idx="20">
                  <c:v>0.51644476069880363</c:v>
                </c:pt>
                <c:pt idx="21">
                  <c:v>0.49560632951151246</c:v>
                </c:pt>
                <c:pt idx="22">
                  <c:v>0.46998418357198052</c:v>
                </c:pt>
                <c:pt idx="23">
                  <c:v>0.41796652175663057</c:v>
                </c:pt>
                <c:pt idx="24">
                  <c:v>0.37306460176435391</c:v>
                </c:pt>
                <c:pt idx="25">
                  <c:v>0.36509658514479792</c:v>
                </c:pt>
                <c:pt idx="26">
                  <c:v>0.35815494470461146</c:v>
                </c:pt>
                <c:pt idx="27">
                  <c:v>0.32847546441443765</c:v>
                </c:pt>
                <c:pt idx="28">
                  <c:v>0.27314235019645106</c:v>
                </c:pt>
                <c:pt idx="29">
                  <c:v>0.24828897489472979</c:v>
                </c:pt>
                <c:pt idx="30">
                  <c:v>0.2287157235648104</c:v>
                </c:pt>
                <c:pt idx="31">
                  <c:v>0.19853151480311487</c:v>
                </c:pt>
                <c:pt idx="32">
                  <c:v>0.13622999072963743</c:v>
                </c:pt>
                <c:pt idx="33">
                  <c:v>0.13152232356144022</c:v>
                </c:pt>
                <c:pt idx="34">
                  <c:v>0.11236700969007504</c:v>
                </c:pt>
                <c:pt idx="35">
                  <c:v>0.12043634263996558</c:v>
                </c:pt>
                <c:pt idx="36">
                  <c:v>9.2808306570325697E-2</c:v>
                </c:pt>
                <c:pt idx="37">
                  <c:v>8.2108859607374879E-2</c:v>
                </c:pt>
                <c:pt idx="38">
                  <c:v>4.9657548320602776E-2</c:v>
                </c:pt>
                <c:pt idx="39">
                  <c:v>1.8664575586316925E-2</c:v>
                </c:pt>
                <c:pt idx="40">
                  <c:v>-5.6188494290285932E-4</c:v>
                </c:pt>
                <c:pt idx="41">
                  <c:v>-1.2820486645526284E-2</c:v>
                </c:pt>
                <c:pt idx="42">
                  <c:v>-2.5225073826105816E-2</c:v>
                </c:pt>
                <c:pt idx="43">
                  <c:v>-3.0362837478684252E-2</c:v>
                </c:pt>
                <c:pt idx="44">
                  <c:v>-2.1608209336551013E-2</c:v>
                </c:pt>
                <c:pt idx="45">
                  <c:v>-2.4601945214120239E-2</c:v>
                </c:pt>
                <c:pt idx="46">
                  <c:v>-2.6063020960063212E-2</c:v>
                </c:pt>
                <c:pt idx="47">
                  <c:v>-3.8515242210273699E-2</c:v>
                </c:pt>
                <c:pt idx="48">
                  <c:v>-3.6195694863972866E-2</c:v>
                </c:pt>
                <c:pt idx="49">
                  <c:v>-3.8070675755419454E-2</c:v>
                </c:pt>
                <c:pt idx="50">
                  <c:v>-3.6254795951226201E-2</c:v>
                </c:pt>
                <c:pt idx="51">
                  <c:v>-4.2501075623903907E-2</c:v>
                </c:pt>
                <c:pt idx="52">
                  <c:v>-4.4151277796131982E-2</c:v>
                </c:pt>
                <c:pt idx="53">
                  <c:v>-3.7956676993127145E-2</c:v>
                </c:pt>
                <c:pt idx="54">
                  <c:v>-3.384942537170485E-2</c:v>
                </c:pt>
                <c:pt idx="55">
                  <c:v>-3.7524535276713011E-2</c:v>
                </c:pt>
                <c:pt idx="56">
                  <c:v>-3.0050276495869655E-2</c:v>
                </c:pt>
                <c:pt idx="57">
                  <c:v>-2.106371850847932E-2</c:v>
                </c:pt>
                <c:pt idx="58">
                  <c:v>-7.1423369200963836E-3</c:v>
                </c:pt>
                <c:pt idx="59">
                  <c:v>-7.8741834915498667E-3</c:v>
                </c:pt>
                <c:pt idx="60">
                  <c:v>3.1277446062216935E-3</c:v>
                </c:pt>
                <c:pt idx="61">
                  <c:v>6.6982443159764524E-3</c:v>
                </c:pt>
                <c:pt idx="62">
                  <c:v>1.5740647815523017E-2</c:v>
                </c:pt>
                <c:pt idx="63">
                  <c:v>2.5714521691856063E-2</c:v>
                </c:pt>
                <c:pt idx="64">
                  <c:v>4.0219542254065065E-2</c:v>
                </c:pt>
                <c:pt idx="65">
                  <c:v>5.0394278649684723E-2</c:v>
                </c:pt>
                <c:pt idx="66">
                  <c:v>4.7167265622294292E-2</c:v>
                </c:pt>
                <c:pt idx="67">
                  <c:v>4.4284134403174684E-2</c:v>
                </c:pt>
                <c:pt idx="68">
                  <c:v>4.5712292832362694E-2</c:v>
                </c:pt>
                <c:pt idx="69">
                  <c:v>5.7941701542160773E-2</c:v>
                </c:pt>
                <c:pt idx="70">
                  <c:v>6.5509530166087016E-2</c:v>
                </c:pt>
                <c:pt idx="71">
                  <c:v>7.4483839364644908E-2</c:v>
                </c:pt>
                <c:pt idx="72">
                  <c:v>8.4867595963119657E-2</c:v>
                </c:pt>
                <c:pt idx="73">
                  <c:v>0.10010404562613419</c:v>
                </c:pt>
                <c:pt idx="74">
                  <c:v>0.11099229219732566</c:v>
                </c:pt>
                <c:pt idx="75">
                  <c:v>0.11761770425390312</c:v>
                </c:pt>
                <c:pt idx="76">
                  <c:v>0.11865016486424386</c:v>
                </c:pt>
                <c:pt idx="77">
                  <c:v>0.12179818156645023</c:v>
                </c:pt>
                <c:pt idx="78">
                  <c:v>0.12405346070157169</c:v>
                </c:pt>
                <c:pt idx="79">
                  <c:v>0.13197144575030736</c:v>
                </c:pt>
                <c:pt idx="80">
                  <c:v>0.1352933228976835</c:v>
                </c:pt>
                <c:pt idx="81">
                  <c:v>0.13730238684924645</c:v>
                </c:pt>
                <c:pt idx="82">
                  <c:v>0.14180008876414821</c:v>
                </c:pt>
                <c:pt idx="83">
                  <c:v>0.14915386013444923</c:v>
                </c:pt>
                <c:pt idx="84">
                  <c:v>0.16257086112561417</c:v>
                </c:pt>
                <c:pt idx="85">
                  <c:v>0.16471818269706962</c:v>
                </c:pt>
                <c:pt idx="86">
                  <c:v>0.15964206483198129</c:v>
                </c:pt>
                <c:pt idx="87">
                  <c:v>0.15929693477789822</c:v>
                </c:pt>
                <c:pt idx="88">
                  <c:v>0.15740085029161641</c:v>
                </c:pt>
                <c:pt idx="89">
                  <c:v>0.15913066160035597</c:v>
                </c:pt>
                <c:pt idx="90">
                  <c:v>0.15220816680149807</c:v>
                </c:pt>
                <c:pt idx="91">
                  <c:v>0.15632329308515694</c:v>
                </c:pt>
                <c:pt idx="92">
                  <c:v>0.15997596373369424</c:v>
                </c:pt>
                <c:pt idx="93">
                  <c:v>0.1667677234462597</c:v>
                </c:pt>
                <c:pt idx="94">
                  <c:v>0.16774633233881517</c:v>
                </c:pt>
                <c:pt idx="95">
                  <c:v>0.16920657631981262</c:v>
                </c:pt>
                <c:pt idx="96">
                  <c:v>0.16710278939827539</c:v>
                </c:pt>
                <c:pt idx="97">
                  <c:v>0.16728796618278824</c:v>
                </c:pt>
                <c:pt idx="98">
                  <c:v>0.1684617752660702</c:v>
                </c:pt>
                <c:pt idx="99">
                  <c:v>0.17140518320858433</c:v>
                </c:pt>
                <c:pt idx="100">
                  <c:v>0.17290655393182991</c:v>
                </c:pt>
                <c:pt idx="101">
                  <c:v>0.17478649931302145</c:v>
                </c:pt>
                <c:pt idx="102">
                  <c:v>0.17599539581465223</c:v>
                </c:pt>
                <c:pt idx="103">
                  <c:v>0.17469907703462356</c:v>
                </c:pt>
                <c:pt idx="104">
                  <c:v>0.17539608321610009</c:v>
                </c:pt>
                <c:pt idx="105">
                  <c:v>0.17546379080205426</c:v>
                </c:pt>
                <c:pt idx="106">
                  <c:v>0.17461840945097104</c:v>
                </c:pt>
                <c:pt idx="107">
                  <c:v>0.17500047475591404</c:v>
                </c:pt>
                <c:pt idx="108">
                  <c:v>0.1735836023344127</c:v>
                </c:pt>
                <c:pt idx="109">
                  <c:v>0.17375757235939351</c:v>
                </c:pt>
                <c:pt idx="110">
                  <c:v>0.17214393733597291</c:v>
                </c:pt>
                <c:pt idx="111">
                  <c:v>0.17315525942007814</c:v>
                </c:pt>
                <c:pt idx="112">
                  <c:v>0.17430404247427644</c:v>
                </c:pt>
                <c:pt idx="113">
                  <c:v>0.17546879924865938</c:v>
                </c:pt>
                <c:pt idx="114">
                  <c:v>0.17465834395362428</c:v>
                </c:pt>
                <c:pt idx="115">
                  <c:v>0.17459399918752713</c:v>
                </c:pt>
                <c:pt idx="116">
                  <c:v>0.17312735040363578</c:v>
                </c:pt>
                <c:pt idx="117">
                  <c:v>0.17215933153134447</c:v>
                </c:pt>
                <c:pt idx="118">
                  <c:v>0.16905089818936941</c:v>
                </c:pt>
                <c:pt idx="119">
                  <c:v>0.16893097371440391</c:v>
                </c:pt>
                <c:pt idx="120">
                  <c:v>0.16772565365300537</c:v>
                </c:pt>
                <c:pt idx="121">
                  <c:v>0.1686894269509909</c:v>
                </c:pt>
                <c:pt idx="122">
                  <c:v>0.16792032419230232</c:v>
                </c:pt>
                <c:pt idx="123">
                  <c:v>0.16927086148096154</c:v>
                </c:pt>
                <c:pt idx="124">
                  <c:v>0.17045091211894742</c:v>
                </c:pt>
                <c:pt idx="125">
                  <c:v>0.16999271283222486</c:v>
                </c:pt>
                <c:pt idx="126">
                  <c:v>0.1693408928423929</c:v>
                </c:pt>
                <c:pt idx="127">
                  <c:v>0.16940780743695971</c:v>
                </c:pt>
                <c:pt idx="128">
                  <c:v>0.17179968880012564</c:v>
                </c:pt>
                <c:pt idx="129">
                  <c:v>0.17400162382203793</c:v>
                </c:pt>
                <c:pt idx="130">
                  <c:v>0.17490449304126479</c:v>
                </c:pt>
                <c:pt idx="131">
                  <c:v>0.17311468991355317</c:v>
                </c:pt>
                <c:pt idx="132">
                  <c:v>0.16946294269177062</c:v>
                </c:pt>
                <c:pt idx="133">
                  <c:v>0.1672949255838414</c:v>
                </c:pt>
                <c:pt idx="134">
                  <c:v>0.16795855310072091</c:v>
                </c:pt>
                <c:pt idx="135">
                  <c:v>0.16966701154905184</c:v>
                </c:pt>
                <c:pt idx="136">
                  <c:v>0.17103224892474969</c:v>
                </c:pt>
                <c:pt idx="137">
                  <c:v>0.17073570213617545</c:v>
                </c:pt>
                <c:pt idx="138">
                  <c:v>0.16937572854616501</c:v>
                </c:pt>
                <c:pt idx="139">
                  <c:v>0.16844817660648029</c:v>
                </c:pt>
                <c:pt idx="140">
                  <c:v>0.16603198049603174</c:v>
                </c:pt>
                <c:pt idx="141">
                  <c:v>0.16518694483354868</c:v>
                </c:pt>
                <c:pt idx="142">
                  <c:v>0.16374701941498609</c:v>
                </c:pt>
                <c:pt idx="143">
                  <c:v>0.16387531821491302</c:v>
                </c:pt>
                <c:pt idx="144">
                  <c:v>0.16350511971820336</c:v>
                </c:pt>
                <c:pt idx="145">
                  <c:v>0.16348317763367418</c:v>
                </c:pt>
                <c:pt idx="146">
                  <c:v>0.16389600280210495</c:v>
                </c:pt>
                <c:pt idx="147">
                  <c:v>0.16436894872469221</c:v>
                </c:pt>
                <c:pt idx="148">
                  <c:v>0.16446225758616814</c:v>
                </c:pt>
                <c:pt idx="149">
                  <c:v>0.16257049763944842</c:v>
                </c:pt>
                <c:pt idx="150">
                  <c:v>0.16048653171921246</c:v>
                </c:pt>
                <c:pt idx="151">
                  <c:v>0.15811113532621268</c:v>
                </c:pt>
                <c:pt idx="152">
                  <c:v>0.1572932517622318</c:v>
                </c:pt>
                <c:pt idx="153">
                  <c:v>0.15788985123496321</c:v>
                </c:pt>
                <c:pt idx="154">
                  <c:v>0.1575712853548519</c:v>
                </c:pt>
                <c:pt idx="155">
                  <c:v>0.15726592549456572</c:v>
                </c:pt>
                <c:pt idx="156">
                  <c:v>0.15567657062041113</c:v>
                </c:pt>
                <c:pt idx="157">
                  <c:v>0.15512676152052451</c:v>
                </c:pt>
                <c:pt idx="158">
                  <c:v>0.15512562446217976</c:v>
                </c:pt>
                <c:pt idx="159">
                  <c:v>0.15434161258452991</c:v>
                </c:pt>
                <c:pt idx="160">
                  <c:v>0.15261724969564441</c:v>
                </c:pt>
                <c:pt idx="161">
                  <c:v>0.14902811275934774</c:v>
                </c:pt>
                <c:pt idx="162">
                  <c:v>0.14689103275813634</c:v>
                </c:pt>
                <c:pt idx="163">
                  <c:v>0.14516269962117778</c:v>
                </c:pt>
                <c:pt idx="164">
                  <c:v>0.14559949495310898</c:v>
                </c:pt>
                <c:pt idx="165">
                  <c:v>0.14405470874342291</c:v>
                </c:pt>
                <c:pt idx="166">
                  <c:v>0.14204090749113826</c:v>
                </c:pt>
                <c:pt idx="167">
                  <c:v>0.13791601811002194</c:v>
                </c:pt>
                <c:pt idx="168">
                  <c:v>0.13566624886711004</c:v>
                </c:pt>
                <c:pt idx="169">
                  <c:v>0.13429126037943626</c:v>
                </c:pt>
                <c:pt idx="170">
                  <c:v>0.13251912705237653</c:v>
                </c:pt>
                <c:pt idx="171">
                  <c:v>0.13002881190404617</c:v>
                </c:pt>
                <c:pt idx="172">
                  <c:v>0.12856809474401454</c:v>
                </c:pt>
                <c:pt idx="173">
                  <c:v>0.12816868363954237</c:v>
                </c:pt>
                <c:pt idx="174">
                  <c:v>0.12697813423432691</c:v>
                </c:pt>
                <c:pt idx="175">
                  <c:v>0.12395939896229415</c:v>
                </c:pt>
                <c:pt idx="176">
                  <c:v>0.1218894501980442</c:v>
                </c:pt>
                <c:pt idx="177">
                  <c:v>0.11989070304654684</c:v>
                </c:pt>
                <c:pt idx="178">
                  <c:v>0.11864225884634019</c:v>
                </c:pt>
                <c:pt idx="179">
                  <c:v>0.11712865804554512</c:v>
                </c:pt>
                <c:pt idx="180">
                  <c:v>0.11684885844212548</c:v>
                </c:pt>
                <c:pt idx="181">
                  <c:v>0.11722306490071348</c:v>
                </c:pt>
                <c:pt idx="182">
                  <c:v>0.11534475208723104</c:v>
                </c:pt>
                <c:pt idx="183">
                  <c:v>0.11398852772616525</c:v>
                </c:pt>
                <c:pt idx="184">
                  <c:v>0.11172664989118361</c:v>
                </c:pt>
                <c:pt idx="185">
                  <c:v>0.11191085881787509</c:v>
                </c:pt>
                <c:pt idx="186">
                  <c:v>0.11137157745462815</c:v>
                </c:pt>
                <c:pt idx="187">
                  <c:v>0.10984852045119722</c:v>
                </c:pt>
                <c:pt idx="188">
                  <c:v>0.10761991434028971</c:v>
                </c:pt>
                <c:pt idx="189">
                  <c:v>0.10630872045517201</c:v>
                </c:pt>
                <c:pt idx="190">
                  <c:v>0.10714293496571822</c:v>
                </c:pt>
                <c:pt idx="191">
                  <c:v>0.10652648553002322</c:v>
                </c:pt>
                <c:pt idx="192">
                  <c:v>0.10535814491811236</c:v>
                </c:pt>
                <c:pt idx="193">
                  <c:v>0.10402571942020218</c:v>
                </c:pt>
                <c:pt idx="194">
                  <c:v>0.10359673929398466</c:v>
                </c:pt>
                <c:pt idx="195">
                  <c:v>0.10212862640419409</c:v>
                </c:pt>
                <c:pt idx="196">
                  <c:v>0.10002478945075327</c:v>
                </c:pt>
                <c:pt idx="197">
                  <c:v>9.8708581264255024E-2</c:v>
                </c:pt>
                <c:pt idx="198">
                  <c:v>9.8197067294900867E-2</c:v>
                </c:pt>
                <c:pt idx="199">
                  <c:v>9.7065210191805709E-2</c:v>
                </c:pt>
                <c:pt idx="200">
                  <c:v>9.6280516621163409E-2</c:v>
                </c:pt>
                <c:pt idx="201">
                  <c:v>9.6123910487503531E-2</c:v>
                </c:pt>
                <c:pt idx="202">
                  <c:v>9.5039877158991065E-2</c:v>
                </c:pt>
                <c:pt idx="203">
                  <c:v>9.3966610067122827E-2</c:v>
                </c:pt>
                <c:pt idx="204">
                  <c:v>9.2704280225575433E-2</c:v>
                </c:pt>
                <c:pt idx="205">
                  <c:v>9.2481362699940825E-2</c:v>
                </c:pt>
                <c:pt idx="206">
                  <c:v>9.1752332543670892E-2</c:v>
                </c:pt>
                <c:pt idx="207">
                  <c:v>9.0678336947621063E-2</c:v>
                </c:pt>
                <c:pt idx="208">
                  <c:v>9.0964222658273391E-2</c:v>
                </c:pt>
                <c:pt idx="209">
                  <c:v>9.0180085808652943E-2</c:v>
                </c:pt>
                <c:pt idx="210">
                  <c:v>8.8701371387550132E-2</c:v>
                </c:pt>
                <c:pt idx="211">
                  <c:v>8.6264098868158542E-2</c:v>
                </c:pt>
                <c:pt idx="212">
                  <c:v>8.5480209467724957E-2</c:v>
                </c:pt>
                <c:pt idx="213">
                  <c:v>8.5620540223591265E-2</c:v>
                </c:pt>
                <c:pt idx="214">
                  <c:v>8.6239794719348839E-2</c:v>
                </c:pt>
                <c:pt idx="215">
                  <c:v>8.5593642543439319E-2</c:v>
                </c:pt>
                <c:pt idx="216">
                  <c:v>8.4775261777248548E-2</c:v>
                </c:pt>
                <c:pt idx="217">
                  <c:v>8.3259105738169914E-2</c:v>
                </c:pt>
                <c:pt idx="218">
                  <c:v>8.1911473710601965E-2</c:v>
                </c:pt>
                <c:pt idx="219">
                  <c:v>8.0811101677504119E-2</c:v>
                </c:pt>
                <c:pt idx="220">
                  <c:v>8.0290000564698247E-2</c:v>
                </c:pt>
                <c:pt idx="221">
                  <c:v>7.9466229700623586E-2</c:v>
                </c:pt>
                <c:pt idx="222">
                  <c:v>7.9180737215359814E-2</c:v>
                </c:pt>
                <c:pt idx="223">
                  <c:v>7.6775016709912491E-2</c:v>
                </c:pt>
                <c:pt idx="224">
                  <c:v>7.6407642104674198E-2</c:v>
                </c:pt>
                <c:pt idx="225">
                  <c:v>7.4943773426837501E-2</c:v>
                </c:pt>
                <c:pt idx="226">
                  <c:v>7.5678967297469896E-2</c:v>
                </c:pt>
                <c:pt idx="227">
                  <c:v>7.505188067059676E-2</c:v>
                </c:pt>
                <c:pt idx="228">
                  <c:v>7.35725394623407E-2</c:v>
                </c:pt>
                <c:pt idx="229">
                  <c:v>7.246112977654777E-2</c:v>
                </c:pt>
                <c:pt idx="230">
                  <c:v>7.115076862490867E-2</c:v>
                </c:pt>
                <c:pt idx="231">
                  <c:v>7.164721878421966E-2</c:v>
                </c:pt>
                <c:pt idx="232">
                  <c:v>7.0177119550430628E-2</c:v>
                </c:pt>
                <c:pt idx="233">
                  <c:v>6.9837715169781822E-2</c:v>
                </c:pt>
                <c:pt idx="234">
                  <c:v>6.7505940854019023E-2</c:v>
                </c:pt>
                <c:pt idx="235">
                  <c:v>6.6923874430938723E-2</c:v>
                </c:pt>
                <c:pt idx="236">
                  <c:v>6.5523684894643663E-2</c:v>
                </c:pt>
                <c:pt idx="237">
                  <c:v>6.4837471722203527E-2</c:v>
                </c:pt>
                <c:pt idx="238">
                  <c:v>6.4283951076003584E-2</c:v>
                </c:pt>
                <c:pt idx="239">
                  <c:v>6.2740938403904989E-2</c:v>
                </c:pt>
                <c:pt idx="240">
                  <c:v>6.2336034621994149E-2</c:v>
                </c:pt>
                <c:pt idx="241">
                  <c:v>6.0723419689030583E-2</c:v>
                </c:pt>
                <c:pt idx="242">
                  <c:v>6.0197103126395132E-2</c:v>
                </c:pt>
                <c:pt idx="243">
                  <c:v>5.9047099504956534E-2</c:v>
                </c:pt>
                <c:pt idx="244">
                  <c:v>5.8390644252052523E-2</c:v>
                </c:pt>
                <c:pt idx="245">
                  <c:v>5.7558652231035422E-2</c:v>
                </c:pt>
                <c:pt idx="246">
                  <c:v>5.6657408244737972E-2</c:v>
                </c:pt>
                <c:pt idx="247">
                  <c:v>5.6359965959753774E-2</c:v>
                </c:pt>
                <c:pt idx="248">
                  <c:v>5.5841640039777429E-2</c:v>
                </c:pt>
                <c:pt idx="249">
                  <c:v>5.5384217614657907E-2</c:v>
                </c:pt>
                <c:pt idx="250">
                  <c:v>5.3950083894356494E-2</c:v>
                </c:pt>
                <c:pt idx="251">
                  <c:v>5.3403587561450444E-2</c:v>
                </c:pt>
                <c:pt idx="252">
                  <c:v>5.3213187028103834E-2</c:v>
                </c:pt>
                <c:pt idx="253">
                  <c:v>5.3615849937330234E-2</c:v>
                </c:pt>
                <c:pt idx="254">
                  <c:v>5.3980267439950429E-2</c:v>
                </c:pt>
                <c:pt idx="255">
                  <c:v>5.3217544297756166E-2</c:v>
                </c:pt>
                <c:pt idx="256">
                  <c:v>5.2449331130735834E-2</c:v>
                </c:pt>
                <c:pt idx="257">
                  <c:v>5.2579852438684307E-2</c:v>
                </c:pt>
                <c:pt idx="258">
                  <c:v>5.2100529966494613E-2</c:v>
                </c:pt>
                <c:pt idx="259">
                  <c:v>5.1246387761963746E-2</c:v>
                </c:pt>
                <c:pt idx="260">
                  <c:v>5.0180183881642894E-2</c:v>
                </c:pt>
                <c:pt idx="261">
                  <c:v>5.0810025549520924E-2</c:v>
                </c:pt>
                <c:pt idx="262">
                  <c:v>5.2069479928932565E-2</c:v>
                </c:pt>
                <c:pt idx="263">
                  <c:v>5.1408026858242598E-2</c:v>
                </c:pt>
                <c:pt idx="264">
                  <c:v>5.0068263870868102E-2</c:v>
                </c:pt>
                <c:pt idx="265">
                  <c:v>4.8558357907520507E-2</c:v>
                </c:pt>
                <c:pt idx="266">
                  <c:v>4.8628031460145639E-2</c:v>
                </c:pt>
                <c:pt idx="267">
                  <c:v>4.8571906638624075E-2</c:v>
                </c:pt>
                <c:pt idx="268">
                  <c:v>4.910375536806267E-2</c:v>
                </c:pt>
                <c:pt idx="269">
                  <c:v>4.8318809622925424E-2</c:v>
                </c:pt>
                <c:pt idx="270">
                  <c:v>4.7707476171701457E-2</c:v>
                </c:pt>
                <c:pt idx="271">
                  <c:v>4.7709488016787927E-2</c:v>
                </c:pt>
                <c:pt idx="272">
                  <c:v>4.7833301847390187E-2</c:v>
                </c:pt>
                <c:pt idx="273">
                  <c:v>4.7938230481085184E-2</c:v>
                </c:pt>
                <c:pt idx="274">
                  <c:v>4.6996985529425522E-2</c:v>
                </c:pt>
                <c:pt idx="275">
                  <c:v>4.6406887250971834E-2</c:v>
                </c:pt>
                <c:pt idx="276">
                  <c:v>4.5920904715509095E-2</c:v>
                </c:pt>
                <c:pt idx="277">
                  <c:v>4.4894992227186487E-2</c:v>
                </c:pt>
                <c:pt idx="278">
                  <c:v>4.5150344600021916E-2</c:v>
                </c:pt>
                <c:pt idx="279">
                  <c:v>4.5008308899517763E-2</c:v>
                </c:pt>
                <c:pt idx="280">
                  <c:v>4.4436190293726002E-2</c:v>
                </c:pt>
                <c:pt idx="281">
                  <c:v>4.3578161371718556E-2</c:v>
                </c:pt>
                <c:pt idx="282">
                  <c:v>4.4576407909624298E-2</c:v>
                </c:pt>
                <c:pt idx="283">
                  <c:v>4.6055007345951762E-2</c:v>
                </c:pt>
                <c:pt idx="284">
                  <c:v>4.6344333003959605E-2</c:v>
                </c:pt>
                <c:pt idx="285">
                  <c:v>4.5368322807724334E-2</c:v>
                </c:pt>
                <c:pt idx="286">
                  <c:v>4.5163335129842434E-2</c:v>
                </c:pt>
                <c:pt idx="287">
                  <c:v>4.5073057695591563E-2</c:v>
                </c:pt>
                <c:pt idx="288">
                  <c:v>4.4480799012335752E-2</c:v>
                </c:pt>
                <c:pt idx="289">
                  <c:v>4.4048355440887546E-2</c:v>
                </c:pt>
                <c:pt idx="290">
                  <c:v>4.3982637254267834E-2</c:v>
                </c:pt>
                <c:pt idx="291">
                  <c:v>4.5051217795449003E-2</c:v>
                </c:pt>
                <c:pt idx="292">
                  <c:v>4.5218482901461424E-2</c:v>
                </c:pt>
                <c:pt idx="293">
                  <c:v>4.4001815857715933E-2</c:v>
                </c:pt>
                <c:pt idx="294">
                  <c:v>4.2031750201488312E-2</c:v>
                </c:pt>
                <c:pt idx="295">
                  <c:v>4.1284688713091468E-2</c:v>
                </c:pt>
                <c:pt idx="296">
                  <c:v>4.1643963388156846E-2</c:v>
                </c:pt>
                <c:pt idx="297">
                  <c:v>4.3386600029828186E-2</c:v>
                </c:pt>
                <c:pt idx="298">
                  <c:v>4.325277137864502E-2</c:v>
                </c:pt>
                <c:pt idx="299">
                  <c:v>4.3982390750102573E-2</c:v>
                </c:pt>
                <c:pt idx="300">
                  <c:v>4.3971667066638527E-2</c:v>
                </c:pt>
                <c:pt idx="301">
                  <c:v>4.4979194363073752E-2</c:v>
                </c:pt>
                <c:pt idx="302">
                  <c:v>4.4598844340261332E-2</c:v>
                </c:pt>
                <c:pt idx="303">
                  <c:v>4.4795606564104404E-2</c:v>
                </c:pt>
                <c:pt idx="304">
                  <c:v>4.4271477024264025E-2</c:v>
                </c:pt>
                <c:pt idx="305">
                  <c:v>4.3608884064680047E-2</c:v>
                </c:pt>
                <c:pt idx="306">
                  <c:v>4.2594078554535834E-2</c:v>
                </c:pt>
                <c:pt idx="307">
                  <c:v>4.2683631210523487E-2</c:v>
                </c:pt>
                <c:pt idx="308">
                  <c:v>4.3611350176043312E-2</c:v>
                </c:pt>
                <c:pt idx="309">
                  <c:v>4.4751745048790099E-2</c:v>
                </c:pt>
                <c:pt idx="310">
                  <c:v>4.4825196277708312E-2</c:v>
                </c:pt>
                <c:pt idx="311">
                  <c:v>4.4147182742599385E-2</c:v>
                </c:pt>
                <c:pt idx="312">
                  <c:v>4.3836060689891723E-2</c:v>
                </c:pt>
                <c:pt idx="313">
                  <c:v>4.3435410340083032E-2</c:v>
                </c:pt>
                <c:pt idx="314">
                  <c:v>4.4410183803333128E-2</c:v>
                </c:pt>
                <c:pt idx="315">
                  <c:v>4.360106496086727E-2</c:v>
                </c:pt>
                <c:pt idx="316">
                  <c:v>4.3026280901861551E-2</c:v>
                </c:pt>
                <c:pt idx="317">
                  <c:v>4.1911677001032419E-2</c:v>
                </c:pt>
                <c:pt idx="318">
                  <c:v>4.2572109449438164E-2</c:v>
                </c:pt>
                <c:pt idx="319">
                  <c:v>4.3128941968355886E-2</c:v>
                </c:pt>
                <c:pt idx="320">
                  <c:v>4.3396385864745528E-2</c:v>
                </c:pt>
                <c:pt idx="321">
                  <c:v>4.2446886105091404E-2</c:v>
                </c:pt>
                <c:pt idx="322">
                  <c:v>4.2775752071041888E-2</c:v>
                </c:pt>
                <c:pt idx="323">
                  <c:v>4.3588734295043834E-2</c:v>
                </c:pt>
                <c:pt idx="324">
                  <c:v>4.3074128739851766E-2</c:v>
                </c:pt>
                <c:pt idx="325">
                  <c:v>4.3204359259553377E-2</c:v>
                </c:pt>
                <c:pt idx="326">
                  <c:v>4.2878723224676112E-2</c:v>
                </c:pt>
                <c:pt idx="327">
                  <c:v>4.3540130281606117E-2</c:v>
                </c:pt>
                <c:pt idx="328">
                  <c:v>4.3085819149590858E-2</c:v>
                </c:pt>
                <c:pt idx="329">
                  <c:v>4.3105203362889345E-2</c:v>
                </c:pt>
                <c:pt idx="330">
                  <c:v>4.3614356476060247E-2</c:v>
                </c:pt>
                <c:pt idx="331">
                  <c:v>4.3846970971181114E-2</c:v>
                </c:pt>
                <c:pt idx="332">
                  <c:v>4.4148160930026513E-2</c:v>
                </c:pt>
                <c:pt idx="333">
                  <c:v>4.4862308160934908E-2</c:v>
                </c:pt>
                <c:pt idx="334">
                  <c:v>4.5250684754046977E-2</c:v>
                </c:pt>
                <c:pt idx="335">
                  <c:v>4.4397770650156487E-2</c:v>
                </c:pt>
                <c:pt idx="336">
                  <c:v>4.3768730777357177E-2</c:v>
                </c:pt>
                <c:pt idx="337">
                  <c:v>4.3036198850465592E-2</c:v>
                </c:pt>
                <c:pt idx="338">
                  <c:v>4.3767356213002484E-2</c:v>
                </c:pt>
                <c:pt idx="339">
                  <c:v>4.4535332200921193E-2</c:v>
                </c:pt>
                <c:pt idx="340">
                  <c:v>4.4978051471850876E-2</c:v>
                </c:pt>
                <c:pt idx="341">
                  <c:v>4.4263358552793508E-2</c:v>
                </c:pt>
                <c:pt idx="342">
                  <c:v>4.4122177626752704E-2</c:v>
                </c:pt>
                <c:pt idx="343">
                  <c:v>4.4500254253154403E-2</c:v>
                </c:pt>
                <c:pt idx="344">
                  <c:v>4.4487459070587224E-2</c:v>
                </c:pt>
                <c:pt idx="345">
                  <c:v>4.4804222801951309E-2</c:v>
                </c:pt>
                <c:pt idx="346">
                  <c:v>4.4852996639919443E-2</c:v>
                </c:pt>
                <c:pt idx="347">
                  <c:v>4.5946521868848296E-2</c:v>
                </c:pt>
                <c:pt idx="348">
                  <c:v>4.4057785288882018E-2</c:v>
                </c:pt>
                <c:pt idx="349">
                  <c:v>4.3715354871517571E-2</c:v>
                </c:pt>
                <c:pt idx="350">
                  <c:v>4.3178740117802067E-2</c:v>
                </c:pt>
                <c:pt idx="351">
                  <c:v>4.439759454061732E-2</c:v>
                </c:pt>
                <c:pt idx="352">
                  <c:v>4.4639262022620904E-2</c:v>
                </c:pt>
                <c:pt idx="353">
                  <c:v>4.5295670199252916E-2</c:v>
                </c:pt>
                <c:pt idx="354">
                  <c:v>4.4454408393002957E-2</c:v>
                </c:pt>
                <c:pt idx="355">
                  <c:v>4.4229654072912683E-2</c:v>
                </c:pt>
                <c:pt idx="356">
                  <c:v>4.3948904133843433E-2</c:v>
                </c:pt>
                <c:pt idx="357">
                  <c:v>4.4358612046104924E-2</c:v>
                </c:pt>
                <c:pt idx="358">
                  <c:v>4.4061291858372521E-2</c:v>
                </c:pt>
                <c:pt idx="359">
                  <c:v>4.3398503987311661E-2</c:v>
                </c:pt>
                <c:pt idx="360">
                  <c:v>4.4481464072639504E-2</c:v>
                </c:pt>
                <c:pt idx="361">
                  <c:v>4.4141974870425982E-2</c:v>
                </c:pt>
                <c:pt idx="362">
                  <c:v>4.4038856296444683E-2</c:v>
                </c:pt>
                <c:pt idx="363">
                  <c:v>4.263674893907983E-2</c:v>
                </c:pt>
                <c:pt idx="364">
                  <c:v>4.2402669219197532E-2</c:v>
                </c:pt>
                <c:pt idx="365">
                  <c:v>4.2821485907143519E-2</c:v>
                </c:pt>
                <c:pt idx="366">
                  <c:v>4.3024683467857316E-2</c:v>
                </c:pt>
                <c:pt idx="367">
                  <c:v>4.4237452158027823E-2</c:v>
                </c:pt>
                <c:pt idx="368">
                  <c:v>4.6012872969994817E-2</c:v>
                </c:pt>
                <c:pt idx="369">
                  <c:v>4.6068263008528502E-2</c:v>
                </c:pt>
                <c:pt idx="370">
                  <c:v>4.5338032333335498E-2</c:v>
                </c:pt>
                <c:pt idx="371">
                  <c:v>4.4087692251591128E-2</c:v>
                </c:pt>
                <c:pt idx="372">
                  <c:v>4.4328087369547894E-2</c:v>
                </c:pt>
                <c:pt idx="373">
                  <c:v>4.5524035964121884E-2</c:v>
                </c:pt>
                <c:pt idx="374">
                  <c:v>4.5491862643605684E-2</c:v>
                </c:pt>
                <c:pt idx="375">
                  <c:v>4.6485063159864726E-2</c:v>
                </c:pt>
                <c:pt idx="376">
                  <c:v>4.6385379659896898E-2</c:v>
                </c:pt>
                <c:pt idx="377">
                  <c:v>4.7314223861897313E-2</c:v>
                </c:pt>
                <c:pt idx="378">
                  <c:v>4.7792547679209804E-2</c:v>
                </c:pt>
                <c:pt idx="379">
                  <c:v>5.0043043822576572E-2</c:v>
                </c:pt>
                <c:pt idx="380">
                  <c:v>5.0599112737295698E-2</c:v>
                </c:pt>
                <c:pt idx="381">
                  <c:v>5.2187292006111989E-2</c:v>
                </c:pt>
                <c:pt idx="382">
                  <c:v>5.2904045047651713E-2</c:v>
                </c:pt>
                <c:pt idx="383">
                  <c:v>5.6206186259384415E-2</c:v>
                </c:pt>
                <c:pt idx="384">
                  <c:v>5.8174307994211499E-2</c:v>
                </c:pt>
                <c:pt idx="385">
                  <c:v>5.9739632632636895E-2</c:v>
                </c:pt>
                <c:pt idx="386">
                  <c:v>6.1497460268558332E-2</c:v>
                </c:pt>
                <c:pt idx="387">
                  <c:v>6.2618800838872099E-2</c:v>
                </c:pt>
                <c:pt idx="388">
                  <c:v>6.3808771165079631E-2</c:v>
                </c:pt>
                <c:pt idx="389">
                  <c:v>6.4348185312692027E-2</c:v>
                </c:pt>
                <c:pt idx="390">
                  <c:v>6.6673920274705423E-2</c:v>
                </c:pt>
                <c:pt idx="391">
                  <c:v>6.8080896564851959E-2</c:v>
                </c:pt>
                <c:pt idx="392">
                  <c:v>6.8627166791622785E-2</c:v>
                </c:pt>
                <c:pt idx="393">
                  <c:v>6.8493521447416147E-2</c:v>
                </c:pt>
                <c:pt idx="394">
                  <c:v>7.0003007807764583E-2</c:v>
                </c:pt>
                <c:pt idx="395">
                  <c:v>7.0624028406002043E-2</c:v>
                </c:pt>
                <c:pt idx="396">
                  <c:v>7.3044694821965933E-2</c:v>
                </c:pt>
                <c:pt idx="397">
                  <c:v>7.3648157124182476E-2</c:v>
                </c:pt>
                <c:pt idx="398">
                  <c:v>7.4302487203620787E-2</c:v>
                </c:pt>
                <c:pt idx="399">
                  <c:v>7.1491781043929017E-2</c:v>
                </c:pt>
                <c:pt idx="400">
                  <c:v>6.9953227665894901E-2</c:v>
                </c:pt>
                <c:pt idx="401">
                  <c:v>6.847856491265672E-2</c:v>
                </c:pt>
                <c:pt idx="402">
                  <c:v>6.7831668405954518E-2</c:v>
                </c:pt>
                <c:pt idx="403">
                  <c:v>6.763727619596642E-2</c:v>
                </c:pt>
                <c:pt idx="404">
                  <c:v>6.6347532214627872E-2</c:v>
                </c:pt>
                <c:pt idx="405">
                  <c:v>6.3913974281011851E-2</c:v>
                </c:pt>
                <c:pt idx="406">
                  <c:v>6.0892567318909491E-2</c:v>
                </c:pt>
                <c:pt idx="407">
                  <c:v>6.0138995933429133E-2</c:v>
                </c:pt>
                <c:pt idx="408">
                  <c:v>5.7982187426615886E-2</c:v>
                </c:pt>
                <c:pt idx="409">
                  <c:v>5.5471147845691474E-2</c:v>
                </c:pt>
                <c:pt idx="410">
                  <c:v>5.2522999885147019E-2</c:v>
                </c:pt>
                <c:pt idx="411">
                  <c:v>5.0820737120214593E-2</c:v>
                </c:pt>
                <c:pt idx="412">
                  <c:v>4.8158366140618872E-2</c:v>
                </c:pt>
                <c:pt idx="413">
                  <c:v>4.4226729479367566E-2</c:v>
                </c:pt>
                <c:pt idx="414">
                  <c:v>4.1828790748375783E-2</c:v>
                </c:pt>
                <c:pt idx="415">
                  <c:v>4.0201953551584652E-2</c:v>
                </c:pt>
                <c:pt idx="416">
                  <c:v>3.8973825341894995E-2</c:v>
                </c:pt>
                <c:pt idx="417">
                  <c:v>3.6804026951069206E-2</c:v>
                </c:pt>
                <c:pt idx="418">
                  <c:v>3.6782727679989496E-2</c:v>
                </c:pt>
                <c:pt idx="419">
                  <c:v>3.4348326561710614E-2</c:v>
                </c:pt>
                <c:pt idx="420">
                  <c:v>3.2873831959131641E-2</c:v>
                </c:pt>
                <c:pt idx="421">
                  <c:v>2.9021103263827001E-2</c:v>
                </c:pt>
                <c:pt idx="422">
                  <c:v>2.8543779082029208E-2</c:v>
                </c:pt>
                <c:pt idx="423">
                  <c:v>2.7515329093414011E-2</c:v>
                </c:pt>
                <c:pt idx="424">
                  <c:v>2.7188193295860436E-2</c:v>
                </c:pt>
                <c:pt idx="425">
                  <c:v>2.7841285255105121E-2</c:v>
                </c:pt>
                <c:pt idx="426">
                  <c:v>2.7634774041206046E-2</c:v>
                </c:pt>
                <c:pt idx="427">
                  <c:v>2.6353057602955011E-2</c:v>
                </c:pt>
                <c:pt idx="428">
                  <c:v>2.497840172879838E-2</c:v>
                </c:pt>
                <c:pt idx="429">
                  <c:v>2.5250895364013839E-2</c:v>
                </c:pt>
                <c:pt idx="430">
                  <c:v>2.5364470007859408E-2</c:v>
                </c:pt>
                <c:pt idx="431">
                  <c:v>2.4542701512703411E-2</c:v>
                </c:pt>
                <c:pt idx="432">
                  <c:v>2.474821119787109E-2</c:v>
                </c:pt>
                <c:pt idx="433">
                  <c:v>2.4594279953655613E-2</c:v>
                </c:pt>
                <c:pt idx="434">
                  <c:v>2.5494602488526471E-2</c:v>
                </c:pt>
                <c:pt idx="435">
                  <c:v>2.5456123852270848E-2</c:v>
                </c:pt>
                <c:pt idx="436">
                  <c:v>2.6058329456309096E-2</c:v>
                </c:pt>
                <c:pt idx="437">
                  <c:v>2.4786195115732969E-2</c:v>
                </c:pt>
                <c:pt idx="438">
                  <c:v>2.3938086683479652E-2</c:v>
                </c:pt>
                <c:pt idx="439">
                  <c:v>2.2929196842823282E-2</c:v>
                </c:pt>
                <c:pt idx="440">
                  <c:v>2.3231743165380195E-2</c:v>
                </c:pt>
                <c:pt idx="441">
                  <c:v>2.1260823635773352E-2</c:v>
                </c:pt>
                <c:pt idx="442">
                  <c:v>2.1483137851348012E-2</c:v>
                </c:pt>
                <c:pt idx="443">
                  <c:v>2.1487069729364462E-2</c:v>
                </c:pt>
                <c:pt idx="444">
                  <c:v>2.3998509863644987E-2</c:v>
                </c:pt>
                <c:pt idx="445">
                  <c:v>2.3504232934592237E-2</c:v>
                </c:pt>
                <c:pt idx="446">
                  <c:v>2.2320863947006584E-2</c:v>
                </c:pt>
                <c:pt idx="447">
                  <c:v>2.2601052660326817E-2</c:v>
                </c:pt>
                <c:pt idx="448">
                  <c:v>2.4162650416770751E-2</c:v>
                </c:pt>
                <c:pt idx="449">
                  <c:v>2.5494723353408383E-2</c:v>
                </c:pt>
                <c:pt idx="450">
                  <c:v>2.4194984725771668E-2</c:v>
                </c:pt>
                <c:pt idx="451">
                  <c:v>2.3875239161901211E-2</c:v>
                </c:pt>
                <c:pt idx="452">
                  <c:v>2.2115660998405208E-2</c:v>
                </c:pt>
                <c:pt idx="453">
                  <c:v>2.2401386874518626E-2</c:v>
                </c:pt>
                <c:pt idx="454">
                  <c:v>2.1144243791346006E-2</c:v>
                </c:pt>
                <c:pt idx="455">
                  <c:v>2.1848014760625829E-2</c:v>
                </c:pt>
                <c:pt idx="456">
                  <c:v>2.1003916400076952E-2</c:v>
                </c:pt>
                <c:pt idx="457">
                  <c:v>2.3075762648130802E-2</c:v>
                </c:pt>
                <c:pt idx="458">
                  <c:v>2.2307773696970627E-2</c:v>
                </c:pt>
                <c:pt idx="459">
                  <c:v>2.3683220365078816E-2</c:v>
                </c:pt>
                <c:pt idx="460">
                  <c:v>2.1106568201681063E-2</c:v>
                </c:pt>
                <c:pt idx="461">
                  <c:v>2.2201119061245965E-2</c:v>
                </c:pt>
                <c:pt idx="462">
                  <c:v>2.0723188324285078E-2</c:v>
                </c:pt>
                <c:pt idx="463">
                  <c:v>2.2912184491229091E-2</c:v>
                </c:pt>
                <c:pt idx="464">
                  <c:v>1.9600576773929526E-2</c:v>
                </c:pt>
                <c:pt idx="465">
                  <c:v>2.0153548850307745E-2</c:v>
                </c:pt>
                <c:pt idx="466">
                  <c:v>1.7886701470993562E-2</c:v>
                </c:pt>
                <c:pt idx="467">
                  <c:v>2.0622344254381985E-2</c:v>
                </c:pt>
                <c:pt idx="468">
                  <c:v>1.991225475041292E-2</c:v>
                </c:pt>
                <c:pt idx="469">
                  <c:v>2.1388290299664232E-2</c:v>
                </c:pt>
                <c:pt idx="470">
                  <c:v>2.1676445751200892E-2</c:v>
                </c:pt>
                <c:pt idx="471">
                  <c:v>2.232457884231227E-2</c:v>
                </c:pt>
                <c:pt idx="472">
                  <c:v>1.9881423438057752E-2</c:v>
                </c:pt>
                <c:pt idx="473">
                  <c:v>1.865818902654278E-2</c:v>
                </c:pt>
                <c:pt idx="474">
                  <c:v>1.7343382778773529E-2</c:v>
                </c:pt>
                <c:pt idx="475">
                  <c:v>1.9304279960773343E-2</c:v>
                </c:pt>
                <c:pt idx="476">
                  <c:v>1.997783218087916E-2</c:v>
                </c:pt>
                <c:pt idx="477">
                  <c:v>2.1960901002557532E-2</c:v>
                </c:pt>
                <c:pt idx="478">
                  <c:v>1.9026305373802403E-2</c:v>
                </c:pt>
                <c:pt idx="479">
                  <c:v>2.0040800355306351E-2</c:v>
                </c:pt>
                <c:pt idx="480">
                  <c:v>1.8467680648209934E-2</c:v>
                </c:pt>
                <c:pt idx="481">
                  <c:v>1.9698483431085961E-2</c:v>
                </c:pt>
                <c:pt idx="482">
                  <c:v>1.8152264649680803E-2</c:v>
                </c:pt>
                <c:pt idx="483">
                  <c:v>1.9640342220832271E-2</c:v>
                </c:pt>
                <c:pt idx="484">
                  <c:v>1.9040843728670667E-2</c:v>
                </c:pt>
                <c:pt idx="485">
                  <c:v>1.7843739966504207E-2</c:v>
                </c:pt>
                <c:pt idx="486">
                  <c:v>1.7255791796146631E-2</c:v>
                </c:pt>
                <c:pt idx="487">
                  <c:v>2.0555169026495082E-2</c:v>
                </c:pt>
                <c:pt idx="488">
                  <c:v>2.0434527852123983E-2</c:v>
                </c:pt>
                <c:pt idx="489">
                  <c:v>1.92222579766974E-2</c:v>
                </c:pt>
                <c:pt idx="490">
                  <c:v>1.9266042653013765E-2</c:v>
                </c:pt>
                <c:pt idx="491">
                  <c:v>2.0734307571610367E-2</c:v>
                </c:pt>
                <c:pt idx="492">
                  <c:v>2.0633181932176382E-2</c:v>
                </c:pt>
                <c:pt idx="493">
                  <c:v>1.7981853880654021E-2</c:v>
                </c:pt>
                <c:pt idx="494">
                  <c:v>1.7314683222894412E-2</c:v>
                </c:pt>
                <c:pt idx="495">
                  <c:v>1.6397818629275321E-2</c:v>
                </c:pt>
                <c:pt idx="496">
                  <c:v>1.5367794426431779E-2</c:v>
                </c:pt>
                <c:pt idx="497">
                  <c:v>1.4317713240190124E-2</c:v>
                </c:pt>
                <c:pt idx="498">
                  <c:v>1.385541811780194E-2</c:v>
                </c:pt>
                <c:pt idx="499">
                  <c:v>1.6432888118471503E-2</c:v>
                </c:pt>
                <c:pt idx="500">
                  <c:v>1.9245338426858681E-2</c:v>
                </c:pt>
                <c:pt idx="501">
                  <c:v>2.1919435296359306E-2</c:v>
                </c:pt>
                <c:pt idx="502">
                  <c:v>2.3142895704169251E-2</c:v>
                </c:pt>
                <c:pt idx="503">
                  <c:v>2.1364770889831932E-2</c:v>
                </c:pt>
                <c:pt idx="504">
                  <c:v>1.869862554045976E-2</c:v>
                </c:pt>
                <c:pt idx="505">
                  <c:v>1.6284960364951882E-2</c:v>
                </c:pt>
                <c:pt idx="506">
                  <c:v>1.7249964698991847E-2</c:v>
                </c:pt>
                <c:pt idx="507">
                  <c:v>1.9626281177962113E-2</c:v>
                </c:pt>
                <c:pt idx="508">
                  <c:v>1.9606011916534181E-2</c:v>
                </c:pt>
                <c:pt idx="509">
                  <c:v>2.0055106564066064E-2</c:v>
                </c:pt>
                <c:pt idx="510">
                  <c:v>1.7706247943058272E-2</c:v>
                </c:pt>
                <c:pt idx="511">
                  <c:v>1.7700282618753043E-2</c:v>
                </c:pt>
                <c:pt idx="512">
                  <c:v>1.6689602984497953E-2</c:v>
                </c:pt>
                <c:pt idx="513">
                  <c:v>1.683217145492065E-2</c:v>
                </c:pt>
                <c:pt idx="514">
                  <c:v>1.7011946474103094E-2</c:v>
                </c:pt>
                <c:pt idx="515">
                  <c:v>1.71598559788851E-2</c:v>
                </c:pt>
                <c:pt idx="516">
                  <c:v>1.819185989067338E-2</c:v>
                </c:pt>
                <c:pt idx="517">
                  <c:v>1.7350511356058685E-2</c:v>
                </c:pt>
                <c:pt idx="518">
                  <c:v>1.7213002574246405E-2</c:v>
                </c:pt>
                <c:pt idx="519">
                  <c:v>1.7499517516022342E-2</c:v>
                </c:pt>
                <c:pt idx="520">
                  <c:v>1.8277699858180185E-2</c:v>
                </c:pt>
              </c:numCache>
            </c:numRef>
          </c:val>
        </c:ser>
        <c:ser>
          <c:idx val="22"/>
          <c:order val="19"/>
          <c:tx>
            <c:strRef>
              <c:f>APHY_t!$E$21</c:f>
              <c:strCache>
                <c:ptCount val="1"/>
                <c:pt idx="0">
                  <c:v>P20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APHY_t!$F$21:$TF$21</c:f>
              <c:numCache>
                <c:formatCode>General</c:formatCode>
                <c:ptCount val="521"/>
                <c:pt idx="0">
                  <c:v>1.9454556206993565</c:v>
                </c:pt>
                <c:pt idx="1">
                  <c:v>1.9674926817235621</c:v>
                </c:pt>
                <c:pt idx="2">
                  <c:v>2.0102592411258304</c:v>
                </c:pt>
                <c:pt idx="3">
                  <c:v>2.0081109385760652</c:v>
                </c:pt>
                <c:pt idx="4">
                  <c:v>2.0037874071847752</c:v>
                </c:pt>
                <c:pt idx="5">
                  <c:v>1.9938362804602858</c:v>
                </c:pt>
                <c:pt idx="6">
                  <c:v>2.0233280730283485</c:v>
                </c:pt>
                <c:pt idx="7">
                  <c:v>1.9882083275214077</c:v>
                </c:pt>
                <c:pt idx="8">
                  <c:v>1.9613219439379492</c:v>
                </c:pt>
                <c:pt idx="9">
                  <c:v>1.9215829352593401</c:v>
                </c:pt>
                <c:pt idx="10">
                  <c:v>1.9135170595278241</c:v>
                </c:pt>
                <c:pt idx="11">
                  <c:v>1.9015585047782724</c:v>
                </c:pt>
                <c:pt idx="12">
                  <c:v>1.8824465983070429</c:v>
                </c:pt>
                <c:pt idx="13">
                  <c:v>1.8405416708979099</c:v>
                </c:pt>
                <c:pt idx="14">
                  <c:v>1.8273261472560438</c:v>
                </c:pt>
                <c:pt idx="15">
                  <c:v>1.813613433956438</c:v>
                </c:pt>
                <c:pt idx="16">
                  <c:v>1.8000147092426471</c:v>
                </c:pt>
                <c:pt idx="17">
                  <c:v>1.7680284335505922</c:v>
                </c:pt>
                <c:pt idx="18">
                  <c:v>1.7318034664227819</c:v>
                </c:pt>
                <c:pt idx="19">
                  <c:v>1.7104937521155645</c:v>
                </c:pt>
                <c:pt idx="20">
                  <c:v>1.6766142430264444</c:v>
                </c:pt>
                <c:pt idx="21">
                  <c:v>1.666699720541954</c:v>
                </c:pt>
                <c:pt idx="22">
                  <c:v>1.6507548001905301</c:v>
                </c:pt>
                <c:pt idx="23">
                  <c:v>1.6405615204443227</c:v>
                </c:pt>
                <c:pt idx="24">
                  <c:v>1.6324114423401177</c:v>
                </c:pt>
                <c:pt idx="25">
                  <c:v>1.6259338391740892</c:v>
                </c:pt>
                <c:pt idx="26">
                  <c:v>1.613961338106686</c:v>
                </c:pt>
                <c:pt idx="27">
                  <c:v>1.5665562714133181</c:v>
                </c:pt>
                <c:pt idx="28">
                  <c:v>1.5426688494473215</c:v>
                </c:pt>
                <c:pt idx="29">
                  <c:v>1.5089760973707456</c:v>
                </c:pt>
                <c:pt idx="30">
                  <c:v>1.4891824120064492</c:v>
                </c:pt>
                <c:pt idx="31">
                  <c:v>1.4476096858390985</c:v>
                </c:pt>
                <c:pt idx="32">
                  <c:v>1.4087886489997778</c:v>
                </c:pt>
                <c:pt idx="33">
                  <c:v>1.3911539911935422</c:v>
                </c:pt>
                <c:pt idx="34">
                  <c:v>1.3665144993428517</c:v>
                </c:pt>
                <c:pt idx="35">
                  <c:v>1.3501924225603441</c:v>
                </c:pt>
                <c:pt idx="36">
                  <c:v>1.3314909490133446</c:v>
                </c:pt>
                <c:pt idx="37">
                  <c:v>1.3102863436483083</c:v>
                </c:pt>
                <c:pt idx="38">
                  <c:v>1.2975679776011793</c:v>
                </c:pt>
                <c:pt idx="39">
                  <c:v>1.2675636641111538</c:v>
                </c:pt>
                <c:pt idx="40">
                  <c:v>1.2412698823445307</c:v>
                </c:pt>
                <c:pt idx="41">
                  <c:v>1.2149737574977999</c:v>
                </c:pt>
                <c:pt idx="42">
                  <c:v>1.1832121308428516</c:v>
                </c:pt>
                <c:pt idx="43">
                  <c:v>1.1689059491435245</c:v>
                </c:pt>
                <c:pt idx="44">
                  <c:v>1.142348615716426</c:v>
                </c:pt>
                <c:pt idx="45">
                  <c:v>1.1247606918214659</c:v>
                </c:pt>
                <c:pt idx="46">
                  <c:v>1.0933447055020018</c:v>
                </c:pt>
                <c:pt idx="47">
                  <c:v>1.0705730568078886</c:v>
                </c:pt>
                <c:pt idx="48">
                  <c:v>1.0551487923039864</c:v>
                </c:pt>
                <c:pt idx="49">
                  <c:v>1.0384034367988701</c:v>
                </c:pt>
                <c:pt idx="50">
                  <c:v>1.0140244073685438</c:v>
                </c:pt>
                <c:pt idx="51">
                  <c:v>0.99002343186213837</c:v>
                </c:pt>
                <c:pt idx="52">
                  <c:v>0.96904473132366364</c:v>
                </c:pt>
                <c:pt idx="53">
                  <c:v>0.95151273149691751</c:v>
                </c:pt>
                <c:pt idx="54">
                  <c:v>0.93288666987180846</c:v>
                </c:pt>
                <c:pt idx="55">
                  <c:v>0.89824940166785194</c:v>
                </c:pt>
                <c:pt idx="56">
                  <c:v>0.87549415457369206</c:v>
                </c:pt>
                <c:pt idx="57">
                  <c:v>0.85625726716218564</c:v>
                </c:pt>
                <c:pt idx="58">
                  <c:v>0.84739899936331764</c:v>
                </c:pt>
                <c:pt idx="59">
                  <c:v>0.82668769933043562</c:v>
                </c:pt>
                <c:pt idx="60">
                  <c:v>0.80489162816568804</c:v>
                </c:pt>
                <c:pt idx="61">
                  <c:v>0.78147182348147748</c:v>
                </c:pt>
                <c:pt idx="62">
                  <c:v>0.76536926310994169</c:v>
                </c:pt>
                <c:pt idx="63">
                  <c:v>0.76068691389442489</c:v>
                </c:pt>
                <c:pt idx="64">
                  <c:v>0.75459429791728483</c:v>
                </c:pt>
                <c:pt idx="65">
                  <c:v>0.74219373204887684</c:v>
                </c:pt>
                <c:pt idx="66">
                  <c:v>0.71733331224019525</c:v>
                </c:pt>
                <c:pt idx="67">
                  <c:v>0.69463850622991263</c:v>
                </c:pt>
                <c:pt idx="68">
                  <c:v>0.68089116643595604</c:v>
                </c:pt>
                <c:pt idx="69">
                  <c:v>0.66316456333715468</c:v>
                </c:pt>
                <c:pt idx="70">
                  <c:v>0.65864502932858537</c:v>
                </c:pt>
                <c:pt idx="71">
                  <c:v>0.64448074600990768</c:v>
                </c:pt>
                <c:pt idx="72">
                  <c:v>0.63773138563558296</c:v>
                </c:pt>
                <c:pt idx="73">
                  <c:v>0.61865913392097804</c:v>
                </c:pt>
                <c:pt idx="74">
                  <c:v>0.60807383008180593</c:v>
                </c:pt>
                <c:pt idx="75">
                  <c:v>0.59468082565217262</c:v>
                </c:pt>
                <c:pt idx="76">
                  <c:v>0.58351138807033631</c:v>
                </c:pt>
                <c:pt idx="77">
                  <c:v>0.57245206340112553</c:v>
                </c:pt>
                <c:pt idx="78">
                  <c:v>0.56325114833688805</c:v>
                </c:pt>
                <c:pt idx="79">
                  <c:v>0.5567523285648287</c:v>
                </c:pt>
                <c:pt idx="80">
                  <c:v>0.5469392483616321</c:v>
                </c:pt>
                <c:pt idx="81">
                  <c:v>0.53680542164605261</c:v>
                </c:pt>
                <c:pt idx="82">
                  <c:v>0.52829503333601124</c:v>
                </c:pt>
                <c:pt idx="83">
                  <c:v>0.51785394218200598</c:v>
                </c:pt>
                <c:pt idx="84">
                  <c:v>0.51465942572161349</c:v>
                </c:pt>
                <c:pt idx="85">
                  <c:v>0.50277926262774664</c:v>
                </c:pt>
                <c:pt idx="86">
                  <c:v>0.4940357088029983</c:v>
                </c:pt>
                <c:pt idx="87">
                  <c:v>0.47764453002285251</c:v>
                </c:pt>
                <c:pt idx="88">
                  <c:v>0.46819526359403418</c:v>
                </c:pt>
                <c:pt idx="89">
                  <c:v>0.46471346863486845</c:v>
                </c:pt>
                <c:pt idx="90">
                  <c:v>0.46366395053878029</c:v>
                </c:pt>
                <c:pt idx="91">
                  <c:v>0.46702831623060992</c:v>
                </c:pt>
                <c:pt idx="92">
                  <c:v>0.46171030416075182</c:v>
                </c:pt>
                <c:pt idx="93">
                  <c:v>0.45661990344026032</c:v>
                </c:pt>
                <c:pt idx="94">
                  <c:v>0.45025919959589378</c:v>
                </c:pt>
                <c:pt idx="95">
                  <c:v>0.44428102620031923</c:v>
                </c:pt>
                <c:pt idx="96">
                  <c:v>0.44119648421777985</c:v>
                </c:pt>
                <c:pt idx="97">
                  <c:v>0.43774304250209939</c:v>
                </c:pt>
                <c:pt idx="98">
                  <c:v>0.43742441713918789</c:v>
                </c:pt>
                <c:pt idx="99">
                  <c:v>0.43328054964675738</c:v>
                </c:pt>
                <c:pt idx="100">
                  <c:v>0.43061696757686768</c:v>
                </c:pt>
                <c:pt idx="101">
                  <c:v>0.42506751187053382</c:v>
                </c:pt>
                <c:pt idx="102">
                  <c:v>0.42078540431978356</c:v>
                </c:pt>
                <c:pt idx="103">
                  <c:v>0.41596942182630886</c:v>
                </c:pt>
                <c:pt idx="104">
                  <c:v>0.41415822294581661</c:v>
                </c:pt>
                <c:pt idx="105">
                  <c:v>0.41045638908517695</c:v>
                </c:pt>
                <c:pt idx="106">
                  <c:v>0.40436614308264812</c:v>
                </c:pt>
                <c:pt idx="107">
                  <c:v>0.40094056379229864</c:v>
                </c:pt>
                <c:pt idx="108">
                  <c:v>0.39760777830829303</c:v>
                </c:pt>
                <c:pt idx="109">
                  <c:v>0.39396702353380675</c:v>
                </c:pt>
                <c:pt idx="110">
                  <c:v>0.39121266557658091</c:v>
                </c:pt>
                <c:pt idx="111">
                  <c:v>0.38762579214137088</c:v>
                </c:pt>
                <c:pt idx="112">
                  <c:v>0.38530697142083303</c:v>
                </c:pt>
                <c:pt idx="113">
                  <c:v>0.38009050528329336</c:v>
                </c:pt>
                <c:pt idx="114">
                  <c:v>0.37833059884574305</c:v>
                </c:pt>
                <c:pt idx="115">
                  <c:v>0.37545222498801001</c:v>
                </c:pt>
                <c:pt idx="116">
                  <c:v>0.37231476102496114</c:v>
                </c:pt>
                <c:pt idx="117">
                  <c:v>0.3697753515789573</c:v>
                </c:pt>
                <c:pt idx="118">
                  <c:v>0.36517572531266329</c:v>
                </c:pt>
                <c:pt idx="119">
                  <c:v>0.36099858617100444</c:v>
                </c:pt>
                <c:pt idx="120">
                  <c:v>0.35588775114193832</c:v>
                </c:pt>
                <c:pt idx="121">
                  <c:v>0.35588220741208515</c:v>
                </c:pt>
                <c:pt idx="122">
                  <c:v>0.35557132836176908</c:v>
                </c:pt>
                <c:pt idx="123">
                  <c:v>0.35437792091661902</c:v>
                </c:pt>
                <c:pt idx="124">
                  <c:v>0.35126892822313427</c:v>
                </c:pt>
                <c:pt idx="125">
                  <c:v>0.34783352902347336</c:v>
                </c:pt>
                <c:pt idx="126">
                  <c:v>0.34635025802995345</c:v>
                </c:pt>
                <c:pt idx="127">
                  <c:v>0.34549429230592082</c:v>
                </c:pt>
                <c:pt idx="128">
                  <c:v>0.34458469509600065</c:v>
                </c:pt>
                <c:pt idx="129">
                  <c:v>0.34183953077134444</c:v>
                </c:pt>
                <c:pt idx="130">
                  <c:v>0.34038585881322231</c:v>
                </c:pt>
                <c:pt idx="131">
                  <c:v>0.33880805826549065</c:v>
                </c:pt>
                <c:pt idx="132">
                  <c:v>0.33653950834006402</c:v>
                </c:pt>
                <c:pt idx="133">
                  <c:v>0.33198368300646958</c:v>
                </c:pt>
                <c:pt idx="134">
                  <c:v>0.3310561185015945</c:v>
                </c:pt>
                <c:pt idx="135">
                  <c:v>0.33054169888386037</c:v>
                </c:pt>
                <c:pt idx="136">
                  <c:v>0.33175981113580777</c:v>
                </c:pt>
                <c:pt idx="137">
                  <c:v>0.32946097710203726</c:v>
                </c:pt>
                <c:pt idx="138">
                  <c:v>0.32624313060742877</c:v>
                </c:pt>
                <c:pt idx="139">
                  <c:v>0.32153746541032358</c:v>
                </c:pt>
                <c:pt idx="140">
                  <c:v>0.31853598768571917</c:v>
                </c:pt>
                <c:pt idx="141">
                  <c:v>0.31710188667092398</c:v>
                </c:pt>
                <c:pt idx="142">
                  <c:v>0.31511235574130081</c:v>
                </c:pt>
                <c:pt idx="143">
                  <c:v>0.3110393507664575</c:v>
                </c:pt>
                <c:pt idx="144">
                  <c:v>0.30746678882811745</c:v>
                </c:pt>
                <c:pt idx="145">
                  <c:v>0.306081873567425</c:v>
                </c:pt>
                <c:pt idx="146">
                  <c:v>0.30636928788160012</c:v>
                </c:pt>
                <c:pt idx="147">
                  <c:v>0.30464647867810302</c:v>
                </c:pt>
                <c:pt idx="148">
                  <c:v>0.30128358168594277</c:v>
                </c:pt>
                <c:pt idx="149">
                  <c:v>0.29826829876386923</c:v>
                </c:pt>
                <c:pt idx="150">
                  <c:v>0.29696010802040423</c:v>
                </c:pt>
                <c:pt idx="151">
                  <c:v>0.29468897106156516</c:v>
                </c:pt>
                <c:pt idx="152">
                  <c:v>0.29198766061566322</c:v>
                </c:pt>
                <c:pt idx="153">
                  <c:v>0.28911233629858635</c:v>
                </c:pt>
                <c:pt idx="154">
                  <c:v>0.28880382779838532</c:v>
                </c:pt>
                <c:pt idx="155">
                  <c:v>0.28641318080748257</c:v>
                </c:pt>
                <c:pt idx="156">
                  <c:v>0.2841302236057478</c:v>
                </c:pt>
                <c:pt idx="157">
                  <c:v>0.28162569542216248</c:v>
                </c:pt>
                <c:pt idx="158">
                  <c:v>0.28014438218331034</c:v>
                </c:pt>
                <c:pt idx="159">
                  <c:v>0.27745459073786816</c:v>
                </c:pt>
                <c:pt idx="160">
                  <c:v>0.2734143858046364</c:v>
                </c:pt>
                <c:pt idx="161">
                  <c:v>0.26943139407168826</c:v>
                </c:pt>
                <c:pt idx="162">
                  <c:v>0.26648018065819751</c:v>
                </c:pt>
                <c:pt idx="163">
                  <c:v>0.26420931300318923</c:v>
                </c:pt>
                <c:pt idx="164">
                  <c:v>0.26230741067806562</c:v>
                </c:pt>
                <c:pt idx="165">
                  <c:v>0.25991491576729536</c:v>
                </c:pt>
                <c:pt idx="166">
                  <c:v>0.25627351658710129</c:v>
                </c:pt>
                <c:pt idx="167">
                  <c:v>0.2519490032119453</c:v>
                </c:pt>
                <c:pt idx="168">
                  <c:v>0.24823192915474121</c:v>
                </c:pt>
                <c:pt idx="169">
                  <c:v>0.2453797246951375</c:v>
                </c:pt>
                <c:pt idx="170">
                  <c:v>0.24139473254280444</c:v>
                </c:pt>
                <c:pt idx="171">
                  <c:v>0.23864027262435639</c:v>
                </c:pt>
                <c:pt idx="172">
                  <c:v>0.23587457766240816</c:v>
                </c:pt>
                <c:pt idx="173">
                  <c:v>0.23510018880079162</c:v>
                </c:pt>
                <c:pt idx="174">
                  <c:v>0.23248862301550485</c:v>
                </c:pt>
                <c:pt idx="175">
                  <c:v>0.22963544160633712</c:v>
                </c:pt>
                <c:pt idx="176">
                  <c:v>0.22636666865844018</c:v>
                </c:pt>
                <c:pt idx="177">
                  <c:v>0.22355059919126796</c:v>
                </c:pt>
                <c:pt idx="178">
                  <c:v>0.22071417997364617</c:v>
                </c:pt>
                <c:pt idx="179">
                  <c:v>0.2196049426036249</c:v>
                </c:pt>
                <c:pt idx="180">
                  <c:v>0.21813800699214991</c:v>
                </c:pt>
                <c:pt idx="181">
                  <c:v>0.21830682451776423</c:v>
                </c:pt>
                <c:pt idx="182">
                  <c:v>0.21576991669242529</c:v>
                </c:pt>
                <c:pt idx="183">
                  <c:v>0.21394373378185588</c:v>
                </c:pt>
                <c:pt idx="184">
                  <c:v>0.2115424241027585</c:v>
                </c:pt>
                <c:pt idx="185">
                  <c:v>0.21072497181253821</c:v>
                </c:pt>
                <c:pt idx="186">
                  <c:v>0.20910889763729101</c:v>
                </c:pt>
                <c:pt idx="187">
                  <c:v>0.20643072623456057</c:v>
                </c:pt>
                <c:pt idx="188">
                  <c:v>0.20374219542039324</c:v>
                </c:pt>
                <c:pt idx="189">
                  <c:v>0.2023971569362509</c:v>
                </c:pt>
                <c:pt idx="190">
                  <c:v>0.20146703646807751</c:v>
                </c:pt>
                <c:pt idx="191">
                  <c:v>0.1995153778024229</c:v>
                </c:pt>
                <c:pt idx="192">
                  <c:v>0.19680788870719934</c:v>
                </c:pt>
                <c:pt idx="193">
                  <c:v>0.19524989291111441</c:v>
                </c:pt>
                <c:pt idx="194">
                  <c:v>0.1948321010601359</c:v>
                </c:pt>
                <c:pt idx="195">
                  <c:v>0.19469871414492371</c:v>
                </c:pt>
                <c:pt idx="196">
                  <c:v>0.19311917898578107</c:v>
                </c:pt>
                <c:pt idx="197">
                  <c:v>0.19123776353663621</c:v>
                </c:pt>
                <c:pt idx="198">
                  <c:v>0.18976704341405107</c:v>
                </c:pt>
                <c:pt idx="199">
                  <c:v>0.18779710135411307</c:v>
                </c:pt>
                <c:pt idx="200">
                  <c:v>0.18529609032482888</c:v>
                </c:pt>
                <c:pt idx="201">
                  <c:v>0.18364024403360121</c:v>
                </c:pt>
                <c:pt idx="202">
                  <c:v>0.1818943227236314</c:v>
                </c:pt>
                <c:pt idx="203">
                  <c:v>0.18132690328303958</c:v>
                </c:pt>
                <c:pt idx="204">
                  <c:v>0.17956740937353591</c:v>
                </c:pt>
                <c:pt idx="205">
                  <c:v>0.17920755159765109</c:v>
                </c:pt>
                <c:pt idx="206">
                  <c:v>0.17756814806453791</c:v>
                </c:pt>
                <c:pt idx="207">
                  <c:v>0.17613743611481344</c:v>
                </c:pt>
                <c:pt idx="208">
                  <c:v>0.17445720704251949</c:v>
                </c:pt>
                <c:pt idx="209">
                  <c:v>0.17258805487273352</c:v>
                </c:pt>
                <c:pt idx="210">
                  <c:v>0.17117747933529756</c:v>
                </c:pt>
                <c:pt idx="211">
                  <c:v>0.16958949600150691</c:v>
                </c:pt>
                <c:pt idx="212">
                  <c:v>0.16926641862298741</c:v>
                </c:pt>
                <c:pt idx="213">
                  <c:v>0.16801103584869848</c:v>
                </c:pt>
                <c:pt idx="214">
                  <c:v>0.1666231346794082</c:v>
                </c:pt>
                <c:pt idx="215">
                  <c:v>0.16478215862744991</c:v>
                </c:pt>
                <c:pt idx="216">
                  <c:v>0.16234544046457391</c:v>
                </c:pt>
                <c:pt idx="217">
                  <c:v>0.16105202532537313</c:v>
                </c:pt>
                <c:pt idx="218">
                  <c:v>0.15968677983098883</c:v>
                </c:pt>
                <c:pt idx="219">
                  <c:v>0.15942703423422269</c:v>
                </c:pt>
                <c:pt idx="220">
                  <c:v>0.15806686918661392</c:v>
                </c:pt>
                <c:pt idx="221">
                  <c:v>0.15645783218936632</c:v>
                </c:pt>
                <c:pt idx="222">
                  <c:v>0.15487028460508373</c:v>
                </c:pt>
                <c:pt idx="223">
                  <c:v>0.15286693028200757</c:v>
                </c:pt>
                <c:pt idx="224">
                  <c:v>0.15092582369194396</c:v>
                </c:pt>
                <c:pt idx="225">
                  <c:v>0.14827993344481541</c:v>
                </c:pt>
                <c:pt idx="226">
                  <c:v>0.14644549328298437</c:v>
                </c:pt>
                <c:pt idx="227">
                  <c:v>0.14531542277584791</c:v>
                </c:pt>
                <c:pt idx="228">
                  <c:v>0.14389069357419998</c:v>
                </c:pt>
                <c:pt idx="229">
                  <c:v>0.14226296725388535</c:v>
                </c:pt>
                <c:pt idx="230">
                  <c:v>0.14080641103839425</c:v>
                </c:pt>
                <c:pt idx="231">
                  <c:v>0.14011503942455766</c:v>
                </c:pt>
                <c:pt idx="232">
                  <c:v>0.13864547098188379</c:v>
                </c:pt>
                <c:pt idx="233">
                  <c:v>0.13670208258117258</c:v>
                </c:pt>
                <c:pt idx="234">
                  <c:v>0.13449259026724544</c:v>
                </c:pt>
                <c:pt idx="235">
                  <c:v>0.13390410571841449</c:v>
                </c:pt>
                <c:pt idx="236">
                  <c:v>0.13338682262773852</c:v>
                </c:pt>
                <c:pt idx="237">
                  <c:v>0.13321200158903132</c:v>
                </c:pt>
                <c:pt idx="238">
                  <c:v>0.13152662772722298</c:v>
                </c:pt>
                <c:pt idx="239">
                  <c:v>0.12912072271315542</c:v>
                </c:pt>
                <c:pt idx="240">
                  <c:v>0.12706564689256949</c:v>
                </c:pt>
                <c:pt idx="241">
                  <c:v>0.12526559060772471</c:v>
                </c:pt>
                <c:pt idx="242">
                  <c:v>0.12379624741616214</c:v>
                </c:pt>
                <c:pt idx="243">
                  <c:v>0.12213004622986252</c:v>
                </c:pt>
                <c:pt idx="244">
                  <c:v>0.12109852722193067</c:v>
                </c:pt>
                <c:pt idx="245">
                  <c:v>0.12040869398902324</c:v>
                </c:pt>
                <c:pt idx="246">
                  <c:v>0.11975617958890616</c:v>
                </c:pt>
                <c:pt idx="247">
                  <c:v>0.1191170583014531</c:v>
                </c:pt>
                <c:pt idx="248">
                  <c:v>0.11847630297171503</c:v>
                </c:pt>
                <c:pt idx="249">
                  <c:v>0.11718561624740759</c:v>
                </c:pt>
                <c:pt idx="250">
                  <c:v>0.1164563025020359</c:v>
                </c:pt>
                <c:pt idx="251">
                  <c:v>0.11546458171306807</c:v>
                </c:pt>
                <c:pt idx="252">
                  <c:v>0.11486828422442485</c:v>
                </c:pt>
                <c:pt idx="253">
                  <c:v>0.11430139868140685</c:v>
                </c:pt>
                <c:pt idx="254">
                  <c:v>0.11354200866181972</c:v>
                </c:pt>
                <c:pt idx="255">
                  <c:v>0.11242116464733858</c:v>
                </c:pt>
                <c:pt idx="256">
                  <c:v>0.11086773518153628</c:v>
                </c:pt>
                <c:pt idx="257">
                  <c:v>0.11008487998857742</c:v>
                </c:pt>
                <c:pt idx="258">
                  <c:v>0.10943133495588862</c:v>
                </c:pt>
                <c:pt idx="259">
                  <c:v>0.10789029478727677</c:v>
                </c:pt>
                <c:pt idx="260">
                  <c:v>0.10587176168782783</c:v>
                </c:pt>
                <c:pt idx="261">
                  <c:v>0.10555074314875652</c:v>
                </c:pt>
                <c:pt idx="262">
                  <c:v>0.10567817727706966</c:v>
                </c:pt>
                <c:pt idx="263">
                  <c:v>0.10562365363018268</c:v>
                </c:pt>
                <c:pt idx="264">
                  <c:v>0.10389572270129852</c:v>
                </c:pt>
                <c:pt idx="265">
                  <c:v>0.10275776754928849</c:v>
                </c:pt>
                <c:pt idx="266">
                  <c:v>0.1022542298745162</c:v>
                </c:pt>
                <c:pt idx="267">
                  <c:v>0.10182231567870065</c:v>
                </c:pt>
                <c:pt idx="268">
                  <c:v>0.1020349795060332</c:v>
                </c:pt>
                <c:pt idx="269">
                  <c:v>0.1011979972381357</c:v>
                </c:pt>
                <c:pt idx="270">
                  <c:v>0.10141931295213658</c:v>
                </c:pt>
                <c:pt idx="271">
                  <c:v>9.9941925532185505E-2</c:v>
                </c:pt>
                <c:pt idx="272">
                  <c:v>9.9705728353060852E-2</c:v>
                </c:pt>
                <c:pt idx="273">
                  <c:v>9.7225608391028798E-2</c:v>
                </c:pt>
                <c:pt idx="274">
                  <c:v>9.6491444015193856E-2</c:v>
                </c:pt>
                <c:pt idx="275">
                  <c:v>9.5236334301208717E-2</c:v>
                </c:pt>
                <c:pt idx="276">
                  <c:v>9.4970905853772727E-2</c:v>
                </c:pt>
                <c:pt idx="277">
                  <c:v>9.3437500122251743E-2</c:v>
                </c:pt>
                <c:pt idx="278">
                  <c:v>9.2897553936911445E-2</c:v>
                </c:pt>
                <c:pt idx="279">
                  <c:v>9.1809443823398784E-2</c:v>
                </c:pt>
                <c:pt idx="280">
                  <c:v>9.1760726898398037E-2</c:v>
                </c:pt>
                <c:pt idx="281">
                  <c:v>9.0629057852877726E-2</c:v>
                </c:pt>
                <c:pt idx="282">
                  <c:v>9.1995246102847567E-2</c:v>
                </c:pt>
                <c:pt idx="283">
                  <c:v>9.2415441645134003E-2</c:v>
                </c:pt>
                <c:pt idx="284">
                  <c:v>9.2224860314104248E-2</c:v>
                </c:pt>
                <c:pt idx="285">
                  <c:v>9.0441806023377952E-2</c:v>
                </c:pt>
                <c:pt idx="286">
                  <c:v>8.932270693353514E-2</c:v>
                </c:pt>
                <c:pt idx="287">
                  <c:v>8.8461467192114743E-2</c:v>
                </c:pt>
                <c:pt idx="288">
                  <c:v>8.7912910396923213E-2</c:v>
                </c:pt>
                <c:pt idx="289">
                  <c:v>8.7424913138214225E-2</c:v>
                </c:pt>
                <c:pt idx="290">
                  <c:v>8.8040528932156747E-2</c:v>
                </c:pt>
                <c:pt idx="291">
                  <c:v>8.8062086328324962E-2</c:v>
                </c:pt>
                <c:pt idx="292">
                  <c:v>8.8393378648184848E-2</c:v>
                </c:pt>
                <c:pt idx="293">
                  <c:v>8.7452438228480214E-2</c:v>
                </c:pt>
                <c:pt idx="294">
                  <c:v>8.6655491465111228E-2</c:v>
                </c:pt>
                <c:pt idx="295">
                  <c:v>8.5427222142346743E-2</c:v>
                </c:pt>
                <c:pt idx="296">
                  <c:v>8.4857803061870851E-2</c:v>
                </c:pt>
                <c:pt idx="297">
                  <c:v>8.5231088921899567E-2</c:v>
                </c:pt>
                <c:pt idx="298">
                  <c:v>8.4885949069344727E-2</c:v>
                </c:pt>
                <c:pt idx="299">
                  <c:v>8.5344475207893747E-2</c:v>
                </c:pt>
                <c:pt idx="300">
                  <c:v>8.5378489874415472E-2</c:v>
                </c:pt>
                <c:pt idx="301">
                  <c:v>8.6184918992759263E-2</c:v>
                </c:pt>
                <c:pt idx="302">
                  <c:v>8.4863451595639572E-2</c:v>
                </c:pt>
                <c:pt idx="303">
                  <c:v>8.4200186583103465E-2</c:v>
                </c:pt>
                <c:pt idx="304">
                  <c:v>8.3117085652861661E-2</c:v>
                </c:pt>
                <c:pt idx="305">
                  <c:v>8.3820213452306253E-2</c:v>
                </c:pt>
                <c:pt idx="306">
                  <c:v>8.3722864856184728E-2</c:v>
                </c:pt>
                <c:pt idx="307">
                  <c:v>8.3797349558302092E-2</c:v>
                </c:pt>
                <c:pt idx="308">
                  <c:v>8.3369778337243267E-2</c:v>
                </c:pt>
                <c:pt idx="309">
                  <c:v>8.3583515462316502E-2</c:v>
                </c:pt>
                <c:pt idx="310">
                  <c:v>8.2875998145127264E-2</c:v>
                </c:pt>
                <c:pt idx="311">
                  <c:v>8.2295811427512133E-2</c:v>
                </c:pt>
                <c:pt idx="312">
                  <c:v>8.1828867564240765E-2</c:v>
                </c:pt>
                <c:pt idx="313">
                  <c:v>8.1332033999329034E-2</c:v>
                </c:pt>
                <c:pt idx="314">
                  <c:v>8.2029552656026225E-2</c:v>
                </c:pt>
                <c:pt idx="315">
                  <c:v>8.0987920317113535E-2</c:v>
                </c:pt>
                <c:pt idx="316">
                  <c:v>8.0672280956129105E-2</c:v>
                </c:pt>
                <c:pt idx="317">
                  <c:v>7.8985573900646824E-2</c:v>
                </c:pt>
                <c:pt idx="318">
                  <c:v>7.9038837660320563E-2</c:v>
                </c:pt>
                <c:pt idx="319">
                  <c:v>7.9303173353876835E-2</c:v>
                </c:pt>
                <c:pt idx="320">
                  <c:v>7.9773736146238325E-2</c:v>
                </c:pt>
                <c:pt idx="321">
                  <c:v>8.0090674479630197E-2</c:v>
                </c:pt>
                <c:pt idx="322">
                  <c:v>8.020427449070737E-2</c:v>
                </c:pt>
                <c:pt idx="323">
                  <c:v>8.0745522259984298E-2</c:v>
                </c:pt>
                <c:pt idx="324">
                  <c:v>7.9394062706959062E-2</c:v>
                </c:pt>
                <c:pt idx="325">
                  <c:v>7.8638582664718612E-2</c:v>
                </c:pt>
                <c:pt idx="326">
                  <c:v>7.8001723205961063E-2</c:v>
                </c:pt>
                <c:pt idx="327">
                  <c:v>7.9167035616998532E-2</c:v>
                </c:pt>
                <c:pt idx="328">
                  <c:v>7.914835394274701E-2</c:v>
                </c:pt>
                <c:pt idx="329">
                  <c:v>7.9534673421285534E-2</c:v>
                </c:pt>
                <c:pt idx="330">
                  <c:v>7.882903805777762E-2</c:v>
                </c:pt>
                <c:pt idx="331">
                  <c:v>7.965216873226133E-2</c:v>
                </c:pt>
                <c:pt idx="332">
                  <c:v>7.9015276548066934E-2</c:v>
                </c:pt>
                <c:pt idx="333">
                  <c:v>7.9585773659257189E-2</c:v>
                </c:pt>
                <c:pt idx="334">
                  <c:v>7.9437754440877584E-2</c:v>
                </c:pt>
                <c:pt idx="335">
                  <c:v>7.8477345326474046E-2</c:v>
                </c:pt>
                <c:pt idx="336">
                  <c:v>7.8480488229125123E-2</c:v>
                </c:pt>
                <c:pt idx="337">
                  <c:v>7.8051655731623704E-2</c:v>
                </c:pt>
                <c:pt idx="338">
                  <c:v>8.0409351057113013E-2</c:v>
                </c:pt>
                <c:pt idx="339">
                  <c:v>8.0752568758105228E-2</c:v>
                </c:pt>
                <c:pt idx="340">
                  <c:v>8.1512170739259246E-2</c:v>
                </c:pt>
                <c:pt idx="341">
                  <c:v>8.0459943823604024E-2</c:v>
                </c:pt>
                <c:pt idx="342">
                  <c:v>8.0111169579230743E-2</c:v>
                </c:pt>
                <c:pt idx="343">
                  <c:v>8.0129948897038228E-2</c:v>
                </c:pt>
                <c:pt idx="344">
                  <c:v>7.9108870726380384E-2</c:v>
                </c:pt>
                <c:pt idx="345">
                  <c:v>7.9170674996436138E-2</c:v>
                </c:pt>
                <c:pt idx="346">
                  <c:v>7.8681424361651972E-2</c:v>
                </c:pt>
                <c:pt idx="347">
                  <c:v>7.9836201177554023E-2</c:v>
                </c:pt>
                <c:pt idx="348">
                  <c:v>7.8730310430222022E-2</c:v>
                </c:pt>
                <c:pt idx="349">
                  <c:v>7.8566206529842433E-2</c:v>
                </c:pt>
                <c:pt idx="350">
                  <c:v>7.7312937158232439E-2</c:v>
                </c:pt>
                <c:pt idx="351">
                  <c:v>7.7929714688686438E-2</c:v>
                </c:pt>
                <c:pt idx="352">
                  <c:v>7.7697061801918835E-2</c:v>
                </c:pt>
                <c:pt idx="353">
                  <c:v>7.8438767495547512E-2</c:v>
                </c:pt>
                <c:pt idx="354">
                  <c:v>7.7259573253862818E-2</c:v>
                </c:pt>
                <c:pt idx="355">
                  <c:v>7.650058330597248E-2</c:v>
                </c:pt>
                <c:pt idx="356">
                  <c:v>7.6045248760729475E-2</c:v>
                </c:pt>
                <c:pt idx="357">
                  <c:v>7.7080379467011392E-2</c:v>
                </c:pt>
                <c:pt idx="358">
                  <c:v>7.6616111615186083E-2</c:v>
                </c:pt>
                <c:pt idx="359">
                  <c:v>7.5891192793270848E-2</c:v>
                </c:pt>
                <c:pt idx="360">
                  <c:v>7.5225646374564845E-2</c:v>
                </c:pt>
                <c:pt idx="361">
                  <c:v>7.5804568447164947E-2</c:v>
                </c:pt>
                <c:pt idx="362">
                  <c:v>7.6019760116633833E-2</c:v>
                </c:pt>
                <c:pt idx="363">
                  <c:v>7.5274532735604721E-2</c:v>
                </c:pt>
                <c:pt idx="364">
                  <c:v>7.5175180146681383E-2</c:v>
                </c:pt>
                <c:pt idx="365">
                  <c:v>7.5715386199520104E-2</c:v>
                </c:pt>
                <c:pt idx="366">
                  <c:v>7.6266964177881313E-2</c:v>
                </c:pt>
                <c:pt idx="367">
                  <c:v>7.6551764125397354E-2</c:v>
                </c:pt>
                <c:pt idx="368">
                  <c:v>7.6167679525421514E-2</c:v>
                </c:pt>
                <c:pt idx="369">
                  <c:v>7.5993631072283477E-2</c:v>
                </c:pt>
                <c:pt idx="370">
                  <c:v>7.6422326051162684E-2</c:v>
                </c:pt>
                <c:pt idx="371">
                  <c:v>7.6989881986835498E-2</c:v>
                </c:pt>
                <c:pt idx="372">
                  <c:v>7.6661548119123069E-2</c:v>
                </c:pt>
                <c:pt idx="373">
                  <c:v>7.5388908414228892E-2</c:v>
                </c:pt>
                <c:pt idx="374">
                  <c:v>7.5499007919952024E-2</c:v>
                </c:pt>
                <c:pt idx="375">
                  <c:v>7.7138308296351418E-2</c:v>
                </c:pt>
                <c:pt idx="376">
                  <c:v>7.871642297564338E-2</c:v>
                </c:pt>
                <c:pt idx="377">
                  <c:v>7.8940707681472239E-2</c:v>
                </c:pt>
                <c:pt idx="378">
                  <c:v>7.914801574568131E-2</c:v>
                </c:pt>
                <c:pt idx="379">
                  <c:v>8.0062528642181538E-2</c:v>
                </c:pt>
                <c:pt idx="380">
                  <c:v>8.1030264911053043E-2</c:v>
                </c:pt>
                <c:pt idx="381">
                  <c:v>8.1784101155664646E-2</c:v>
                </c:pt>
                <c:pt idx="382">
                  <c:v>8.3304291429679267E-2</c:v>
                </c:pt>
                <c:pt idx="383">
                  <c:v>8.5414778141612246E-2</c:v>
                </c:pt>
                <c:pt idx="384">
                  <c:v>8.7832166905149944E-2</c:v>
                </c:pt>
                <c:pt idx="385">
                  <c:v>8.8766033642124167E-2</c:v>
                </c:pt>
                <c:pt idx="386">
                  <c:v>8.9305890892625708E-2</c:v>
                </c:pt>
                <c:pt idx="387">
                  <c:v>8.9985948629877854E-2</c:v>
                </c:pt>
                <c:pt idx="388">
                  <c:v>9.0957547633588751E-2</c:v>
                </c:pt>
                <c:pt idx="389">
                  <c:v>9.1361592020938145E-2</c:v>
                </c:pt>
                <c:pt idx="390">
                  <c:v>9.4849150860154829E-2</c:v>
                </c:pt>
                <c:pt idx="391">
                  <c:v>9.5706873090923766E-2</c:v>
                </c:pt>
                <c:pt idx="392">
                  <c:v>9.7039027986425927E-2</c:v>
                </c:pt>
                <c:pt idx="393">
                  <c:v>9.5950927027438043E-2</c:v>
                </c:pt>
                <c:pt idx="394">
                  <c:v>9.73880681137472E-2</c:v>
                </c:pt>
                <c:pt idx="395">
                  <c:v>9.8165949211124107E-2</c:v>
                </c:pt>
                <c:pt idx="396">
                  <c:v>9.9433980656157689E-2</c:v>
                </c:pt>
                <c:pt idx="397">
                  <c:v>9.9545298440864113E-2</c:v>
                </c:pt>
                <c:pt idx="398">
                  <c:v>0.10007444114320672</c:v>
                </c:pt>
                <c:pt idx="399">
                  <c:v>9.8276733533503843E-2</c:v>
                </c:pt>
                <c:pt idx="400">
                  <c:v>9.6815106925163166E-2</c:v>
                </c:pt>
                <c:pt idx="401">
                  <c:v>9.6141116492792833E-2</c:v>
                </c:pt>
                <c:pt idx="402">
                  <c:v>9.4757088794518746E-2</c:v>
                </c:pt>
                <c:pt idx="403">
                  <c:v>9.3505822077627782E-2</c:v>
                </c:pt>
                <c:pt idx="404">
                  <c:v>9.1706029732955593E-2</c:v>
                </c:pt>
                <c:pt idx="405">
                  <c:v>8.9457776279909848E-2</c:v>
                </c:pt>
                <c:pt idx="406">
                  <c:v>8.801792469810002E-2</c:v>
                </c:pt>
                <c:pt idx="407">
                  <c:v>8.7053482513651345E-2</c:v>
                </c:pt>
                <c:pt idx="408">
                  <c:v>8.4475037558990343E-2</c:v>
                </c:pt>
                <c:pt idx="409">
                  <c:v>8.1837680968171303E-2</c:v>
                </c:pt>
                <c:pt idx="410">
                  <c:v>7.8946623302708033E-2</c:v>
                </c:pt>
                <c:pt idx="411">
                  <c:v>7.7036780038332267E-2</c:v>
                </c:pt>
                <c:pt idx="412">
                  <c:v>7.5916520395060832E-2</c:v>
                </c:pt>
                <c:pt idx="413">
                  <c:v>7.3576888613081301E-2</c:v>
                </c:pt>
                <c:pt idx="414">
                  <c:v>7.153613903484897E-2</c:v>
                </c:pt>
                <c:pt idx="415">
                  <c:v>6.7921855960317842E-2</c:v>
                </c:pt>
                <c:pt idx="416">
                  <c:v>6.4043008056810832E-2</c:v>
                </c:pt>
                <c:pt idx="417">
                  <c:v>6.2111399856258923E-2</c:v>
                </c:pt>
                <c:pt idx="418">
                  <c:v>6.2192219481718963E-2</c:v>
                </c:pt>
                <c:pt idx="419">
                  <c:v>6.0401364938859892E-2</c:v>
                </c:pt>
                <c:pt idx="420">
                  <c:v>5.7416411095050149E-2</c:v>
                </c:pt>
                <c:pt idx="421">
                  <c:v>5.4114179954434224E-2</c:v>
                </c:pt>
                <c:pt idx="422">
                  <c:v>5.4195913924905907E-2</c:v>
                </c:pt>
                <c:pt idx="423">
                  <c:v>5.4494114053342306E-2</c:v>
                </c:pt>
                <c:pt idx="424">
                  <c:v>5.4661220470640724E-2</c:v>
                </c:pt>
                <c:pt idx="425">
                  <c:v>5.4463109626433935E-2</c:v>
                </c:pt>
                <c:pt idx="426">
                  <c:v>5.4768396780330533E-2</c:v>
                </c:pt>
                <c:pt idx="427">
                  <c:v>5.3621533087876795E-2</c:v>
                </c:pt>
                <c:pt idx="428">
                  <c:v>5.4032744620456881E-2</c:v>
                </c:pt>
                <c:pt idx="429">
                  <c:v>5.3918404537335908E-2</c:v>
                </c:pt>
                <c:pt idx="430">
                  <c:v>5.4703213245160143E-2</c:v>
                </c:pt>
                <c:pt idx="431">
                  <c:v>5.2751106943247014E-2</c:v>
                </c:pt>
                <c:pt idx="432">
                  <c:v>5.3225630103451223E-2</c:v>
                </c:pt>
                <c:pt idx="433">
                  <c:v>5.0653883331403554E-2</c:v>
                </c:pt>
                <c:pt idx="434">
                  <c:v>5.1838276739119213E-2</c:v>
                </c:pt>
                <c:pt idx="435">
                  <c:v>5.0861891732220832E-2</c:v>
                </c:pt>
                <c:pt idx="436">
                  <c:v>5.2536715884995443E-2</c:v>
                </c:pt>
                <c:pt idx="437">
                  <c:v>5.1351851683029207E-2</c:v>
                </c:pt>
                <c:pt idx="438">
                  <c:v>5.064619387145855E-2</c:v>
                </c:pt>
                <c:pt idx="439">
                  <c:v>4.945682196733004E-2</c:v>
                </c:pt>
                <c:pt idx="440">
                  <c:v>5.0252525347136499E-2</c:v>
                </c:pt>
                <c:pt idx="441">
                  <c:v>4.9300381418192915E-2</c:v>
                </c:pt>
                <c:pt idx="442">
                  <c:v>4.8417399861779092E-2</c:v>
                </c:pt>
                <c:pt idx="443">
                  <c:v>4.726080643890062E-2</c:v>
                </c:pt>
                <c:pt idx="444">
                  <c:v>4.8853770225187713E-2</c:v>
                </c:pt>
                <c:pt idx="445">
                  <c:v>4.9772860983131433E-2</c:v>
                </c:pt>
                <c:pt idx="446">
                  <c:v>4.8619609369983947E-2</c:v>
                </c:pt>
                <c:pt idx="447">
                  <c:v>4.8549075489645856E-2</c:v>
                </c:pt>
                <c:pt idx="448">
                  <c:v>4.9654299018873582E-2</c:v>
                </c:pt>
                <c:pt idx="449">
                  <c:v>5.1070314116560288E-2</c:v>
                </c:pt>
                <c:pt idx="450">
                  <c:v>4.9731097782935212E-2</c:v>
                </c:pt>
                <c:pt idx="451">
                  <c:v>4.9162708883369384E-2</c:v>
                </c:pt>
                <c:pt idx="452">
                  <c:v>4.6785853056846592E-2</c:v>
                </c:pt>
                <c:pt idx="453">
                  <c:v>4.7209270784762766E-2</c:v>
                </c:pt>
                <c:pt idx="454">
                  <c:v>4.6613965863592427E-2</c:v>
                </c:pt>
                <c:pt idx="455">
                  <c:v>4.6153774844572983E-2</c:v>
                </c:pt>
                <c:pt idx="456">
                  <c:v>4.4668933544067972E-2</c:v>
                </c:pt>
                <c:pt idx="457">
                  <c:v>4.5031644052434046E-2</c:v>
                </c:pt>
                <c:pt idx="458">
                  <c:v>4.5846157265338694E-2</c:v>
                </c:pt>
                <c:pt idx="459">
                  <c:v>4.7449901047423401E-2</c:v>
                </c:pt>
                <c:pt idx="460">
                  <c:v>4.6054045846110496E-2</c:v>
                </c:pt>
                <c:pt idx="461">
                  <c:v>4.7175994306055402E-2</c:v>
                </c:pt>
                <c:pt idx="462">
                  <c:v>4.7481307875681333E-2</c:v>
                </c:pt>
                <c:pt idx="463">
                  <c:v>4.9737215589895814E-2</c:v>
                </c:pt>
                <c:pt idx="464">
                  <c:v>4.6400161101652786E-2</c:v>
                </c:pt>
                <c:pt idx="465">
                  <c:v>4.4574994277836594E-2</c:v>
                </c:pt>
                <c:pt idx="466">
                  <c:v>4.2343668269543423E-2</c:v>
                </c:pt>
                <c:pt idx="467">
                  <c:v>4.4356803173183433E-2</c:v>
                </c:pt>
                <c:pt idx="468">
                  <c:v>4.3882598080786733E-2</c:v>
                </c:pt>
                <c:pt idx="469">
                  <c:v>4.3896542601553457E-2</c:v>
                </c:pt>
                <c:pt idx="470">
                  <c:v>4.5009530182225928E-2</c:v>
                </c:pt>
                <c:pt idx="471">
                  <c:v>4.6010442244291593E-2</c:v>
                </c:pt>
                <c:pt idx="472">
                  <c:v>4.5697399400447022E-2</c:v>
                </c:pt>
                <c:pt idx="473">
                  <c:v>4.4625229792976916E-2</c:v>
                </c:pt>
                <c:pt idx="474">
                  <c:v>4.3953461243146988E-2</c:v>
                </c:pt>
                <c:pt idx="475">
                  <c:v>4.3411657929704514E-2</c:v>
                </c:pt>
                <c:pt idx="476">
                  <c:v>4.4327816169451723E-2</c:v>
                </c:pt>
                <c:pt idx="477">
                  <c:v>4.4994538706937634E-2</c:v>
                </c:pt>
                <c:pt idx="478">
                  <c:v>4.4417521523611635E-2</c:v>
                </c:pt>
                <c:pt idx="479">
                  <c:v>4.5594914696600833E-2</c:v>
                </c:pt>
                <c:pt idx="480">
                  <c:v>4.4721300430127092E-2</c:v>
                </c:pt>
                <c:pt idx="481">
                  <c:v>4.5625478788171255E-2</c:v>
                </c:pt>
                <c:pt idx="482">
                  <c:v>4.4671134155504062E-2</c:v>
                </c:pt>
                <c:pt idx="483">
                  <c:v>4.4937943946050433E-2</c:v>
                </c:pt>
                <c:pt idx="484">
                  <c:v>4.5722480888957924E-2</c:v>
                </c:pt>
                <c:pt idx="485">
                  <c:v>4.1221957260830687E-2</c:v>
                </c:pt>
                <c:pt idx="486">
                  <c:v>3.8956456049195627E-2</c:v>
                </c:pt>
                <c:pt idx="487">
                  <c:v>3.945062747809145E-2</c:v>
                </c:pt>
                <c:pt idx="488">
                  <c:v>4.2291477466455361E-2</c:v>
                </c:pt>
                <c:pt idx="489">
                  <c:v>4.3640217124956117E-2</c:v>
                </c:pt>
                <c:pt idx="490">
                  <c:v>4.3529285267135787E-2</c:v>
                </c:pt>
                <c:pt idx="491">
                  <c:v>4.4524343024172887E-2</c:v>
                </c:pt>
                <c:pt idx="492">
                  <c:v>4.3598398721923802E-2</c:v>
                </c:pt>
                <c:pt idx="493">
                  <c:v>4.2206598253342123E-2</c:v>
                </c:pt>
                <c:pt idx="494">
                  <c:v>3.9679566593525069E-2</c:v>
                </c:pt>
                <c:pt idx="495">
                  <c:v>4.022377936232107E-2</c:v>
                </c:pt>
                <c:pt idx="496">
                  <c:v>4.0319483407465974E-2</c:v>
                </c:pt>
                <c:pt idx="497">
                  <c:v>4.0895721340829146E-2</c:v>
                </c:pt>
                <c:pt idx="498">
                  <c:v>4.1263933214003824E-2</c:v>
                </c:pt>
                <c:pt idx="499">
                  <c:v>4.0594018378771995E-2</c:v>
                </c:pt>
                <c:pt idx="500">
                  <c:v>4.1822583806297983E-2</c:v>
                </c:pt>
                <c:pt idx="501">
                  <c:v>4.2605117690133087E-2</c:v>
                </c:pt>
                <c:pt idx="502">
                  <c:v>4.3856017761399718E-2</c:v>
                </c:pt>
                <c:pt idx="503">
                  <c:v>4.2808018321054263E-2</c:v>
                </c:pt>
                <c:pt idx="504">
                  <c:v>4.0563195584729116E-2</c:v>
                </c:pt>
                <c:pt idx="505">
                  <c:v>3.7254027343950662E-2</c:v>
                </c:pt>
                <c:pt idx="506">
                  <c:v>3.6976944037664612E-2</c:v>
                </c:pt>
                <c:pt idx="507">
                  <c:v>4.0086642197895074E-2</c:v>
                </c:pt>
                <c:pt idx="508">
                  <c:v>4.5139713417723722E-2</c:v>
                </c:pt>
                <c:pt idx="509">
                  <c:v>4.4777991615767079E-2</c:v>
                </c:pt>
                <c:pt idx="510">
                  <c:v>4.3293338353553312E-2</c:v>
                </c:pt>
                <c:pt idx="511">
                  <c:v>4.0493258760699175E-2</c:v>
                </c:pt>
                <c:pt idx="512">
                  <c:v>4.1573425241467496E-2</c:v>
                </c:pt>
                <c:pt idx="513">
                  <c:v>4.1289134686266847E-2</c:v>
                </c:pt>
                <c:pt idx="514">
                  <c:v>4.1438007588649323E-2</c:v>
                </c:pt>
                <c:pt idx="515">
                  <c:v>4.1481931621397801E-2</c:v>
                </c:pt>
                <c:pt idx="516">
                  <c:v>4.3166563903755333E-2</c:v>
                </c:pt>
                <c:pt idx="517">
                  <c:v>4.1991293656394972E-2</c:v>
                </c:pt>
                <c:pt idx="518">
                  <c:v>4.0735771557232056E-2</c:v>
                </c:pt>
                <c:pt idx="519">
                  <c:v>3.8573016479237082E-2</c:v>
                </c:pt>
                <c:pt idx="520">
                  <c:v>3.8846191836829656E-2</c:v>
                </c:pt>
              </c:numCache>
            </c:numRef>
          </c:val>
        </c:ser>
        <c:ser>
          <c:idx val="23"/>
          <c:order val="20"/>
          <c:tx>
            <c:strRef>
              <c:f>APHY_t!$E$22</c:f>
              <c:strCache>
                <c:ptCount val="1"/>
                <c:pt idx="0">
                  <c:v>P21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APHY_t!$F$22:$TF$22</c:f>
              <c:numCache>
                <c:formatCode>General</c:formatCode>
                <c:ptCount val="521"/>
                <c:pt idx="0">
                  <c:v>7.529117964831708E-2</c:v>
                </c:pt>
                <c:pt idx="1">
                  <c:v>0.50501374917769148</c:v>
                </c:pt>
                <c:pt idx="2">
                  <c:v>0.94443166829964853</c:v>
                </c:pt>
                <c:pt idx="3">
                  <c:v>0.6082457523572401</c:v>
                </c:pt>
                <c:pt idx="4">
                  <c:v>0.16083083569924</c:v>
                </c:pt>
                <c:pt idx="6">
                  <c:v>0.86063590896723652</c:v>
                </c:pt>
                <c:pt idx="7">
                  <c:v>1.0910405664153635</c:v>
                </c:pt>
                <c:pt idx="8">
                  <c:v>1.8266950468417482</c:v>
                </c:pt>
                <c:pt idx="9">
                  <c:v>1.7507110610217382</c:v>
                </c:pt>
                <c:pt idx="10">
                  <c:v>1.6474323414662211</c:v>
                </c:pt>
                <c:pt idx="11">
                  <c:v>1.5091315101795182</c:v>
                </c:pt>
                <c:pt idx="12">
                  <c:v>1.4738327405547882</c:v>
                </c:pt>
                <c:pt idx="13">
                  <c:v>1.4059415472938444</c:v>
                </c:pt>
                <c:pt idx="14">
                  <c:v>1.0603346303337864</c:v>
                </c:pt>
                <c:pt idx="15">
                  <c:v>0.57522155391261331</c:v>
                </c:pt>
                <c:pt idx="16">
                  <c:v>0.56792247795387674</c:v>
                </c:pt>
                <c:pt idx="17">
                  <c:v>0.55735782356695951</c:v>
                </c:pt>
                <c:pt idx="18">
                  <c:v>1.0624703397805328</c:v>
                </c:pt>
                <c:pt idx="19">
                  <c:v>0.80085994135954364</c:v>
                </c:pt>
                <c:pt idx="20">
                  <c:v>0.53020617665402769</c:v>
                </c:pt>
                <c:pt idx="24">
                  <c:v>0.63604865349097905</c:v>
                </c:pt>
                <c:pt idx="25">
                  <c:v>0.57531331706503031</c:v>
                </c:pt>
                <c:pt idx="26">
                  <c:v>1.1270893143985445</c:v>
                </c:pt>
                <c:pt idx="27">
                  <c:v>0.64980646686184285</c:v>
                </c:pt>
                <c:pt idx="28">
                  <c:v>0.85223591017713662</c:v>
                </c:pt>
                <c:pt idx="29">
                  <c:v>0.59793699685546475</c:v>
                </c:pt>
                <c:pt idx="30">
                  <c:v>0.67131371582745458</c:v>
                </c:pt>
                <c:pt idx="31">
                  <c:v>0.43604150771995065</c:v>
                </c:pt>
                <c:pt idx="32">
                  <c:v>0.37135191021502445</c:v>
                </c:pt>
                <c:pt idx="33">
                  <c:v>0.33338321880439142</c:v>
                </c:pt>
                <c:pt idx="34">
                  <c:v>0.42916101381210381</c:v>
                </c:pt>
                <c:pt idx="35">
                  <c:v>0.511106610900527</c:v>
                </c:pt>
                <c:pt idx="36">
                  <c:v>0.48098697707398996</c:v>
                </c:pt>
                <c:pt idx="37">
                  <c:v>0.40807497291824479</c:v>
                </c:pt>
                <c:pt idx="38">
                  <c:v>0.33462165405905836</c:v>
                </c:pt>
                <c:pt idx="39">
                  <c:v>0.25907181974997073</c:v>
                </c:pt>
                <c:pt idx="40">
                  <c:v>0.27446904210304951</c:v>
                </c:pt>
                <c:pt idx="41">
                  <c:v>0.27466425926892934</c:v>
                </c:pt>
                <c:pt idx="42">
                  <c:v>0.32385319365159382</c:v>
                </c:pt>
                <c:pt idx="43">
                  <c:v>0.30882610424790241</c:v>
                </c:pt>
                <c:pt idx="44">
                  <c:v>0.27933259750182488</c:v>
                </c:pt>
                <c:pt idx="45">
                  <c:v>0.30103753444580156</c:v>
                </c:pt>
                <c:pt idx="46">
                  <c:v>0.33160685489930852</c:v>
                </c:pt>
                <c:pt idx="47">
                  <c:v>0.35504779697348182</c:v>
                </c:pt>
                <c:pt idx="48">
                  <c:v>0.34239831698065365</c:v>
                </c:pt>
                <c:pt idx="49">
                  <c:v>0.34826951000661033</c:v>
                </c:pt>
                <c:pt idx="50">
                  <c:v>0.36470707619152154</c:v>
                </c:pt>
                <c:pt idx="51">
                  <c:v>0.38878806797896448</c:v>
                </c:pt>
                <c:pt idx="52">
                  <c:v>0.3725017179909399</c:v>
                </c:pt>
                <c:pt idx="53">
                  <c:v>0.37528714756291931</c:v>
                </c:pt>
                <c:pt idx="54">
                  <c:v>0.35767864987351483</c:v>
                </c:pt>
                <c:pt idx="55">
                  <c:v>0.36562708203629285</c:v>
                </c:pt>
                <c:pt idx="56">
                  <c:v>0.36010588077941302</c:v>
                </c:pt>
                <c:pt idx="57">
                  <c:v>0.3639117123531378</c:v>
                </c:pt>
                <c:pt idx="58">
                  <c:v>0.38226648660788476</c:v>
                </c:pt>
                <c:pt idx="59">
                  <c:v>0.37187170863317531</c:v>
                </c:pt>
                <c:pt idx="60">
                  <c:v>0.38401689411980217</c:v>
                </c:pt>
                <c:pt idx="61">
                  <c:v>0.36987518950946857</c:v>
                </c:pt>
                <c:pt idx="62">
                  <c:v>0.37923802281525831</c:v>
                </c:pt>
                <c:pt idx="63">
                  <c:v>0.36858828411671374</c:v>
                </c:pt>
                <c:pt idx="64">
                  <c:v>0.36758216297138457</c:v>
                </c:pt>
                <c:pt idx="65">
                  <c:v>0.36316684622616785</c:v>
                </c:pt>
                <c:pt idx="66">
                  <c:v>0.35173824870181375</c:v>
                </c:pt>
                <c:pt idx="67">
                  <c:v>0.34400351067293766</c:v>
                </c:pt>
                <c:pt idx="68">
                  <c:v>0.34028606286786223</c:v>
                </c:pt>
                <c:pt idx="69">
                  <c:v>0.34574123801819395</c:v>
                </c:pt>
                <c:pt idx="70">
                  <c:v>0.34475108513599906</c:v>
                </c:pt>
                <c:pt idx="71">
                  <c:v>0.34257811696372731</c:v>
                </c:pt>
                <c:pt idx="72">
                  <c:v>0.34111713349824108</c:v>
                </c:pt>
                <c:pt idx="73">
                  <c:v>0.34002150699769801</c:v>
                </c:pt>
                <c:pt idx="74">
                  <c:v>0.34520465752896495</c:v>
                </c:pt>
                <c:pt idx="75">
                  <c:v>0.34706636199495799</c:v>
                </c:pt>
                <c:pt idx="76">
                  <c:v>0.34386697959196183</c:v>
                </c:pt>
                <c:pt idx="77">
                  <c:v>0.34029390699965401</c:v>
                </c:pt>
                <c:pt idx="78">
                  <c:v>0.33463888692281779</c:v>
                </c:pt>
                <c:pt idx="79">
                  <c:v>0.32746856911144984</c:v>
                </c:pt>
                <c:pt idx="80">
                  <c:v>0.31763702525322218</c:v>
                </c:pt>
                <c:pt idx="81">
                  <c:v>0.30864614776296539</c:v>
                </c:pt>
                <c:pt idx="82">
                  <c:v>0.31062390993023303</c:v>
                </c:pt>
                <c:pt idx="83">
                  <c:v>0.30694027685586872</c:v>
                </c:pt>
                <c:pt idx="84">
                  <c:v>0.2973055721083479</c:v>
                </c:pt>
                <c:pt idx="85">
                  <c:v>0.30315841394890236</c:v>
                </c:pt>
                <c:pt idx="86">
                  <c:v>0.29527788642502106</c:v>
                </c:pt>
                <c:pt idx="87">
                  <c:v>0.29384345629418784</c:v>
                </c:pt>
                <c:pt idx="88">
                  <c:v>0.27619157544851514</c:v>
                </c:pt>
                <c:pt idx="89">
                  <c:v>0.28277297393326423</c:v>
                </c:pt>
                <c:pt idx="90">
                  <c:v>0.28930624646193903</c:v>
                </c:pt>
                <c:pt idx="91">
                  <c:v>0.29187904137647164</c:v>
                </c:pt>
                <c:pt idx="92">
                  <c:v>0.28730068696557165</c:v>
                </c:pt>
                <c:pt idx="93">
                  <c:v>0.28288523388582876</c:v>
                </c:pt>
                <c:pt idx="94">
                  <c:v>0.28058717233277314</c:v>
                </c:pt>
                <c:pt idx="95">
                  <c:v>0.27711224245225147</c:v>
                </c:pt>
                <c:pt idx="96">
                  <c:v>0.27574906882293676</c:v>
                </c:pt>
                <c:pt idx="97">
                  <c:v>0.27110241784661432</c:v>
                </c:pt>
                <c:pt idx="98">
                  <c:v>0.26761445863690475</c:v>
                </c:pt>
                <c:pt idx="99">
                  <c:v>0.2647356193258309</c:v>
                </c:pt>
                <c:pt idx="100">
                  <c:v>0.26206751518868882</c:v>
                </c:pt>
                <c:pt idx="101">
                  <c:v>0.26343000933624466</c:v>
                </c:pt>
                <c:pt idx="102">
                  <c:v>0.2576273236219791</c:v>
                </c:pt>
                <c:pt idx="103">
                  <c:v>0.25563027504606667</c:v>
                </c:pt>
                <c:pt idx="104">
                  <c:v>0.2504698416789185</c:v>
                </c:pt>
                <c:pt idx="105">
                  <c:v>0.25003028309349928</c:v>
                </c:pt>
                <c:pt idx="106">
                  <c:v>0.24815445078099474</c:v>
                </c:pt>
                <c:pt idx="107">
                  <c:v>0.24674083465743929</c:v>
                </c:pt>
                <c:pt idx="108">
                  <c:v>0.24544450543934848</c:v>
                </c:pt>
                <c:pt idx="109">
                  <c:v>0.2435608479519592</c:v>
                </c:pt>
                <c:pt idx="110">
                  <c:v>0.24026568889183619</c:v>
                </c:pt>
                <c:pt idx="111">
                  <c:v>0.23868059801602629</c:v>
                </c:pt>
                <c:pt idx="112">
                  <c:v>0.23400956530420838</c:v>
                </c:pt>
                <c:pt idx="113">
                  <c:v>0.23220096746992674</c:v>
                </c:pt>
                <c:pt idx="114">
                  <c:v>0.22840096098957788</c:v>
                </c:pt>
                <c:pt idx="115">
                  <c:v>0.22835873015649824</c:v>
                </c:pt>
                <c:pt idx="116">
                  <c:v>0.22830350470366065</c:v>
                </c:pt>
                <c:pt idx="117">
                  <c:v>0.22687768610792874</c:v>
                </c:pt>
                <c:pt idx="118">
                  <c:v>0.22352357119975663</c:v>
                </c:pt>
                <c:pt idx="119">
                  <c:v>0.21999882580868196</c:v>
                </c:pt>
                <c:pt idx="120">
                  <c:v>0.21800199865795691</c:v>
                </c:pt>
                <c:pt idx="121">
                  <c:v>0.21729908937786235</c:v>
                </c:pt>
                <c:pt idx="122">
                  <c:v>0.21677686118720232</c:v>
                </c:pt>
                <c:pt idx="123">
                  <c:v>0.21785169410148009</c:v>
                </c:pt>
                <c:pt idx="124">
                  <c:v>0.21899037695981421</c:v>
                </c:pt>
                <c:pt idx="125">
                  <c:v>0.21702245231902864</c:v>
                </c:pt>
                <c:pt idx="126">
                  <c:v>0.21263044738742135</c:v>
                </c:pt>
                <c:pt idx="127">
                  <c:v>0.20754470720313364</c:v>
                </c:pt>
                <c:pt idx="128">
                  <c:v>0.20795932402761041</c:v>
                </c:pt>
                <c:pt idx="129">
                  <c:v>0.20793976427162111</c:v>
                </c:pt>
                <c:pt idx="130">
                  <c:v>0.21140167005111979</c:v>
                </c:pt>
                <c:pt idx="131">
                  <c:v>0.21008395131056676</c:v>
                </c:pt>
                <c:pt idx="132">
                  <c:v>0.20949209491224868</c:v>
                </c:pt>
                <c:pt idx="133">
                  <c:v>0.2070263835504626</c:v>
                </c:pt>
                <c:pt idx="134">
                  <c:v>0.20611069577242341</c:v>
                </c:pt>
                <c:pt idx="135">
                  <c:v>0.20517009503550382</c:v>
                </c:pt>
                <c:pt idx="136">
                  <c:v>0.20392211631927099</c:v>
                </c:pt>
                <c:pt idx="137">
                  <c:v>0.19957437763301317</c:v>
                </c:pt>
                <c:pt idx="138">
                  <c:v>0.19752612623526708</c:v>
                </c:pt>
                <c:pt idx="139">
                  <c:v>0.19523507041994598</c:v>
                </c:pt>
                <c:pt idx="140">
                  <c:v>0.1947309308371343</c:v>
                </c:pt>
                <c:pt idx="141">
                  <c:v>0.19306435939136443</c:v>
                </c:pt>
                <c:pt idx="142">
                  <c:v>0.19151228592295391</c:v>
                </c:pt>
                <c:pt idx="143">
                  <c:v>0.19085082002188467</c:v>
                </c:pt>
                <c:pt idx="144">
                  <c:v>0.18913486305148094</c:v>
                </c:pt>
                <c:pt idx="145">
                  <c:v>0.18685367278867612</c:v>
                </c:pt>
                <c:pt idx="146">
                  <c:v>0.18588192904106124</c:v>
                </c:pt>
                <c:pt idx="147">
                  <c:v>0.18610032427812992</c:v>
                </c:pt>
                <c:pt idx="148">
                  <c:v>0.18493831113912895</c:v>
                </c:pt>
                <c:pt idx="149">
                  <c:v>0.18194922138755182</c:v>
                </c:pt>
                <c:pt idx="150">
                  <c:v>0.18090933284144586</c:v>
                </c:pt>
                <c:pt idx="151">
                  <c:v>0.17963451457092844</c:v>
                </c:pt>
                <c:pt idx="152">
                  <c:v>0.17896928373862944</c:v>
                </c:pt>
                <c:pt idx="153">
                  <c:v>0.17584160888680342</c:v>
                </c:pt>
                <c:pt idx="154">
                  <c:v>0.1740599042697914</c:v>
                </c:pt>
                <c:pt idx="155">
                  <c:v>0.17380983674472394</c:v>
                </c:pt>
                <c:pt idx="156">
                  <c:v>0.17328150297635297</c:v>
                </c:pt>
                <c:pt idx="157">
                  <c:v>0.17306920237147863</c:v>
                </c:pt>
                <c:pt idx="158">
                  <c:v>0.17045972299626094</c:v>
                </c:pt>
                <c:pt idx="159">
                  <c:v>0.16805568079484934</c:v>
                </c:pt>
                <c:pt idx="160">
                  <c:v>0.16589500970778381</c:v>
                </c:pt>
                <c:pt idx="161">
                  <c:v>0.16539077405370917</c:v>
                </c:pt>
                <c:pt idx="162">
                  <c:v>0.16384534492426556</c:v>
                </c:pt>
                <c:pt idx="163">
                  <c:v>0.16216234195567616</c:v>
                </c:pt>
                <c:pt idx="164">
                  <c:v>0.1598185072439654</c:v>
                </c:pt>
                <c:pt idx="165">
                  <c:v>0.15793878308946435</c:v>
                </c:pt>
                <c:pt idx="166">
                  <c:v>0.15526639992849675</c:v>
                </c:pt>
                <c:pt idx="167">
                  <c:v>0.15219894170235793</c:v>
                </c:pt>
                <c:pt idx="168">
                  <c:v>0.14918006292488667</c:v>
                </c:pt>
                <c:pt idx="169">
                  <c:v>0.14743139425408491</c:v>
                </c:pt>
                <c:pt idx="170">
                  <c:v>0.14520839498179186</c:v>
                </c:pt>
                <c:pt idx="171">
                  <c:v>0.14316802054373728</c:v>
                </c:pt>
                <c:pt idx="172">
                  <c:v>0.14062980959227023</c:v>
                </c:pt>
                <c:pt idx="173">
                  <c:v>0.1391726880323329</c:v>
                </c:pt>
                <c:pt idx="174">
                  <c:v>0.13713540290729934</c:v>
                </c:pt>
                <c:pt idx="175">
                  <c:v>0.13645182510992199</c:v>
                </c:pt>
                <c:pt idx="176">
                  <c:v>0.13504838414983741</c:v>
                </c:pt>
                <c:pt idx="177">
                  <c:v>0.13298340245509988</c:v>
                </c:pt>
                <c:pt idx="178">
                  <c:v>0.13083442641075865</c:v>
                </c:pt>
                <c:pt idx="179">
                  <c:v>0.12977577854997308</c:v>
                </c:pt>
                <c:pt idx="180">
                  <c:v>0.12990462945622241</c:v>
                </c:pt>
                <c:pt idx="181">
                  <c:v>0.12694893010364741</c:v>
                </c:pt>
                <c:pt idx="182">
                  <c:v>0.12504486359514341</c:v>
                </c:pt>
                <c:pt idx="183">
                  <c:v>0.12356004132197763</c:v>
                </c:pt>
                <c:pt idx="184">
                  <c:v>0.12421408984280513</c:v>
                </c:pt>
                <c:pt idx="185">
                  <c:v>0.12297868855631749</c:v>
                </c:pt>
                <c:pt idx="186">
                  <c:v>0.12167347247366524</c:v>
                </c:pt>
                <c:pt idx="187">
                  <c:v>0.11985805638155846</c:v>
                </c:pt>
                <c:pt idx="188">
                  <c:v>0.11955081543767046</c:v>
                </c:pt>
                <c:pt idx="189">
                  <c:v>0.11886294150095172</c:v>
                </c:pt>
                <c:pt idx="190">
                  <c:v>0.11855088036364017</c:v>
                </c:pt>
                <c:pt idx="191">
                  <c:v>0.11712595188272019</c:v>
                </c:pt>
                <c:pt idx="192">
                  <c:v>0.1158174661194141</c:v>
                </c:pt>
                <c:pt idx="193">
                  <c:v>0.11405490161854588</c:v>
                </c:pt>
                <c:pt idx="194">
                  <c:v>0.11210048586852912</c:v>
                </c:pt>
                <c:pt idx="195">
                  <c:v>0.11111782441269731</c:v>
                </c:pt>
                <c:pt idx="196">
                  <c:v>0.11133441250679205</c:v>
                </c:pt>
                <c:pt idx="197">
                  <c:v>0.11067819601007005</c:v>
                </c:pt>
                <c:pt idx="198">
                  <c:v>0.10905322338774202</c:v>
                </c:pt>
                <c:pt idx="199">
                  <c:v>0.10763364422823055</c:v>
                </c:pt>
                <c:pt idx="200">
                  <c:v>0.10575790610631748</c:v>
                </c:pt>
                <c:pt idx="201">
                  <c:v>0.10550187962743236</c:v>
                </c:pt>
                <c:pt idx="202">
                  <c:v>0.10370202464635013</c:v>
                </c:pt>
                <c:pt idx="203">
                  <c:v>0.10377644647475313</c:v>
                </c:pt>
                <c:pt idx="204">
                  <c:v>0.10199422343043774</c:v>
                </c:pt>
                <c:pt idx="205">
                  <c:v>0.10170133264012232</c:v>
                </c:pt>
                <c:pt idx="206">
                  <c:v>0.10120370098393751</c:v>
                </c:pt>
                <c:pt idx="207">
                  <c:v>0.10113880861902363</c:v>
                </c:pt>
                <c:pt idx="208">
                  <c:v>9.9467889364264178E-2</c:v>
                </c:pt>
                <c:pt idx="209">
                  <c:v>9.8603496027766746E-2</c:v>
                </c:pt>
                <c:pt idx="210">
                  <c:v>9.7390125216170478E-2</c:v>
                </c:pt>
                <c:pt idx="211">
                  <c:v>9.7747857110335498E-2</c:v>
                </c:pt>
                <c:pt idx="212">
                  <c:v>9.6760298497971006E-2</c:v>
                </c:pt>
                <c:pt idx="213">
                  <c:v>9.5772790896806625E-2</c:v>
                </c:pt>
                <c:pt idx="214">
                  <c:v>9.3323573255188252E-2</c:v>
                </c:pt>
                <c:pt idx="215">
                  <c:v>9.1815834700649898E-2</c:v>
                </c:pt>
                <c:pt idx="216">
                  <c:v>9.1291778742803295E-2</c:v>
                </c:pt>
                <c:pt idx="217">
                  <c:v>9.1319637679077983E-2</c:v>
                </c:pt>
                <c:pt idx="218">
                  <c:v>9.0076665647678564E-2</c:v>
                </c:pt>
                <c:pt idx="219">
                  <c:v>8.8183380972442868E-2</c:v>
                </c:pt>
                <c:pt idx="220">
                  <c:v>8.7073255822791407E-2</c:v>
                </c:pt>
                <c:pt idx="221">
                  <c:v>8.6613656093557229E-2</c:v>
                </c:pt>
                <c:pt idx="222">
                  <c:v>8.6806626949763294E-2</c:v>
                </c:pt>
                <c:pt idx="223">
                  <c:v>8.5545922076562891E-2</c:v>
                </c:pt>
                <c:pt idx="224">
                  <c:v>8.4231735436319233E-2</c:v>
                </c:pt>
                <c:pt idx="225">
                  <c:v>8.2689100277091712E-2</c:v>
                </c:pt>
                <c:pt idx="226">
                  <c:v>8.1001738089393052E-2</c:v>
                </c:pt>
                <c:pt idx="227">
                  <c:v>8.0343364596577663E-2</c:v>
                </c:pt>
                <c:pt idx="228">
                  <c:v>7.8800105193708017E-2</c:v>
                </c:pt>
                <c:pt idx="229">
                  <c:v>7.9132442839144806E-2</c:v>
                </c:pt>
                <c:pt idx="230">
                  <c:v>7.7003529616220423E-2</c:v>
                </c:pt>
                <c:pt idx="231">
                  <c:v>7.6778952973336187E-2</c:v>
                </c:pt>
                <c:pt idx="232">
                  <c:v>7.4306138333249103E-2</c:v>
                </c:pt>
                <c:pt idx="233">
                  <c:v>7.4676351202223892E-2</c:v>
                </c:pt>
                <c:pt idx="234">
                  <c:v>7.297117715973972E-2</c:v>
                </c:pt>
                <c:pt idx="235">
                  <c:v>7.2159676753234092E-2</c:v>
                </c:pt>
                <c:pt idx="236">
                  <c:v>7.0592535131631579E-2</c:v>
                </c:pt>
                <c:pt idx="237">
                  <c:v>7.0774084602761592E-2</c:v>
                </c:pt>
                <c:pt idx="238">
                  <c:v>7.0537828003829628E-2</c:v>
                </c:pt>
                <c:pt idx="239">
                  <c:v>7.0415605445757784E-2</c:v>
                </c:pt>
                <c:pt idx="240">
                  <c:v>6.8375001209181802E-2</c:v>
                </c:pt>
                <c:pt idx="241">
                  <c:v>6.7060204796641806E-2</c:v>
                </c:pt>
                <c:pt idx="242">
                  <c:v>6.6921188266622758E-2</c:v>
                </c:pt>
                <c:pt idx="243">
                  <c:v>6.6381707164083953E-2</c:v>
                </c:pt>
                <c:pt idx="244">
                  <c:v>6.5491982441807012E-2</c:v>
                </c:pt>
                <c:pt idx="245">
                  <c:v>6.3491491744571721E-2</c:v>
                </c:pt>
                <c:pt idx="246">
                  <c:v>6.2530351921042934E-2</c:v>
                </c:pt>
                <c:pt idx="247">
                  <c:v>6.1510377712103714E-2</c:v>
                </c:pt>
                <c:pt idx="248">
                  <c:v>6.1310855517693011E-2</c:v>
                </c:pt>
                <c:pt idx="249">
                  <c:v>6.0613394127291165E-2</c:v>
                </c:pt>
                <c:pt idx="250">
                  <c:v>6.110903924371152E-2</c:v>
                </c:pt>
                <c:pt idx="251">
                  <c:v>6.050391926049916E-2</c:v>
                </c:pt>
                <c:pt idx="252">
                  <c:v>6.103022004122946E-2</c:v>
                </c:pt>
                <c:pt idx="253">
                  <c:v>6.1271664859712902E-2</c:v>
                </c:pt>
                <c:pt idx="254">
                  <c:v>6.1310868970283081E-2</c:v>
                </c:pt>
                <c:pt idx="255">
                  <c:v>5.9764543804550034E-2</c:v>
                </c:pt>
                <c:pt idx="256">
                  <c:v>5.8524971473754746E-2</c:v>
                </c:pt>
                <c:pt idx="257">
                  <c:v>5.7572370357914938E-2</c:v>
                </c:pt>
                <c:pt idx="258">
                  <c:v>5.7807173574072175E-2</c:v>
                </c:pt>
                <c:pt idx="259">
                  <c:v>5.6763648255794004E-2</c:v>
                </c:pt>
                <c:pt idx="260">
                  <c:v>5.6414928324630922E-2</c:v>
                </c:pt>
                <c:pt idx="261">
                  <c:v>5.533810927381503E-2</c:v>
                </c:pt>
                <c:pt idx="262">
                  <c:v>5.6170433228850486E-2</c:v>
                </c:pt>
                <c:pt idx="263">
                  <c:v>5.4929934947036421E-2</c:v>
                </c:pt>
                <c:pt idx="264">
                  <c:v>5.4514137236015565E-2</c:v>
                </c:pt>
                <c:pt idx="265">
                  <c:v>5.2675969455097796E-2</c:v>
                </c:pt>
                <c:pt idx="266">
                  <c:v>5.2981960803660813E-2</c:v>
                </c:pt>
                <c:pt idx="267">
                  <c:v>5.3163624111765957E-2</c:v>
                </c:pt>
                <c:pt idx="268">
                  <c:v>5.3419813820898894E-2</c:v>
                </c:pt>
                <c:pt idx="269">
                  <c:v>5.2357802619020573E-2</c:v>
                </c:pt>
                <c:pt idx="270">
                  <c:v>5.1539441019220519E-2</c:v>
                </c:pt>
                <c:pt idx="271">
                  <c:v>5.0606638007049932E-2</c:v>
                </c:pt>
                <c:pt idx="272">
                  <c:v>5.0524538385349399E-2</c:v>
                </c:pt>
                <c:pt idx="273">
                  <c:v>4.9778502480654775E-2</c:v>
                </c:pt>
                <c:pt idx="274">
                  <c:v>4.9258798129458561E-2</c:v>
                </c:pt>
                <c:pt idx="275">
                  <c:v>4.9792306772277597E-2</c:v>
                </c:pt>
                <c:pt idx="276">
                  <c:v>4.9761082043994591E-2</c:v>
                </c:pt>
                <c:pt idx="277">
                  <c:v>5.0431210688322591E-2</c:v>
                </c:pt>
                <c:pt idx="278">
                  <c:v>5.0010854902959694E-2</c:v>
                </c:pt>
                <c:pt idx="279">
                  <c:v>5.0020435875229433E-2</c:v>
                </c:pt>
                <c:pt idx="280">
                  <c:v>4.8658489000351877E-2</c:v>
                </c:pt>
                <c:pt idx="281">
                  <c:v>4.7035649482402284E-2</c:v>
                </c:pt>
                <c:pt idx="282">
                  <c:v>4.6715777923316402E-2</c:v>
                </c:pt>
                <c:pt idx="283">
                  <c:v>4.7646905071507456E-2</c:v>
                </c:pt>
                <c:pt idx="284">
                  <c:v>4.783003083320754E-2</c:v>
                </c:pt>
                <c:pt idx="285">
                  <c:v>4.7448940083999955E-2</c:v>
                </c:pt>
                <c:pt idx="286">
                  <c:v>4.7028790068181094E-2</c:v>
                </c:pt>
                <c:pt idx="287">
                  <c:v>4.6923001266431813E-2</c:v>
                </c:pt>
                <c:pt idx="288">
                  <c:v>4.6771825052298682E-2</c:v>
                </c:pt>
                <c:pt idx="289">
                  <c:v>4.6620261310612622E-2</c:v>
                </c:pt>
                <c:pt idx="290">
                  <c:v>4.6112697713082004E-2</c:v>
                </c:pt>
                <c:pt idx="291">
                  <c:v>4.680715674614945E-2</c:v>
                </c:pt>
                <c:pt idx="292">
                  <c:v>4.6296477602785234E-2</c:v>
                </c:pt>
                <c:pt idx="293">
                  <c:v>4.7468423571309322E-2</c:v>
                </c:pt>
                <c:pt idx="294">
                  <c:v>4.7277531821636881E-2</c:v>
                </c:pt>
                <c:pt idx="295">
                  <c:v>4.6750842176016806E-2</c:v>
                </c:pt>
                <c:pt idx="296">
                  <c:v>4.6155276082818858E-2</c:v>
                </c:pt>
                <c:pt idx="297">
                  <c:v>4.5681961086761987E-2</c:v>
                </c:pt>
                <c:pt idx="298">
                  <c:v>4.6372383451977153E-2</c:v>
                </c:pt>
                <c:pt idx="299">
                  <c:v>4.6330627273161194E-2</c:v>
                </c:pt>
                <c:pt idx="300">
                  <c:v>4.6335498451952853E-2</c:v>
                </c:pt>
                <c:pt idx="301">
                  <c:v>4.5991546819161323E-2</c:v>
                </c:pt>
                <c:pt idx="302">
                  <c:v>4.6014296835585999E-2</c:v>
                </c:pt>
                <c:pt idx="303">
                  <c:v>4.5821647642911432E-2</c:v>
                </c:pt>
                <c:pt idx="304">
                  <c:v>4.6499734240700502E-2</c:v>
                </c:pt>
                <c:pt idx="305">
                  <c:v>4.6763240265603814E-2</c:v>
                </c:pt>
                <c:pt idx="306">
                  <c:v>4.67530301503871E-2</c:v>
                </c:pt>
                <c:pt idx="307">
                  <c:v>4.6328121319896991E-2</c:v>
                </c:pt>
                <c:pt idx="308">
                  <c:v>4.5360038454941173E-2</c:v>
                </c:pt>
                <c:pt idx="309">
                  <c:v>4.4330308116934732E-2</c:v>
                </c:pt>
                <c:pt idx="310">
                  <c:v>4.4064560946248416E-2</c:v>
                </c:pt>
                <c:pt idx="311">
                  <c:v>4.4246468561373445E-2</c:v>
                </c:pt>
                <c:pt idx="312">
                  <c:v>4.4564794900049304E-2</c:v>
                </c:pt>
                <c:pt idx="313">
                  <c:v>4.3972940810491912E-2</c:v>
                </c:pt>
                <c:pt idx="314">
                  <c:v>4.3727204932150134E-2</c:v>
                </c:pt>
                <c:pt idx="315">
                  <c:v>4.3874505986051505E-2</c:v>
                </c:pt>
                <c:pt idx="316">
                  <c:v>4.4017767675473433E-2</c:v>
                </c:pt>
                <c:pt idx="317">
                  <c:v>4.3733146501412301E-2</c:v>
                </c:pt>
                <c:pt idx="318">
                  <c:v>4.3245933037913104E-2</c:v>
                </c:pt>
                <c:pt idx="319">
                  <c:v>4.3231233827387403E-2</c:v>
                </c:pt>
                <c:pt idx="320">
                  <c:v>4.3678990340258302E-2</c:v>
                </c:pt>
                <c:pt idx="321">
                  <c:v>4.4623688952067912E-2</c:v>
                </c:pt>
                <c:pt idx="322">
                  <c:v>4.3917989331519192E-2</c:v>
                </c:pt>
                <c:pt idx="323">
                  <c:v>4.303800848379135E-2</c:v>
                </c:pt>
                <c:pt idx="324">
                  <c:v>4.262451899309188E-2</c:v>
                </c:pt>
                <c:pt idx="325">
                  <c:v>4.2120866634150746E-2</c:v>
                </c:pt>
                <c:pt idx="326">
                  <c:v>4.2440918972247582E-2</c:v>
                </c:pt>
                <c:pt idx="327">
                  <c:v>4.2516719793196114E-2</c:v>
                </c:pt>
                <c:pt idx="328">
                  <c:v>4.3072541905045433E-2</c:v>
                </c:pt>
                <c:pt idx="329">
                  <c:v>4.3269796442997471E-2</c:v>
                </c:pt>
                <c:pt idx="330">
                  <c:v>4.2587181438397181E-2</c:v>
                </c:pt>
                <c:pt idx="331">
                  <c:v>4.261388721704041E-2</c:v>
                </c:pt>
                <c:pt idx="332">
                  <c:v>4.2495428993964919E-2</c:v>
                </c:pt>
                <c:pt idx="333">
                  <c:v>4.2515881042957573E-2</c:v>
                </c:pt>
                <c:pt idx="334">
                  <c:v>4.2452336960709922E-2</c:v>
                </c:pt>
                <c:pt idx="335">
                  <c:v>4.2225734144215973E-2</c:v>
                </c:pt>
                <c:pt idx="336">
                  <c:v>4.2233502046900899E-2</c:v>
                </c:pt>
                <c:pt idx="337">
                  <c:v>4.2119743579895307E-2</c:v>
                </c:pt>
                <c:pt idx="338">
                  <c:v>4.2418784529597124E-2</c:v>
                </c:pt>
                <c:pt idx="339">
                  <c:v>4.2831873558757068E-2</c:v>
                </c:pt>
                <c:pt idx="340">
                  <c:v>4.3613733221080982E-2</c:v>
                </c:pt>
                <c:pt idx="341">
                  <c:v>4.3955656214144836E-2</c:v>
                </c:pt>
                <c:pt idx="342">
                  <c:v>4.3624062321958847E-2</c:v>
                </c:pt>
                <c:pt idx="343">
                  <c:v>4.3966884427033934E-2</c:v>
                </c:pt>
                <c:pt idx="344">
                  <c:v>4.4423175099292153E-2</c:v>
                </c:pt>
                <c:pt idx="345">
                  <c:v>4.5352794215357178E-2</c:v>
                </c:pt>
                <c:pt idx="346">
                  <c:v>4.5275702866516866E-2</c:v>
                </c:pt>
                <c:pt idx="347">
                  <c:v>4.5451895862344979E-2</c:v>
                </c:pt>
                <c:pt idx="348">
                  <c:v>4.4901437340169194E-2</c:v>
                </c:pt>
                <c:pt idx="349">
                  <c:v>4.4681400970081192E-2</c:v>
                </c:pt>
                <c:pt idx="350">
                  <c:v>4.3725889015555797E-2</c:v>
                </c:pt>
                <c:pt idx="351">
                  <c:v>4.3958107858695902E-2</c:v>
                </c:pt>
                <c:pt idx="352">
                  <c:v>4.4653948901668232E-2</c:v>
                </c:pt>
                <c:pt idx="353">
                  <c:v>4.517120847848765E-2</c:v>
                </c:pt>
                <c:pt idx="354">
                  <c:v>4.518645827568149E-2</c:v>
                </c:pt>
                <c:pt idx="355">
                  <c:v>4.3697332349360185E-2</c:v>
                </c:pt>
                <c:pt idx="356">
                  <c:v>4.1447465699349796E-2</c:v>
                </c:pt>
                <c:pt idx="357">
                  <c:v>4.1732226925720893E-2</c:v>
                </c:pt>
                <c:pt idx="358">
                  <c:v>4.2319048300787795E-2</c:v>
                </c:pt>
                <c:pt idx="359">
                  <c:v>4.3994001186032812E-2</c:v>
                </c:pt>
                <c:pt idx="360">
                  <c:v>4.3190552713798278E-2</c:v>
                </c:pt>
                <c:pt idx="361">
                  <c:v>4.2873403165750272E-2</c:v>
                </c:pt>
                <c:pt idx="362">
                  <c:v>4.3479931487304488E-2</c:v>
                </c:pt>
                <c:pt idx="363">
                  <c:v>4.4196729547372124E-2</c:v>
                </c:pt>
                <c:pt idx="364">
                  <c:v>4.3863509519635024E-2</c:v>
                </c:pt>
                <c:pt idx="365">
                  <c:v>4.3050159165245946E-2</c:v>
                </c:pt>
                <c:pt idx="366">
                  <c:v>4.3095814791590761E-2</c:v>
                </c:pt>
                <c:pt idx="367">
                  <c:v>4.3877680827200435E-2</c:v>
                </c:pt>
                <c:pt idx="368">
                  <c:v>4.4151546944016434E-2</c:v>
                </c:pt>
                <c:pt idx="369">
                  <c:v>4.3044988968225339E-2</c:v>
                </c:pt>
                <c:pt idx="370">
                  <c:v>4.2453876944903934E-2</c:v>
                </c:pt>
                <c:pt idx="371">
                  <c:v>4.1996543199399716E-2</c:v>
                </c:pt>
                <c:pt idx="372">
                  <c:v>4.3347364427769354E-2</c:v>
                </c:pt>
                <c:pt idx="373">
                  <c:v>4.4064460682521858E-2</c:v>
                </c:pt>
                <c:pt idx="374">
                  <c:v>4.4779447353721857E-2</c:v>
                </c:pt>
                <c:pt idx="375">
                  <c:v>4.5004879349108733E-2</c:v>
                </c:pt>
                <c:pt idx="376">
                  <c:v>4.4968089067853802E-2</c:v>
                </c:pt>
                <c:pt idx="377">
                  <c:v>4.4676610976042197E-2</c:v>
                </c:pt>
                <c:pt idx="378">
                  <c:v>4.4754058198133981E-2</c:v>
                </c:pt>
                <c:pt idx="379">
                  <c:v>4.6390091656081996E-2</c:v>
                </c:pt>
                <c:pt idx="380">
                  <c:v>4.8366027076755434E-2</c:v>
                </c:pt>
                <c:pt idx="381">
                  <c:v>5.050953423910752E-2</c:v>
                </c:pt>
                <c:pt idx="382">
                  <c:v>5.2286080890266588E-2</c:v>
                </c:pt>
                <c:pt idx="383">
                  <c:v>5.3601700257702577E-2</c:v>
                </c:pt>
                <c:pt idx="384">
                  <c:v>5.2182724301128601E-2</c:v>
                </c:pt>
                <c:pt idx="385">
                  <c:v>5.1585479821657454E-2</c:v>
                </c:pt>
                <c:pt idx="386">
                  <c:v>5.3320898536782325E-2</c:v>
                </c:pt>
                <c:pt idx="387">
                  <c:v>5.6265128061648156E-2</c:v>
                </c:pt>
                <c:pt idx="388">
                  <c:v>5.8005917091932334E-2</c:v>
                </c:pt>
                <c:pt idx="389">
                  <c:v>5.7789997665914333E-2</c:v>
                </c:pt>
                <c:pt idx="390">
                  <c:v>5.8556411874073407E-2</c:v>
                </c:pt>
                <c:pt idx="391">
                  <c:v>5.8871870153211964E-2</c:v>
                </c:pt>
                <c:pt idx="392">
                  <c:v>5.8698483956559092E-2</c:v>
                </c:pt>
                <c:pt idx="393">
                  <c:v>5.9189266266471224E-2</c:v>
                </c:pt>
                <c:pt idx="394">
                  <c:v>6.0052045210104363E-2</c:v>
                </c:pt>
                <c:pt idx="395">
                  <c:v>6.0436496929630684E-2</c:v>
                </c:pt>
                <c:pt idx="396">
                  <c:v>5.9974913835433567E-2</c:v>
                </c:pt>
                <c:pt idx="397">
                  <c:v>5.9898100368819374E-2</c:v>
                </c:pt>
                <c:pt idx="398">
                  <c:v>6.0508251838385534E-2</c:v>
                </c:pt>
                <c:pt idx="399">
                  <c:v>6.0940442706412155E-2</c:v>
                </c:pt>
                <c:pt idx="400">
                  <c:v>5.8998217469866492E-2</c:v>
                </c:pt>
                <c:pt idx="401">
                  <c:v>5.7546861434950053E-2</c:v>
                </c:pt>
                <c:pt idx="402">
                  <c:v>5.5150363812802382E-2</c:v>
                </c:pt>
                <c:pt idx="403">
                  <c:v>5.5182450620574773E-2</c:v>
                </c:pt>
                <c:pt idx="404">
                  <c:v>5.3972921554901812E-2</c:v>
                </c:pt>
                <c:pt idx="405">
                  <c:v>5.3749073212372697E-2</c:v>
                </c:pt>
                <c:pt idx="406">
                  <c:v>5.2527109179049861E-2</c:v>
                </c:pt>
                <c:pt idx="407">
                  <c:v>5.1383235959262918E-2</c:v>
                </c:pt>
                <c:pt idx="408">
                  <c:v>4.8125343524090355E-2</c:v>
                </c:pt>
                <c:pt idx="409">
                  <c:v>4.5772689689496923E-2</c:v>
                </c:pt>
                <c:pt idx="410">
                  <c:v>4.1869576223276125E-2</c:v>
                </c:pt>
                <c:pt idx="411">
                  <c:v>4.1832355732767466E-2</c:v>
                </c:pt>
                <c:pt idx="412">
                  <c:v>4.0541478384166545E-2</c:v>
                </c:pt>
                <c:pt idx="413">
                  <c:v>4.1352368605727725E-2</c:v>
                </c:pt>
                <c:pt idx="414">
                  <c:v>3.7863386329427456E-2</c:v>
                </c:pt>
                <c:pt idx="415">
                  <c:v>3.6002907091594365E-2</c:v>
                </c:pt>
                <c:pt idx="416">
                  <c:v>3.416334911126441E-2</c:v>
                </c:pt>
                <c:pt idx="417">
                  <c:v>3.3671033288503904E-2</c:v>
                </c:pt>
                <c:pt idx="418">
                  <c:v>3.2376885918008559E-2</c:v>
                </c:pt>
                <c:pt idx="419">
                  <c:v>3.1906399578640651E-2</c:v>
                </c:pt>
                <c:pt idx="420">
                  <c:v>3.1311023716873221E-2</c:v>
                </c:pt>
                <c:pt idx="421">
                  <c:v>3.1009506050211046E-2</c:v>
                </c:pt>
                <c:pt idx="422">
                  <c:v>3.016322828225235E-2</c:v>
                </c:pt>
                <c:pt idx="423">
                  <c:v>2.9665779969463697E-2</c:v>
                </c:pt>
                <c:pt idx="424">
                  <c:v>2.7904456548321022E-2</c:v>
                </c:pt>
                <c:pt idx="425">
                  <c:v>2.745080864346475E-2</c:v>
                </c:pt>
                <c:pt idx="426">
                  <c:v>2.8329911320139022E-2</c:v>
                </c:pt>
                <c:pt idx="427">
                  <c:v>2.8567325563447071E-2</c:v>
                </c:pt>
                <c:pt idx="428">
                  <c:v>2.8249103183626209E-2</c:v>
                </c:pt>
                <c:pt idx="429">
                  <c:v>2.6976045670776629E-2</c:v>
                </c:pt>
                <c:pt idx="430">
                  <c:v>2.6400956767382432E-2</c:v>
                </c:pt>
                <c:pt idx="431">
                  <c:v>2.5817692042313562E-2</c:v>
                </c:pt>
                <c:pt idx="432">
                  <c:v>2.5949898867260412E-2</c:v>
                </c:pt>
                <c:pt idx="433">
                  <c:v>2.5990344709790645E-2</c:v>
                </c:pt>
                <c:pt idx="434">
                  <c:v>2.5966000605636263E-2</c:v>
                </c:pt>
                <c:pt idx="435">
                  <c:v>2.4367062607383552E-2</c:v>
                </c:pt>
                <c:pt idx="436">
                  <c:v>2.4187936551389681E-2</c:v>
                </c:pt>
                <c:pt idx="437">
                  <c:v>2.5041283363116451E-2</c:v>
                </c:pt>
                <c:pt idx="438">
                  <c:v>2.542628970505138E-2</c:v>
                </c:pt>
                <c:pt idx="439">
                  <c:v>2.4900014553423264E-2</c:v>
                </c:pt>
                <c:pt idx="440">
                  <c:v>2.1633140718355683E-2</c:v>
                </c:pt>
                <c:pt idx="441">
                  <c:v>2.024571709457848E-2</c:v>
                </c:pt>
                <c:pt idx="442">
                  <c:v>2.0249892419630159E-2</c:v>
                </c:pt>
                <c:pt idx="443">
                  <c:v>2.3662978264247115E-2</c:v>
                </c:pt>
                <c:pt idx="444">
                  <c:v>2.4141873945592817E-2</c:v>
                </c:pt>
                <c:pt idx="445">
                  <c:v>2.4852375249540072E-2</c:v>
                </c:pt>
                <c:pt idx="446">
                  <c:v>2.3342875543971832E-2</c:v>
                </c:pt>
                <c:pt idx="447">
                  <c:v>2.3119055973532577E-2</c:v>
                </c:pt>
                <c:pt idx="448">
                  <c:v>2.2400552344300814E-2</c:v>
                </c:pt>
                <c:pt idx="449">
                  <c:v>2.2085610924701821E-2</c:v>
                </c:pt>
                <c:pt idx="450">
                  <c:v>2.4880815091536782E-2</c:v>
                </c:pt>
                <c:pt idx="451">
                  <c:v>2.4476729007928532E-2</c:v>
                </c:pt>
                <c:pt idx="452">
                  <c:v>2.3866727675130758E-2</c:v>
                </c:pt>
                <c:pt idx="453">
                  <c:v>2.0838374340041443E-2</c:v>
                </c:pt>
                <c:pt idx="454">
                  <c:v>1.8859546621517641E-2</c:v>
                </c:pt>
                <c:pt idx="455">
                  <c:v>1.9982339959516149E-2</c:v>
                </c:pt>
                <c:pt idx="456">
                  <c:v>2.0499074262679412E-2</c:v>
                </c:pt>
                <c:pt idx="457">
                  <c:v>2.1350699802396331E-2</c:v>
                </c:pt>
                <c:pt idx="458">
                  <c:v>1.9618170251290021E-2</c:v>
                </c:pt>
                <c:pt idx="459">
                  <c:v>1.8597067606397191E-2</c:v>
                </c:pt>
                <c:pt idx="460">
                  <c:v>1.7814022863509964E-2</c:v>
                </c:pt>
                <c:pt idx="461">
                  <c:v>1.8783522912764843E-2</c:v>
                </c:pt>
                <c:pt idx="462">
                  <c:v>2.0610582343909955E-2</c:v>
                </c:pt>
                <c:pt idx="463">
                  <c:v>2.2336676419758842E-2</c:v>
                </c:pt>
                <c:pt idx="464">
                  <c:v>2.3322084379685804E-2</c:v>
                </c:pt>
                <c:pt idx="465">
                  <c:v>2.1996965585907812E-2</c:v>
                </c:pt>
                <c:pt idx="466">
                  <c:v>2.3662788561202398E-2</c:v>
                </c:pt>
                <c:pt idx="467">
                  <c:v>2.1457961427660287E-2</c:v>
                </c:pt>
                <c:pt idx="468">
                  <c:v>2.0628154336861167E-2</c:v>
                </c:pt>
                <c:pt idx="469">
                  <c:v>1.8544599492797336E-2</c:v>
                </c:pt>
                <c:pt idx="470">
                  <c:v>1.9480240946456763E-2</c:v>
                </c:pt>
                <c:pt idx="471">
                  <c:v>1.8790091085537225E-2</c:v>
                </c:pt>
                <c:pt idx="472">
                  <c:v>1.9055303173940271E-2</c:v>
                </c:pt>
                <c:pt idx="473">
                  <c:v>1.8007996057116678E-2</c:v>
                </c:pt>
                <c:pt idx="474">
                  <c:v>1.8134397100187539E-2</c:v>
                </c:pt>
                <c:pt idx="475">
                  <c:v>1.7015985411480548E-2</c:v>
                </c:pt>
                <c:pt idx="476">
                  <c:v>1.791927522977968E-2</c:v>
                </c:pt>
                <c:pt idx="477">
                  <c:v>1.7825053364575783E-2</c:v>
                </c:pt>
                <c:pt idx="478">
                  <c:v>1.9282739800027884E-2</c:v>
                </c:pt>
                <c:pt idx="479">
                  <c:v>1.9089384040947323E-2</c:v>
                </c:pt>
                <c:pt idx="480">
                  <c:v>2.0859426459872085E-2</c:v>
                </c:pt>
                <c:pt idx="481">
                  <c:v>1.9788294803906994E-2</c:v>
                </c:pt>
                <c:pt idx="482">
                  <c:v>1.8527717245709285E-2</c:v>
                </c:pt>
                <c:pt idx="483">
                  <c:v>1.9370274477571222E-2</c:v>
                </c:pt>
                <c:pt idx="484">
                  <c:v>1.9118857731755683E-2</c:v>
                </c:pt>
                <c:pt idx="485">
                  <c:v>1.8022044772719462E-2</c:v>
                </c:pt>
                <c:pt idx="486">
                  <c:v>1.7605131165612763E-2</c:v>
                </c:pt>
                <c:pt idx="487">
                  <c:v>1.7370002825090894E-2</c:v>
                </c:pt>
                <c:pt idx="488">
                  <c:v>1.7698767588292922E-2</c:v>
                </c:pt>
                <c:pt idx="489">
                  <c:v>1.5454345288788444E-2</c:v>
                </c:pt>
                <c:pt idx="490">
                  <c:v>1.7223149575628902E-2</c:v>
                </c:pt>
                <c:pt idx="491">
                  <c:v>1.7830881510687905E-2</c:v>
                </c:pt>
                <c:pt idx="492">
                  <c:v>1.791391221790108E-2</c:v>
                </c:pt>
                <c:pt idx="493">
                  <c:v>1.5743012567834305E-2</c:v>
                </c:pt>
                <c:pt idx="494">
                  <c:v>1.6686650520645715E-2</c:v>
                </c:pt>
                <c:pt idx="495">
                  <c:v>1.6286887156315905E-2</c:v>
                </c:pt>
                <c:pt idx="496">
                  <c:v>1.9231313430795312E-2</c:v>
                </c:pt>
                <c:pt idx="497">
                  <c:v>1.7419578773153081E-2</c:v>
                </c:pt>
                <c:pt idx="498">
                  <c:v>1.7897570925901548E-2</c:v>
                </c:pt>
                <c:pt idx="499">
                  <c:v>1.4852430094256465E-2</c:v>
                </c:pt>
                <c:pt idx="500">
                  <c:v>1.447642986753426E-2</c:v>
                </c:pt>
                <c:pt idx="501">
                  <c:v>1.7503823240308813E-2</c:v>
                </c:pt>
                <c:pt idx="502">
                  <c:v>1.7905457413062553E-2</c:v>
                </c:pt>
                <c:pt idx="503">
                  <c:v>2.0297887203863389E-2</c:v>
                </c:pt>
                <c:pt idx="504">
                  <c:v>1.840378195027996E-2</c:v>
                </c:pt>
                <c:pt idx="505">
                  <c:v>2.0304983146662774E-2</c:v>
                </c:pt>
                <c:pt idx="506">
                  <c:v>1.8008604010353525E-2</c:v>
                </c:pt>
                <c:pt idx="507">
                  <c:v>1.7151479499811568E-2</c:v>
                </c:pt>
                <c:pt idx="508">
                  <c:v>1.5800024178598663E-2</c:v>
                </c:pt>
                <c:pt idx="509">
                  <c:v>1.5109304528158726E-2</c:v>
                </c:pt>
                <c:pt idx="510">
                  <c:v>1.6361004477046255E-2</c:v>
                </c:pt>
                <c:pt idx="511">
                  <c:v>2.0435911446186058E-2</c:v>
                </c:pt>
                <c:pt idx="512">
                  <c:v>2.3966996626963805E-2</c:v>
                </c:pt>
                <c:pt idx="513">
                  <c:v>2.3115666370178357E-2</c:v>
                </c:pt>
                <c:pt idx="514">
                  <c:v>1.8654023015969471E-2</c:v>
                </c:pt>
                <c:pt idx="515">
                  <c:v>1.8458022346226885E-2</c:v>
                </c:pt>
                <c:pt idx="516">
                  <c:v>1.7874575797123676E-2</c:v>
                </c:pt>
                <c:pt idx="517">
                  <c:v>1.9354217338032931E-2</c:v>
                </c:pt>
                <c:pt idx="518">
                  <c:v>1.9761322092835626E-2</c:v>
                </c:pt>
                <c:pt idx="519">
                  <c:v>2.1367476145321848E-2</c:v>
                </c:pt>
                <c:pt idx="520">
                  <c:v>2.1395251264520857E-2</c:v>
                </c:pt>
              </c:numCache>
            </c:numRef>
          </c:val>
        </c:ser>
        <c:ser>
          <c:idx val="24"/>
          <c:order val="21"/>
          <c:tx>
            <c:strRef>
              <c:f>APHY_t!$E$23</c:f>
              <c:strCache>
                <c:ptCount val="1"/>
                <c:pt idx="0">
                  <c:v>P22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APHY_t!$F$23:$TF$23</c:f>
              <c:numCache>
                <c:formatCode>General</c:formatCode>
                <c:ptCount val="521"/>
                <c:pt idx="0">
                  <c:v>1.572380120479598</c:v>
                </c:pt>
                <c:pt idx="1">
                  <c:v>1.3849530000428643</c:v>
                </c:pt>
                <c:pt idx="2">
                  <c:v>1.564770586625146</c:v>
                </c:pt>
                <c:pt idx="3">
                  <c:v>1.7066005389523764</c:v>
                </c:pt>
                <c:pt idx="4">
                  <c:v>1.9952539980208053</c:v>
                </c:pt>
                <c:pt idx="5">
                  <c:v>1.5622373017845921</c:v>
                </c:pt>
                <c:pt idx="6">
                  <c:v>1.6692109026813495</c:v>
                </c:pt>
                <c:pt idx="7">
                  <c:v>0.48846212671274847</c:v>
                </c:pt>
                <c:pt idx="8">
                  <c:v>1.5683845976304298</c:v>
                </c:pt>
                <c:pt idx="9">
                  <c:v>1.740959460198954</c:v>
                </c:pt>
                <c:pt idx="10">
                  <c:v>1.840948431189678</c:v>
                </c:pt>
                <c:pt idx="11">
                  <c:v>1.7875668297284875</c:v>
                </c:pt>
                <c:pt idx="12">
                  <c:v>1.7204531345296703</c:v>
                </c:pt>
                <c:pt idx="13">
                  <c:v>1.7423252875884252</c:v>
                </c:pt>
                <c:pt idx="14">
                  <c:v>1.3744740102441653</c:v>
                </c:pt>
                <c:pt idx="15">
                  <c:v>0.69457262003506748</c:v>
                </c:pt>
                <c:pt idx="16">
                  <c:v>0.86036099976723091</c:v>
                </c:pt>
                <c:pt idx="17">
                  <c:v>1.2474973566485188</c:v>
                </c:pt>
                <c:pt idx="18">
                  <c:v>1.6896030028431168</c:v>
                </c:pt>
                <c:pt idx="19">
                  <c:v>1.2059388907929012</c:v>
                </c:pt>
                <c:pt idx="20">
                  <c:v>0.79605587646265463</c:v>
                </c:pt>
                <c:pt idx="21">
                  <c:v>0.89682412783249532</c:v>
                </c:pt>
                <c:pt idx="22">
                  <c:v>1.2788505245434483</c:v>
                </c:pt>
                <c:pt idx="23">
                  <c:v>1.3218073762425391</c:v>
                </c:pt>
                <c:pt idx="24">
                  <c:v>1.404931724519221</c:v>
                </c:pt>
                <c:pt idx="25">
                  <c:v>1.3249620407439133</c:v>
                </c:pt>
                <c:pt idx="26">
                  <c:v>1.5881009240211101</c:v>
                </c:pt>
                <c:pt idx="27">
                  <c:v>1.3928938346406881</c:v>
                </c:pt>
                <c:pt idx="28">
                  <c:v>1.3159926203762984</c:v>
                </c:pt>
                <c:pt idx="29">
                  <c:v>1.2072423649893673</c:v>
                </c:pt>
                <c:pt idx="30">
                  <c:v>1.2587385329270586</c:v>
                </c:pt>
                <c:pt idx="31">
                  <c:v>1.2167697340558292</c:v>
                </c:pt>
                <c:pt idx="32">
                  <c:v>1.1252879736224681</c:v>
                </c:pt>
                <c:pt idx="33">
                  <c:v>1.1508921082316921</c:v>
                </c:pt>
                <c:pt idx="34">
                  <c:v>1.1795287105054428</c:v>
                </c:pt>
                <c:pt idx="35">
                  <c:v>1.2147799414280709</c:v>
                </c:pt>
                <c:pt idx="36">
                  <c:v>1.1667509839741201</c:v>
                </c:pt>
                <c:pt idx="37">
                  <c:v>1.1198593516638715</c:v>
                </c:pt>
                <c:pt idx="38">
                  <c:v>1.0822207342288761</c:v>
                </c:pt>
                <c:pt idx="39">
                  <c:v>1.1369970755183161</c:v>
                </c:pt>
                <c:pt idx="40">
                  <c:v>1.1156340954673489</c:v>
                </c:pt>
                <c:pt idx="41">
                  <c:v>1.0929641143853872</c:v>
                </c:pt>
                <c:pt idx="42">
                  <c:v>1.0197650601327815</c:v>
                </c:pt>
                <c:pt idx="43">
                  <c:v>1.0035481165508722</c:v>
                </c:pt>
                <c:pt idx="44">
                  <c:v>0.9551977364286699</c:v>
                </c:pt>
                <c:pt idx="45">
                  <c:v>0.99028454074579741</c:v>
                </c:pt>
                <c:pt idx="46">
                  <c:v>0.98068350013731165</c:v>
                </c:pt>
                <c:pt idx="47">
                  <c:v>0.9995957811814985</c:v>
                </c:pt>
                <c:pt idx="48">
                  <c:v>0.96168223810616282</c:v>
                </c:pt>
                <c:pt idx="49">
                  <c:v>0.94382692497720111</c:v>
                </c:pt>
                <c:pt idx="50">
                  <c:v>0.90642189021750863</c:v>
                </c:pt>
                <c:pt idx="51">
                  <c:v>0.87699688846726753</c:v>
                </c:pt>
                <c:pt idx="52">
                  <c:v>0.85524743346463517</c:v>
                </c:pt>
                <c:pt idx="53">
                  <c:v>0.84882119071873063</c:v>
                </c:pt>
                <c:pt idx="54">
                  <c:v>0.83168353111856663</c:v>
                </c:pt>
                <c:pt idx="55">
                  <c:v>0.81304149506717804</c:v>
                </c:pt>
                <c:pt idx="56">
                  <c:v>0.77873843655154851</c:v>
                </c:pt>
                <c:pt idx="57">
                  <c:v>0.76133348449688765</c:v>
                </c:pt>
                <c:pt idx="58">
                  <c:v>0.7496742061037861</c:v>
                </c:pt>
                <c:pt idx="59">
                  <c:v>0.74347736775583417</c:v>
                </c:pt>
                <c:pt idx="60">
                  <c:v>0.72783038071904549</c:v>
                </c:pt>
                <c:pt idx="61">
                  <c:v>0.70809465222619705</c:v>
                </c:pt>
                <c:pt idx="62">
                  <c:v>0.68641935230091622</c:v>
                </c:pt>
                <c:pt idx="63">
                  <c:v>0.67152493570257565</c:v>
                </c:pt>
                <c:pt idx="64">
                  <c:v>0.65499120169643621</c:v>
                </c:pt>
                <c:pt idx="65">
                  <c:v>0.63929364796248944</c:v>
                </c:pt>
                <c:pt idx="66">
                  <c:v>0.60382878136502061</c:v>
                </c:pt>
                <c:pt idx="67">
                  <c:v>0.57995395272539185</c:v>
                </c:pt>
                <c:pt idx="68">
                  <c:v>0.56335046137780453</c:v>
                </c:pt>
                <c:pt idx="69">
                  <c:v>0.56666505168343051</c:v>
                </c:pt>
                <c:pt idx="70">
                  <c:v>0.55538772610304354</c:v>
                </c:pt>
                <c:pt idx="71">
                  <c:v>0.5403118178712889</c:v>
                </c:pt>
                <c:pt idx="72">
                  <c:v>0.52396588058739968</c:v>
                </c:pt>
                <c:pt idx="73">
                  <c:v>0.50801240277348469</c:v>
                </c:pt>
                <c:pt idx="74">
                  <c:v>0.49238731248162382</c:v>
                </c:pt>
                <c:pt idx="75">
                  <c:v>0.47947105696119019</c:v>
                </c:pt>
                <c:pt idx="76">
                  <c:v>0.47073973423635329</c:v>
                </c:pt>
                <c:pt idx="77">
                  <c:v>0.46204101717365348</c:v>
                </c:pt>
                <c:pt idx="78">
                  <c:v>0.44331417410657481</c:v>
                </c:pt>
                <c:pt idx="79">
                  <c:v>0.42315427363571922</c:v>
                </c:pt>
                <c:pt idx="80">
                  <c:v>0.41313187231889742</c:v>
                </c:pt>
                <c:pt idx="81">
                  <c:v>0.40959017409020082</c:v>
                </c:pt>
                <c:pt idx="82">
                  <c:v>0.40666598316965641</c:v>
                </c:pt>
                <c:pt idx="83">
                  <c:v>0.38735839381926168</c:v>
                </c:pt>
                <c:pt idx="84">
                  <c:v>0.36662625480243488</c:v>
                </c:pt>
                <c:pt idx="85">
                  <c:v>0.36024843046735139</c:v>
                </c:pt>
                <c:pt idx="86">
                  <c:v>0.34288352785246229</c:v>
                </c:pt>
                <c:pt idx="87">
                  <c:v>0.33349575944001308</c:v>
                </c:pt>
                <c:pt idx="88">
                  <c:v>0.31732745863658707</c:v>
                </c:pt>
                <c:pt idx="89">
                  <c:v>0.31350562809923882</c:v>
                </c:pt>
                <c:pt idx="90">
                  <c:v>0.30858108781762478</c:v>
                </c:pt>
                <c:pt idx="91">
                  <c:v>0.30077157636807583</c:v>
                </c:pt>
                <c:pt idx="92">
                  <c:v>0.30077864166916957</c:v>
                </c:pt>
                <c:pt idx="93">
                  <c:v>0.29723148909377095</c:v>
                </c:pt>
                <c:pt idx="94">
                  <c:v>0.29627264860809144</c:v>
                </c:pt>
                <c:pt idx="95">
                  <c:v>0.28986675326391248</c:v>
                </c:pt>
                <c:pt idx="96">
                  <c:v>0.28336416347124838</c:v>
                </c:pt>
                <c:pt idx="97">
                  <c:v>0.2742275884303117</c:v>
                </c:pt>
                <c:pt idx="98">
                  <c:v>0.26796497995172996</c:v>
                </c:pt>
                <c:pt idx="99">
                  <c:v>0.26239458972645358</c:v>
                </c:pt>
                <c:pt idx="100">
                  <c:v>0.25863673357737443</c:v>
                </c:pt>
                <c:pt idx="101">
                  <c:v>0.25718307544644431</c:v>
                </c:pt>
                <c:pt idx="102">
                  <c:v>0.25337049287717489</c:v>
                </c:pt>
                <c:pt idx="103">
                  <c:v>0.25014896528850072</c:v>
                </c:pt>
                <c:pt idx="104">
                  <c:v>0.2467883397482673</c:v>
                </c:pt>
                <c:pt idx="105">
                  <c:v>0.24463111235727991</c:v>
                </c:pt>
                <c:pt idx="106">
                  <c:v>0.24061406028561139</c:v>
                </c:pt>
                <c:pt idx="107">
                  <c:v>0.23749919182320781</c:v>
                </c:pt>
                <c:pt idx="108">
                  <c:v>0.23372165546034493</c:v>
                </c:pt>
                <c:pt idx="109">
                  <c:v>0.22960662780473318</c:v>
                </c:pt>
                <c:pt idx="110">
                  <c:v>0.22472524610983841</c:v>
                </c:pt>
                <c:pt idx="111">
                  <c:v>0.22418239527543121</c:v>
                </c:pt>
                <c:pt idx="112">
                  <c:v>0.22180909433629734</c:v>
                </c:pt>
                <c:pt idx="113">
                  <c:v>0.22069575503526395</c:v>
                </c:pt>
                <c:pt idx="114">
                  <c:v>0.21645935434391891</c:v>
                </c:pt>
                <c:pt idx="115">
                  <c:v>0.21382538363180273</c:v>
                </c:pt>
                <c:pt idx="116">
                  <c:v>0.21308669564608101</c:v>
                </c:pt>
                <c:pt idx="117">
                  <c:v>0.21255920683219845</c:v>
                </c:pt>
                <c:pt idx="118">
                  <c:v>0.21151805410236385</c:v>
                </c:pt>
                <c:pt idx="119">
                  <c:v>0.20823566947740574</c:v>
                </c:pt>
                <c:pt idx="120">
                  <c:v>0.20583538446459929</c:v>
                </c:pt>
                <c:pt idx="121">
                  <c:v>0.20342300169738142</c:v>
                </c:pt>
                <c:pt idx="122">
                  <c:v>0.20040914173071489</c:v>
                </c:pt>
                <c:pt idx="123">
                  <c:v>0.19871529650028247</c:v>
                </c:pt>
                <c:pt idx="124">
                  <c:v>0.19936572208548684</c:v>
                </c:pt>
                <c:pt idx="125">
                  <c:v>0.19967708312287971</c:v>
                </c:pt>
                <c:pt idx="126">
                  <c:v>0.19662694989959981</c:v>
                </c:pt>
                <c:pt idx="127">
                  <c:v>0.19206998279628781</c:v>
                </c:pt>
                <c:pt idx="128">
                  <c:v>0.19062438565662201</c:v>
                </c:pt>
                <c:pt idx="129">
                  <c:v>0.19083627099401318</c:v>
                </c:pt>
                <c:pt idx="130">
                  <c:v>0.19271971707826741</c:v>
                </c:pt>
                <c:pt idx="131">
                  <c:v>0.19174955985181341</c:v>
                </c:pt>
                <c:pt idx="132">
                  <c:v>0.19029837630190441</c:v>
                </c:pt>
                <c:pt idx="133">
                  <c:v>0.18909559771290782</c:v>
                </c:pt>
                <c:pt idx="134">
                  <c:v>0.18793955004344426</c:v>
                </c:pt>
                <c:pt idx="135">
                  <c:v>0.18910991377281244</c:v>
                </c:pt>
                <c:pt idx="136">
                  <c:v>0.18688289776934244</c:v>
                </c:pt>
                <c:pt idx="137">
                  <c:v>0.1848703304055837</c:v>
                </c:pt>
                <c:pt idx="138">
                  <c:v>0.1816289541556835</c:v>
                </c:pt>
                <c:pt idx="139">
                  <c:v>0.18118025656098671</c:v>
                </c:pt>
                <c:pt idx="140">
                  <c:v>0.17886904187096486</c:v>
                </c:pt>
                <c:pt idx="141">
                  <c:v>0.17863508313319951</c:v>
                </c:pt>
                <c:pt idx="142">
                  <c:v>0.17667659181827905</c:v>
                </c:pt>
                <c:pt idx="143">
                  <c:v>0.17575771252812541</c:v>
                </c:pt>
                <c:pt idx="144">
                  <c:v>0.17365910640581009</c:v>
                </c:pt>
                <c:pt idx="145">
                  <c:v>0.17218594326315037</c:v>
                </c:pt>
                <c:pt idx="146">
                  <c:v>0.17156890800300578</c:v>
                </c:pt>
                <c:pt idx="147">
                  <c:v>0.16942993352562247</c:v>
                </c:pt>
                <c:pt idx="148">
                  <c:v>0.16685202490435139</c:v>
                </c:pt>
                <c:pt idx="149">
                  <c:v>0.1649766914396372</c:v>
                </c:pt>
                <c:pt idx="150">
                  <c:v>0.16400453264241174</c:v>
                </c:pt>
                <c:pt idx="151">
                  <c:v>0.16325891289179748</c:v>
                </c:pt>
                <c:pt idx="152">
                  <c:v>0.16146319994654781</c:v>
                </c:pt>
                <c:pt idx="153">
                  <c:v>0.15969460077266878</c:v>
                </c:pt>
                <c:pt idx="154">
                  <c:v>0.15808624361235427</c:v>
                </c:pt>
                <c:pt idx="155">
                  <c:v>0.15678168695002526</c:v>
                </c:pt>
                <c:pt idx="156">
                  <c:v>0.15594480354281726</c:v>
                </c:pt>
                <c:pt idx="157">
                  <c:v>0.15483404193436751</c:v>
                </c:pt>
                <c:pt idx="158">
                  <c:v>0.15215735736549749</c:v>
                </c:pt>
                <c:pt idx="159">
                  <c:v>0.14935326693886639</c:v>
                </c:pt>
                <c:pt idx="160">
                  <c:v>0.14716764389773498</c:v>
                </c:pt>
                <c:pt idx="161">
                  <c:v>0.14723235091234696</c:v>
                </c:pt>
                <c:pt idx="162">
                  <c:v>0.14602764965687171</c:v>
                </c:pt>
                <c:pt idx="163">
                  <c:v>0.14543570731537794</c:v>
                </c:pt>
                <c:pt idx="164">
                  <c:v>0.14513869746061364</c:v>
                </c:pt>
                <c:pt idx="165">
                  <c:v>0.14344601768655579</c:v>
                </c:pt>
                <c:pt idx="166">
                  <c:v>0.14088041913402796</c:v>
                </c:pt>
                <c:pt idx="167">
                  <c:v>0.13632912726820365</c:v>
                </c:pt>
                <c:pt idx="168">
                  <c:v>0.13359445739284598</c:v>
                </c:pt>
                <c:pt idx="169">
                  <c:v>0.13074086251050121</c:v>
                </c:pt>
                <c:pt idx="170">
                  <c:v>0.12765989619273249</c:v>
                </c:pt>
                <c:pt idx="171">
                  <c:v>0.12542042030729941</c:v>
                </c:pt>
                <c:pt idx="172">
                  <c:v>0.12315050265595076</c:v>
                </c:pt>
                <c:pt idx="173">
                  <c:v>0.12365322969372544</c:v>
                </c:pt>
                <c:pt idx="174">
                  <c:v>0.12141158380652389</c:v>
                </c:pt>
                <c:pt idx="175">
                  <c:v>0.11996990895238875</c:v>
                </c:pt>
                <c:pt idx="176">
                  <c:v>0.11634289303256085</c:v>
                </c:pt>
                <c:pt idx="177">
                  <c:v>0.11500855823551162</c:v>
                </c:pt>
                <c:pt idx="178">
                  <c:v>0.11358992587714305</c:v>
                </c:pt>
                <c:pt idx="179">
                  <c:v>0.11348338227133783</c:v>
                </c:pt>
                <c:pt idx="180">
                  <c:v>0.11328650936957789</c:v>
                </c:pt>
                <c:pt idx="181">
                  <c:v>0.11075193562892956</c:v>
                </c:pt>
                <c:pt idx="182">
                  <c:v>0.10873976732297627</c:v>
                </c:pt>
                <c:pt idx="183">
                  <c:v>0.10715803327991109</c:v>
                </c:pt>
                <c:pt idx="184">
                  <c:v>0.1085917326706526</c:v>
                </c:pt>
                <c:pt idx="185">
                  <c:v>0.10892626722972019</c:v>
                </c:pt>
                <c:pt idx="186">
                  <c:v>0.10796437252397068</c:v>
                </c:pt>
                <c:pt idx="187">
                  <c:v>0.10545822743727359</c:v>
                </c:pt>
                <c:pt idx="188">
                  <c:v>0.10410974419293192</c:v>
                </c:pt>
                <c:pt idx="189">
                  <c:v>0.10422633954168199</c:v>
                </c:pt>
                <c:pt idx="190">
                  <c:v>0.10473412155474612</c:v>
                </c:pt>
                <c:pt idx="191">
                  <c:v>0.10241019431760805</c:v>
                </c:pt>
                <c:pt idx="192">
                  <c:v>9.9562046567881285E-2</c:v>
                </c:pt>
                <c:pt idx="193">
                  <c:v>9.6499568913863729E-2</c:v>
                </c:pt>
                <c:pt idx="194">
                  <c:v>9.4593227973527733E-2</c:v>
                </c:pt>
                <c:pt idx="195">
                  <c:v>9.4375378175680688E-2</c:v>
                </c:pt>
                <c:pt idx="196">
                  <c:v>9.3236178116025567E-2</c:v>
                </c:pt>
                <c:pt idx="197">
                  <c:v>9.4319894332110063E-2</c:v>
                </c:pt>
                <c:pt idx="198">
                  <c:v>9.3457100093599768E-2</c:v>
                </c:pt>
                <c:pt idx="199">
                  <c:v>9.3492867579823655E-2</c:v>
                </c:pt>
                <c:pt idx="200">
                  <c:v>9.1811054181187637E-2</c:v>
                </c:pt>
                <c:pt idx="201">
                  <c:v>9.089566370926408E-2</c:v>
                </c:pt>
                <c:pt idx="202">
                  <c:v>8.9113330006429223E-2</c:v>
                </c:pt>
                <c:pt idx="203">
                  <c:v>8.8096225617576268E-2</c:v>
                </c:pt>
                <c:pt idx="204">
                  <c:v>8.6590608394453691E-2</c:v>
                </c:pt>
                <c:pt idx="205">
                  <c:v>8.7175544051644863E-2</c:v>
                </c:pt>
                <c:pt idx="206">
                  <c:v>8.7139101056596127E-2</c:v>
                </c:pt>
                <c:pt idx="207">
                  <c:v>8.6920447113045668E-2</c:v>
                </c:pt>
                <c:pt idx="208">
                  <c:v>8.4673605229948393E-2</c:v>
                </c:pt>
                <c:pt idx="209">
                  <c:v>8.2786408131238526E-2</c:v>
                </c:pt>
                <c:pt idx="210">
                  <c:v>8.1930508988011547E-2</c:v>
                </c:pt>
                <c:pt idx="211">
                  <c:v>8.302064604984051E-2</c:v>
                </c:pt>
                <c:pt idx="212">
                  <c:v>8.1706579991921963E-2</c:v>
                </c:pt>
                <c:pt idx="213">
                  <c:v>8.009410379049732E-2</c:v>
                </c:pt>
                <c:pt idx="214">
                  <c:v>7.7612973078002134E-2</c:v>
                </c:pt>
                <c:pt idx="215">
                  <c:v>7.8047622789734164E-2</c:v>
                </c:pt>
                <c:pt idx="216">
                  <c:v>7.7196123168849884E-2</c:v>
                </c:pt>
                <c:pt idx="217">
                  <c:v>7.7400493149898428E-2</c:v>
                </c:pt>
                <c:pt idx="218">
                  <c:v>7.5813652671072221E-2</c:v>
                </c:pt>
                <c:pt idx="219">
                  <c:v>7.551837727682302E-2</c:v>
                </c:pt>
                <c:pt idx="220">
                  <c:v>7.350414888162142E-2</c:v>
                </c:pt>
                <c:pt idx="221">
                  <c:v>7.3443002113011913E-2</c:v>
                </c:pt>
                <c:pt idx="222">
                  <c:v>7.2657877466371742E-2</c:v>
                </c:pt>
                <c:pt idx="223">
                  <c:v>7.1475155782099287E-2</c:v>
                </c:pt>
                <c:pt idx="224">
                  <c:v>6.9905364030709474E-2</c:v>
                </c:pt>
                <c:pt idx="225">
                  <c:v>6.8706619544882594E-2</c:v>
                </c:pt>
                <c:pt idx="226">
                  <c:v>6.7914784552593074E-2</c:v>
                </c:pt>
                <c:pt idx="227">
                  <c:v>6.6487770634601331E-2</c:v>
                </c:pt>
                <c:pt idx="228">
                  <c:v>6.4861303743313184E-2</c:v>
                </c:pt>
                <c:pt idx="229">
                  <c:v>6.5153188017441022E-2</c:v>
                </c:pt>
                <c:pt idx="230">
                  <c:v>6.4567722838209149E-2</c:v>
                </c:pt>
                <c:pt idx="231">
                  <c:v>6.454114284175072E-2</c:v>
                </c:pt>
                <c:pt idx="232">
                  <c:v>6.2768683267707584E-2</c:v>
                </c:pt>
                <c:pt idx="233">
                  <c:v>6.2018630828585442E-2</c:v>
                </c:pt>
                <c:pt idx="234">
                  <c:v>6.1697749747951086E-2</c:v>
                </c:pt>
                <c:pt idx="235">
                  <c:v>6.1052808246372853E-2</c:v>
                </c:pt>
                <c:pt idx="236">
                  <c:v>6.0518042256984407E-2</c:v>
                </c:pt>
                <c:pt idx="237">
                  <c:v>5.7852091341629087E-2</c:v>
                </c:pt>
                <c:pt idx="238">
                  <c:v>5.7031903769574857E-2</c:v>
                </c:pt>
                <c:pt idx="239">
                  <c:v>5.6254983735344558E-2</c:v>
                </c:pt>
                <c:pt idx="240">
                  <c:v>5.5606813079727674E-2</c:v>
                </c:pt>
                <c:pt idx="241">
                  <c:v>5.5170090416232179E-2</c:v>
                </c:pt>
                <c:pt idx="242">
                  <c:v>5.4728713705997224E-2</c:v>
                </c:pt>
                <c:pt idx="243">
                  <c:v>5.4564165596281036E-2</c:v>
                </c:pt>
                <c:pt idx="244">
                  <c:v>5.3050438524016433E-2</c:v>
                </c:pt>
                <c:pt idx="245">
                  <c:v>5.2514749749434562E-2</c:v>
                </c:pt>
                <c:pt idx="246">
                  <c:v>5.1247331729171966E-2</c:v>
                </c:pt>
                <c:pt idx="247">
                  <c:v>5.1093852046815331E-2</c:v>
                </c:pt>
                <c:pt idx="248">
                  <c:v>4.9265014621171992E-2</c:v>
                </c:pt>
                <c:pt idx="249">
                  <c:v>4.8808994080689984E-2</c:v>
                </c:pt>
                <c:pt idx="250">
                  <c:v>4.7514256087480784E-2</c:v>
                </c:pt>
                <c:pt idx="251">
                  <c:v>4.6829849796848365E-2</c:v>
                </c:pt>
                <c:pt idx="252">
                  <c:v>4.7888973861053334E-2</c:v>
                </c:pt>
                <c:pt idx="253">
                  <c:v>4.8711416331680434E-2</c:v>
                </c:pt>
                <c:pt idx="254">
                  <c:v>4.9012494607453896E-2</c:v>
                </c:pt>
                <c:pt idx="255">
                  <c:v>4.6425964604942152E-2</c:v>
                </c:pt>
                <c:pt idx="256">
                  <c:v>4.5581832751325872E-2</c:v>
                </c:pt>
                <c:pt idx="257">
                  <c:v>4.5093515830828566E-2</c:v>
                </c:pt>
                <c:pt idx="258">
                  <c:v>4.6654393973976187E-2</c:v>
                </c:pt>
                <c:pt idx="259">
                  <c:v>4.5338464048662534E-2</c:v>
                </c:pt>
                <c:pt idx="260">
                  <c:v>4.5236129219114483E-2</c:v>
                </c:pt>
                <c:pt idx="261">
                  <c:v>4.379835617240932E-2</c:v>
                </c:pt>
                <c:pt idx="262">
                  <c:v>4.5046810740578022E-2</c:v>
                </c:pt>
                <c:pt idx="263">
                  <c:v>4.4019233149902318E-2</c:v>
                </c:pt>
                <c:pt idx="264">
                  <c:v>4.341647522117633E-2</c:v>
                </c:pt>
                <c:pt idx="265">
                  <c:v>4.1000435228894488E-2</c:v>
                </c:pt>
                <c:pt idx="266">
                  <c:v>4.0852183613569557E-2</c:v>
                </c:pt>
                <c:pt idx="267">
                  <c:v>4.0755942558673881E-2</c:v>
                </c:pt>
                <c:pt idx="268">
                  <c:v>4.0562687653607328E-2</c:v>
                </c:pt>
                <c:pt idx="269">
                  <c:v>3.9598435641092437E-2</c:v>
                </c:pt>
                <c:pt idx="270">
                  <c:v>3.8973038490657211E-2</c:v>
                </c:pt>
                <c:pt idx="271">
                  <c:v>3.869537955434129E-2</c:v>
                </c:pt>
                <c:pt idx="272">
                  <c:v>3.7969323069795211E-2</c:v>
                </c:pt>
                <c:pt idx="273">
                  <c:v>3.7312685911412902E-2</c:v>
                </c:pt>
                <c:pt idx="274">
                  <c:v>3.7500261664188544E-2</c:v>
                </c:pt>
                <c:pt idx="275">
                  <c:v>3.7803084428466735E-2</c:v>
                </c:pt>
                <c:pt idx="276">
                  <c:v>3.7717365487208415E-2</c:v>
                </c:pt>
                <c:pt idx="277">
                  <c:v>3.6733692316836396E-2</c:v>
                </c:pt>
                <c:pt idx="278">
                  <c:v>3.6876866837266202E-2</c:v>
                </c:pt>
                <c:pt idx="279">
                  <c:v>3.7491094281828646E-2</c:v>
                </c:pt>
                <c:pt idx="280">
                  <c:v>3.6924363861156405E-2</c:v>
                </c:pt>
                <c:pt idx="281">
                  <c:v>3.6080792349927601E-2</c:v>
                </c:pt>
                <c:pt idx="282">
                  <c:v>3.3821823370652898E-2</c:v>
                </c:pt>
                <c:pt idx="283">
                  <c:v>3.4952052333351344E-2</c:v>
                </c:pt>
                <c:pt idx="284">
                  <c:v>3.4898858926507945E-2</c:v>
                </c:pt>
                <c:pt idx="285">
                  <c:v>3.6645061219391352E-2</c:v>
                </c:pt>
                <c:pt idx="286">
                  <c:v>3.6530273270007851E-2</c:v>
                </c:pt>
                <c:pt idx="287">
                  <c:v>3.6326110152526694E-2</c:v>
                </c:pt>
                <c:pt idx="288">
                  <c:v>3.5111976597548271E-2</c:v>
                </c:pt>
                <c:pt idx="289">
                  <c:v>3.4689323227329913E-2</c:v>
                </c:pt>
                <c:pt idx="290">
                  <c:v>3.4402200426527932E-2</c:v>
                </c:pt>
                <c:pt idx="291">
                  <c:v>3.5304621339301137E-2</c:v>
                </c:pt>
                <c:pt idx="292">
                  <c:v>3.4721190552598757E-2</c:v>
                </c:pt>
                <c:pt idx="293">
                  <c:v>3.5751827095724296E-2</c:v>
                </c:pt>
                <c:pt idx="294">
                  <c:v>3.5494839039760376E-2</c:v>
                </c:pt>
                <c:pt idx="295">
                  <c:v>3.495149736262243E-2</c:v>
                </c:pt>
                <c:pt idx="296">
                  <c:v>3.3486780388344711E-2</c:v>
                </c:pt>
                <c:pt idx="297">
                  <c:v>3.2255779744398805E-2</c:v>
                </c:pt>
                <c:pt idx="298">
                  <c:v>3.2406073926089213E-2</c:v>
                </c:pt>
                <c:pt idx="299">
                  <c:v>3.265279176664819E-2</c:v>
                </c:pt>
                <c:pt idx="300">
                  <c:v>3.3894064101524651E-2</c:v>
                </c:pt>
                <c:pt idx="301">
                  <c:v>3.3631323235230465E-2</c:v>
                </c:pt>
                <c:pt idx="302">
                  <c:v>3.3878059040145757E-2</c:v>
                </c:pt>
                <c:pt idx="303">
                  <c:v>3.2676905999060417E-2</c:v>
                </c:pt>
                <c:pt idx="304">
                  <c:v>3.3872222839870042E-2</c:v>
                </c:pt>
                <c:pt idx="305">
                  <c:v>3.3947261473903999E-2</c:v>
                </c:pt>
                <c:pt idx="306">
                  <c:v>3.4290399513662202E-2</c:v>
                </c:pt>
                <c:pt idx="307">
                  <c:v>3.3306454634426177E-2</c:v>
                </c:pt>
                <c:pt idx="308">
                  <c:v>3.3684899582595691E-2</c:v>
                </c:pt>
                <c:pt idx="309">
                  <c:v>3.4180687770531043E-2</c:v>
                </c:pt>
                <c:pt idx="310">
                  <c:v>3.4335700891899648E-2</c:v>
                </c:pt>
                <c:pt idx="311">
                  <c:v>3.3354546987338585E-2</c:v>
                </c:pt>
                <c:pt idx="312">
                  <c:v>3.2916011170330446E-2</c:v>
                </c:pt>
                <c:pt idx="313">
                  <c:v>3.2967066573422896E-2</c:v>
                </c:pt>
                <c:pt idx="314">
                  <c:v>3.3091803884866357E-2</c:v>
                </c:pt>
                <c:pt idx="315">
                  <c:v>3.23255471857141E-2</c:v>
                </c:pt>
                <c:pt idx="316">
                  <c:v>3.2292264449524662E-2</c:v>
                </c:pt>
                <c:pt idx="317">
                  <c:v>3.1902222490324879E-2</c:v>
                </c:pt>
                <c:pt idx="318">
                  <c:v>3.2206979278812282E-2</c:v>
                </c:pt>
                <c:pt idx="319">
                  <c:v>3.2083197455317271E-2</c:v>
                </c:pt>
                <c:pt idx="320">
                  <c:v>3.2771028033907801E-2</c:v>
                </c:pt>
                <c:pt idx="321">
                  <c:v>3.3099468230017762E-2</c:v>
                </c:pt>
                <c:pt idx="322">
                  <c:v>3.1980095370700026E-2</c:v>
                </c:pt>
                <c:pt idx="323">
                  <c:v>3.1330857324720691E-2</c:v>
                </c:pt>
                <c:pt idx="324">
                  <c:v>3.1229832764725053E-2</c:v>
                </c:pt>
                <c:pt idx="325">
                  <c:v>3.231013907137209E-2</c:v>
                </c:pt>
                <c:pt idx="326">
                  <c:v>3.2125073520716481E-2</c:v>
                </c:pt>
                <c:pt idx="327">
                  <c:v>3.2185732647804159E-2</c:v>
                </c:pt>
                <c:pt idx="328">
                  <c:v>3.0669309779861056E-2</c:v>
                </c:pt>
                <c:pt idx="329">
                  <c:v>3.0905062916366209E-2</c:v>
                </c:pt>
                <c:pt idx="330">
                  <c:v>3.0139009173900291E-2</c:v>
                </c:pt>
                <c:pt idx="331">
                  <c:v>3.1649697535135815E-2</c:v>
                </c:pt>
                <c:pt idx="332">
                  <c:v>3.186205198101464E-2</c:v>
                </c:pt>
                <c:pt idx="333">
                  <c:v>3.2314962132409641E-2</c:v>
                </c:pt>
                <c:pt idx="334">
                  <c:v>3.1995405431252705E-2</c:v>
                </c:pt>
                <c:pt idx="335">
                  <c:v>3.169262941629699E-2</c:v>
                </c:pt>
                <c:pt idx="336">
                  <c:v>3.1266020584365402E-2</c:v>
                </c:pt>
                <c:pt idx="337">
                  <c:v>3.0590742680219225E-2</c:v>
                </c:pt>
                <c:pt idx="338">
                  <c:v>3.0289323024128054E-2</c:v>
                </c:pt>
                <c:pt idx="339">
                  <c:v>3.0873641112729881E-2</c:v>
                </c:pt>
                <c:pt idx="340">
                  <c:v>3.1813315882575584E-2</c:v>
                </c:pt>
                <c:pt idx="341">
                  <c:v>3.20998755253716E-2</c:v>
                </c:pt>
                <c:pt idx="342">
                  <c:v>3.2805053913973807E-2</c:v>
                </c:pt>
                <c:pt idx="343">
                  <c:v>3.3180533529284607E-2</c:v>
                </c:pt>
                <c:pt idx="344">
                  <c:v>3.4111606866502379E-2</c:v>
                </c:pt>
                <c:pt idx="345">
                  <c:v>3.4126104528161817E-2</c:v>
                </c:pt>
                <c:pt idx="346">
                  <c:v>3.3641581287403396E-2</c:v>
                </c:pt>
                <c:pt idx="347">
                  <c:v>3.3149957243712357E-2</c:v>
                </c:pt>
                <c:pt idx="348">
                  <c:v>3.2019786021063652E-2</c:v>
                </c:pt>
                <c:pt idx="349">
                  <c:v>3.2417387834965013E-2</c:v>
                </c:pt>
                <c:pt idx="350">
                  <c:v>3.2141354053360792E-2</c:v>
                </c:pt>
                <c:pt idx="351">
                  <c:v>3.2082126833379292E-2</c:v>
                </c:pt>
                <c:pt idx="352">
                  <c:v>3.1955383061470242E-2</c:v>
                </c:pt>
                <c:pt idx="353">
                  <c:v>3.1633281748311606E-2</c:v>
                </c:pt>
                <c:pt idx="354">
                  <c:v>3.2013727363891992E-2</c:v>
                </c:pt>
                <c:pt idx="355">
                  <c:v>3.1644233834619812E-2</c:v>
                </c:pt>
                <c:pt idx="356">
                  <c:v>3.0378924121875601E-2</c:v>
                </c:pt>
                <c:pt idx="357">
                  <c:v>3.1062414375038427E-2</c:v>
                </c:pt>
                <c:pt idx="358">
                  <c:v>3.0786052091493661E-2</c:v>
                </c:pt>
                <c:pt idx="359">
                  <c:v>3.1387624968014005E-2</c:v>
                </c:pt>
                <c:pt idx="360">
                  <c:v>3.0574989688582941E-2</c:v>
                </c:pt>
                <c:pt idx="361">
                  <c:v>3.0628532584310912E-2</c:v>
                </c:pt>
                <c:pt idx="362">
                  <c:v>3.2034651946205445E-2</c:v>
                </c:pt>
                <c:pt idx="363">
                  <c:v>3.2671031556229649E-2</c:v>
                </c:pt>
                <c:pt idx="364">
                  <c:v>3.1500973340409952E-2</c:v>
                </c:pt>
                <c:pt idx="365">
                  <c:v>3.0488661682080281E-2</c:v>
                </c:pt>
                <c:pt idx="366">
                  <c:v>2.8824673150854897E-2</c:v>
                </c:pt>
                <c:pt idx="367">
                  <c:v>3.0409837501707743E-2</c:v>
                </c:pt>
                <c:pt idx="368">
                  <c:v>3.0894944144174253E-2</c:v>
                </c:pt>
                <c:pt idx="369">
                  <c:v>3.1305774795320256E-2</c:v>
                </c:pt>
                <c:pt idx="370">
                  <c:v>2.9980461882351539E-2</c:v>
                </c:pt>
                <c:pt idx="371">
                  <c:v>2.8769907441719526E-2</c:v>
                </c:pt>
                <c:pt idx="372">
                  <c:v>2.9550727124880043E-2</c:v>
                </c:pt>
                <c:pt idx="373">
                  <c:v>2.9987218637749852E-2</c:v>
                </c:pt>
                <c:pt idx="374">
                  <c:v>3.0366533118711007E-2</c:v>
                </c:pt>
                <c:pt idx="375">
                  <c:v>3.012473594987328E-2</c:v>
                </c:pt>
                <c:pt idx="376">
                  <c:v>3.0892354060449982E-2</c:v>
                </c:pt>
                <c:pt idx="377">
                  <c:v>3.1475450569015399E-2</c:v>
                </c:pt>
                <c:pt idx="378">
                  <c:v>3.1143597557974839E-2</c:v>
                </c:pt>
                <c:pt idx="379">
                  <c:v>3.1790330149204196E-2</c:v>
                </c:pt>
                <c:pt idx="380">
                  <c:v>3.3284218679650909E-2</c:v>
                </c:pt>
                <c:pt idx="381">
                  <c:v>3.5564443119101098E-2</c:v>
                </c:pt>
                <c:pt idx="382">
                  <c:v>3.6979322216544805E-2</c:v>
                </c:pt>
                <c:pt idx="383">
                  <c:v>3.725092874773215E-2</c:v>
                </c:pt>
                <c:pt idx="384">
                  <c:v>3.7650211590385882E-2</c:v>
                </c:pt>
                <c:pt idx="385">
                  <c:v>3.7378436997976584E-2</c:v>
                </c:pt>
                <c:pt idx="386">
                  <c:v>3.8039055643060211E-2</c:v>
                </c:pt>
                <c:pt idx="387">
                  <c:v>3.9570785815753406E-2</c:v>
                </c:pt>
                <c:pt idx="388">
                  <c:v>4.0997244869587404E-2</c:v>
                </c:pt>
                <c:pt idx="389">
                  <c:v>4.3352719823006945E-2</c:v>
                </c:pt>
                <c:pt idx="390">
                  <c:v>4.3819065993166893E-2</c:v>
                </c:pt>
                <c:pt idx="391">
                  <c:v>4.4390177027475393E-2</c:v>
                </c:pt>
                <c:pt idx="392">
                  <c:v>4.3479921973779888E-2</c:v>
                </c:pt>
                <c:pt idx="393">
                  <c:v>4.3066791785727913E-2</c:v>
                </c:pt>
                <c:pt idx="394">
                  <c:v>4.3920397549680794E-2</c:v>
                </c:pt>
                <c:pt idx="395">
                  <c:v>4.4470406830377833E-2</c:v>
                </c:pt>
                <c:pt idx="396">
                  <c:v>4.4615025276843821E-2</c:v>
                </c:pt>
                <c:pt idx="397">
                  <c:v>4.4483751212636757E-2</c:v>
                </c:pt>
                <c:pt idx="398">
                  <c:v>4.4649757628100042E-2</c:v>
                </c:pt>
                <c:pt idx="399">
                  <c:v>4.5425586546930928E-2</c:v>
                </c:pt>
                <c:pt idx="400">
                  <c:v>4.2850989146302434E-2</c:v>
                </c:pt>
                <c:pt idx="401">
                  <c:v>4.0769546514412967E-2</c:v>
                </c:pt>
                <c:pt idx="402">
                  <c:v>3.833421197325268E-2</c:v>
                </c:pt>
                <c:pt idx="403">
                  <c:v>3.912494399036278E-2</c:v>
                </c:pt>
                <c:pt idx="404">
                  <c:v>3.8386174129219991E-2</c:v>
                </c:pt>
                <c:pt idx="405">
                  <c:v>3.8386342122388652E-2</c:v>
                </c:pt>
                <c:pt idx="406">
                  <c:v>3.6805333084686247E-2</c:v>
                </c:pt>
                <c:pt idx="407">
                  <c:v>3.5820226188204886E-2</c:v>
                </c:pt>
                <c:pt idx="408">
                  <c:v>3.3850091751001996E-2</c:v>
                </c:pt>
                <c:pt idx="409">
                  <c:v>3.2123202318194002E-2</c:v>
                </c:pt>
                <c:pt idx="410">
                  <c:v>2.8993206504447266E-2</c:v>
                </c:pt>
                <c:pt idx="411">
                  <c:v>2.7848080595549211E-2</c:v>
                </c:pt>
                <c:pt idx="412">
                  <c:v>2.7538411752875611E-2</c:v>
                </c:pt>
                <c:pt idx="413">
                  <c:v>2.9383581029857844E-2</c:v>
                </c:pt>
                <c:pt idx="414">
                  <c:v>2.5069876975977411E-2</c:v>
                </c:pt>
                <c:pt idx="415">
                  <c:v>2.2880464566836532E-2</c:v>
                </c:pt>
                <c:pt idx="416">
                  <c:v>1.9654781110154725E-2</c:v>
                </c:pt>
                <c:pt idx="417">
                  <c:v>2.0408168942861848E-2</c:v>
                </c:pt>
                <c:pt idx="418">
                  <c:v>1.8640076219678572E-2</c:v>
                </c:pt>
                <c:pt idx="419">
                  <c:v>1.6896694040326149E-2</c:v>
                </c:pt>
                <c:pt idx="420">
                  <c:v>1.5898888351662151E-2</c:v>
                </c:pt>
                <c:pt idx="421">
                  <c:v>1.5088797471382771E-2</c:v>
                </c:pt>
                <c:pt idx="422">
                  <c:v>1.4901961091376207E-2</c:v>
                </c:pt>
                <c:pt idx="423">
                  <c:v>1.3865933073191896E-2</c:v>
                </c:pt>
                <c:pt idx="424">
                  <c:v>1.3240176567679821E-2</c:v>
                </c:pt>
                <c:pt idx="425">
                  <c:v>1.24382748197108E-2</c:v>
                </c:pt>
                <c:pt idx="426">
                  <c:v>1.2742473301372336E-2</c:v>
                </c:pt>
                <c:pt idx="427">
                  <c:v>1.2332170474160327E-2</c:v>
                </c:pt>
                <c:pt idx="428">
                  <c:v>1.2419278497005267E-2</c:v>
                </c:pt>
                <c:pt idx="429">
                  <c:v>1.2548187283268687E-2</c:v>
                </c:pt>
                <c:pt idx="430">
                  <c:v>1.2305452284578041E-2</c:v>
                </c:pt>
                <c:pt idx="431">
                  <c:v>1.2625542449691655E-2</c:v>
                </c:pt>
                <c:pt idx="432">
                  <c:v>1.1665380608122219E-2</c:v>
                </c:pt>
                <c:pt idx="433">
                  <c:v>1.213401073701644E-2</c:v>
                </c:pt>
                <c:pt idx="434">
                  <c:v>1.1355825780573701E-2</c:v>
                </c:pt>
                <c:pt idx="435">
                  <c:v>1.0871375070946055E-2</c:v>
                </c:pt>
                <c:pt idx="436">
                  <c:v>9.8154560207505646E-3</c:v>
                </c:pt>
                <c:pt idx="437">
                  <c:v>1.1063466047226043E-2</c:v>
                </c:pt>
                <c:pt idx="438">
                  <c:v>1.1347115980636023E-2</c:v>
                </c:pt>
                <c:pt idx="439">
                  <c:v>1.1686808711997876E-2</c:v>
                </c:pt>
                <c:pt idx="440">
                  <c:v>8.6120313175973538E-3</c:v>
                </c:pt>
                <c:pt idx="441">
                  <c:v>6.5757078728358714E-3</c:v>
                </c:pt>
                <c:pt idx="442">
                  <c:v>4.9662643825449642E-3</c:v>
                </c:pt>
                <c:pt idx="443">
                  <c:v>6.9322930165689424E-3</c:v>
                </c:pt>
                <c:pt idx="444">
                  <c:v>8.2157180996990254E-3</c:v>
                </c:pt>
                <c:pt idx="445">
                  <c:v>7.7814224337887138E-3</c:v>
                </c:pt>
                <c:pt idx="446">
                  <c:v>6.4992310204543269E-3</c:v>
                </c:pt>
                <c:pt idx="447">
                  <c:v>5.0732931004943606E-3</c:v>
                </c:pt>
                <c:pt idx="448">
                  <c:v>5.7632495353907081E-3</c:v>
                </c:pt>
                <c:pt idx="449">
                  <c:v>5.3350505318084749E-3</c:v>
                </c:pt>
                <c:pt idx="450">
                  <c:v>6.7413671829525288E-3</c:v>
                </c:pt>
                <c:pt idx="451">
                  <c:v>6.3764075156034772E-3</c:v>
                </c:pt>
                <c:pt idx="452">
                  <c:v>6.3499911070581498E-3</c:v>
                </c:pt>
                <c:pt idx="453">
                  <c:v>5.542828867450238E-3</c:v>
                </c:pt>
                <c:pt idx="454">
                  <c:v>3.9222491836933878E-3</c:v>
                </c:pt>
                <c:pt idx="455">
                  <c:v>4.3494259154689833E-3</c:v>
                </c:pt>
                <c:pt idx="456">
                  <c:v>3.9266318642496812E-3</c:v>
                </c:pt>
                <c:pt idx="457">
                  <c:v>6.2872364597384121E-3</c:v>
                </c:pt>
                <c:pt idx="458">
                  <c:v>5.4918811301849597E-3</c:v>
                </c:pt>
                <c:pt idx="459">
                  <c:v>4.9075082899871433E-3</c:v>
                </c:pt>
                <c:pt idx="460">
                  <c:v>3.9620310781155882E-3</c:v>
                </c:pt>
                <c:pt idx="461">
                  <c:v>2.848147458805822E-3</c:v>
                </c:pt>
                <c:pt idx="462">
                  <c:v>2.7012003535394776E-3</c:v>
                </c:pt>
                <c:pt idx="463">
                  <c:v>2.4978865195589253E-3</c:v>
                </c:pt>
                <c:pt idx="464">
                  <c:v>4.1866636148588411E-3</c:v>
                </c:pt>
                <c:pt idx="465">
                  <c:v>4.3726864123830502E-3</c:v>
                </c:pt>
                <c:pt idx="466">
                  <c:v>5.5293017382160824E-3</c:v>
                </c:pt>
                <c:pt idx="467">
                  <c:v>5.1221563051999167E-3</c:v>
                </c:pt>
                <c:pt idx="468">
                  <c:v>6.6623468056665703E-3</c:v>
                </c:pt>
                <c:pt idx="469">
                  <c:v>5.1830079703424304E-3</c:v>
                </c:pt>
                <c:pt idx="470">
                  <c:v>4.7254151682817455E-3</c:v>
                </c:pt>
                <c:pt idx="471">
                  <c:v>3.1742588098348048E-3</c:v>
                </c:pt>
                <c:pt idx="472">
                  <c:v>1.5934446554940166E-3</c:v>
                </c:pt>
                <c:pt idx="473">
                  <c:v>1.5886626005781781E-3</c:v>
                </c:pt>
                <c:pt idx="474">
                  <c:v>2.9782554821955703E-3</c:v>
                </c:pt>
                <c:pt idx="475">
                  <c:v>5.6202377914669824E-3</c:v>
                </c:pt>
                <c:pt idx="476">
                  <c:v>5.6281930544769283E-3</c:v>
                </c:pt>
                <c:pt idx="477">
                  <c:v>4.2773421681148093E-3</c:v>
                </c:pt>
                <c:pt idx="478">
                  <c:v>4.0704847335604095E-3</c:v>
                </c:pt>
                <c:pt idx="479">
                  <c:v>3.0625290420120458E-3</c:v>
                </c:pt>
                <c:pt idx="480">
                  <c:v>4.3291924402495824E-3</c:v>
                </c:pt>
                <c:pt idx="481">
                  <c:v>5.1715765742258949E-3</c:v>
                </c:pt>
                <c:pt idx="482">
                  <c:v>6.3556592905020101E-3</c:v>
                </c:pt>
                <c:pt idx="483">
                  <c:v>5.1601244630898437E-3</c:v>
                </c:pt>
                <c:pt idx="484">
                  <c:v>2.3140658664451731E-3</c:v>
                </c:pt>
                <c:pt idx="485">
                  <c:v>3.5503779477952663E-3</c:v>
                </c:pt>
                <c:pt idx="486">
                  <c:v>5.4592545672050704E-3</c:v>
                </c:pt>
                <c:pt idx="487">
                  <c:v>4.9255170274740325E-3</c:v>
                </c:pt>
                <c:pt idx="488">
                  <c:v>2.8025595276401248E-3</c:v>
                </c:pt>
                <c:pt idx="489">
                  <c:v>7.8442736495507167E-4</c:v>
                </c:pt>
                <c:pt idx="490">
                  <c:v>2.3085802031438591E-3</c:v>
                </c:pt>
                <c:pt idx="491">
                  <c:v>6.6761089075598906E-4</c:v>
                </c:pt>
                <c:pt idx="492">
                  <c:v>5.4541272482558812E-4</c:v>
                </c:pt>
                <c:pt idx="493">
                  <c:v>-1.0244661396969206E-3</c:v>
                </c:pt>
                <c:pt idx="494">
                  <c:v>7.5382874671389114E-4</c:v>
                </c:pt>
                <c:pt idx="495">
                  <c:v>4.0358528451413933E-4</c:v>
                </c:pt>
                <c:pt idx="496">
                  <c:v>2.8973673982023353E-3</c:v>
                </c:pt>
                <c:pt idx="497">
                  <c:v>3.4317978155340612E-3</c:v>
                </c:pt>
                <c:pt idx="498">
                  <c:v>5.1159662661781208E-3</c:v>
                </c:pt>
                <c:pt idx="499">
                  <c:v>3.0311124703159202E-3</c:v>
                </c:pt>
                <c:pt idx="500">
                  <c:v>3.5274355637964633E-4</c:v>
                </c:pt>
                <c:pt idx="501">
                  <c:v>-1.2807725101437787E-3</c:v>
                </c:pt>
                <c:pt idx="502">
                  <c:v>-7.2939689522816622E-4</c:v>
                </c:pt>
                <c:pt idx="503">
                  <c:v>2.1673614371855504E-3</c:v>
                </c:pt>
                <c:pt idx="504">
                  <c:v>5.3145362885668856E-3</c:v>
                </c:pt>
                <c:pt idx="505">
                  <c:v>5.8940505912939336E-3</c:v>
                </c:pt>
                <c:pt idx="506">
                  <c:v>3.3805948517641854E-3</c:v>
                </c:pt>
                <c:pt idx="507">
                  <c:v>6.3455849974826579E-4</c:v>
                </c:pt>
                <c:pt idx="508">
                  <c:v>3.9851509495355212E-3</c:v>
                </c:pt>
                <c:pt idx="509">
                  <c:v>3.9767160427562412E-3</c:v>
                </c:pt>
                <c:pt idx="510">
                  <c:v>5.0472677208263442E-3</c:v>
                </c:pt>
                <c:pt idx="511">
                  <c:v>3.666451580864889E-3</c:v>
                </c:pt>
                <c:pt idx="512">
                  <c:v>6.7723293476947824E-3</c:v>
                </c:pt>
                <c:pt idx="513">
                  <c:v>7.3945318021214805E-3</c:v>
                </c:pt>
                <c:pt idx="514">
                  <c:v>5.6517847978904724E-3</c:v>
                </c:pt>
                <c:pt idx="515">
                  <c:v>5.0205588269413041E-3</c:v>
                </c:pt>
                <c:pt idx="516">
                  <c:v>3.6529984435354412E-3</c:v>
                </c:pt>
                <c:pt idx="517">
                  <c:v>1.8827906497727129E-3</c:v>
                </c:pt>
                <c:pt idx="518">
                  <c:v>2.9467653361524432E-3</c:v>
                </c:pt>
                <c:pt idx="519">
                  <c:v>4.6913079529281414E-3</c:v>
                </c:pt>
                <c:pt idx="520">
                  <c:v>8.3845816731750247E-3</c:v>
                </c:pt>
              </c:numCache>
            </c:numRef>
          </c:val>
        </c:ser>
        <c:ser>
          <c:idx val="25"/>
          <c:order val="22"/>
          <c:tx>
            <c:strRef>
              <c:f>APHY_t!$E$24</c:f>
              <c:strCache>
                <c:ptCount val="1"/>
                <c:pt idx="0">
                  <c:v>P23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APHY_t!$F$24:$TF$24</c:f>
              <c:numCache>
                <c:formatCode>General</c:formatCode>
                <c:ptCount val="521"/>
                <c:pt idx="0">
                  <c:v>2.099891332301481</c:v>
                </c:pt>
                <c:pt idx="1">
                  <c:v>2.0546986473045306</c:v>
                </c:pt>
                <c:pt idx="2">
                  <c:v>2.1090967684950264</c:v>
                </c:pt>
                <c:pt idx="3">
                  <c:v>2.2251243469351856</c:v>
                </c:pt>
                <c:pt idx="4">
                  <c:v>2.2806988616521391</c:v>
                </c:pt>
                <c:pt idx="5">
                  <c:v>2.2636534286636678</c:v>
                </c:pt>
                <c:pt idx="6">
                  <c:v>2.2368938487043812</c:v>
                </c:pt>
                <c:pt idx="7">
                  <c:v>2.224954557442369</c:v>
                </c:pt>
                <c:pt idx="8">
                  <c:v>2.2149030164847998</c:v>
                </c:pt>
                <c:pt idx="9">
                  <c:v>2.1761783354668194</c:v>
                </c:pt>
                <c:pt idx="10">
                  <c:v>2.1205184121392966</c:v>
                </c:pt>
                <c:pt idx="11">
                  <c:v>2.0595654424828762</c:v>
                </c:pt>
                <c:pt idx="12">
                  <c:v>2.0052863530592777</c:v>
                </c:pt>
                <c:pt idx="13">
                  <c:v>1.9830447055931015</c:v>
                </c:pt>
                <c:pt idx="14">
                  <c:v>1.8357756672729144</c:v>
                </c:pt>
                <c:pt idx="15">
                  <c:v>1.7601124346851222</c:v>
                </c:pt>
                <c:pt idx="16">
                  <c:v>1.8143405608813967</c:v>
                </c:pt>
                <c:pt idx="17">
                  <c:v>1.9438382239963581</c:v>
                </c:pt>
                <c:pt idx="18">
                  <c:v>2.0153078922261272</c:v>
                </c:pt>
                <c:pt idx="19">
                  <c:v>1.9060837350520041</c:v>
                </c:pt>
                <c:pt idx="20">
                  <c:v>1.8623406532734919</c:v>
                </c:pt>
                <c:pt idx="21">
                  <c:v>1.7950796287946156</c:v>
                </c:pt>
                <c:pt idx="22">
                  <c:v>1.8071817825997698</c:v>
                </c:pt>
                <c:pt idx="23">
                  <c:v>1.7454868251143818</c:v>
                </c:pt>
                <c:pt idx="24">
                  <c:v>1.7618248915983363</c:v>
                </c:pt>
                <c:pt idx="25">
                  <c:v>1.7642893970204061</c:v>
                </c:pt>
                <c:pt idx="26">
                  <c:v>1.8157414332769994</c:v>
                </c:pt>
                <c:pt idx="27">
                  <c:v>1.7281204231314111</c:v>
                </c:pt>
                <c:pt idx="28">
                  <c:v>1.7018765952836816</c:v>
                </c:pt>
                <c:pt idx="29">
                  <c:v>1.6455182719106081</c:v>
                </c:pt>
                <c:pt idx="30">
                  <c:v>1.670744792326041</c:v>
                </c:pt>
                <c:pt idx="31">
                  <c:v>1.6304578744339964</c:v>
                </c:pt>
                <c:pt idx="32">
                  <c:v>1.600219691485917</c:v>
                </c:pt>
                <c:pt idx="33">
                  <c:v>1.5566126421787865</c:v>
                </c:pt>
                <c:pt idx="34">
                  <c:v>1.5515699886232588</c:v>
                </c:pt>
                <c:pt idx="35">
                  <c:v>1.5444639896133621</c:v>
                </c:pt>
                <c:pt idx="36">
                  <c:v>1.5236906226224884</c:v>
                </c:pt>
                <c:pt idx="37">
                  <c:v>1.4975879355041872</c:v>
                </c:pt>
                <c:pt idx="38">
                  <c:v>1.4564153182539994</c:v>
                </c:pt>
                <c:pt idx="39">
                  <c:v>1.4424322112650216</c:v>
                </c:pt>
                <c:pt idx="40">
                  <c:v>1.4094357840558756</c:v>
                </c:pt>
                <c:pt idx="41">
                  <c:v>1.3815233875589814</c:v>
                </c:pt>
                <c:pt idx="42">
                  <c:v>1.3430106377693978</c:v>
                </c:pt>
                <c:pt idx="43">
                  <c:v>1.3058745532043579</c:v>
                </c:pt>
                <c:pt idx="44">
                  <c:v>1.2707842923070234</c:v>
                </c:pt>
                <c:pt idx="45">
                  <c:v>1.2557034530837679</c:v>
                </c:pt>
                <c:pt idx="46">
                  <c:v>1.2265536127520718</c:v>
                </c:pt>
                <c:pt idx="47">
                  <c:v>1.2042746035595138</c:v>
                </c:pt>
                <c:pt idx="48">
                  <c:v>1.1641161603358114</c:v>
                </c:pt>
                <c:pt idx="49">
                  <c:v>1.1403072229334641</c:v>
                </c:pt>
                <c:pt idx="50">
                  <c:v>1.1067599602128295</c:v>
                </c:pt>
                <c:pt idx="51">
                  <c:v>1.0835703953295388</c:v>
                </c:pt>
                <c:pt idx="52">
                  <c:v>1.0555464172017035</c:v>
                </c:pt>
                <c:pt idx="53">
                  <c:v>1.0252114227190214</c:v>
                </c:pt>
                <c:pt idx="54">
                  <c:v>0.98885557748896569</c:v>
                </c:pt>
                <c:pt idx="55">
                  <c:v>0.95710631192179241</c:v>
                </c:pt>
                <c:pt idx="56">
                  <c:v>0.92800298050370988</c:v>
                </c:pt>
                <c:pt idx="57">
                  <c:v>0.89631103191316808</c:v>
                </c:pt>
                <c:pt idx="58">
                  <c:v>0.88144603394385224</c:v>
                </c:pt>
                <c:pt idx="59">
                  <c:v>0.86030740129421068</c:v>
                </c:pt>
                <c:pt idx="60">
                  <c:v>0.84082514021580501</c:v>
                </c:pt>
                <c:pt idx="61">
                  <c:v>0.8054935341153977</c:v>
                </c:pt>
                <c:pt idx="62">
                  <c:v>0.77603264523669335</c:v>
                </c:pt>
                <c:pt idx="63">
                  <c:v>0.74731560291109911</c:v>
                </c:pt>
                <c:pt idx="64">
                  <c:v>0.71671978711370044</c:v>
                </c:pt>
                <c:pt idx="65">
                  <c:v>0.68955710990911756</c:v>
                </c:pt>
                <c:pt idx="66">
                  <c:v>0.65901777020550745</c:v>
                </c:pt>
                <c:pt idx="67">
                  <c:v>0.63398431323798199</c:v>
                </c:pt>
                <c:pt idx="68">
                  <c:v>0.6082981601880868</c:v>
                </c:pt>
                <c:pt idx="69">
                  <c:v>0.59085466506544326</c:v>
                </c:pt>
                <c:pt idx="70">
                  <c:v>0.56860569880145262</c:v>
                </c:pt>
                <c:pt idx="71">
                  <c:v>0.55413950185719996</c:v>
                </c:pt>
                <c:pt idx="72">
                  <c:v>0.53038334843096024</c:v>
                </c:pt>
                <c:pt idx="73">
                  <c:v>0.50924401326211821</c:v>
                </c:pt>
                <c:pt idx="74">
                  <c:v>0.48428633455023418</c:v>
                </c:pt>
                <c:pt idx="75">
                  <c:v>0.46990637544311481</c:v>
                </c:pt>
                <c:pt idx="76">
                  <c:v>0.45543367232368492</c:v>
                </c:pt>
                <c:pt idx="77">
                  <c:v>0.43528541730728304</c:v>
                </c:pt>
                <c:pt idx="78">
                  <c:v>0.41786701754263034</c:v>
                </c:pt>
                <c:pt idx="79">
                  <c:v>0.39038702943730041</c:v>
                </c:pt>
                <c:pt idx="80">
                  <c:v>0.37614199505521001</c:v>
                </c:pt>
                <c:pt idx="81">
                  <c:v>0.35551130149391552</c:v>
                </c:pt>
                <c:pt idx="82">
                  <c:v>0.34899439189720804</c:v>
                </c:pt>
                <c:pt idx="83">
                  <c:v>0.3290964416142439</c:v>
                </c:pt>
                <c:pt idx="84">
                  <c:v>0.30963807400049986</c:v>
                </c:pt>
                <c:pt idx="85">
                  <c:v>0.29567529005429138</c:v>
                </c:pt>
                <c:pt idx="86">
                  <c:v>0.28147011748299788</c:v>
                </c:pt>
                <c:pt idx="87">
                  <c:v>0.26889774385341947</c:v>
                </c:pt>
                <c:pt idx="88">
                  <c:v>0.25649870029485794</c:v>
                </c:pt>
                <c:pt idx="89">
                  <c:v>0.24737678886333644</c:v>
                </c:pt>
                <c:pt idx="90">
                  <c:v>0.24610517131131229</c:v>
                </c:pt>
                <c:pt idx="91">
                  <c:v>0.24167771002850208</c:v>
                </c:pt>
                <c:pt idx="92">
                  <c:v>0.23938634804472891</c:v>
                </c:pt>
                <c:pt idx="93">
                  <c:v>0.23191575911527898</c:v>
                </c:pt>
                <c:pt idx="94">
                  <c:v>0.22287601024623438</c:v>
                </c:pt>
                <c:pt idx="95">
                  <c:v>0.21750924198035818</c:v>
                </c:pt>
                <c:pt idx="96">
                  <c:v>0.21093521943637747</c:v>
                </c:pt>
                <c:pt idx="97">
                  <c:v>0.2036648232577776</c:v>
                </c:pt>
                <c:pt idx="98">
                  <c:v>0.19873072680871087</c:v>
                </c:pt>
                <c:pt idx="99">
                  <c:v>0.19054681962711614</c:v>
                </c:pt>
                <c:pt idx="100">
                  <c:v>0.18473629246022027</c:v>
                </c:pt>
                <c:pt idx="101">
                  <c:v>0.18039774306137718</c:v>
                </c:pt>
                <c:pt idx="102">
                  <c:v>0.17903083283744387</c:v>
                </c:pt>
                <c:pt idx="103">
                  <c:v>0.1762346088606469</c:v>
                </c:pt>
                <c:pt idx="104">
                  <c:v>0.17124469537398798</c:v>
                </c:pt>
                <c:pt idx="105">
                  <c:v>0.16860335052482991</c:v>
                </c:pt>
                <c:pt idx="106">
                  <c:v>0.16476885790133741</c:v>
                </c:pt>
                <c:pt idx="107">
                  <c:v>0.15952650502391261</c:v>
                </c:pt>
                <c:pt idx="108">
                  <c:v>0.15350992112229414</c:v>
                </c:pt>
                <c:pt idx="109">
                  <c:v>0.15137694615186664</c:v>
                </c:pt>
                <c:pt idx="110">
                  <c:v>0.14977969927622894</c:v>
                </c:pt>
                <c:pt idx="111">
                  <c:v>0.14964838158614349</c:v>
                </c:pt>
                <c:pt idx="112">
                  <c:v>0.14625769083927248</c:v>
                </c:pt>
                <c:pt idx="113">
                  <c:v>0.14444745381333071</c:v>
                </c:pt>
                <c:pt idx="114">
                  <c:v>0.14196115357421177</c:v>
                </c:pt>
                <c:pt idx="115">
                  <c:v>0.14046362763585263</c:v>
                </c:pt>
                <c:pt idx="116">
                  <c:v>0.13756988463357636</c:v>
                </c:pt>
                <c:pt idx="117">
                  <c:v>0.13653710139919351</c:v>
                </c:pt>
                <c:pt idx="118">
                  <c:v>0.13423256697487218</c:v>
                </c:pt>
                <c:pt idx="119">
                  <c:v>0.13296175397883983</c:v>
                </c:pt>
                <c:pt idx="120">
                  <c:v>0.13071431411240608</c:v>
                </c:pt>
                <c:pt idx="121">
                  <c:v>0.13025061680559138</c:v>
                </c:pt>
                <c:pt idx="122">
                  <c:v>0.12816129856656874</c:v>
                </c:pt>
                <c:pt idx="123">
                  <c:v>0.12612320172753813</c:v>
                </c:pt>
                <c:pt idx="124">
                  <c:v>0.12534990467022741</c:v>
                </c:pt>
                <c:pt idx="125">
                  <c:v>0.12438963033624049</c:v>
                </c:pt>
                <c:pt idx="126">
                  <c:v>0.12389082278229448</c:v>
                </c:pt>
                <c:pt idx="127">
                  <c:v>0.12200406514964589</c:v>
                </c:pt>
                <c:pt idx="128">
                  <c:v>0.12305494509838941</c:v>
                </c:pt>
                <c:pt idx="129">
                  <c:v>0.12161730053622052</c:v>
                </c:pt>
                <c:pt idx="130">
                  <c:v>0.12181317731772258</c:v>
                </c:pt>
                <c:pt idx="131">
                  <c:v>0.12079485767740872</c:v>
                </c:pt>
                <c:pt idx="132">
                  <c:v>0.12032442776390888</c:v>
                </c:pt>
                <c:pt idx="133">
                  <c:v>0.11935300043071199</c:v>
                </c:pt>
                <c:pt idx="134">
                  <c:v>0.11823443260516618</c:v>
                </c:pt>
                <c:pt idx="135">
                  <c:v>0.11677004426527922</c:v>
                </c:pt>
                <c:pt idx="136">
                  <c:v>0.1157696792023927</c:v>
                </c:pt>
                <c:pt idx="137">
                  <c:v>0.11400285995673516</c:v>
                </c:pt>
                <c:pt idx="138">
                  <c:v>0.11296728030582395</c:v>
                </c:pt>
                <c:pt idx="139">
                  <c:v>0.11117138399353377</c:v>
                </c:pt>
                <c:pt idx="140">
                  <c:v>0.10993985593242302</c:v>
                </c:pt>
                <c:pt idx="141">
                  <c:v>0.10901635707393362</c:v>
                </c:pt>
                <c:pt idx="142">
                  <c:v>0.10841512646380755</c:v>
                </c:pt>
                <c:pt idx="143">
                  <c:v>0.10720520953329001</c:v>
                </c:pt>
                <c:pt idx="144">
                  <c:v>0.10544669359318767</c:v>
                </c:pt>
                <c:pt idx="145">
                  <c:v>0.10343270880214486</c:v>
                </c:pt>
                <c:pt idx="146">
                  <c:v>0.10306916280376351</c:v>
                </c:pt>
                <c:pt idx="147">
                  <c:v>0.10209730892029972</c:v>
                </c:pt>
                <c:pt idx="148">
                  <c:v>0.10081091536584456</c:v>
                </c:pt>
                <c:pt idx="149">
                  <c:v>9.71723115366286E-2</c:v>
                </c:pt>
                <c:pt idx="150">
                  <c:v>9.5977365073974363E-2</c:v>
                </c:pt>
                <c:pt idx="151">
                  <c:v>9.445114783510121E-2</c:v>
                </c:pt>
                <c:pt idx="152">
                  <c:v>9.4997253066228166E-2</c:v>
                </c:pt>
                <c:pt idx="153">
                  <c:v>9.4289049976694544E-2</c:v>
                </c:pt>
                <c:pt idx="154">
                  <c:v>9.2904190847461501E-2</c:v>
                </c:pt>
                <c:pt idx="155">
                  <c:v>9.2696328810630182E-2</c:v>
                </c:pt>
                <c:pt idx="156">
                  <c:v>9.2075175172583248E-2</c:v>
                </c:pt>
                <c:pt idx="157">
                  <c:v>9.305153748355402E-2</c:v>
                </c:pt>
                <c:pt idx="158">
                  <c:v>8.9677089441828534E-2</c:v>
                </c:pt>
                <c:pt idx="159">
                  <c:v>8.8024854420600221E-2</c:v>
                </c:pt>
                <c:pt idx="160">
                  <c:v>8.5717096630963163E-2</c:v>
                </c:pt>
                <c:pt idx="161">
                  <c:v>8.6239194542154049E-2</c:v>
                </c:pt>
                <c:pt idx="162">
                  <c:v>8.5021731729431033E-2</c:v>
                </c:pt>
                <c:pt idx="163">
                  <c:v>8.4033952230073747E-2</c:v>
                </c:pt>
                <c:pt idx="164">
                  <c:v>8.3423132925400864E-2</c:v>
                </c:pt>
                <c:pt idx="165">
                  <c:v>8.2750453748128866E-2</c:v>
                </c:pt>
                <c:pt idx="166">
                  <c:v>8.0590440274216621E-2</c:v>
                </c:pt>
                <c:pt idx="167">
                  <c:v>7.779087714937255E-2</c:v>
                </c:pt>
                <c:pt idx="168">
                  <c:v>7.5127534620510833E-2</c:v>
                </c:pt>
                <c:pt idx="169">
                  <c:v>7.4038409485293999E-2</c:v>
                </c:pt>
                <c:pt idx="170">
                  <c:v>7.210980733380859E-2</c:v>
                </c:pt>
                <c:pt idx="171">
                  <c:v>7.0727094417079334E-2</c:v>
                </c:pt>
                <c:pt idx="172">
                  <c:v>6.9365380105819524E-2</c:v>
                </c:pt>
                <c:pt idx="173">
                  <c:v>6.9069837017259314E-2</c:v>
                </c:pt>
                <c:pt idx="174">
                  <c:v>6.7823584013288876E-2</c:v>
                </c:pt>
                <c:pt idx="175">
                  <c:v>6.677703157506297E-2</c:v>
                </c:pt>
                <c:pt idx="176">
                  <c:v>6.5624193778196088E-2</c:v>
                </c:pt>
                <c:pt idx="177">
                  <c:v>6.4294983249046173E-2</c:v>
                </c:pt>
                <c:pt idx="178">
                  <c:v>6.3320395444896704E-2</c:v>
                </c:pt>
                <c:pt idx="179">
                  <c:v>6.3254220203294381E-2</c:v>
                </c:pt>
                <c:pt idx="180">
                  <c:v>6.3316301113439638E-2</c:v>
                </c:pt>
                <c:pt idx="181">
                  <c:v>6.0423333932991131E-2</c:v>
                </c:pt>
                <c:pt idx="182">
                  <c:v>5.813791303093558E-2</c:v>
                </c:pt>
                <c:pt idx="183">
                  <c:v>5.7289362422637567E-2</c:v>
                </c:pt>
                <c:pt idx="184">
                  <c:v>5.8890399497331533E-2</c:v>
                </c:pt>
                <c:pt idx="185">
                  <c:v>5.8443039312335902E-2</c:v>
                </c:pt>
                <c:pt idx="186">
                  <c:v>5.8301618418542013E-2</c:v>
                </c:pt>
                <c:pt idx="187">
                  <c:v>5.7093229386819329E-2</c:v>
                </c:pt>
                <c:pt idx="188">
                  <c:v>5.7451391000145534E-2</c:v>
                </c:pt>
                <c:pt idx="189">
                  <c:v>5.5864282577352327E-2</c:v>
                </c:pt>
                <c:pt idx="190">
                  <c:v>5.4840353061984065E-2</c:v>
                </c:pt>
                <c:pt idx="191">
                  <c:v>5.3398744408262408E-2</c:v>
                </c:pt>
                <c:pt idx="192">
                  <c:v>5.2854546392145284E-2</c:v>
                </c:pt>
                <c:pt idx="193">
                  <c:v>5.2190857944391461E-2</c:v>
                </c:pt>
                <c:pt idx="194">
                  <c:v>5.0809419162791331E-2</c:v>
                </c:pt>
                <c:pt idx="195">
                  <c:v>4.9367315073258713E-2</c:v>
                </c:pt>
                <c:pt idx="196">
                  <c:v>4.9131234700782733E-2</c:v>
                </c:pt>
                <c:pt idx="197">
                  <c:v>4.8781838107575762E-2</c:v>
                </c:pt>
                <c:pt idx="198">
                  <c:v>4.8946160169568945E-2</c:v>
                </c:pt>
                <c:pt idx="199">
                  <c:v>4.8262317588126574E-2</c:v>
                </c:pt>
                <c:pt idx="200">
                  <c:v>4.7104754453378084E-2</c:v>
                </c:pt>
                <c:pt idx="201">
                  <c:v>4.5890340811831618E-2</c:v>
                </c:pt>
                <c:pt idx="202">
                  <c:v>4.4592349052051533E-2</c:v>
                </c:pt>
                <c:pt idx="203">
                  <c:v>4.3447944377136422E-2</c:v>
                </c:pt>
                <c:pt idx="204">
                  <c:v>4.2916308395703422E-2</c:v>
                </c:pt>
                <c:pt idx="205">
                  <c:v>4.2929933322658063E-2</c:v>
                </c:pt>
                <c:pt idx="206">
                  <c:v>4.4050694417302506E-2</c:v>
                </c:pt>
                <c:pt idx="207">
                  <c:v>4.3468681266721439E-2</c:v>
                </c:pt>
                <c:pt idx="208">
                  <c:v>4.1459257805009551E-2</c:v>
                </c:pt>
                <c:pt idx="209">
                  <c:v>3.9430130645994856E-2</c:v>
                </c:pt>
                <c:pt idx="210">
                  <c:v>3.8750443937839239E-2</c:v>
                </c:pt>
                <c:pt idx="211">
                  <c:v>3.9828739279474001E-2</c:v>
                </c:pt>
                <c:pt idx="212">
                  <c:v>4.0005867314943502E-2</c:v>
                </c:pt>
                <c:pt idx="213">
                  <c:v>3.9467816187521397E-2</c:v>
                </c:pt>
                <c:pt idx="214">
                  <c:v>3.775631945052537E-2</c:v>
                </c:pt>
                <c:pt idx="215">
                  <c:v>3.6973160501973787E-2</c:v>
                </c:pt>
                <c:pt idx="216">
                  <c:v>3.6884171640527652E-2</c:v>
                </c:pt>
                <c:pt idx="217">
                  <c:v>3.7707560914421255E-2</c:v>
                </c:pt>
                <c:pt idx="218">
                  <c:v>3.7279458989849495E-2</c:v>
                </c:pt>
                <c:pt idx="219">
                  <c:v>3.6529256924331913E-2</c:v>
                </c:pt>
                <c:pt idx="220">
                  <c:v>3.5491945392927812E-2</c:v>
                </c:pt>
                <c:pt idx="221">
                  <c:v>3.4935849107316091E-2</c:v>
                </c:pt>
                <c:pt idx="222">
                  <c:v>3.502717660160605E-2</c:v>
                </c:pt>
                <c:pt idx="223">
                  <c:v>3.3672269468405812E-2</c:v>
                </c:pt>
                <c:pt idx="224">
                  <c:v>3.2921628264032762E-2</c:v>
                </c:pt>
                <c:pt idx="225">
                  <c:v>3.12109764908159E-2</c:v>
                </c:pt>
                <c:pt idx="226">
                  <c:v>3.0184096484147091E-2</c:v>
                </c:pt>
                <c:pt idx="227">
                  <c:v>2.9809024312636372E-2</c:v>
                </c:pt>
                <c:pt idx="228">
                  <c:v>2.9224585224494389E-2</c:v>
                </c:pt>
                <c:pt idx="229">
                  <c:v>3.0453129386587653E-2</c:v>
                </c:pt>
                <c:pt idx="230">
                  <c:v>2.9665602345607674E-2</c:v>
                </c:pt>
                <c:pt idx="231">
                  <c:v>2.9411438924975251E-2</c:v>
                </c:pt>
                <c:pt idx="232">
                  <c:v>2.7401781570817418E-2</c:v>
                </c:pt>
                <c:pt idx="233">
                  <c:v>2.6712492306845043E-2</c:v>
                </c:pt>
                <c:pt idx="234">
                  <c:v>2.6540733363261872E-2</c:v>
                </c:pt>
                <c:pt idx="235">
                  <c:v>2.7033260990341416E-2</c:v>
                </c:pt>
                <c:pt idx="236">
                  <c:v>2.7139003490774638E-2</c:v>
                </c:pt>
                <c:pt idx="237">
                  <c:v>2.6148350949831773E-2</c:v>
                </c:pt>
                <c:pt idx="238">
                  <c:v>2.4470846827003911E-2</c:v>
                </c:pt>
                <c:pt idx="239">
                  <c:v>2.3805616613011896E-2</c:v>
                </c:pt>
                <c:pt idx="240">
                  <c:v>2.3122682834961814E-2</c:v>
                </c:pt>
                <c:pt idx="241">
                  <c:v>2.2426953277721616E-2</c:v>
                </c:pt>
                <c:pt idx="242">
                  <c:v>2.1116934459909992E-2</c:v>
                </c:pt>
                <c:pt idx="243">
                  <c:v>1.9493040914665603E-2</c:v>
                </c:pt>
                <c:pt idx="244">
                  <c:v>1.8764566952665505E-2</c:v>
                </c:pt>
                <c:pt idx="245">
                  <c:v>1.8352087935772737E-2</c:v>
                </c:pt>
                <c:pt idx="246">
                  <c:v>1.7777775659143742E-2</c:v>
                </c:pt>
                <c:pt idx="247">
                  <c:v>1.7538023649547103E-2</c:v>
                </c:pt>
                <c:pt idx="248">
                  <c:v>1.6859459935084101E-2</c:v>
                </c:pt>
                <c:pt idx="249">
                  <c:v>1.6652549602320883E-2</c:v>
                </c:pt>
                <c:pt idx="250">
                  <c:v>1.6868161959087139E-2</c:v>
                </c:pt>
                <c:pt idx="251">
                  <c:v>1.7081953275910063E-2</c:v>
                </c:pt>
                <c:pt idx="252">
                  <c:v>1.7471072073688736E-2</c:v>
                </c:pt>
                <c:pt idx="253">
                  <c:v>1.6655062933949874E-2</c:v>
                </c:pt>
                <c:pt idx="254">
                  <c:v>1.5645163841143585E-2</c:v>
                </c:pt>
                <c:pt idx="255">
                  <c:v>1.4971942601994503E-2</c:v>
                </c:pt>
                <c:pt idx="256">
                  <c:v>1.4766422799929641E-2</c:v>
                </c:pt>
                <c:pt idx="257">
                  <c:v>1.5411435428534103E-2</c:v>
                </c:pt>
                <c:pt idx="258">
                  <c:v>1.6315418018335689E-2</c:v>
                </c:pt>
                <c:pt idx="259">
                  <c:v>1.5801458549306514E-2</c:v>
                </c:pt>
                <c:pt idx="260">
                  <c:v>1.5132745232362802E-2</c:v>
                </c:pt>
                <c:pt idx="261">
                  <c:v>1.3351736346295041E-2</c:v>
                </c:pt>
                <c:pt idx="262">
                  <c:v>1.3756795286856048E-2</c:v>
                </c:pt>
                <c:pt idx="263">
                  <c:v>1.3424546066529291E-2</c:v>
                </c:pt>
                <c:pt idx="264">
                  <c:v>1.4061234864830015E-2</c:v>
                </c:pt>
                <c:pt idx="265">
                  <c:v>1.3326162783662134E-2</c:v>
                </c:pt>
                <c:pt idx="266">
                  <c:v>1.3392797342945821E-2</c:v>
                </c:pt>
                <c:pt idx="267">
                  <c:v>1.3520170274497329E-2</c:v>
                </c:pt>
                <c:pt idx="268">
                  <c:v>1.2873208549240511E-2</c:v>
                </c:pt>
                <c:pt idx="269">
                  <c:v>1.2809990238301849E-2</c:v>
                </c:pt>
                <c:pt idx="270">
                  <c:v>1.1790565544738528E-2</c:v>
                </c:pt>
                <c:pt idx="271">
                  <c:v>1.1252114039349307E-2</c:v>
                </c:pt>
                <c:pt idx="272">
                  <c:v>1.0230755453123141E-2</c:v>
                </c:pt>
                <c:pt idx="273">
                  <c:v>1.0188684009840659E-2</c:v>
                </c:pt>
                <c:pt idx="274">
                  <c:v>1.0116305245339945E-2</c:v>
                </c:pt>
                <c:pt idx="275">
                  <c:v>1.0155042064216146E-2</c:v>
                </c:pt>
                <c:pt idx="276">
                  <c:v>9.8465207000211167E-3</c:v>
                </c:pt>
                <c:pt idx="277">
                  <c:v>1.1014999890090024E-2</c:v>
                </c:pt>
                <c:pt idx="278">
                  <c:v>1.1221738542636566E-2</c:v>
                </c:pt>
                <c:pt idx="279">
                  <c:v>1.1526195721101563E-2</c:v>
                </c:pt>
                <c:pt idx="280">
                  <c:v>1.052376336731837E-2</c:v>
                </c:pt>
                <c:pt idx="281">
                  <c:v>9.4614952202168728E-3</c:v>
                </c:pt>
                <c:pt idx="282">
                  <c:v>8.1425586971823546E-3</c:v>
                </c:pt>
                <c:pt idx="283">
                  <c:v>8.9404926948187767E-3</c:v>
                </c:pt>
                <c:pt idx="284">
                  <c:v>8.76736113452211E-3</c:v>
                </c:pt>
                <c:pt idx="285">
                  <c:v>9.8032239277581062E-3</c:v>
                </c:pt>
                <c:pt idx="286">
                  <c:v>8.605845982111537E-3</c:v>
                </c:pt>
                <c:pt idx="287">
                  <c:v>9.1769685743032445E-3</c:v>
                </c:pt>
                <c:pt idx="288">
                  <c:v>8.904386891244391E-3</c:v>
                </c:pt>
                <c:pt idx="289">
                  <c:v>9.4151744089169247E-3</c:v>
                </c:pt>
                <c:pt idx="290">
                  <c:v>8.7798421321147718E-3</c:v>
                </c:pt>
                <c:pt idx="291">
                  <c:v>8.3141168724313267E-3</c:v>
                </c:pt>
                <c:pt idx="292">
                  <c:v>7.0491248703782429E-3</c:v>
                </c:pt>
                <c:pt idx="293">
                  <c:v>7.8757672678984886E-3</c:v>
                </c:pt>
                <c:pt idx="294">
                  <c:v>8.7337637372320483E-3</c:v>
                </c:pt>
                <c:pt idx="295">
                  <c:v>9.39719410429855E-3</c:v>
                </c:pt>
                <c:pt idx="296">
                  <c:v>8.3336791162654453E-3</c:v>
                </c:pt>
                <c:pt idx="297">
                  <c:v>6.3746774012853882E-3</c:v>
                </c:pt>
                <c:pt idx="298">
                  <c:v>6.4517605550174772E-3</c:v>
                </c:pt>
                <c:pt idx="299">
                  <c:v>6.2533052792223794E-3</c:v>
                </c:pt>
                <c:pt idx="300">
                  <c:v>6.8773691956042059E-3</c:v>
                </c:pt>
                <c:pt idx="301">
                  <c:v>6.2702451917553068E-3</c:v>
                </c:pt>
                <c:pt idx="302">
                  <c:v>7.2357072382224514E-3</c:v>
                </c:pt>
                <c:pt idx="303">
                  <c:v>6.9744083554073638E-3</c:v>
                </c:pt>
                <c:pt idx="304">
                  <c:v>7.8761863479332936E-3</c:v>
                </c:pt>
                <c:pt idx="305">
                  <c:v>7.2827607277357823E-3</c:v>
                </c:pt>
                <c:pt idx="306">
                  <c:v>8.0673358410005783E-3</c:v>
                </c:pt>
                <c:pt idx="307">
                  <c:v>7.7936815495168524E-3</c:v>
                </c:pt>
                <c:pt idx="308">
                  <c:v>7.7079839462883895E-3</c:v>
                </c:pt>
                <c:pt idx="309">
                  <c:v>7.0555469188988904E-3</c:v>
                </c:pt>
                <c:pt idx="310">
                  <c:v>6.1524008715820545E-3</c:v>
                </c:pt>
                <c:pt idx="311">
                  <c:v>5.6249688818624495E-3</c:v>
                </c:pt>
                <c:pt idx="312">
                  <c:v>5.1730184530577334E-3</c:v>
                </c:pt>
                <c:pt idx="313">
                  <c:v>5.4898047186272133E-3</c:v>
                </c:pt>
                <c:pt idx="314">
                  <c:v>6.2503909888765594E-3</c:v>
                </c:pt>
                <c:pt idx="315">
                  <c:v>7.1353719954791815E-3</c:v>
                </c:pt>
                <c:pt idx="316">
                  <c:v>6.1821432252028921E-3</c:v>
                </c:pt>
                <c:pt idx="317">
                  <c:v>5.1148875817991308E-3</c:v>
                </c:pt>
                <c:pt idx="318">
                  <c:v>3.738255824519799E-3</c:v>
                </c:pt>
                <c:pt idx="319">
                  <c:v>4.6388646671330384E-3</c:v>
                </c:pt>
                <c:pt idx="320">
                  <c:v>5.6487979024871134E-3</c:v>
                </c:pt>
                <c:pt idx="321">
                  <c:v>7.2421131813512896E-3</c:v>
                </c:pt>
                <c:pt idx="322">
                  <c:v>7.240907214721367E-3</c:v>
                </c:pt>
                <c:pt idx="323">
                  <c:v>7.0070042388881565E-3</c:v>
                </c:pt>
                <c:pt idx="324">
                  <c:v>6.6083457557201001E-3</c:v>
                </c:pt>
                <c:pt idx="325">
                  <c:v>5.9695359759227304E-3</c:v>
                </c:pt>
                <c:pt idx="326">
                  <c:v>5.8822932582042005E-3</c:v>
                </c:pt>
                <c:pt idx="327">
                  <c:v>5.7909845007659746E-3</c:v>
                </c:pt>
                <c:pt idx="328">
                  <c:v>6.3068273877910355E-3</c:v>
                </c:pt>
                <c:pt idx="329">
                  <c:v>6.8295711348946141E-3</c:v>
                </c:pt>
                <c:pt idx="330">
                  <c:v>5.6724389272435304E-3</c:v>
                </c:pt>
                <c:pt idx="331">
                  <c:v>5.3166735546760734E-3</c:v>
                </c:pt>
                <c:pt idx="332">
                  <c:v>4.6660667270308504E-3</c:v>
                </c:pt>
                <c:pt idx="333">
                  <c:v>5.3787761793868934E-3</c:v>
                </c:pt>
                <c:pt idx="334">
                  <c:v>5.3847882869164695E-3</c:v>
                </c:pt>
                <c:pt idx="335">
                  <c:v>5.7712377024595031E-3</c:v>
                </c:pt>
                <c:pt idx="336">
                  <c:v>6.1513683621946232E-3</c:v>
                </c:pt>
                <c:pt idx="337">
                  <c:v>6.4067500970231119E-3</c:v>
                </c:pt>
                <c:pt idx="338">
                  <c:v>6.0521639201261994E-3</c:v>
                </c:pt>
                <c:pt idx="339">
                  <c:v>5.961421144403835E-3</c:v>
                </c:pt>
                <c:pt idx="340">
                  <c:v>6.8621230004566524E-3</c:v>
                </c:pt>
                <c:pt idx="341">
                  <c:v>6.2167339126274904E-3</c:v>
                </c:pt>
                <c:pt idx="342">
                  <c:v>5.74480348932208E-3</c:v>
                </c:pt>
                <c:pt idx="343">
                  <c:v>4.3664716985199409E-3</c:v>
                </c:pt>
                <c:pt idx="344">
                  <c:v>5.5874627741571521E-3</c:v>
                </c:pt>
                <c:pt idx="345">
                  <c:v>6.8434839542716548E-3</c:v>
                </c:pt>
                <c:pt idx="346">
                  <c:v>7.7852866414655523E-3</c:v>
                </c:pt>
                <c:pt idx="347">
                  <c:v>7.0863575198229934E-3</c:v>
                </c:pt>
                <c:pt idx="348">
                  <c:v>5.66961898592226E-3</c:v>
                </c:pt>
                <c:pt idx="349">
                  <c:v>5.1383368172694451E-3</c:v>
                </c:pt>
                <c:pt idx="350">
                  <c:v>4.4854051785049526E-3</c:v>
                </c:pt>
                <c:pt idx="351">
                  <c:v>4.4235251318399792E-3</c:v>
                </c:pt>
                <c:pt idx="352">
                  <c:v>5.2548142107878715E-3</c:v>
                </c:pt>
                <c:pt idx="353">
                  <c:v>5.4345716734014414E-3</c:v>
                </c:pt>
                <c:pt idx="354">
                  <c:v>5.6614731057188705E-3</c:v>
                </c:pt>
                <c:pt idx="355">
                  <c:v>4.2276221309747617E-3</c:v>
                </c:pt>
                <c:pt idx="356">
                  <c:v>3.4729198831504248E-3</c:v>
                </c:pt>
                <c:pt idx="357">
                  <c:v>4.0887491715332919E-3</c:v>
                </c:pt>
                <c:pt idx="358">
                  <c:v>4.8931238273171472E-3</c:v>
                </c:pt>
                <c:pt idx="359">
                  <c:v>4.8513374316136119E-3</c:v>
                </c:pt>
                <c:pt idx="360">
                  <c:v>3.6670306604271023E-3</c:v>
                </c:pt>
                <c:pt idx="361">
                  <c:v>3.5791836301343211E-3</c:v>
                </c:pt>
                <c:pt idx="362">
                  <c:v>4.9758339078583517E-3</c:v>
                </c:pt>
                <c:pt idx="363">
                  <c:v>5.4885462068869316E-3</c:v>
                </c:pt>
                <c:pt idx="364">
                  <c:v>4.4629523203733824E-3</c:v>
                </c:pt>
                <c:pt idx="365">
                  <c:v>3.4714205905247634E-3</c:v>
                </c:pt>
                <c:pt idx="366">
                  <c:v>3.1054060330839152E-3</c:v>
                </c:pt>
                <c:pt idx="367">
                  <c:v>4.0321847811291174E-3</c:v>
                </c:pt>
                <c:pt idx="368">
                  <c:v>4.5043294745664994E-3</c:v>
                </c:pt>
                <c:pt idx="369">
                  <c:v>4.3945644610588639E-3</c:v>
                </c:pt>
                <c:pt idx="370">
                  <c:v>3.6962819083825945E-3</c:v>
                </c:pt>
                <c:pt idx="371">
                  <c:v>3.1518377953730211E-3</c:v>
                </c:pt>
                <c:pt idx="372">
                  <c:v>3.7304172306315097E-3</c:v>
                </c:pt>
                <c:pt idx="373">
                  <c:v>3.4687607917346496E-3</c:v>
                </c:pt>
                <c:pt idx="374">
                  <c:v>3.7817139977854102E-3</c:v>
                </c:pt>
                <c:pt idx="375">
                  <c:v>3.9027650355284299E-3</c:v>
                </c:pt>
                <c:pt idx="376">
                  <c:v>4.7194837305812205E-3</c:v>
                </c:pt>
                <c:pt idx="377">
                  <c:v>5.419691250529257E-3</c:v>
                </c:pt>
                <c:pt idx="378">
                  <c:v>6.1219942793240955E-3</c:v>
                </c:pt>
                <c:pt idx="379">
                  <c:v>7.6312436980297254E-3</c:v>
                </c:pt>
                <c:pt idx="380">
                  <c:v>8.5884406320158226E-3</c:v>
                </c:pt>
                <c:pt idx="381">
                  <c:v>8.6666456765716882E-3</c:v>
                </c:pt>
                <c:pt idx="382">
                  <c:v>9.1363412222100985E-3</c:v>
                </c:pt>
                <c:pt idx="383">
                  <c:v>9.0658809788419278E-3</c:v>
                </c:pt>
                <c:pt idx="384">
                  <c:v>9.8818844741097069E-3</c:v>
                </c:pt>
                <c:pt idx="385">
                  <c:v>9.6341362689024747E-3</c:v>
                </c:pt>
                <c:pt idx="386">
                  <c:v>1.1093237333460907E-2</c:v>
                </c:pt>
                <c:pt idx="387">
                  <c:v>1.2383431216294441E-2</c:v>
                </c:pt>
                <c:pt idx="388">
                  <c:v>1.3995387677583591E-2</c:v>
                </c:pt>
                <c:pt idx="389">
                  <c:v>1.4511232505733678E-2</c:v>
                </c:pt>
                <c:pt idx="390">
                  <c:v>1.5021166295208962E-2</c:v>
                </c:pt>
                <c:pt idx="391">
                  <c:v>1.437276923241248E-2</c:v>
                </c:pt>
                <c:pt idx="392">
                  <c:v>1.4346927102963199E-2</c:v>
                </c:pt>
                <c:pt idx="393">
                  <c:v>1.4404143101403779E-2</c:v>
                </c:pt>
                <c:pt idx="394">
                  <c:v>1.5270158002067364E-2</c:v>
                </c:pt>
                <c:pt idx="395">
                  <c:v>1.5170014142536933E-2</c:v>
                </c:pt>
                <c:pt idx="396">
                  <c:v>1.4343463105643319E-2</c:v>
                </c:pt>
                <c:pt idx="397">
                  <c:v>1.4391695378162121E-2</c:v>
                </c:pt>
                <c:pt idx="398">
                  <c:v>1.4461673393612096E-2</c:v>
                </c:pt>
                <c:pt idx="399">
                  <c:v>1.446777743452326E-2</c:v>
                </c:pt>
                <c:pt idx="400">
                  <c:v>1.3304720844519132E-2</c:v>
                </c:pt>
                <c:pt idx="401">
                  <c:v>1.2323292230999558E-2</c:v>
                </c:pt>
                <c:pt idx="402">
                  <c:v>1.1914814919129425E-2</c:v>
                </c:pt>
                <c:pt idx="403">
                  <c:v>1.1294332026670259E-2</c:v>
                </c:pt>
                <c:pt idx="404">
                  <c:v>1.2007060251753411E-2</c:v>
                </c:pt>
                <c:pt idx="405">
                  <c:v>1.1329217318883741E-2</c:v>
                </c:pt>
                <c:pt idx="406">
                  <c:v>1.1305348828905919E-2</c:v>
                </c:pt>
                <c:pt idx="407">
                  <c:v>9.7532270184947593E-3</c:v>
                </c:pt>
                <c:pt idx="408">
                  <c:v>8.1144413537733769E-3</c:v>
                </c:pt>
                <c:pt idx="409">
                  <c:v>5.4859343621165161E-3</c:v>
                </c:pt>
                <c:pt idx="410">
                  <c:v>2.5183812671225885E-3</c:v>
                </c:pt>
                <c:pt idx="411">
                  <c:v>2.8795818876402612E-3</c:v>
                </c:pt>
                <c:pt idx="412">
                  <c:v>3.7276333050238093E-3</c:v>
                </c:pt>
                <c:pt idx="413">
                  <c:v>3.5036420116334602E-3</c:v>
                </c:pt>
                <c:pt idx="414">
                  <c:v>2.9476393965530856E-4</c:v>
                </c:pt>
                <c:pt idx="415">
                  <c:v>-2.2303582303090192E-3</c:v>
                </c:pt>
                <c:pt idx="416">
                  <c:v>-1.9835943133797826E-3</c:v>
                </c:pt>
                <c:pt idx="417">
                  <c:v>-2.4923118301808751E-3</c:v>
                </c:pt>
                <c:pt idx="418">
                  <c:v>-3.4905988053171317E-3</c:v>
                </c:pt>
                <c:pt idx="419">
                  <c:v>-5.4633680160981407E-3</c:v>
                </c:pt>
                <c:pt idx="420">
                  <c:v>-4.8789148686051356E-3</c:v>
                </c:pt>
                <c:pt idx="421">
                  <c:v>-4.5203771355699423E-3</c:v>
                </c:pt>
                <c:pt idx="422">
                  <c:v>-4.0447548778781766E-3</c:v>
                </c:pt>
                <c:pt idx="423">
                  <c:v>-3.9735510617342016E-3</c:v>
                </c:pt>
                <c:pt idx="424">
                  <c:v>-4.7270069260533874E-3</c:v>
                </c:pt>
                <c:pt idx="425">
                  <c:v>-5.3723409725477834E-3</c:v>
                </c:pt>
                <c:pt idx="426">
                  <c:v>-5.1295175631590655E-3</c:v>
                </c:pt>
                <c:pt idx="427">
                  <c:v>-5.3569438884022496E-3</c:v>
                </c:pt>
                <c:pt idx="428">
                  <c:v>-5.8655197184935568E-3</c:v>
                </c:pt>
                <c:pt idx="429">
                  <c:v>-6.614232364165586E-3</c:v>
                </c:pt>
                <c:pt idx="430">
                  <c:v>-7.2736973242322912E-3</c:v>
                </c:pt>
                <c:pt idx="431">
                  <c:v>-5.845268880719413E-3</c:v>
                </c:pt>
                <c:pt idx="432">
                  <c:v>-6.089891141961427E-3</c:v>
                </c:pt>
                <c:pt idx="433">
                  <c:v>-4.6768243269548334E-3</c:v>
                </c:pt>
                <c:pt idx="434">
                  <c:v>-6.0739590120734302E-3</c:v>
                </c:pt>
                <c:pt idx="435">
                  <c:v>-6.6817998447615927E-3</c:v>
                </c:pt>
                <c:pt idx="436">
                  <c:v>-8.2530238699776298E-3</c:v>
                </c:pt>
                <c:pt idx="437">
                  <c:v>-8.0540853519987746E-3</c:v>
                </c:pt>
                <c:pt idx="438">
                  <c:v>-9.8130326190134457E-3</c:v>
                </c:pt>
                <c:pt idx="439">
                  <c:v>-9.3934735361238149E-3</c:v>
                </c:pt>
                <c:pt idx="440">
                  <c:v>-1.0756634741928001E-2</c:v>
                </c:pt>
                <c:pt idx="441">
                  <c:v>-1.0219382695692288E-2</c:v>
                </c:pt>
                <c:pt idx="442">
                  <c:v>-1.116072497134378E-2</c:v>
                </c:pt>
                <c:pt idx="443">
                  <c:v>-7.7987285678545598E-3</c:v>
                </c:pt>
                <c:pt idx="444">
                  <c:v>-7.2281701874229434E-3</c:v>
                </c:pt>
                <c:pt idx="445">
                  <c:v>-7.3770981633904924E-3</c:v>
                </c:pt>
                <c:pt idx="446">
                  <c:v>-1.0392180884725502E-2</c:v>
                </c:pt>
                <c:pt idx="447">
                  <c:v>-1.2467143200352781E-2</c:v>
                </c:pt>
                <c:pt idx="448">
                  <c:v>-1.225235435302874E-2</c:v>
                </c:pt>
                <c:pt idx="449">
                  <c:v>-1.0471800246899641E-2</c:v>
                </c:pt>
                <c:pt idx="450">
                  <c:v>-7.0769573010375994E-3</c:v>
                </c:pt>
                <c:pt idx="451">
                  <c:v>-6.3773090489243674E-3</c:v>
                </c:pt>
                <c:pt idx="452">
                  <c:v>-9.8515471950800758E-3</c:v>
                </c:pt>
                <c:pt idx="453">
                  <c:v>-1.2420678505748187E-2</c:v>
                </c:pt>
                <c:pt idx="454">
                  <c:v>-1.4109364937075576E-2</c:v>
                </c:pt>
                <c:pt idx="455">
                  <c:v>-1.2380548624308322E-2</c:v>
                </c:pt>
                <c:pt idx="456">
                  <c:v>-1.1695087716570523E-2</c:v>
                </c:pt>
                <c:pt idx="457">
                  <c:v>-1.0383745314586287E-2</c:v>
                </c:pt>
                <c:pt idx="458">
                  <c:v>-1.0653055870474638E-2</c:v>
                </c:pt>
                <c:pt idx="459">
                  <c:v>-1.1871170049064404E-2</c:v>
                </c:pt>
                <c:pt idx="460">
                  <c:v>-1.2009051028931586E-2</c:v>
                </c:pt>
                <c:pt idx="461">
                  <c:v>-1.336463488029534E-2</c:v>
                </c:pt>
                <c:pt idx="462">
                  <c:v>-1.16454222484417E-2</c:v>
                </c:pt>
                <c:pt idx="463">
                  <c:v>-1.1616531540082754E-2</c:v>
                </c:pt>
                <c:pt idx="464">
                  <c:v>-8.7407368699561668E-3</c:v>
                </c:pt>
                <c:pt idx="465">
                  <c:v>-9.6558372282435339E-3</c:v>
                </c:pt>
                <c:pt idx="466">
                  <c:v>-9.8212285157283068E-3</c:v>
                </c:pt>
                <c:pt idx="467">
                  <c:v>-1.264816426655781E-2</c:v>
                </c:pt>
                <c:pt idx="468">
                  <c:v>-1.3840374678305501E-2</c:v>
                </c:pt>
                <c:pt idx="469">
                  <c:v>-1.4498916668241038E-2</c:v>
                </c:pt>
                <c:pt idx="470">
                  <c:v>-1.4592384889007924E-2</c:v>
                </c:pt>
                <c:pt idx="471">
                  <c:v>-1.3350080485897369E-2</c:v>
                </c:pt>
                <c:pt idx="472">
                  <c:v>-1.2716213973710713E-2</c:v>
                </c:pt>
                <c:pt idx="473">
                  <c:v>-1.1711097343570181E-2</c:v>
                </c:pt>
                <c:pt idx="474">
                  <c:v>-1.0274463940479778E-2</c:v>
                </c:pt>
                <c:pt idx="475">
                  <c:v>-1.1395984958658782E-2</c:v>
                </c:pt>
                <c:pt idx="476">
                  <c:v>-1.054409261559908E-2</c:v>
                </c:pt>
                <c:pt idx="477">
                  <c:v>-1.2774147768964329E-2</c:v>
                </c:pt>
                <c:pt idx="478">
                  <c:v>-1.1483135481516981E-2</c:v>
                </c:pt>
                <c:pt idx="479">
                  <c:v>-1.2212714456593794E-2</c:v>
                </c:pt>
                <c:pt idx="480">
                  <c:v>-1.0311803055428911E-2</c:v>
                </c:pt>
                <c:pt idx="481">
                  <c:v>-8.8511925114100488E-3</c:v>
                </c:pt>
                <c:pt idx="482">
                  <c:v>-8.530837560688986E-3</c:v>
                </c:pt>
                <c:pt idx="483">
                  <c:v>-9.0492182192403268E-3</c:v>
                </c:pt>
                <c:pt idx="484">
                  <c:v>-1.2404630242575461E-2</c:v>
                </c:pt>
                <c:pt idx="485">
                  <c:v>-1.4041207568055519E-2</c:v>
                </c:pt>
                <c:pt idx="486">
                  <c:v>-1.2061688114538381E-2</c:v>
                </c:pt>
                <c:pt idx="487">
                  <c:v>-9.4605758570311567E-3</c:v>
                </c:pt>
                <c:pt idx="488">
                  <c:v>-8.1637413782841266E-3</c:v>
                </c:pt>
                <c:pt idx="489">
                  <c:v>-1.1960141644715148E-2</c:v>
                </c:pt>
                <c:pt idx="490">
                  <c:v>-1.1725206981660619E-2</c:v>
                </c:pt>
                <c:pt idx="491">
                  <c:v>-1.2864577354078715E-2</c:v>
                </c:pt>
                <c:pt idx="492">
                  <c:v>-1.1428693208275581E-2</c:v>
                </c:pt>
                <c:pt idx="493">
                  <c:v>-1.2822137708590343E-2</c:v>
                </c:pt>
                <c:pt idx="494">
                  <c:v>-1.1958530105990109E-2</c:v>
                </c:pt>
                <c:pt idx="495">
                  <c:v>-1.2374537628074779E-2</c:v>
                </c:pt>
                <c:pt idx="496">
                  <c:v>-1.117807513045632E-2</c:v>
                </c:pt>
                <c:pt idx="497">
                  <c:v>-1.1245453570911345E-2</c:v>
                </c:pt>
                <c:pt idx="498">
                  <c:v>-1.1836957342841644E-2</c:v>
                </c:pt>
                <c:pt idx="499">
                  <c:v>-1.3467259025487788E-2</c:v>
                </c:pt>
                <c:pt idx="500">
                  <c:v>-1.4945187527582341E-2</c:v>
                </c:pt>
                <c:pt idx="501">
                  <c:v>-1.4421605904879295E-2</c:v>
                </c:pt>
                <c:pt idx="502">
                  <c:v>-1.1843352939779049E-2</c:v>
                </c:pt>
                <c:pt idx="503">
                  <c:v>-9.3257864758429752E-3</c:v>
                </c:pt>
                <c:pt idx="504">
                  <c:v>-8.3284966353101685E-3</c:v>
                </c:pt>
                <c:pt idx="505">
                  <c:v>-9.6106417122970023E-3</c:v>
                </c:pt>
                <c:pt idx="506">
                  <c:v>-1.0383595456477629E-2</c:v>
                </c:pt>
                <c:pt idx="507">
                  <c:v>-1.0133316105801239E-2</c:v>
                </c:pt>
                <c:pt idx="508">
                  <c:v>-9.3025849477604301E-3</c:v>
                </c:pt>
                <c:pt idx="509">
                  <c:v>-1.0556545014882613E-2</c:v>
                </c:pt>
                <c:pt idx="510">
                  <c:v>-1.208939417662983E-2</c:v>
                </c:pt>
                <c:pt idx="511">
                  <c:v>-1.0007997360690338E-2</c:v>
                </c:pt>
                <c:pt idx="512">
                  <c:v>-6.7804303276261914E-3</c:v>
                </c:pt>
                <c:pt idx="513">
                  <c:v>-6.6996315480316992E-3</c:v>
                </c:pt>
                <c:pt idx="514">
                  <c:v>-1.0672815501596744E-2</c:v>
                </c:pt>
                <c:pt idx="515">
                  <c:v>-1.1036514815922245E-2</c:v>
                </c:pt>
                <c:pt idx="516">
                  <c:v>-1.1374649434872229E-2</c:v>
                </c:pt>
                <c:pt idx="517">
                  <c:v>-1.0667067818989601E-2</c:v>
                </c:pt>
                <c:pt idx="518">
                  <c:v>-1.1531877090400308E-2</c:v>
                </c:pt>
                <c:pt idx="519">
                  <c:v>-9.5179730850057688E-3</c:v>
                </c:pt>
                <c:pt idx="520">
                  <c:v>-8.6517644966441227E-3</c:v>
                </c:pt>
              </c:numCache>
            </c:numRef>
          </c:val>
        </c:ser>
        <c:ser>
          <c:idx val="26"/>
          <c:order val="23"/>
          <c:tx>
            <c:strRef>
              <c:f>APHY_t!$E$25</c:f>
              <c:strCache>
                <c:ptCount val="1"/>
                <c:pt idx="0">
                  <c:v>P24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APHY_t!$F$25:$TF$25</c:f>
              <c:numCache>
                <c:formatCode>General</c:formatCode>
                <c:ptCount val="521"/>
                <c:pt idx="0">
                  <c:v>2.1582309925152687</c:v>
                </c:pt>
                <c:pt idx="1">
                  <c:v>2.1276544059841531</c:v>
                </c:pt>
                <c:pt idx="2">
                  <c:v>2.1362262847908378</c:v>
                </c:pt>
                <c:pt idx="3">
                  <c:v>2.2032373047627556</c:v>
                </c:pt>
                <c:pt idx="4">
                  <c:v>2.2225229646583382</c:v>
                </c:pt>
                <c:pt idx="5">
                  <c:v>2.2188688834285344</c:v>
                </c:pt>
                <c:pt idx="6">
                  <c:v>2.2094821728120402</c:v>
                </c:pt>
                <c:pt idx="7">
                  <c:v>2.211056414339672</c:v>
                </c:pt>
                <c:pt idx="8">
                  <c:v>2.1899070989696852</c:v>
                </c:pt>
                <c:pt idx="9">
                  <c:v>2.1532170014184202</c:v>
                </c:pt>
                <c:pt idx="10">
                  <c:v>2.1201853727500812</c:v>
                </c:pt>
                <c:pt idx="11">
                  <c:v>2.0842064147249997</c:v>
                </c:pt>
                <c:pt idx="12">
                  <c:v>2.0378401632819148</c:v>
                </c:pt>
                <c:pt idx="13">
                  <c:v>2.0103427126969655</c:v>
                </c:pt>
                <c:pt idx="14">
                  <c:v>1.9005738539188541</c:v>
                </c:pt>
                <c:pt idx="15">
                  <c:v>1.7930628530596138</c:v>
                </c:pt>
                <c:pt idx="16">
                  <c:v>1.8473470082685501</c:v>
                </c:pt>
                <c:pt idx="17">
                  <c:v>1.9420225633220629</c:v>
                </c:pt>
                <c:pt idx="18">
                  <c:v>1.9962959820192283</c:v>
                </c:pt>
                <c:pt idx="19">
                  <c:v>1.9063533251166889</c:v>
                </c:pt>
                <c:pt idx="20">
                  <c:v>1.8679578570091318</c:v>
                </c:pt>
                <c:pt idx="21">
                  <c:v>1.8262202765956639</c:v>
                </c:pt>
                <c:pt idx="22">
                  <c:v>1.8387090071481824</c:v>
                </c:pt>
                <c:pt idx="23">
                  <c:v>1.8009198852965411</c:v>
                </c:pt>
                <c:pt idx="24">
                  <c:v>1.812833550992961</c:v>
                </c:pt>
                <c:pt idx="25">
                  <c:v>1.7997042867186737</c:v>
                </c:pt>
                <c:pt idx="26">
                  <c:v>1.8201357962008513</c:v>
                </c:pt>
                <c:pt idx="27">
                  <c:v>1.7577735876051002</c:v>
                </c:pt>
                <c:pt idx="28">
                  <c:v>1.7335438748037781</c:v>
                </c:pt>
                <c:pt idx="29">
                  <c:v>1.6939398051504526</c:v>
                </c:pt>
                <c:pt idx="30">
                  <c:v>1.6963678104166917</c:v>
                </c:pt>
                <c:pt idx="31">
                  <c:v>1.6689350000624799</c:v>
                </c:pt>
                <c:pt idx="32">
                  <c:v>1.6281134193120441</c:v>
                </c:pt>
                <c:pt idx="33">
                  <c:v>1.5969933937166276</c:v>
                </c:pt>
                <c:pt idx="34">
                  <c:v>1.5818104851753878</c:v>
                </c:pt>
                <c:pt idx="35">
                  <c:v>1.5774894660605341</c:v>
                </c:pt>
                <c:pt idx="36">
                  <c:v>1.5485946871827896</c:v>
                </c:pt>
                <c:pt idx="37">
                  <c:v>1.5253766861051767</c:v>
                </c:pt>
                <c:pt idx="38">
                  <c:v>1.493941552225061</c:v>
                </c:pt>
                <c:pt idx="39">
                  <c:v>1.4681019920523686</c:v>
                </c:pt>
                <c:pt idx="40">
                  <c:v>1.4371057768292756</c:v>
                </c:pt>
                <c:pt idx="41">
                  <c:v>1.4102375110679219</c:v>
                </c:pt>
                <c:pt idx="42">
                  <c:v>1.385630031632294</c:v>
                </c:pt>
                <c:pt idx="43">
                  <c:v>1.3413246998138098</c:v>
                </c:pt>
                <c:pt idx="44">
                  <c:v>1.3008863590030617</c:v>
                </c:pt>
                <c:pt idx="45">
                  <c:v>1.2794351161501158</c:v>
                </c:pt>
                <c:pt idx="46">
                  <c:v>1.2650359529120616</c:v>
                </c:pt>
                <c:pt idx="47">
                  <c:v>1.2489766139450973</c:v>
                </c:pt>
                <c:pt idx="48">
                  <c:v>1.225783666293232</c:v>
                </c:pt>
                <c:pt idx="49">
                  <c:v>1.1973479911295681</c:v>
                </c:pt>
                <c:pt idx="50">
                  <c:v>1.1703585471636362</c:v>
                </c:pt>
                <c:pt idx="51">
                  <c:v>1.140616685780141</c:v>
                </c:pt>
                <c:pt idx="52">
                  <c:v>1.1065167522862787</c:v>
                </c:pt>
                <c:pt idx="53">
                  <c:v>1.0794383369183793</c:v>
                </c:pt>
                <c:pt idx="54">
                  <c:v>1.0487038617749831</c:v>
                </c:pt>
                <c:pt idx="55">
                  <c:v>1.0285605430556455</c:v>
                </c:pt>
                <c:pt idx="56">
                  <c:v>0.99666308756392608</c:v>
                </c:pt>
                <c:pt idx="57">
                  <c:v>0.96789702100345765</c:v>
                </c:pt>
                <c:pt idx="58">
                  <c:v>0.94598445265707598</c:v>
                </c:pt>
                <c:pt idx="59">
                  <c:v>0.92081411199638419</c:v>
                </c:pt>
                <c:pt idx="60">
                  <c:v>0.89445630010750599</c:v>
                </c:pt>
                <c:pt idx="61">
                  <c:v>0.86470766093621598</c:v>
                </c:pt>
                <c:pt idx="62">
                  <c:v>0.83916440833622696</c:v>
                </c:pt>
                <c:pt idx="63">
                  <c:v>0.81366570487575451</c:v>
                </c:pt>
                <c:pt idx="64">
                  <c:v>0.78350578975736829</c:v>
                </c:pt>
                <c:pt idx="65">
                  <c:v>0.76365648632861105</c:v>
                </c:pt>
                <c:pt idx="66">
                  <c:v>0.73882245607161645</c:v>
                </c:pt>
                <c:pt idx="67">
                  <c:v>0.71512665081658899</c:v>
                </c:pt>
                <c:pt idx="68">
                  <c:v>0.69084645833772362</c:v>
                </c:pt>
                <c:pt idx="69">
                  <c:v>0.66757010452607946</c:v>
                </c:pt>
                <c:pt idx="70">
                  <c:v>0.65314948739155398</c:v>
                </c:pt>
                <c:pt idx="71">
                  <c:v>0.63500903929360253</c:v>
                </c:pt>
                <c:pt idx="72">
                  <c:v>0.62053121873178163</c:v>
                </c:pt>
                <c:pt idx="73">
                  <c:v>0.59586083661400335</c:v>
                </c:pt>
                <c:pt idx="74">
                  <c:v>0.5694678358191545</c:v>
                </c:pt>
                <c:pt idx="75">
                  <c:v>0.5504253493400143</c:v>
                </c:pt>
                <c:pt idx="76">
                  <c:v>0.5297905895622913</c:v>
                </c:pt>
                <c:pt idx="77">
                  <c:v>0.50940240642250367</c:v>
                </c:pt>
                <c:pt idx="78">
                  <c:v>0.48946147683821772</c:v>
                </c:pt>
                <c:pt idx="79">
                  <c:v>0.47187478961824736</c:v>
                </c:pt>
                <c:pt idx="80">
                  <c:v>0.47009129240486142</c:v>
                </c:pt>
                <c:pt idx="81">
                  <c:v>0.46007726775482743</c:v>
                </c:pt>
                <c:pt idx="82">
                  <c:v>0.44523502601451398</c:v>
                </c:pt>
                <c:pt idx="83">
                  <c:v>0.41799123887023776</c:v>
                </c:pt>
                <c:pt idx="84">
                  <c:v>0.39737436051400293</c:v>
                </c:pt>
                <c:pt idx="85">
                  <c:v>0.38962872017756661</c:v>
                </c:pt>
                <c:pt idx="86">
                  <c:v>0.37967075851205495</c:v>
                </c:pt>
                <c:pt idx="87">
                  <c:v>0.36763092991692681</c:v>
                </c:pt>
                <c:pt idx="88">
                  <c:v>0.34924054306076308</c:v>
                </c:pt>
                <c:pt idx="89">
                  <c:v>0.3405257595280845</c:v>
                </c:pt>
                <c:pt idx="90">
                  <c:v>0.33456408323777326</c:v>
                </c:pt>
                <c:pt idx="91">
                  <c:v>0.33380669887059988</c:v>
                </c:pt>
                <c:pt idx="92">
                  <c:v>0.33000929378801691</c:v>
                </c:pt>
                <c:pt idx="93">
                  <c:v>0.32272643546909774</c:v>
                </c:pt>
                <c:pt idx="94">
                  <c:v>0.31407096894850012</c:v>
                </c:pt>
                <c:pt idx="95">
                  <c:v>0.30484478690113148</c:v>
                </c:pt>
                <c:pt idx="96">
                  <c:v>0.29805084216812477</c:v>
                </c:pt>
                <c:pt idx="97">
                  <c:v>0.29248817702224017</c:v>
                </c:pt>
                <c:pt idx="98">
                  <c:v>0.28753852727793527</c:v>
                </c:pt>
                <c:pt idx="99">
                  <c:v>0.28310574693191559</c:v>
                </c:pt>
                <c:pt idx="100">
                  <c:v>0.27772457134154716</c:v>
                </c:pt>
                <c:pt idx="101">
                  <c:v>0.27539841808958082</c:v>
                </c:pt>
                <c:pt idx="102">
                  <c:v>0.27086099416126774</c:v>
                </c:pt>
                <c:pt idx="103">
                  <c:v>0.26741166443466557</c:v>
                </c:pt>
                <c:pt idx="104">
                  <c:v>0.26119465303771666</c:v>
                </c:pt>
                <c:pt idx="105">
                  <c:v>0.25988407264827496</c:v>
                </c:pt>
                <c:pt idx="106">
                  <c:v>0.25724805476607526</c:v>
                </c:pt>
                <c:pt idx="107">
                  <c:v>0.25372353762014827</c:v>
                </c:pt>
                <c:pt idx="108">
                  <c:v>0.24933009467263098</c:v>
                </c:pt>
                <c:pt idx="109">
                  <c:v>0.24342721297577621</c:v>
                </c:pt>
                <c:pt idx="110">
                  <c:v>0.24020639710429931</c:v>
                </c:pt>
                <c:pt idx="111">
                  <c:v>0.23748010125072291</c:v>
                </c:pt>
                <c:pt idx="112">
                  <c:v>0.23473482067408602</c:v>
                </c:pt>
                <c:pt idx="113">
                  <c:v>0.23272075764840722</c:v>
                </c:pt>
                <c:pt idx="114">
                  <c:v>0.22972039551557091</c:v>
                </c:pt>
                <c:pt idx="115">
                  <c:v>0.2295290002102994</c:v>
                </c:pt>
                <c:pt idx="116">
                  <c:v>0.22615043344721991</c:v>
                </c:pt>
                <c:pt idx="117">
                  <c:v>0.2236359420838416</c:v>
                </c:pt>
                <c:pt idx="118">
                  <c:v>0.21974347624885909</c:v>
                </c:pt>
                <c:pt idx="119">
                  <c:v>0.21719154168485647</c:v>
                </c:pt>
                <c:pt idx="120">
                  <c:v>0.21359376786736226</c:v>
                </c:pt>
                <c:pt idx="121">
                  <c:v>0.21254574013264446</c:v>
                </c:pt>
                <c:pt idx="122">
                  <c:v>0.21240327164131634</c:v>
                </c:pt>
                <c:pt idx="123">
                  <c:v>0.21369904279440094</c:v>
                </c:pt>
                <c:pt idx="124">
                  <c:v>0.21334274818814444</c:v>
                </c:pt>
                <c:pt idx="125">
                  <c:v>0.21277635088912997</c:v>
                </c:pt>
                <c:pt idx="126">
                  <c:v>0.20963671024683619</c:v>
                </c:pt>
                <c:pt idx="127">
                  <c:v>0.20617428740610871</c:v>
                </c:pt>
                <c:pt idx="128">
                  <c:v>0.20496854138353124</c:v>
                </c:pt>
                <c:pt idx="129">
                  <c:v>0.20414256325686478</c:v>
                </c:pt>
                <c:pt idx="130">
                  <c:v>0.20697744059785597</c:v>
                </c:pt>
                <c:pt idx="131">
                  <c:v>0.20589389952695344</c:v>
                </c:pt>
                <c:pt idx="132">
                  <c:v>0.20490902858599983</c:v>
                </c:pt>
                <c:pt idx="133">
                  <c:v>0.20215567540735588</c:v>
                </c:pt>
                <c:pt idx="134">
                  <c:v>0.20037199652127771</c:v>
                </c:pt>
                <c:pt idx="135">
                  <c:v>0.20130159926289123</c:v>
                </c:pt>
                <c:pt idx="136">
                  <c:v>0.19926328998229931</c:v>
                </c:pt>
                <c:pt idx="137">
                  <c:v>0.19631543247079464</c:v>
                </c:pt>
                <c:pt idx="138">
                  <c:v>0.19277958760499306</c:v>
                </c:pt>
                <c:pt idx="139">
                  <c:v>0.19144460738585672</c:v>
                </c:pt>
                <c:pt idx="140">
                  <c:v>0.19074817072505501</c:v>
                </c:pt>
                <c:pt idx="141">
                  <c:v>0.18993204333415084</c:v>
                </c:pt>
                <c:pt idx="142">
                  <c:v>0.18893258981046857</c:v>
                </c:pt>
                <c:pt idx="143">
                  <c:v>0.1883208336096121</c:v>
                </c:pt>
                <c:pt idx="144">
                  <c:v>0.18720541521136808</c:v>
                </c:pt>
                <c:pt idx="145">
                  <c:v>0.18535479783333436</c:v>
                </c:pt>
                <c:pt idx="146">
                  <c:v>0.18349901269772101</c:v>
                </c:pt>
                <c:pt idx="147">
                  <c:v>0.18149395391428871</c:v>
                </c:pt>
                <c:pt idx="148">
                  <c:v>0.17875800337434691</c:v>
                </c:pt>
                <c:pt idx="149">
                  <c:v>0.1766090201966064</c:v>
                </c:pt>
                <c:pt idx="150">
                  <c:v>0.17525211996815238</c:v>
                </c:pt>
                <c:pt idx="151">
                  <c:v>0.17399738441230847</c:v>
                </c:pt>
                <c:pt idx="152">
                  <c:v>0.17353581397978313</c:v>
                </c:pt>
                <c:pt idx="153">
                  <c:v>0.1713293471087797</c:v>
                </c:pt>
                <c:pt idx="154">
                  <c:v>0.17108304091748291</c:v>
                </c:pt>
                <c:pt idx="155">
                  <c:v>0.17036140110515191</c:v>
                </c:pt>
                <c:pt idx="156">
                  <c:v>0.1699084695998942</c:v>
                </c:pt>
                <c:pt idx="157">
                  <c:v>0.16833860234537779</c:v>
                </c:pt>
                <c:pt idx="158">
                  <c:v>0.16391424929100024</c:v>
                </c:pt>
                <c:pt idx="159">
                  <c:v>0.16206132632581363</c:v>
                </c:pt>
                <c:pt idx="160">
                  <c:v>0.15956628818099186</c:v>
                </c:pt>
                <c:pt idx="161">
                  <c:v>0.16039819861741444</c:v>
                </c:pt>
                <c:pt idx="162">
                  <c:v>0.15886040897845341</c:v>
                </c:pt>
                <c:pt idx="163">
                  <c:v>0.15871603510049156</c:v>
                </c:pt>
                <c:pt idx="164">
                  <c:v>0.15658756446180191</c:v>
                </c:pt>
                <c:pt idx="165">
                  <c:v>0.15452993672272591</c:v>
                </c:pt>
                <c:pt idx="166">
                  <c:v>0.1521503714552862</c:v>
                </c:pt>
                <c:pt idx="167">
                  <c:v>0.14966320879268191</c:v>
                </c:pt>
                <c:pt idx="168">
                  <c:v>0.14643712254104574</c:v>
                </c:pt>
                <c:pt idx="169">
                  <c:v>0.14342672033428588</c:v>
                </c:pt>
                <c:pt idx="170">
                  <c:v>0.14070818191469492</c:v>
                </c:pt>
                <c:pt idx="171">
                  <c:v>0.13916487878998737</c:v>
                </c:pt>
                <c:pt idx="172">
                  <c:v>0.13691303208888594</c:v>
                </c:pt>
                <c:pt idx="173">
                  <c:v>0.13454839543351924</c:v>
                </c:pt>
                <c:pt idx="174">
                  <c:v>0.13175295780283391</c:v>
                </c:pt>
                <c:pt idx="175">
                  <c:v>0.13098401194793791</c:v>
                </c:pt>
                <c:pt idx="176">
                  <c:v>0.1292298329327545</c:v>
                </c:pt>
                <c:pt idx="177">
                  <c:v>0.12755775030909025</c:v>
                </c:pt>
                <c:pt idx="178">
                  <c:v>0.12447496038157403</c:v>
                </c:pt>
                <c:pt idx="179">
                  <c:v>0.12435149713988823</c:v>
                </c:pt>
                <c:pt idx="180">
                  <c:v>0.12402857179726012</c:v>
                </c:pt>
                <c:pt idx="181">
                  <c:v>0.12315950680416585</c:v>
                </c:pt>
                <c:pt idx="182">
                  <c:v>0.1218183716290773</c:v>
                </c:pt>
                <c:pt idx="183">
                  <c:v>0.12093161570174765</c:v>
                </c:pt>
                <c:pt idx="184">
                  <c:v>0.12087554626918832</c:v>
                </c:pt>
                <c:pt idx="185">
                  <c:v>0.12026920611908649</c:v>
                </c:pt>
                <c:pt idx="186">
                  <c:v>0.11855882096574855</c:v>
                </c:pt>
                <c:pt idx="187">
                  <c:v>0.11637451557094974</c:v>
                </c:pt>
                <c:pt idx="188">
                  <c:v>0.11428121567060019</c:v>
                </c:pt>
                <c:pt idx="189">
                  <c:v>0.11288577001488073</c:v>
                </c:pt>
                <c:pt idx="190">
                  <c:v>0.11212790807254387</c:v>
                </c:pt>
                <c:pt idx="191">
                  <c:v>0.11130449787544085</c:v>
                </c:pt>
                <c:pt idx="192">
                  <c:v>0.11091321558408036</c:v>
                </c:pt>
                <c:pt idx="193">
                  <c:v>0.10975614955062669</c:v>
                </c:pt>
                <c:pt idx="194">
                  <c:v>0.10908209242705302</c:v>
                </c:pt>
                <c:pt idx="195">
                  <c:v>0.10814461388894522</c:v>
                </c:pt>
                <c:pt idx="196">
                  <c:v>0.10766100993980172</c:v>
                </c:pt>
                <c:pt idx="197">
                  <c:v>0.10557395785757753</c:v>
                </c:pt>
                <c:pt idx="198">
                  <c:v>0.10458821254185539</c:v>
                </c:pt>
                <c:pt idx="199">
                  <c:v>0.10459651943275362</c:v>
                </c:pt>
                <c:pt idx="200">
                  <c:v>0.10408768835966555</c:v>
                </c:pt>
                <c:pt idx="201">
                  <c:v>0.10301241982725111</c:v>
                </c:pt>
                <c:pt idx="202">
                  <c:v>0.10002502136595391</c:v>
                </c:pt>
                <c:pt idx="203">
                  <c:v>9.880558891383405E-2</c:v>
                </c:pt>
                <c:pt idx="204">
                  <c:v>9.7397058037358569E-2</c:v>
                </c:pt>
                <c:pt idx="205">
                  <c:v>9.8165392536966087E-2</c:v>
                </c:pt>
                <c:pt idx="206">
                  <c:v>9.8308041537073912E-2</c:v>
                </c:pt>
                <c:pt idx="207">
                  <c:v>9.8718090141878739E-2</c:v>
                </c:pt>
                <c:pt idx="208">
                  <c:v>9.7421924114890063E-2</c:v>
                </c:pt>
                <c:pt idx="209">
                  <c:v>9.6888915341035831E-2</c:v>
                </c:pt>
                <c:pt idx="210">
                  <c:v>9.5153566838320214E-2</c:v>
                </c:pt>
                <c:pt idx="211">
                  <c:v>9.431826877608028E-2</c:v>
                </c:pt>
                <c:pt idx="212">
                  <c:v>9.1971717941063999E-2</c:v>
                </c:pt>
                <c:pt idx="213">
                  <c:v>9.0599809246258767E-2</c:v>
                </c:pt>
                <c:pt idx="214">
                  <c:v>8.8072579165554027E-2</c:v>
                </c:pt>
                <c:pt idx="215">
                  <c:v>8.7702352066207065E-2</c:v>
                </c:pt>
                <c:pt idx="216">
                  <c:v>8.7285481369371809E-2</c:v>
                </c:pt>
                <c:pt idx="217">
                  <c:v>8.8329022238274352E-2</c:v>
                </c:pt>
                <c:pt idx="218">
                  <c:v>8.7084935282135081E-2</c:v>
                </c:pt>
                <c:pt idx="219">
                  <c:v>8.647834201428331E-2</c:v>
                </c:pt>
                <c:pt idx="220">
                  <c:v>8.4563009984043425E-2</c:v>
                </c:pt>
                <c:pt idx="221">
                  <c:v>8.3425675349582964E-2</c:v>
                </c:pt>
                <c:pt idx="222">
                  <c:v>8.2673451193447045E-2</c:v>
                </c:pt>
                <c:pt idx="223">
                  <c:v>8.094895282701102E-2</c:v>
                </c:pt>
                <c:pt idx="224">
                  <c:v>8.0328557138887244E-2</c:v>
                </c:pt>
                <c:pt idx="225">
                  <c:v>7.9160174911116557E-2</c:v>
                </c:pt>
                <c:pt idx="226">
                  <c:v>7.7878795243609023E-2</c:v>
                </c:pt>
                <c:pt idx="227">
                  <c:v>7.7398065464876722E-2</c:v>
                </c:pt>
                <c:pt idx="228">
                  <c:v>7.6688361540956512E-2</c:v>
                </c:pt>
                <c:pt idx="229">
                  <c:v>7.676906457398068E-2</c:v>
                </c:pt>
                <c:pt idx="230">
                  <c:v>7.4967589480514712E-2</c:v>
                </c:pt>
                <c:pt idx="231">
                  <c:v>7.4010747993894524E-2</c:v>
                </c:pt>
                <c:pt idx="232">
                  <c:v>7.2256009545702854E-2</c:v>
                </c:pt>
                <c:pt idx="233">
                  <c:v>7.112660419928081E-2</c:v>
                </c:pt>
                <c:pt idx="234">
                  <c:v>6.8838168439381869E-2</c:v>
                </c:pt>
                <c:pt idx="235">
                  <c:v>6.8617993776523334E-2</c:v>
                </c:pt>
                <c:pt idx="236">
                  <c:v>6.7929679046014199E-2</c:v>
                </c:pt>
                <c:pt idx="237">
                  <c:v>6.744106471846098E-2</c:v>
                </c:pt>
                <c:pt idx="238">
                  <c:v>6.6097662618724115E-2</c:v>
                </c:pt>
                <c:pt idx="239">
                  <c:v>6.5875261420933973E-2</c:v>
                </c:pt>
                <c:pt idx="240">
                  <c:v>6.4614016280474376E-2</c:v>
                </c:pt>
                <c:pt idx="241">
                  <c:v>6.4218486713356421E-2</c:v>
                </c:pt>
                <c:pt idx="242">
                  <c:v>6.3066604351329894E-2</c:v>
                </c:pt>
                <c:pt idx="243">
                  <c:v>6.265197910713248E-2</c:v>
                </c:pt>
                <c:pt idx="244">
                  <c:v>6.0798901088932683E-2</c:v>
                </c:pt>
                <c:pt idx="245">
                  <c:v>6.0118942822234733E-2</c:v>
                </c:pt>
                <c:pt idx="246">
                  <c:v>5.8741889096734876E-2</c:v>
                </c:pt>
                <c:pt idx="247">
                  <c:v>5.7500868768739666E-2</c:v>
                </c:pt>
                <c:pt idx="248">
                  <c:v>5.5548433892678814E-2</c:v>
                </c:pt>
                <c:pt idx="249">
                  <c:v>5.5240595089606576E-2</c:v>
                </c:pt>
                <c:pt idx="250">
                  <c:v>5.5865606665706113E-2</c:v>
                </c:pt>
                <c:pt idx="251">
                  <c:v>5.6059428794009845E-2</c:v>
                </c:pt>
                <c:pt idx="252">
                  <c:v>5.5502106146086992E-2</c:v>
                </c:pt>
                <c:pt idx="253">
                  <c:v>5.4182580080925601E-2</c:v>
                </c:pt>
                <c:pt idx="254">
                  <c:v>5.2514685007208635E-2</c:v>
                </c:pt>
                <c:pt idx="255">
                  <c:v>5.1097126033804473E-2</c:v>
                </c:pt>
                <c:pt idx="256">
                  <c:v>5.1206800448343137E-2</c:v>
                </c:pt>
                <c:pt idx="257">
                  <c:v>5.1103361480024485E-2</c:v>
                </c:pt>
                <c:pt idx="258">
                  <c:v>5.0988497555782039E-2</c:v>
                </c:pt>
                <c:pt idx="259">
                  <c:v>4.9558613162492632E-2</c:v>
                </c:pt>
                <c:pt idx="260">
                  <c:v>5.0253309147339283E-2</c:v>
                </c:pt>
                <c:pt idx="261">
                  <c:v>4.9562389882145931E-2</c:v>
                </c:pt>
                <c:pt idx="262">
                  <c:v>5.0654250903404717E-2</c:v>
                </c:pt>
                <c:pt idx="263">
                  <c:v>4.9108289790794978E-2</c:v>
                </c:pt>
                <c:pt idx="264">
                  <c:v>4.8470417304135434E-2</c:v>
                </c:pt>
                <c:pt idx="265">
                  <c:v>4.6558148002207311E-2</c:v>
                </c:pt>
                <c:pt idx="266">
                  <c:v>4.6558437629141358E-2</c:v>
                </c:pt>
                <c:pt idx="267">
                  <c:v>4.6478873360358934E-2</c:v>
                </c:pt>
                <c:pt idx="268">
                  <c:v>4.6286663896632434E-2</c:v>
                </c:pt>
                <c:pt idx="269">
                  <c:v>4.5709532960606397E-2</c:v>
                </c:pt>
                <c:pt idx="270">
                  <c:v>4.4116856863794782E-2</c:v>
                </c:pt>
                <c:pt idx="271">
                  <c:v>4.2917403092922461E-2</c:v>
                </c:pt>
                <c:pt idx="272">
                  <c:v>4.2538065204315578E-2</c:v>
                </c:pt>
                <c:pt idx="273">
                  <c:v>4.2714563569433414E-2</c:v>
                </c:pt>
                <c:pt idx="274">
                  <c:v>4.1761239911482832E-2</c:v>
                </c:pt>
                <c:pt idx="275">
                  <c:v>4.0955563169606697E-2</c:v>
                </c:pt>
                <c:pt idx="276">
                  <c:v>4.1135234205148891E-2</c:v>
                </c:pt>
                <c:pt idx="277">
                  <c:v>4.2427809420683492E-2</c:v>
                </c:pt>
                <c:pt idx="278">
                  <c:v>4.1971816324097765E-2</c:v>
                </c:pt>
                <c:pt idx="279">
                  <c:v>4.1193049023967546E-2</c:v>
                </c:pt>
                <c:pt idx="280">
                  <c:v>3.9089305890429409E-2</c:v>
                </c:pt>
                <c:pt idx="281">
                  <c:v>3.8008531231771135E-2</c:v>
                </c:pt>
                <c:pt idx="282">
                  <c:v>3.6357124689039691E-2</c:v>
                </c:pt>
                <c:pt idx="283">
                  <c:v>3.6806840273918416E-2</c:v>
                </c:pt>
                <c:pt idx="284">
                  <c:v>3.6426666318654551E-2</c:v>
                </c:pt>
                <c:pt idx="285">
                  <c:v>3.653034791333426E-2</c:v>
                </c:pt>
                <c:pt idx="286">
                  <c:v>3.6258249757232158E-2</c:v>
                </c:pt>
                <c:pt idx="287">
                  <c:v>3.613687843492442E-2</c:v>
                </c:pt>
                <c:pt idx="288">
                  <c:v>3.6055365863852412E-2</c:v>
                </c:pt>
                <c:pt idx="289">
                  <c:v>3.5711197952408812E-2</c:v>
                </c:pt>
                <c:pt idx="290">
                  <c:v>3.5046574920126312E-2</c:v>
                </c:pt>
                <c:pt idx="291">
                  <c:v>3.5422216201846414E-2</c:v>
                </c:pt>
                <c:pt idx="292">
                  <c:v>3.5341112977610188E-2</c:v>
                </c:pt>
                <c:pt idx="293">
                  <c:v>3.632296138253157E-2</c:v>
                </c:pt>
                <c:pt idx="294">
                  <c:v>3.6482856855668315E-2</c:v>
                </c:pt>
                <c:pt idx="295">
                  <c:v>3.5717531255467394E-2</c:v>
                </c:pt>
                <c:pt idx="296">
                  <c:v>3.3866056943036973E-2</c:v>
                </c:pt>
                <c:pt idx="297">
                  <c:v>3.2531488354451035E-2</c:v>
                </c:pt>
                <c:pt idx="298">
                  <c:v>3.2918205767098654E-2</c:v>
                </c:pt>
                <c:pt idx="299">
                  <c:v>3.3818289058826861E-2</c:v>
                </c:pt>
                <c:pt idx="300">
                  <c:v>3.4606459576660635E-2</c:v>
                </c:pt>
                <c:pt idx="301">
                  <c:v>3.4034811280587746E-2</c:v>
                </c:pt>
                <c:pt idx="302">
                  <c:v>3.3399280871256931E-2</c:v>
                </c:pt>
                <c:pt idx="303">
                  <c:v>3.2184090909948962E-2</c:v>
                </c:pt>
                <c:pt idx="304">
                  <c:v>3.2780443386600681E-2</c:v>
                </c:pt>
                <c:pt idx="305">
                  <c:v>3.3112856797489335E-2</c:v>
                </c:pt>
                <c:pt idx="306">
                  <c:v>3.396322831147007E-2</c:v>
                </c:pt>
                <c:pt idx="307">
                  <c:v>3.3529583094699028E-2</c:v>
                </c:pt>
                <c:pt idx="308">
                  <c:v>3.3253615031885744E-2</c:v>
                </c:pt>
                <c:pt idx="309">
                  <c:v>3.2540217809637492E-2</c:v>
                </c:pt>
                <c:pt idx="310">
                  <c:v>3.1438571672778255E-2</c:v>
                </c:pt>
                <c:pt idx="311">
                  <c:v>3.056282774721401E-2</c:v>
                </c:pt>
                <c:pt idx="312">
                  <c:v>2.9699288186817652E-2</c:v>
                </c:pt>
                <c:pt idx="313">
                  <c:v>2.9763522185944351E-2</c:v>
                </c:pt>
                <c:pt idx="314">
                  <c:v>3.0323822485328548E-2</c:v>
                </c:pt>
                <c:pt idx="315">
                  <c:v>3.0864976889270358E-2</c:v>
                </c:pt>
                <c:pt idx="316">
                  <c:v>3.0745229784498791E-2</c:v>
                </c:pt>
                <c:pt idx="317">
                  <c:v>2.9442203270168842E-2</c:v>
                </c:pt>
                <c:pt idx="318">
                  <c:v>2.9290989541981304E-2</c:v>
                </c:pt>
                <c:pt idx="319">
                  <c:v>2.9608868634996004E-2</c:v>
                </c:pt>
                <c:pt idx="320">
                  <c:v>3.1167122277261792E-2</c:v>
                </c:pt>
                <c:pt idx="321">
                  <c:v>3.0814594675726392E-2</c:v>
                </c:pt>
                <c:pt idx="322">
                  <c:v>2.97247735393746E-2</c:v>
                </c:pt>
                <c:pt idx="323">
                  <c:v>2.8510820708298867E-2</c:v>
                </c:pt>
                <c:pt idx="324">
                  <c:v>2.8617805893559656E-2</c:v>
                </c:pt>
                <c:pt idx="325">
                  <c:v>2.9067300841573964E-2</c:v>
                </c:pt>
                <c:pt idx="326">
                  <c:v>2.9481858609429798E-2</c:v>
                </c:pt>
                <c:pt idx="327">
                  <c:v>2.9579428623182372E-2</c:v>
                </c:pt>
                <c:pt idx="328">
                  <c:v>2.8861828701288221E-2</c:v>
                </c:pt>
                <c:pt idx="329">
                  <c:v>2.9397529317886178E-2</c:v>
                </c:pt>
                <c:pt idx="330">
                  <c:v>2.8791832302133245E-2</c:v>
                </c:pt>
                <c:pt idx="331">
                  <c:v>2.9422166018520712E-2</c:v>
                </c:pt>
                <c:pt idx="332">
                  <c:v>2.8433939097281941E-2</c:v>
                </c:pt>
                <c:pt idx="333">
                  <c:v>2.809139222374769E-2</c:v>
                </c:pt>
                <c:pt idx="334">
                  <c:v>2.8546206769565041E-2</c:v>
                </c:pt>
                <c:pt idx="335">
                  <c:v>2.9017950832477591E-2</c:v>
                </c:pt>
                <c:pt idx="336">
                  <c:v>2.9284544125686984E-2</c:v>
                </c:pt>
                <c:pt idx="337">
                  <c:v>2.8162109735606938E-2</c:v>
                </c:pt>
                <c:pt idx="338">
                  <c:v>2.7736056663193051E-2</c:v>
                </c:pt>
                <c:pt idx="339">
                  <c:v>2.8349713972420452E-2</c:v>
                </c:pt>
                <c:pt idx="340">
                  <c:v>2.9225668578742956E-2</c:v>
                </c:pt>
                <c:pt idx="341">
                  <c:v>2.978383904899921E-2</c:v>
                </c:pt>
                <c:pt idx="342">
                  <c:v>2.9371537926538391E-2</c:v>
                </c:pt>
                <c:pt idx="343">
                  <c:v>2.8989619979048531E-2</c:v>
                </c:pt>
                <c:pt idx="344">
                  <c:v>2.9065804637811481E-2</c:v>
                </c:pt>
                <c:pt idx="345">
                  <c:v>3.0220270661990612E-2</c:v>
                </c:pt>
                <c:pt idx="346">
                  <c:v>2.9835757053638001E-2</c:v>
                </c:pt>
                <c:pt idx="347">
                  <c:v>2.905291909204822E-2</c:v>
                </c:pt>
                <c:pt idx="348">
                  <c:v>2.7720523143875603E-2</c:v>
                </c:pt>
                <c:pt idx="349">
                  <c:v>2.8831139359062192E-2</c:v>
                </c:pt>
                <c:pt idx="350">
                  <c:v>2.8636332667029619E-2</c:v>
                </c:pt>
                <c:pt idx="351">
                  <c:v>2.811931229849127E-2</c:v>
                </c:pt>
                <c:pt idx="352">
                  <c:v>2.7755652096082932E-2</c:v>
                </c:pt>
                <c:pt idx="353">
                  <c:v>2.8564439003133577E-2</c:v>
                </c:pt>
                <c:pt idx="354">
                  <c:v>2.8964021981519407E-2</c:v>
                </c:pt>
                <c:pt idx="355">
                  <c:v>2.8452639938705154E-2</c:v>
                </c:pt>
                <c:pt idx="356">
                  <c:v>2.6745949096141895E-2</c:v>
                </c:pt>
                <c:pt idx="357">
                  <c:v>2.6366648315068426E-2</c:v>
                </c:pt>
                <c:pt idx="358">
                  <c:v>2.5461355621005037E-2</c:v>
                </c:pt>
                <c:pt idx="359">
                  <c:v>2.5174074500205791E-2</c:v>
                </c:pt>
                <c:pt idx="360">
                  <c:v>2.4993667684953959E-2</c:v>
                </c:pt>
                <c:pt idx="361">
                  <c:v>2.511902600082519E-2</c:v>
                </c:pt>
                <c:pt idx="362">
                  <c:v>2.6148384689858542E-2</c:v>
                </c:pt>
                <c:pt idx="363">
                  <c:v>2.6809392936739326E-2</c:v>
                </c:pt>
                <c:pt idx="364">
                  <c:v>2.6174312378942802E-2</c:v>
                </c:pt>
                <c:pt idx="365">
                  <c:v>2.545826827854189E-2</c:v>
                </c:pt>
                <c:pt idx="366">
                  <c:v>2.4034082073447611E-2</c:v>
                </c:pt>
                <c:pt idx="367">
                  <c:v>2.5279496274163652E-2</c:v>
                </c:pt>
                <c:pt idx="368">
                  <c:v>2.4971127482689356E-2</c:v>
                </c:pt>
                <c:pt idx="369">
                  <c:v>2.5472277457096487E-2</c:v>
                </c:pt>
                <c:pt idx="370">
                  <c:v>2.3453883015789431E-2</c:v>
                </c:pt>
                <c:pt idx="371">
                  <c:v>2.332601785372523E-2</c:v>
                </c:pt>
                <c:pt idx="372">
                  <c:v>2.3308692335966587E-2</c:v>
                </c:pt>
                <c:pt idx="373">
                  <c:v>2.4281061339573556E-2</c:v>
                </c:pt>
                <c:pt idx="374">
                  <c:v>2.4718444394273478E-2</c:v>
                </c:pt>
                <c:pt idx="375">
                  <c:v>2.4099991911570712E-2</c:v>
                </c:pt>
                <c:pt idx="376">
                  <c:v>2.5066679947389939E-2</c:v>
                </c:pt>
                <c:pt idx="377">
                  <c:v>2.5742640181390556E-2</c:v>
                </c:pt>
                <c:pt idx="378">
                  <c:v>2.6967013336179655E-2</c:v>
                </c:pt>
                <c:pt idx="379">
                  <c:v>2.7680523537455402E-2</c:v>
                </c:pt>
                <c:pt idx="380">
                  <c:v>2.8414091331022177E-2</c:v>
                </c:pt>
                <c:pt idx="381">
                  <c:v>2.9969773478252512E-2</c:v>
                </c:pt>
                <c:pt idx="382">
                  <c:v>3.1539285429918663E-2</c:v>
                </c:pt>
                <c:pt idx="383">
                  <c:v>3.2232556478648151E-2</c:v>
                </c:pt>
                <c:pt idx="384">
                  <c:v>3.205228009379861E-2</c:v>
                </c:pt>
                <c:pt idx="385">
                  <c:v>3.1334900760278811E-2</c:v>
                </c:pt>
                <c:pt idx="386">
                  <c:v>3.2733724933205872E-2</c:v>
                </c:pt>
                <c:pt idx="387">
                  <c:v>3.4522402111266712E-2</c:v>
                </c:pt>
                <c:pt idx="388">
                  <c:v>3.7101682342269411E-2</c:v>
                </c:pt>
                <c:pt idx="389">
                  <c:v>3.7833695087408595E-2</c:v>
                </c:pt>
                <c:pt idx="390">
                  <c:v>3.8473079586715399E-2</c:v>
                </c:pt>
                <c:pt idx="391">
                  <c:v>3.7650703410328487E-2</c:v>
                </c:pt>
                <c:pt idx="392">
                  <c:v>3.7149141118857552E-2</c:v>
                </c:pt>
                <c:pt idx="393">
                  <c:v>3.7490799326101096E-2</c:v>
                </c:pt>
                <c:pt idx="394">
                  <c:v>3.9094710300310156E-2</c:v>
                </c:pt>
                <c:pt idx="395">
                  <c:v>4.0181070793729477E-2</c:v>
                </c:pt>
                <c:pt idx="396">
                  <c:v>3.9696348468059653E-2</c:v>
                </c:pt>
                <c:pt idx="397">
                  <c:v>3.8552226743491465E-2</c:v>
                </c:pt>
                <c:pt idx="398">
                  <c:v>3.9403769775480414E-2</c:v>
                </c:pt>
                <c:pt idx="399">
                  <c:v>4.0205109703294349E-2</c:v>
                </c:pt>
                <c:pt idx="400">
                  <c:v>3.9644314829737681E-2</c:v>
                </c:pt>
                <c:pt idx="401">
                  <c:v>3.8194455412273641E-2</c:v>
                </c:pt>
                <c:pt idx="402">
                  <c:v>3.7115612948470288E-2</c:v>
                </c:pt>
                <c:pt idx="403">
                  <c:v>3.7269930186361412E-2</c:v>
                </c:pt>
                <c:pt idx="404">
                  <c:v>3.6015971214427379E-2</c:v>
                </c:pt>
                <c:pt idx="405">
                  <c:v>3.5153372627113544E-2</c:v>
                </c:pt>
                <c:pt idx="406">
                  <c:v>3.4247696302634772E-2</c:v>
                </c:pt>
                <c:pt idx="407">
                  <c:v>3.4189411960719084E-2</c:v>
                </c:pt>
                <c:pt idx="408">
                  <c:v>3.3032524392356329E-2</c:v>
                </c:pt>
                <c:pt idx="409">
                  <c:v>3.1169412412304278E-2</c:v>
                </c:pt>
                <c:pt idx="410">
                  <c:v>2.746379269733069E-2</c:v>
                </c:pt>
                <c:pt idx="411">
                  <c:v>2.6276303620696974E-2</c:v>
                </c:pt>
                <c:pt idx="412">
                  <c:v>2.4950270508883845E-2</c:v>
                </c:pt>
                <c:pt idx="413">
                  <c:v>2.4648340246492151E-2</c:v>
                </c:pt>
                <c:pt idx="414">
                  <c:v>2.0443369556264461E-2</c:v>
                </c:pt>
                <c:pt idx="415">
                  <c:v>1.9304789999932893E-2</c:v>
                </c:pt>
                <c:pt idx="416">
                  <c:v>1.8395588351259123E-2</c:v>
                </c:pt>
                <c:pt idx="417">
                  <c:v>1.7806473058153263E-2</c:v>
                </c:pt>
                <c:pt idx="418">
                  <c:v>1.5000147388329161E-2</c:v>
                </c:pt>
                <c:pt idx="419">
                  <c:v>1.2609147624475009E-2</c:v>
                </c:pt>
                <c:pt idx="420">
                  <c:v>1.3233208980285297E-2</c:v>
                </c:pt>
                <c:pt idx="421">
                  <c:v>1.4143148870143936E-2</c:v>
                </c:pt>
                <c:pt idx="422">
                  <c:v>1.3172415954730999E-2</c:v>
                </c:pt>
                <c:pt idx="423">
                  <c:v>1.0385566191790142E-2</c:v>
                </c:pt>
                <c:pt idx="424">
                  <c:v>7.7494999835931808E-3</c:v>
                </c:pt>
                <c:pt idx="425">
                  <c:v>7.6066569204045944E-3</c:v>
                </c:pt>
                <c:pt idx="426">
                  <c:v>8.740598175504509E-3</c:v>
                </c:pt>
                <c:pt idx="427">
                  <c:v>9.4559709912956248E-3</c:v>
                </c:pt>
                <c:pt idx="428">
                  <c:v>9.8098545643676479E-3</c:v>
                </c:pt>
                <c:pt idx="429">
                  <c:v>9.9825730732462595E-3</c:v>
                </c:pt>
                <c:pt idx="430">
                  <c:v>8.5849581705854973E-3</c:v>
                </c:pt>
                <c:pt idx="431">
                  <c:v>7.9158655436454735E-3</c:v>
                </c:pt>
                <c:pt idx="432">
                  <c:v>7.3116641850057102E-3</c:v>
                </c:pt>
                <c:pt idx="433">
                  <c:v>8.188991230172131E-3</c:v>
                </c:pt>
                <c:pt idx="434">
                  <c:v>7.6564156954162599E-3</c:v>
                </c:pt>
                <c:pt idx="435">
                  <c:v>7.201625088903681E-3</c:v>
                </c:pt>
                <c:pt idx="436">
                  <c:v>6.5931684682893534E-3</c:v>
                </c:pt>
                <c:pt idx="437">
                  <c:v>6.8841565045800494E-3</c:v>
                </c:pt>
                <c:pt idx="438">
                  <c:v>6.650960535780957E-3</c:v>
                </c:pt>
                <c:pt idx="439">
                  <c:v>6.4655710783813984E-3</c:v>
                </c:pt>
                <c:pt idx="440">
                  <c:v>5.5960565527198814E-3</c:v>
                </c:pt>
                <c:pt idx="441">
                  <c:v>4.1217927546679314E-3</c:v>
                </c:pt>
                <c:pt idx="442">
                  <c:v>3.5368970368158605E-3</c:v>
                </c:pt>
                <c:pt idx="443">
                  <c:v>4.6452320790102324E-3</c:v>
                </c:pt>
                <c:pt idx="444">
                  <c:v>3.7878820977200458E-3</c:v>
                </c:pt>
                <c:pt idx="445">
                  <c:v>3.1570264589580173E-3</c:v>
                </c:pt>
                <c:pt idx="446">
                  <c:v>2.2839269770306074E-3</c:v>
                </c:pt>
                <c:pt idx="447">
                  <c:v>3.2868691022442452E-3</c:v>
                </c:pt>
                <c:pt idx="448">
                  <c:v>3.7766065816442402E-3</c:v>
                </c:pt>
                <c:pt idx="449">
                  <c:v>3.1538541732487077E-3</c:v>
                </c:pt>
                <c:pt idx="450">
                  <c:v>5.2893786807160087E-3</c:v>
                </c:pt>
                <c:pt idx="451">
                  <c:v>4.1892048298918334E-3</c:v>
                </c:pt>
                <c:pt idx="452">
                  <c:v>3.8884862544319603E-3</c:v>
                </c:pt>
                <c:pt idx="453">
                  <c:v>9.7938381610859077E-4</c:v>
                </c:pt>
                <c:pt idx="454">
                  <c:v>-1.9663053888521321E-3</c:v>
                </c:pt>
                <c:pt idx="455">
                  <c:v>-1.9098928914341585E-3</c:v>
                </c:pt>
                <c:pt idx="456">
                  <c:v>-2.5599110663129445E-3</c:v>
                </c:pt>
                <c:pt idx="457">
                  <c:v>8.8654422181581882E-4</c:v>
                </c:pt>
                <c:pt idx="458">
                  <c:v>1.7306069720968503E-3</c:v>
                </c:pt>
                <c:pt idx="459">
                  <c:v>1.1733473929647481E-3</c:v>
                </c:pt>
                <c:pt idx="460">
                  <c:v>1.0560215401747921E-3</c:v>
                </c:pt>
                <c:pt idx="461">
                  <c:v>-6.7274606186793894E-4</c:v>
                </c:pt>
                <c:pt idx="462">
                  <c:v>8.1018745940435166E-4</c:v>
                </c:pt>
                <c:pt idx="463">
                  <c:v>6.0237605406922583E-4</c:v>
                </c:pt>
                <c:pt idx="464">
                  <c:v>2.0009808220082092E-3</c:v>
                </c:pt>
                <c:pt idx="465">
                  <c:v>3.4426650578179402E-3</c:v>
                </c:pt>
                <c:pt idx="466">
                  <c:v>3.294775203940442E-3</c:v>
                </c:pt>
                <c:pt idx="467">
                  <c:v>8.0997933836247297E-4</c:v>
                </c:pt>
                <c:pt idx="468">
                  <c:v>-1.7955980156463161E-3</c:v>
                </c:pt>
                <c:pt idx="469">
                  <c:v>-2.5246707208563257E-3</c:v>
                </c:pt>
                <c:pt idx="470">
                  <c:v>-2.658807452932651E-3</c:v>
                </c:pt>
                <c:pt idx="471">
                  <c:v>-2.1006461946881227E-3</c:v>
                </c:pt>
                <c:pt idx="472">
                  <c:v>-1.0381901219713584E-3</c:v>
                </c:pt>
                <c:pt idx="473">
                  <c:v>-3.8963767074470037E-4</c:v>
                </c:pt>
                <c:pt idx="474">
                  <c:v>-1.5654334693321801E-3</c:v>
                </c:pt>
                <c:pt idx="475">
                  <c:v>-2.2364029490865066E-3</c:v>
                </c:pt>
                <c:pt idx="476">
                  <c:v>-2.9087491344098187E-3</c:v>
                </c:pt>
                <c:pt idx="477">
                  <c:v>-2.1124976203841972E-3</c:v>
                </c:pt>
                <c:pt idx="478">
                  <c:v>-6.3451416250172494E-4</c:v>
                </c:pt>
                <c:pt idx="479">
                  <c:v>-1.1837269263466413E-3</c:v>
                </c:pt>
                <c:pt idx="480">
                  <c:v>-1.6266996590028841E-4</c:v>
                </c:pt>
                <c:pt idx="481">
                  <c:v>-1.315939643199963E-3</c:v>
                </c:pt>
                <c:pt idx="482">
                  <c:v>-3.0906080971169656E-4</c:v>
                </c:pt>
                <c:pt idx="483">
                  <c:v>-8.2336279831396442E-4</c:v>
                </c:pt>
                <c:pt idx="484">
                  <c:v>-2.7391040681027825E-3</c:v>
                </c:pt>
                <c:pt idx="485">
                  <c:v>-2.2841355912958756E-3</c:v>
                </c:pt>
                <c:pt idx="486">
                  <c:v>-2.0938463578744552E-3</c:v>
                </c:pt>
                <c:pt idx="487">
                  <c:v>-1.8159105329263502E-4</c:v>
                </c:pt>
                <c:pt idx="488">
                  <c:v>-1.055065933007198E-3</c:v>
                </c:pt>
                <c:pt idx="489">
                  <c:v>-1.9946677677736939E-3</c:v>
                </c:pt>
                <c:pt idx="490">
                  <c:v>-4.1065063948878804E-3</c:v>
                </c:pt>
                <c:pt idx="491">
                  <c:v>-4.6799265214982101E-3</c:v>
                </c:pt>
                <c:pt idx="492">
                  <c:v>-5.2614541324858483E-3</c:v>
                </c:pt>
                <c:pt idx="493">
                  <c:v>-4.0774339711047523E-3</c:v>
                </c:pt>
                <c:pt idx="494">
                  <c:v>-2.4208229594947922E-3</c:v>
                </c:pt>
                <c:pt idx="495">
                  <c:v>-1.2643739904382308E-3</c:v>
                </c:pt>
                <c:pt idx="496">
                  <c:v>2.3773043933821602E-4</c:v>
                </c:pt>
                <c:pt idx="497">
                  <c:v>-2.6214042370138442E-3</c:v>
                </c:pt>
                <c:pt idx="498">
                  <c:v>-4.3271330850887567E-3</c:v>
                </c:pt>
                <c:pt idx="499">
                  <c:v>-5.7013502858273843E-3</c:v>
                </c:pt>
                <c:pt idx="500">
                  <c:v>-5.8123881973956414E-3</c:v>
                </c:pt>
                <c:pt idx="501">
                  <c:v>-3.1308276427164574E-3</c:v>
                </c:pt>
                <c:pt idx="502">
                  <c:v>-2.5737660106748919E-3</c:v>
                </c:pt>
                <c:pt idx="503">
                  <c:v>2.1455995591130252E-3</c:v>
                </c:pt>
                <c:pt idx="504">
                  <c:v>8.3700480268115508E-4</c:v>
                </c:pt>
                <c:pt idx="505">
                  <c:v>-8.2629851227700505E-4</c:v>
                </c:pt>
                <c:pt idx="506">
                  <c:v>-3.6330148815832608E-3</c:v>
                </c:pt>
                <c:pt idx="507">
                  <c:v>-5.7040623789410523E-3</c:v>
                </c:pt>
                <c:pt idx="508">
                  <c:v>-2.9249706427696958E-3</c:v>
                </c:pt>
                <c:pt idx="509">
                  <c:v>-3.2330679807399906E-3</c:v>
                </c:pt>
                <c:pt idx="510">
                  <c:v>-5.8786405613787084E-4</c:v>
                </c:pt>
                <c:pt idx="511">
                  <c:v>5.204612531307779E-4</c:v>
                </c:pt>
                <c:pt idx="512">
                  <c:v>1.8268063380642101E-3</c:v>
                </c:pt>
                <c:pt idx="513">
                  <c:v>2.2248585470953752E-4</c:v>
                </c:pt>
                <c:pt idx="514">
                  <c:v>-2.7391718654657094E-3</c:v>
                </c:pt>
                <c:pt idx="515">
                  <c:v>-4.3507565634523723E-3</c:v>
                </c:pt>
                <c:pt idx="516">
                  <c:v>-1.4709601016024601E-3</c:v>
                </c:pt>
                <c:pt idx="517">
                  <c:v>-1.7884014532780481E-3</c:v>
                </c:pt>
                <c:pt idx="518">
                  <c:v>7.7715387400450651E-4</c:v>
                </c:pt>
                <c:pt idx="519">
                  <c:v>1.9274856836829588E-3</c:v>
                </c:pt>
                <c:pt idx="520">
                  <c:v>5.5255145664919207E-3</c:v>
                </c:pt>
              </c:numCache>
            </c:numRef>
          </c:val>
        </c:ser>
        <c:ser>
          <c:idx val="27"/>
          <c:order val="24"/>
          <c:tx>
            <c:strRef>
              <c:f>APHY_t!$E$26</c:f>
              <c:strCache>
                <c:ptCount val="1"/>
                <c:pt idx="0">
                  <c:v>P25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APHY_t!$F$26:$TF$26</c:f>
              <c:numCache>
                <c:formatCode>General</c:formatCode>
                <c:ptCount val="521"/>
                <c:pt idx="0">
                  <c:v>1.6413519769010176</c:v>
                </c:pt>
                <c:pt idx="1">
                  <c:v>1.3225640125415437</c:v>
                </c:pt>
                <c:pt idx="2">
                  <c:v>1.5226127703580481</c:v>
                </c:pt>
                <c:pt idx="3">
                  <c:v>1.7496610371398233</c:v>
                </c:pt>
                <c:pt idx="4">
                  <c:v>1.9898614146936537</c:v>
                </c:pt>
                <c:pt idx="5">
                  <c:v>1.8880998491271164</c:v>
                </c:pt>
                <c:pt idx="6">
                  <c:v>1.9590048638813267</c:v>
                </c:pt>
                <c:pt idx="7">
                  <c:v>2.1492606850259439</c:v>
                </c:pt>
                <c:pt idx="8">
                  <c:v>2.1214889319420758</c:v>
                </c:pt>
                <c:pt idx="9">
                  <c:v>2.08287752185218</c:v>
                </c:pt>
                <c:pt idx="10">
                  <c:v>1.9121568776238493</c:v>
                </c:pt>
                <c:pt idx="11">
                  <c:v>1.9194632165048078</c:v>
                </c:pt>
                <c:pt idx="12">
                  <c:v>1.7254315963177338</c:v>
                </c:pt>
                <c:pt idx="13">
                  <c:v>1.5595813556006926</c:v>
                </c:pt>
                <c:pt idx="14">
                  <c:v>1.2569047052687636</c:v>
                </c:pt>
                <c:pt idx="15">
                  <c:v>1.0596663490288898</c:v>
                </c:pt>
                <c:pt idx="16">
                  <c:v>1.0221341446570957</c:v>
                </c:pt>
                <c:pt idx="17">
                  <c:v>1.398546013104502</c:v>
                </c:pt>
                <c:pt idx="18">
                  <c:v>1.7444898983299078</c:v>
                </c:pt>
                <c:pt idx="19">
                  <c:v>1.599351195123909</c:v>
                </c:pt>
                <c:pt idx="20">
                  <c:v>1.5134368029802419</c:v>
                </c:pt>
                <c:pt idx="21">
                  <c:v>1.4087031177052758</c:v>
                </c:pt>
                <c:pt idx="22">
                  <c:v>1.4899400757166359</c:v>
                </c:pt>
                <c:pt idx="23">
                  <c:v>1.3402670577445599</c:v>
                </c:pt>
                <c:pt idx="24">
                  <c:v>1.3488947546900878</c:v>
                </c:pt>
                <c:pt idx="25">
                  <c:v>1.3574531700274879</c:v>
                </c:pt>
                <c:pt idx="26">
                  <c:v>1.6186627177552584</c:v>
                </c:pt>
                <c:pt idx="27">
                  <c:v>1.4648762046517141</c:v>
                </c:pt>
                <c:pt idx="28">
                  <c:v>1.4742802950900038</c:v>
                </c:pt>
                <c:pt idx="29">
                  <c:v>1.3353890804165605</c:v>
                </c:pt>
                <c:pt idx="30">
                  <c:v>1.4075817772509074</c:v>
                </c:pt>
                <c:pt idx="31">
                  <c:v>1.3416118138316366</c:v>
                </c:pt>
                <c:pt idx="32">
                  <c:v>1.3415296983145271</c:v>
                </c:pt>
                <c:pt idx="33">
                  <c:v>1.3354686667626359</c:v>
                </c:pt>
                <c:pt idx="34">
                  <c:v>1.3708169319671981</c:v>
                </c:pt>
                <c:pt idx="35">
                  <c:v>1.3611607962111558</c:v>
                </c:pt>
                <c:pt idx="36">
                  <c:v>1.3009017250395438</c:v>
                </c:pt>
                <c:pt idx="37">
                  <c:v>1.2441338981224337</c:v>
                </c:pt>
                <c:pt idx="38">
                  <c:v>1.2032473702578939</c:v>
                </c:pt>
                <c:pt idx="39">
                  <c:v>1.2172431859167101</c:v>
                </c:pt>
                <c:pt idx="40">
                  <c:v>1.201123286007433</c:v>
                </c:pt>
                <c:pt idx="41">
                  <c:v>1.200212214081138</c:v>
                </c:pt>
                <c:pt idx="42">
                  <c:v>1.1572442192961319</c:v>
                </c:pt>
                <c:pt idx="43">
                  <c:v>1.131743609418786</c:v>
                </c:pt>
                <c:pt idx="44">
                  <c:v>1.078029827617601</c:v>
                </c:pt>
                <c:pt idx="45">
                  <c:v>1.0657523416202801</c:v>
                </c:pt>
                <c:pt idx="46">
                  <c:v>1.0443536838088967</c:v>
                </c:pt>
                <c:pt idx="47">
                  <c:v>1.0426571133820861</c:v>
                </c:pt>
                <c:pt idx="48">
                  <c:v>1.0351226351394684</c:v>
                </c:pt>
                <c:pt idx="49">
                  <c:v>1.0142782761305364</c:v>
                </c:pt>
                <c:pt idx="50">
                  <c:v>0.9802740495828175</c:v>
                </c:pt>
                <c:pt idx="51">
                  <c:v>0.95094408858371471</c:v>
                </c:pt>
                <c:pt idx="52">
                  <c:v>0.93570254152537391</c:v>
                </c:pt>
                <c:pt idx="53">
                  <c:v>0.90744215415377161</c:v>
                </c:pt>
                <c:pt idx="54">
                  <c:v>0.88668748335946601</c:v>
                </c:pt>
                <c:pt idx="55">
                  <c:v>0.86659118547092051</c:v>
                </c:pt>
                <c:pt idx="56">
                  <c:v>0.85125747390641393</c:v>
                </c:pt>
                <c:pt idx="57">
                  <c:v>0.82594455107975362</c:v>
                </c:pt>
                <c:pt idx="58">
                  <c:v>0.81595940987322924</c:v>
                </c:pt>
                <c:pt idx="59">
                  <c:v>0.79924830672908265</c:v>
                </c:pt>
                <c:pt idx="60">
                  <c:v>0.78269746137644935</c:v>
                </c:pt>
                <c:pt idx="61">
                  <c:v>0.7592501599107685</c:v>
                </c:pt>
                <c:pt idx="62">
                  <c:v>0.7370880571792997</c:v>
                </c:pt>
                <c:pt idx="63">
                  <c:v>0.71836853788615151</c:v>
                </c:pt>
                <c:pt idx="64">
                  <c:v>0.69548788434637354</c:v>
                </c:pt>
                <c:pt idx="65">
                  <c:v>0.68695713333526098</c:v>
                </c:pt>
                <c:pt idx="66">
                  <c:v>0.67000625250909374</c:v>
                </c:pt>
                <c:pt idx="67">
                  <c:v>0.64890655166851186</c:v>
                </c:pt>
                <c:pt idx="68">
                  <c:v>0.63169925163272289</c:v>
                </c:pt>
                <c:pt idx="69">
                  <c:v>0.6200837277183685</c:v>
                </c:pt>
                <c:pt idx="70">
                  <c:v>0.60275416253678527</c:v>
                </c:pt>
                <c:pt idx="71">
                  <c:v>0.5844754348211505</c:v>
                </c:pt>
                <c:pt idx="72">
                  <c:v>0.5629985727632667</c:v>
                </c:pt>
                <c:pt idx="73">
                  <c:v>0.54491718548170931</c:v>
                </c:pt>
                <c:pt idx="74">
                  <c:v>0.52592101503707478</c:v>
                </c:pt>
                <c:pt idx="75">
                  <c:v>0.51459051403219025</c:v>
                </c:pt>
                <c:pt idx="76">
                  <c:v>0.50634449045044105</c:v>
                </c:pt>
                <c:pt idx="77">
                  <c:v>0.50077264629588825</c:v>
                </c:pt>
                <c:pt idx="78">
                  <c:v>0.48498927403258746</c:v>
                </c:pt>
                <c:pt idx="79">
                  <c:v>0.46485651394655858</c:v>
                </c:pt>
                <c:pt idx="80">
                  <c:v>0.45067515401664066</c:v>
                </c:pt>
                <c:pt idx="81">
                  <c:v>0.44063649314608444</c:v>
                </c:pt>
                <c:pt idx="82">
                  <c:v>0.42370023205045032</c:v>
                </c:pt>
                <c:pt idx="83">
                  <c:v>0.4102640519088358</c:v>
                </c:pt>
                <c:pt idx="84">
                  <c:v>0.39569263457026582</c:v>
                </c:pt>
                <c:pt idx="85">
                  <c:v>0.4016189320168233</c:v>
                </c:pt>
                <c:pt idx="86">
                  <c:v>0.38020272559780827</c:v>
                </c:pt>
                <c:pt idx="87">
                  <c:v>0.37237754381163407</c:v>
                </c:pt>
                <c:pt idx="88">
                  <c:v>0.35540733624583182</c:v>
                </c:pt>
                <c:pt idx="89">
                  <c:v>0.35736527699459775</c:v>
                </c:pt>
                <c:pt idx="90">
                  <c:v>0.3516929016994485</c:v>
                </c:pt>
                <c:pt idx="91">
                  <c:v>0.35031383334521454</c:v>
                </c:pt>
                <c:pt idx="92">
                  <c:v>0.34654591546342178</c:v>
                </c:pt>
                <c:pt idx="93">
                  <c:v>0.34077397650989738</c:v>
                </c:pt>
                <c:pt idx="94">
                  <c:v>0.33397792101761109</c:v>
                </c:pt>
                <c:pt idx="95">
                  <c:v>0.32719976831284275</c:v>
                </c:pt>
                <c:pt idx="96">
                  <c:v>0.32110579337613382</c:v>
                </c:pt>
                <c:pt idx="97">
                  <c:v>0.31273544277189524</c:v>
                </c:pt>
                <c:pt idx="98">
                  <c:v>0.30613663446488082</c:v>
                </c:pt>
                <c:pt idx="99">
                  <c:v>0.30160517989576902</c:v>
                </c:pt>
                <c:pt idx="100">
                  <c:v>0.29647345023366434</c:v>
                </c:pt>
                <c:pt idx="101">
                  <c:v>0.29679851824901882</c:v>
                </c:pt>
                <c:pt idx="102">
                  <c:v>0.29135016768366417</c:v>
                </c:pt>
                <c:pt idx="103">
                  <c:v>0.29119537685378533</c:v>
                </c:pt>
                <c:pt idx="104">
                  <c:v>0.28552900385439889</c:v>
                </c:pt>
                <c:pt idx="105">
                  <c:v>0.28240856616685478</c:v>
                </c:pt>
                <c:pt idx="106">
                  <c:v>0.27745226414638541</c:v>
                </c:pt>
                <c:pt idx="107">
                  <c:v>0.27255892307325241</c:v>
                </c:pt>
                <c:pt idx="108">
                  <c:v>0.26998837501053136</c:v>
                </c:pt>
                <c:pt idx="109">
                  <c:v>0.26676303927041128</c:v>
                </c:pt>
                <c:pt idx="110">
                  <c:v>0.26252546778867064</c:v>
                </c:pt>
                <c:pt idx="111">
                  <c:v>0.25861283322214496</c:v>
                </c:pt>
                <c:pt idx="112">
                  <c:v>0.25430135907447382</c:v>
                </c:pt>
                <c:pt idx="113">
                  <c:v>0.25043019418099521</c:v>
                </c:pt>
                <c:pt idx="114">
                  <c:v>0.2517052951395683</c:v>
                </c:pt>
                <c:pt idx="115">
                  <c:v>0.25057620787344936</c:v>
                </c:pt>
                <c:pt idx="116">
                  <c:v>0.25113511100641345</c:v>
                </c:pt>
                <c:pt idx="117">
                  <c:v>0.2459182676875292</c:v>
                </c:pt>
                <c:pt idx="118">
                  <c:v>0.24260488013896991</c:v>
                </c:pt>
                <c:pt idx="119">
                  <c:v>0.23965848505620249</c:v>
                </c:pt>
                <c:pt idx="120">
                  <c:v>0.23876286886665751</c:v>
                </c:pt>
                <c:pt idx="121">
                  <c:v>0.23805696030996754</c:v>
                </c:pt>
                <c:pt idx="122">
                  <c:v>0.23737254375066411</c:v>
                </c:pt>
                <c:pt idx="123">
                  <c:v>0.23646257809627191</c:v>
                </c:pt>
                <c:pt idx="124">
                  <c:v>0.23511236199630661</c:v>
                </c:pt>
                <c:pt idx="125">
                  <c:v>0.23388296106348669</c:v>
                </c:pt>
                <c:pt idx="126">
                  <c:v>0.23088006067696393</c:v>
                </c:pt>
                <c:pt idx="127">
                  <c:v>0.22908119843821975</c:v>
                </c:pt>
                <c:pt idx="128">
                  <c:v>0.227749491525921</c:v>
                </c:pt>
                <c:pt idx="129">
                  <c:v>0.22687141700151717</c:v>
                </c:pt>
                <c:pt idx="130">
                  <c:v>0.22809919827760294</c:v>
                </c:pt>
                <c:pt idx="131">
                  <c:v>0.22728460300887687</c:v>
                </c:pt>
                <c:pt idx="132">
                  <c:v>0.22716691393604155</c:v>
                </c:pt>
                <c:pt idx="133">
                  <c:v>0.2263243287163279</c:v>
                </c:pt>
                <c:pt idx="134">
                  <c:v>0.2261608811242049</c:v>
                </c:pt>
                <c:pt idx="135">
                  <c:v>0.22516138136003191</c:v>
                </c:pt>
                <c:pt idx="136">
                  <c:v>0.22339876330112504</c:v>
                </c:pt>
                <c:pt idx="137">
                  <c:v>0.22086463706964207</c:v>
                </c:pt>
                <c:pt idx="138">
                  <c:v>0.22080995294530861</c:v>
                </c:pt>
                <c:pt idx="139">
                  <c:v>0.21903661489087844</c:v>
                </c:pt>
                <c:pt idx="140">
                  <c:v>0.21801025137950181</c:v>
                </c:pt>
                <c:pt idx="141">
                  <c:v>0.21542519693457529</c:v>
                </c:pt>
                <c:pt idx="142">
                  <c:v>0.21422482303017845</c:v>
                </c:pt>
                <c:pt idx="143">
                  <c:v>0.21362765821001065</c:v>
                </c:pt>
                <c:pt idx="144">
                  <c:v>0.21181974917739735</c:v>
                </c:pt>
                <c:pt idx="145">
                  <c:v>0.20957464169495987</c:v>
                </c:pt>
                <c:pt idx="146">
                  <c:v>0.20710000364656822</c:v>
                </c:pt>
                <c:pt idx="147">
                  <c:v>0.20591577054509397</c:v>
                </c:pt>
                <c:pt idx="148">
                  <c:v>0.2041780452703677</c:v>
                </c:pt>
                <c:pt idx="149">
                  <c:v>0.20169170430817568</c:v>
                </c:pt>
                <c:pt idx="150">
                  <c:v>0.19968116256302693</c:v>
                </c:pt>
                <c:pt idx="151">
                  <c:v>0.19882620271652271</c:v>
                </c:pt>
                <c:pt idx="152">
                  <c:v>0.1994551081448129</c:v>
                </c:pt>
                <c:pt idx="153">
                  <c:v>0.19827906865404138</c:v>
                </c:pt>
                <c:pt idx="154">
                  <c:v>0.19740618343230881</c:v>
                </c:pt>
                <c:pt idx="155">
                  <c:v>0.19660670868351635</c:v>
                </c:pt>
                <c:pt idx="156">
                  <c:v>0.19595433043028737</c:v>
                </c:pt>
                <c:pt idx="157">
                  <c:v>0.19628212574706591</c:v>
                </c:pt>
                <c:pt idx="158">
                  <c:v>0.19266552974961418</c:v>
                </c:pt>
                <c:pt idx="159">
                  <c:v>0.19127926568519291</c:v>
                </c:pt>
                <c:pt idx="160">
                  <c:v>0.18837441578763364</c:v>
                </c:pt>
                <c:pt idx="161">
                  <c:v>0.18852967071251303</c:v>
                </c:pt>
                <c:pt idx="162">
                  <c:v>0.18749861648133345</c:v>
                </c:pt>
                <c:pt idx="163">
                  <c:v>0.18502607628573789</c:v>
                </c:pt>
                <c:pt idx="164">
                  <c:v>0.18228848702193068</c:v>
                </c:pt>
                <c:pt idx="165">
                  <c:v>0.17957074262052033</c:v>
                </c:pt>
                <c:pt idx="166">
                  <c:v>0.17733835918939381</c:v>
                </c:pt>
                <c:pt idx="167">
                  <c:v>0.17472024856700338</c:v>
                </c:pt>
                <c:pt idx="168">
                  <c:v>0.16945848406274494</c:v>
                </c:pt>
                <c:pt idx="169">
                  <c:v>0.16689118860611873</c:v>
                </c:pt>
                <c:pt idx="170">
                  <c:v>0.16256975461037121</c:v>
                </c:pt>
                <c:pt idx="171">
                  <c:v>0.16165275222653674</c:v>
                </c:pt>
                <c:pt idx="172">
                  <c:v>0.15714628566683575</c:v>
                </c:pt>
                <c:pt idx="173">
                  <c:v>0.15556595654135483</c:v>
                </c:pt>
                <c:pt idx="174">
                  <c:v>0.15197730319454264</c:v>
                </c:pt>
                <c:pt idx="175">
                  <c:v>0.14956645846580338</c:v>
                </c:pt>
                <c:pt idx="176">
                  <c:v>0.14654979436324125</c:v>
                </c:pt>
                <c:pt idx="177">
                  <c:v>0.14467915866642464</c:v>
                </c:pt>
                <c:pt idx="178">
                  <c:v>0.14221661935513621</c:v>
                </c:pt>
                <c:pt idx="179">
                  <c:v>0.14075264061876605</c:v>
                </c:pt>
                <c:pt idx="180">
                  <c:v>0.13929752550316721</c:v>
                </c:pt>
                <c:pt idx="181">
                  <c:v>0.13725214380898149</c:v>
                </c:pt>
                <c:pt idx="182">
                  <c:v>0.13543638838127176</c:v>
                </c:pt>
                <c:pt idx="183">
                  <c:v>0.13351349447412791</c:v>
                </c:pt>
                <c:pt idx="184">
                  <c:v>0.13453510577402891</c:v>
                </c:pt>
                <c:pt idx="185">
                  <c:v>0.13431531505240729</c:v>
                </c:pt>
                <c:pt idx="186">
                  <c:v>0.1346014813498784</c:v>
                </c:pt>
                <c:pt idx="187">
                  <c:v>0.13271161352327343</c:v>
                </c:pt>
                <c:pt idx="188">
                  <c:v>0.13143405407261591</c:v>
                </c:pt>
                <c:pt idx="189">
                  <c:v>0.1293870459851135</c:v>
                </c:pt>
                <c:pt idx="190">
                  <c:v>0.1283595801108382</c:v>
                </c:pt>
                <c:pt idx="191">
                  <c:v>0.12678503044223638</c:v>
                </c:pt>
                <c:pt idx="192">
                  <c:v>0.12516457365193887</c:v>
                </c:pt>
                <c:pt idx="193">
                  <c:v>0.12387914323177662</c:v>
                </c:pt>
                <c:pt idx="194">
                  <c:v>0.12211856681115962</c:v>
                </c:pt>
                <c:pt idx="195">
                  <c:v>0.12211014200726222</c:v>
                </c:pt>
                <c:pt idx="196">
                  <c:v>0.12142351815112226</c:v>
                </c:pt>
                <c:pt idx="197">
                  <c:v>0.11960954856337272</c:v>
                </c:pt>
                <c:pt idx="198">
                  <c:v>0.11828731303748999</c:v>
                </c:pt>
                <c:pt idx="199">
                  <c:v>0.11716435754269722</c:v>
                </c:pt>
                <c:pt idx="200">
                  <c:v>0.11672570282788486</c:v>
                </c:pt>
                <c:pt idx="201">
                  <c:v>0.11582744426735871</c:v>
                </c:pt>
                <c:pt idx="202">
                  <c:v>0.11504267837805222</c:v>
                </c:pt>
                <c:pt idx="203">
                  <c:v>0.1145157531127519</c:v>
                </c:pt>
                <c:pt idx="204">
                  <c:v>0.11229925085462941</c:v>
                </c:pt>
                <c:pt idx="205">
                  <c:v>0.11113562322546212</c:v>
                </c:pt>
                <c:pt idx="206">
                  <c:v>0.11088787695654408</c:v>
                </c:pt>
                <c:pt idx="207">
                  <c:v>0.11099683056065469</c:v>
                </c:pt>
                <c:pt idx="208">
                  <c:v>0.10870210768567218</c:v>
                </c:pt>
                <c:pt idx="209">
                  <c:v>0.10754012267301406</c:v>
                </c:pt>
                <c:pt idx="210">
                  <c:v>0.10712425504265327</c:v>
                </c:pt>
                <c:pt idx="211">
                  <c:v>0.10811796566197682</c:v>
                </c:pt>
                <c:pt idx="212">
                  <c:v>0.10707071975447503</c:v>
                </c:pt>
                <c:pt idx="213">
                  <c:v>0.10549447051415405</c:v>
                </c:pt>
                <c:pt idx="214">
                  <c:v>0.10321822397815768</c:v>
                </c:pt>
                <c:pt idx="215">
                  <c:v>0.10317003689231001</c:v>
                </c:pt>
                <c:pt idx="216">
                  <c:v>0.1027833347707021</c:v>
                </c:pt>
                <c:pt idx="217">
                  <c:v>0.10303247405183136</c:v>
                </c:pt>
                <c:pt idx="218">
                  <c:v>0.10056490970082875</c:v>
                </c:pt>
                <c:pt idx="219">
                  <c:v>9.9302162138766747E-2</c:v>
                </c:pt>
                <c:pt idx="220">
                  <c:v>9.7661070468968075E-2</c:v>
                </c:pt>
                <c:pt idx="221">
                  <c:v>9.7136199222249545E-2</c:v>
                </c:pt>
                <c:pt idx="222">
                  <c:v>9.6042722468333688E-2</c:v>
                </c:pt>
                <c:pt idx="223">
                  <c:v>9.442175065334818E-2</c:v>
                </c:pt>
                <c:pt idx="224">
                  <c:v>9.3628898123511051E-2</c:v>
                </c:pt>
                <c:pt idx="225">
                  <c:v>9.2248860015533465E-2</c:v>
                </c:pt>
                <c:pt idx="226">
                  <c:v>9.1521575167003488E-2</c:v>
                </c:pt>
                <c:pt idx="227">
                  <c:v>8.9136758654762227E-2</c:v>
                </c:pt>
                <c:pt idx="228">
                  <c:v>8.8178123190983268E-2</c:v>
                </c:pt>
                <c:pt idx="229">
                  <c:v>8.8470575506817223E-2</c:v>
                </c:pt>
                <c:pt idx="230">
                  <c:v>8.7841825723845565E-2</c:v>
                </c:pt>
                <c:pt idx="231">
                  <c:v>8.6811594829898781E-2</c:v>
                </c:pt>
                <c:pt idx="232">
                  <c:v>8.4143658561852727E-2</c:v>
                </c:pt>
                <c:pt idx="233">
                  <c:v>8.3546259932118574E-2</c:v>
                </c:pt>
                <c:pt idx="234">
                  <c:v>8.2551769530646898E-2</c:v>
                </c:pt>
                <c:pt idx="235">
                  <c:v>8.1408235849784683E-2</c:v>
                </c:pt>
                <c:pt idx="236">
                  <c:v>8.0690638887500526E-2</c:v>
                </c:pt>
                <c:pt idx="237">
                  <c:v>7.9027880673612078E-2</c:v>
                </c:pt>
                <c:pt idx="238">
                  <c:v>7.805977637761248E-2</c:v>
                </c:pt>
                <c:pt idx="239">
                  <c:v>7.6571553804551273E-2</c:v>
                </c:pt>
                <c:pt idx="240">
                  <c:v>7.4334144768757202E-2</c:v>
                </c:pt>
                <c:pt idx="241">
                  <c:v>7.2438419891157013E-2</c:v>
                </c:pt>
                <c:pt idx="242">
                  <c:v>7.0574267685213812E-2</c:v>
                </c:pt>
                <c:pt idx="243">
                  <c:v>6.9481087340356934E-2</c:v>
                </c:pt>
                <c:pt idx="244">
                  <c:v>6.90839495209844E-2</c:v>
                </c:pt>
                <c:pt idx="245">
                  <c:v>6.8885441513275442E-2</c:v>
                </c:pt>
                <c:pt idx="246">
                  <c:v>6.8547465693237872E-2</c:v>
                </c:pt>
                <c:pt idx="247">
                  <c:v>6.6913032793609911E-2</c:v>
                </c:pt>
                <c:pt idx="248">
                  <c:v>6.5133849251970688E-2</c:v>
                </c:pt>
                <c:pt idx="249">
                  <c:v>6.4211353207378682E-2</c:v>
                </c:pt>
                <c:pt idx="250">
                  <c:v>6.4189068008127931E-2</c:v>
                </c:pt>
                <c:pt idx="251">
                  <c:v>6.4010062947364124E-2</c:v>
                </c:pt>
                <c:pt idx="252">
                  <c:v>6.4277072427441823E-2</c:v>
                </c:pt>
                <c:pt idx="253">
                  <c:v>6.4242862875784179E-2</c:v>
                </c:pt>
                <c:pt idx="254">
                  <c:v>6.2938765795805388E-2</c:v>
                </c:pt>
                <c:pt idx="255">
                  <c:v>6.0906581166483592E-2</c:v>
                </c:pt>
                <c:pt idx="256">
                  <c:v>5.9066438668507533E-2</c:v>
                </c:pt>
                <c:pt idx="257">
                  <c:v>5.8890982041764503E-2</c:v>
                </c:pt>
                <c:pt idx="258">
                  <c:v>5.87612636555239E-2</c:v>
                </c:pt>
                <c:pt idx="259">
                  <c:v>5.7659686771157466E-2</c:v>
                </c:pt>
                <c:pt idx="260">
                  <c:v>5.6803518184979057E-2</c:v>
                </c:pt>
                <c:pt idx="261">
                  <c:v>5.5703896202477704E-2</c:v>
                </c:pt>
                <c:pt idx="262">
                  <c:v>5.5713100639514034E-2</c:v>
                </c:pt>
                <c:pt idx="263">
                  <c:v>5.5514933804902862E-2</c:v>
                </c:pt>
                <c:pt idx="264">
                  <c:v>5.6352366686195157E-2</c:v>
                </c:pt>
                <c:pt idx="265">
                  <c:v>5.5516868232116434E-2</c:v>
                </c:pt>
                <c:pt idx="266">
                  <c:v>5.5402131823904827E-2</c:v>
                </c:pt>
                <c:pt idx="267">
                  <c:v>5.4575193943384302E-2</c:v>
                </c:pt>
                <c:pt idx="268">
                  <c:v>5.368930344435166E-2</c:v>
                </c:pt>
                <c:pt idx="269">
                  <c:v>5.2225273143818113E-2</c:v>
                </c:pt>
                <c:pt idx="270">
                  <c:v>5.0836225770370017E-2</c:v>
                </c:pt>
                <c:pt idx="271">
                  <c:v>5.0755322950802734E-2</c:v>
                </c:pt>
                <c:pt idx="272">
                  <c:v>5.0477859809444414E-2</c:v>
                </c:pt>
                <c:pt idx="273">
                  <c:v>5.0457182749949897E-2</c:v>
                </c:pt>
                <c:pt idx="274">
                  <c:v>4.9570444719692623E-2</c:v>
                </c:pt>
                <c:pt idx="275">
                  <c:v>4.8883034410737318E-2</c:v>
                </c:pt>
                <c:pt idx="276">
                  <c:v>4.8367609641797933E-2</c:v>
                </c:pt>
                <c:pt idx="277">
                  <c:v>4.8891898288758867E-2</c:v>
                </c:pt>
                <c:pt idx="278">
                  <c:v>4.9275549258679545E-2</c:v>
                </c:pt>
                <c:pt idx="279">
                  <c:v>4.8933022677706543E-2</c:v>
                </c:pt>
                <c:pt idx="280">
                  <c:v>4.8239622997078312E-2</c:v>
                </c:pt>
                <c:pt idx="281">
                  <c:v>4.7479828263106046E-2</c:v>
                </c:pt>
                <c:pt idx="282">
                  <c:v>4.6285113122861259E-2</c:v>
                </c:pt>
                <c:pt idx="283">
                  <c:v>4.6085569570765345E-2</c:v>
                </c:pt>
                <c:pt idx="284">
                  <c:v>4.6024008078456767E-2</c:v>
                </c:pt>
                <c:pt idx="285">
                  <c:v>4.7129277260114406E-2</c:v>
                </c:pt>
                <c:pt idx="286">
                  <c:v>4.7590553056519484E-2</c:v>
                </c:pt>
                <c:pt idx="287">
                  <c:v>4.7705658651477925E-2</c:v>
                </c:pt>
                <c:pt idx="288">
                  <c:v>4.6703209640839474E-2</c:v>
                </c:pt>
                <c:pt idx="289">
                  <c:v>4.5976955034052372E-2</c:v>
                </c:pt>
                <c:pt idx="290">
                  <c:v>4.5108202797971966E-2</c:v>
                </c:pt>
                <c:pt idx="291">
                  <c:v>4.5851995564798548E-2</c:v>
                </c:pt>
                <c:pt idx="292">
                  <c:v>4.5734368971848974E-2</c:v>
                </c:pt>
                <c:pt idx="293">
                  <c:v>4.7359491397759503E-2</c:v>
                </c:pt>
                <c:pt idx="294">
                  <c:v>4.7157506965578064E-2</c:v>
                </c:pt>
                <c:pt idx="295">
                  <c:v>4.6910875482423307E-2</c:v>
                </c:pt>
                <c:pt idx="296">
                  <c:v>4.5845717324168082E-2</c:v>
                </c:pt>
                <c:pt idx="297">
                  <c:v>4.5324505641498383E-2</c:v>
                </c:pt>
                <c:pt idx="298">
                  <c:v>4.6062701563567059E-2</c:v>
                </c:pt>
                <c:pt idx="299">
                  <c:v>4.5432895924382523E-2</c:v>
                </c:pt>
                <c:pt idx="300">
                  <c:v>4.6189050356222887E-2</c:v>
                </c:pt>
                <c:pt idx="301">
                  <c:v>4.6479733110793613E-2</c:v>
                </c:pt>
                <c:pt idx="302">
                  <c:v>4.7756139103945307E-2</c:v>
                </c:pt>
                <c:pt idx="303">
                  <c:v>4.7360842955219334E-2</c:v>
                </c:pt>
                <c:pt idx="304">
                  <c:v>4.7253911382144714E-2</c:v>
                </c:pt>
                <c:pt idx="305">
                  <c:v>4.7075949355348812E-2</c:v>
                </c:pt>
                <c:pt idx="306">
                  <c:v>4.7694306878013903E-2</c:v>
                </c:pt>
                <c:pt idx="307">
                  <c:v>4.7535778867575436E-2</c:v>
                </c:pt>
                <c:pt idx="308">
                  <c:v>4.755569592661598E-2</c:v>
                </c:pt>
                <c:pt idx="309">
                  <c:v>4.7634402484746714E-2</c:v>
                </c:pt>
                <c:pt idx="310">
                  <c:v>4.7674983354324324E-2</c:v>
                </c:pt>
                <c:pt idx="311">
                  <c:v>4.7705867390594167E-2</c:v>
                </c:pt>
                <c:pt idx="312">
                  <c:v>4.6859116791060078E-2</c:v>
                </c:pt>
                <c:pt idx="313">
                  <c:v>4.6278629634724469E-2</c:v>
                </c:pt>
                <c:pt idx="314">
                  <c:v>4.5862959311103534E-2</c:v>
                </c:pt>
                <c:pt idx="315">
                  <c:v>4.5422819353629573E-2</c:v>
                </c:pt>
                <c:pt idx="316">
                  <c:v>4.5463677113311805E-2</c:v>
                </c:pt>
                <c:pt idx="317">
                  <c:v>4.5050596285978399E-2</c:v>
                </c:pt>
                <c:pt idx="318">
                  <c:v>4.5468163342158002E-2</c:v>
                </c:pt>
                <c:pt idx="319">
                  <c:v>4.5950198031448994E-2</c:v>
                </c:pt>
                <c:pt idx="320">
                  <c:v>4.6826649123436544E-2</c:v>
                </c:pt>
                <c:pt idx="321">
                  <c:v>4.7327968013912813E-2</c:v>
                </c:pt>
                <c:pt idx="322">
                  <c:v>4.7082445822978741E-2</c:v>
                </c:pt>
                <c:pt idx="323">
                  <c:v>4.6541548529614417E-2</c:v>
                </c:pt>
                <c:pt idx="324">
                  <c:v>4.6218249232640105E-2</c:v>
                </c:pt>
                <c:pt idx="325">
                  <c:v>4.5831413797951304E-2</c:v>
                </c:pt>
                <c:pt idx="326">
                  <c:v>4.5650565652548762E-2</c:v>
                </c:pt>
                <c:pt idx="327">
                  <c:v>4.6006011696301814E-2</c:v>
                </c:pt>
                <c:pt idx="328">
                  <c:v>4.6333512198100127E-2</c:v>
                </c:pt>
                <c:pt idx="329">
                  <c:v>4.7022722182995323E-2</c:v>
                </c:pt>
                <c:pt idx="330">
                  <c:v>4.6373684316332001E-2</c:v>
                </c:pt>
                <c:pt idx="331">
                  <c:v>4.6639368385116772E-2</c:v>
                </c:pt>
                <c:pt idx="332">
                  <c:v>4.6797616810379881E-2</c:v>
                </c:pt>
                <c:pt idx="333">
                  <c:v>4.7557151298913809E-2</c:v>
                </c:pt>
                <c:pt idx="334">
                  <c:v>4.8099190913424933E-2</c:v>
                </c:pt>
                <c:pt idx="335">
                  <c:v>4.7686698568906512E-2</c:v>
                </c:pt>
                <c:pt idx="336">
                  <c:v>4.7857527542383288E-2</c:v>
                </c:pt>
                <c:pt idx="337">
                  <c:v>4.7102821449838961E-2</c:v>
                </c:pt>
                <c:pt idx="338">
                  <c:v>4.7498917944533509E-2</c:v>
                </c:pt>
                <c:pt idx="339">
                  <c:v>4.7610974370549182E-2</c:v>
                </c:pt>
                <c:pt idx="340">
                  <c:v>4.9120465947849933E-2</c:v>
                </c:pt>
                <c:pt idx="341">
                  <c:v>4.9597713262710834E-2</c:v>
                </c:pt>
                <c:pt idx="342">
                  <c:v>5.0051027516859664E-2</c:v>
                </c:pt>
                <c:pt idx="343">
                  <c:v>4.9736185467713433E-2</c:v>
                </c:pt>
                <c:pt idx="344">
                  <c:v>5.0112216340413837E-2</c:v>
                </c:pt>
                <c:pt idx="345">
                  <c:v>5.0493563242572724E-2</c:v>
                </c:pt>
                <c:pt idx="346">
                  <c:v>5.0672658476554666E-2</c:v>
                </c:pt>
                <c:pt idx="347">
                  <c:v>4.9798122019234191E-2</c:v>
                </c:pt>
                <c:pt idx="348">
                  <c:v>4.8584546336840083E-2</c:v>
                </c:pt>
                <c:pt idx="349">
                  <c:v>4.8110936103988533E-2</c:v>
                </c:pt>
                <c:pt idx="350">
                  <c:v>4.7522322556443834E-2</c:v>
                </c:pt>
                <c:pt idx="351">
                  <c:v>4.7477082982956484E-2</c:v>
                </c:pt>
                <c:pt idx="352">
                  <c:v>4.7968702863223904E-2</c:v>
                </c:pt>
                <c:pt idx="353">
                  <c:v>4.8745687404714813E-2</c:v>
                </c:pt>
                <c:pt idx="354">
                  <c:v>5.0061994612129193E-2</c:v>
                </c:pt>
                <c:pt idx="355">
                  <c:v>4.8795189295367081E-2</c:v>
                </c:pt>
                <c:pt idx="356">
                  <c:v>4.7429487898956534E-2</c:v>
                </c:pt>
                <c:pt idx="357">
                  <c:v>4.7081756184577016E-2</c:v>
                </c:pt>
                <c:pt idx="358">
                  <c:v>4.6733040694609443E-2</c:v>
                </c:pt>
                <c:pt idx="359">
                  <c:v>4.6431030501091992E-2</c:v>
                </c:pt>
                <c:pt idx="360">
                  <c:v>4.4860802551074962E-2</c:v>
                </c:pt>
                <c:pt idx="361">
                  <c:v>4.5640287270773051E-2</c:v>
                </c:pt>
                <c:pt idx="362">
                  <c:v>4.7144024341097039E-2</c:v>
                </c:pt>
                <c:pt idx="363">
                  <c:v>4.8009643214868752E-2</c:v>
                </c:pt>
                <c:pt idx="364">
                  <c:v>4.6402888979798072E-2</c:v>
                </c:pt>
                <c:pt idx="365">
                  <c:v>4.4902031161439176E-2</c:v>
                </c:pt>
                <c:pt idx="366">
                  <c:v>4.3438484590147423E-2</c:v>
                </c:pt>
                <c:pt idx="367">
                  <c:v>4.4751513738577525E-2</c:v>
                </c:pt>
                <c:pt idx="368">
                  <c:v>4.5918393565836983E-2</c:v>
                </c:pt>
                <c:pt idx="369">
                  <c:v>4.6128497083550116E-2</c:v>
                </c:pt>
                <c:pt idx="370">
                  <c:v>4.5140460506672447E-2</c:v>
                </c:pt>
                <c:pt idx="371">
                  <c:v>4.4130319708964687E-2</c:v>
                </c:pt>
                <c:pt idx="372">
                  <c:v>4.4872648458210901E-2</c:v>
                </c:pt>
                <c:pt idx="373">
                  <c:v>4.5398808535476433E-2</c:v>
                </c:pt>
                <c:pt idx="374">
                  <c:v>4.5709406010475732E-2</c:v>
                </c:pt>
                <c:pt idx="375">
                  <c:v>4.6046336298394566E-2</c:v>
                </c:pt>
                <c:pt idx="376">
                  <c:v>4.7186569229575634E-2</c:v>
                </c:pt>
                <c:pt idx="377">
                  <c:v>4.7583889013764202E-2</c:v>
                </c:pt>
                <c:pt idx="378">
                  <c:v>4.8327812284088945E-2</c:v>
                </c:pt>
                <c:pt idx="379">
                  <c:v>4.8647313492290845E-2</c:v>
                </c:pt>
                <c:pt idx="380">
                  <c:v>5.1405912823896914E-2</c:v>
                </c:pt>
                <c:pt idx="381">
                  <c:v>5.3542173709173635E-2</c:v>
                </c:pt>
                <c:pt idx="382">
                  <c:v>5.6532005865442894E-2</c:v>
                </c:pt>
                <c:pt idx="383">
                  <c:v>5.8054032232362301E-2</c:v>
                </c:pt>
                <c:pt idx="384">
                  <c:v>5.9431951692090333E-2</c:v>
                </c:pt>
                <c:pt idx="385">
                  <c:v>6.0290493065205814E-2</c:v>
                </c:pt>
                <c:pt idx="386">
                  <c:v>6.1315221778293912E-2</c:v>
                </c:pt>
                <c:pt idx="387">
                  <c:v>6.3882858806323092E-2</c:v>
                </c:pt>
                <c:pt idx="388">
                  <c:v>6.6417264067842902E-2</c:v>
                </c:pt>
                <c:pt idx="389">
                  <c:v>6.8792625590104822E-2</c:v>
                </c:pt>
                <c:pt idx="390">
                  <c:v>7.0309299615437734E-2</c:v>
                </c:pt>
                <c:pt idx="391">
                  <c:v>7.0636002656986482E-2</c:v>
                </c:pt>
                <c:pt idx="392">
                  <c:v>7.0729507049159548E-2</c:v>
                </c:pt>
                <c:pt idx="393">
                  <c:v>7.0194021871220758E-2</c:v>
                </c:pt>
                <c:pt idx="394">
                  <c:v>7.180049940171733E-2</c:v>
                </c:pt>
                <c:pt idx="395">
                  <c:v>7.2533515605951338E-2</c:v>
                </c:pt>
                <c:pt idx="396">
                  <c:v>7.3561910162248723E-2</c:v>
                </c:pt>
                <c:pt idx="397">
                  <c:v>7.4213511127488585E-2</c:v>
                </c:pt>
                <c:pt idx="398">
                  <c:v>7.5048802854699712E-2</c:v>
                </c:pt>
                <c:pt idx="399">
                  <c:v>7.5947909673551667E-2</c:v>
                </c:pt>
                <c:pt idx="400">
                  <c:v>7.4242007272241894E-2</c:v>
                </c:pt>
                <c:pt idx="401">
                  <c:v>7.2599612325035534E-2</c:v>
                </c:pt>
                <c:pt idx="402">
                  <c:v>7.1009703534579069E-2</c:v>
                </c:pt>
                <c:pt idx="403">
                  <c:v>7.0000262016098394E-2</c:v>
                </c:pt>
                <c:pt idx="404">
                  <c:v>6.9666750433257471E-2</c:v>
                </c:pt>
                <c:pt idx="405">
                  <c:v>6.7940102379855746E-2</c:v>
                </c:pt>
                <c:pt idx="406">
                  <c:v>6.6344848328916975E-2</c:v>
                </c:pt>
                <c:pt idx="407">
                  <c:v>6.4202235709136926E-2</c:v>
                </c:pt>
                <c:pt idx="408">
                  <c:v>6.1384901251307834E-2</c:v>
                </c:pt>
                <c:pt idx="409">
                  <c:v>5.8189240478486955E-2</c:v>
                </c:pt>
                <c:pt idx="410">
                  <c:v>5.3648262580032365E-2</c:v>
                </c:pt>
                <c:pt idx="411">
                  <c:v>5.1730557089306024E-2</c:v>
                </c:pt>
                <c:pt idx="412">
                  <c:v>5.0256755570382755E-2</c:v>
                </c:pt>
                <c:pt idx="413">
                  <c:v>4.8499495831812116E-2</c:v>
                </c:pt>
                <c:pt idx="414">
                  <c:v>4.3495943939226796E-2</c:v>
                </c:pt>
                <c:pt idx="415">
                  <c:v>3.9149652828814052E-2</c:v>
                </c:pt>
                <c:pt idx="416">
                  <c:v>3.7510886895704851E-2</c:v>
                </c:pt>
                <c:pt idx="417">
                  <c:v>3.5844093171150684E-2</c:v>
                </c:pt>
                <c:pt idx="418">
                  <c:v>3.517255780259463E-2</c:v>
                </c:pt>
                <c:pt idx="419">
                  <c:v>3.2256608873270892E-2</c:v>
                </c:pt>
                <c:pt idx="420">
                  <c:v>3.1876877242765236E-2</c:v>
                </c:pt>
                <c:pt idx="421">
                  <c:v>3.0694104464055651E-2</c:v>
                </c:pt>
                <c:pt idx="422">
                  <c:v>3.0288332500556205E-2</c:v>
                </c:pt>
                <c:pt idx="423">
                  <c:v>2.8743063255426408E-2</c:v>
                </c:pt>
                <c:pt idx="424">
                  <c:v>2.6903052915492481E-2</c:v>
                </c:pt>
                <c:pt idx="425">
                  <c:v>2.4771284518320037E-2</c:v>
                </c:pt>
                <c:pt idx="426">
                  <c:v>2.5147833219330611E-2</c:v>
                </c:pt>
                <c:pt idx="427">
                  <c:v>2.4076044607727602E-2</c:v>
                </c:pt>
                <c:pt idx="428">
                  <c:v>2.4098363327039386E-2</c:v>
                </c:pt>
                <c:pt idx="429">
                  <c:v>2.3416470422691217E-2</c:v>
                </c:pt>
                <c:pt idx="430">
                  <c:v>2.2960590717285536E-2</c:v>
                </c:pt>
                <c:pt idx="431">
                  <c:v>2.236413780887439E-2</c:v>
                </c:pt>
                <c:pt idx="432">
                  <c:v>2.0883724761441059E-2</c:v>
                </c:pt>
                <c:pt idx="433">
                  <c:v>1.9978758157977308E-2</c:v>
                </c:pt>
                <c:pt idx="434">
                  <c:v>1.9609730917753334E-2</c:v>
                </c:pt>
                <c:pt idx="435">
                  <c:v>1.8353980153641578E-2</c:v>
                </c:pt>
                <c:pt idx="436">
                  <c:v>1.8090824771224635E-2</c:v>
                </c:pt>
                <c:pt idx="437">
                  <c:v>1.7901831825464863E-2</c:v>
                </c:pt>
                <c:pt idx="438">
                  <c:v>1.8550814996548131E-2</c:v>
                </c:pt>
                <c:pt idx="439">
                  <c:v>1.8512520500703383E-2</c:v>
                </c:pt>
                <c:pt idx="440">
                  <c:v>1.5940763241704941E-2</c:v>
                </c:pt>
                <c:pt idx="441">
                  <c:v>1.3518155341424781E-2</c:v>
                </c:pt>
                <c:pt idx="442">
                  <c:v>1.1457829551357527E-2</c:v>
                </c:pt>
                <c:pt idx="443">
                  <c:v>1.4347312513721058E-2</c:v>
                </c:pt>
                <c:pt idx="444">
                  <c:v>1.4007657889734864E-2</c:v>
                </c:pt>
                <c:pt idx="445">
                  <c:v>1.3878243266750377E-2</c:v>
                </c:pt>
                <c:pt idx="446">
                  <c:v>1.2155541264692265E-2</c:v>
                </c:pt>
                <c:pt idx="447">
                  <c:v>1.206173926421516E-2</c:v>
                </c:pt>
                <c:pt idx="448">
                  <c:v>1.4308455999786841E-2</c:v>
                </c:pt>
                <c:pt idx="449">
                  <c:v>1.4062404605562483E-2</c:v>
                </c:pt>
                <c:pt idx="450">
                  <c:v>1.614042654310243E-2</c:v>
                </c:pt>
                <c:pt idx="451">
                  <c:v>1.324671587826378E-2</c:v>
                </c:pt>
                <c:pt idx="452">
                  <c:v>1.268745817789756E-2</c:v>
                </c:pt>
                <c:pt idx="453">
                  <c:v>9.5680255523045224E-3</c:v>
                </c:pt>
                <c:pt idx="454">
                  <c:v>1.0185256915262782E-2</c:v>
                </c:pt>
                <c:pt idx="455">
                  <c:v>1.1543864296256073E-2</c:v>
                </c:pt>
                <c:pt idx="456">
                  <c:v>1.2928532851168149E-2</c:v>
                </c:pt>
                <c:pt idx="457">
                  <c:v>1.3021247174554258E-2</c:v>
                </c:pt>
                <c:pt idx="458">
                  <c:v>1.1906189318361965E-2</c:v>
                </c:pt>
                <c:pt idx="459">
                  <c:v>1.0370252246705463E-2</c:v>
                </c:pt>
                <c:pt idx="460">
                  <c:v>1.0139301560809978E-2</c:v>
                </c:pt>
                <c:pt idx="461">
                  <c:v>8.7817162138607748E-3</c:v>
                </c:pt>
                <c:pt idx="462">
                  <c:v>1.1233360226455763E-2</c:v>
                </c:pt>
                <c:pt idx="463">
                  <c:v>1.3042899687880699E-2</c:v>
                </c:pt>
                <c:pt idx="464">
                  <c:v>1.3845574093844796E-2</c:v>
                </c:pt>
                <c:pt idx="465">
                  <c:v>1.3406473446567355E-2</c:v>
                </c:pt>
                <c:pt idx="466">
                  <c:v>1.117795341882284E-2</c:v>
                </c:pt>
                <c:pt idx="467">
                  <c:v>1.0629276299679125E-2</c:v>
                </c:pt>
                <c:pt idx="468">
                  <c:v>8.2857108487470743E-3</c:v>
                </c:pt>
                <c:pt idx="469">
                  <c:v>6.6799442846402299E-3</c:v>
                </c:pt>
                <c:pt idx="470">
                  <c:v>5.6559353050948113E-3</c:v>
                </c:pt>
                <c:pt idx="471">
                  <c:v>6.2663996611932136E-3</c:v>
                </c:pt>
                <c:pt idx="472">
                  <c:v>6.953022665238253E-3</c:v>
                </c:pt>
                <c:pt idx="473">
                  <c:v>7.8767158503112722E-3</c:v>
                </c:pt>
                <c:pt idx="474">
                  <c:v>7.7025173807135925E-3</c:v>
                </c:pt>
                <c:pt idx="475">
                  <c:v>8.0808864788921748E-3</c:v>
                </c:pt>
                <c:pt idx="476">
                  <c:v>6.8679655870632125E-3</c:v>
                </c:pt>
                <c:pt idx="477">
                  <c:v>6.68117903675749E-3</c:v>
                </c:pt>
                <c:pt idx="478">
                  <c:v>6.8317321652099994E-3</c:v>
                </c:pt>
                <c:pt idx="479">
                  <c:v>7.462334224276352E-3</c:v>
                </c:pt>
                <c:pt idx="480">
                  <c:v>1.0203401864232919E-2</c:v>
                </c:pt>
                <c:pt idx="481">
                  <c:v>1.0454615045053593E-2</c:v>
                </c:pt>
                <c:pt idx="482">
                  <c:v>1.1045101589769839E-2</c:v>
                </c:pt>
                <c:pt idx="483">
                  <c:v>1.048177503608925E-2</c:v>
                </c:pt>
                <c:pt idx="484">
                  <c:v>1.0529731556228593E-2</c:v>
                </c:pt>
                <c:pt idx="485">
                  <c:v>9.6188426631218949E-3</c:v>
                </c:pt>
                <c:pt idx="486">
                  <c:v>9.6469098791480377E-3</c:v>
                </c:pt>
                <c:pt idx="487">
                  <c:v>8.7095624738574226E-3</c:v>
                </c:pt>
                <c:pt idx="488">
                  <c:v>8.4885571178708666E-3</c:v>
                </c:pt>
                <c:pt idx="489">
                  <c:v>7.3912772763528945E-3</c:v>
                </c:pt>
                <c:pt idx="490">
                  <c:v>7.9917832807679737E-3</c:v>
                </c:pt>
                <c:pt idx="491">
                  <c:v>6.8340708337378021E-3</c:v>
                </c:pt>
                <c:pt idx="492">
                  <c:v>5.1634405674566486E-3</c:v>
                </c:pt>
                <c:pt idx="493">
                  <c:v>4.6427282588987146E-3</c:v>
                </c:pt>
                <c:pt idx="494">
                  <c:v>5.231167594495433E-3</c:v>
                </c:pt>
                <c:pt idx="495">
                  <c:v>6.8366834594131981E-3</c:v>
                </c:pt>
                <c:pt idx="496">
                  <c:v>8.7243415268155409E-3</c:v>
                </c:pt>
                <c:pt idx="497">
                  <c:v>9.1790706030267528E-3</c:v>
                </c:pt>
                <c:pt idx="498">
                  <c:v>7.925560268823446E-3</c:v>
                </c:pt>
                <c:pt idx="499">
                  <c:v>4.7257338120308334E-3</c:v>
                </c:pt>
                <c:pt idx="500">
                  <c:v>4.4551658816138805E-3</c:v>
                </c:pt>
                <c:pt idx="501">
                  <c:v>4.0103221830004795E-3</c:v>
                </c:pt>
                <c:pt idx="502">
                  <c:v>6.4019130452732309E-3</c:v>
                </c:pt>
                <c:pt idx="503">
                  <c:v>7.6256706877302514E-3</c:v>
                </c:pt>
                <c:pt idx="504">
                  <c:v>7.9418920812817095E-3</c:v>
                </c:pt>
                <c:pt idx="505">
                  <c:v>4.4684448122602515E-3</c:v>
                </c:pt>
                <c:pt idx="506">
                  <c:v>3.6702966844561896E-3</c:v>
                </c:pt>
                <c:pt idx="507">
                  <c:v>3.2932470398150566E-3</c:v>
                </c:pt>
                <c:pt idx="508">
                  <c:v>6.1123431380999014E-3</c:v>
                </c:pt>
                <c:pt idx="509">
                  <c:v>3.9814677863267206E-3</c:v>
                </c:pt>
                <c:pt idx="510">
                  <c:v>5.7917716516053593E-3</c:v>
                </c:pt>
                <c:pt idx="511">
                  <c:v>1.0174275834518501E-2</c:v>
                </c:pt>
                <c:pt idx="512">
                  <c:v>1.4826510919777845E-2</c:v>
                </c:pt>
                <c:pt idx="513">
                  <c:v>1.1348133954748417E-2</c:v>
                </c:pt>
                <c:pt idx="514">
                  <c:v>5.7912578274005814E-3</c:v>
                </c:pt>
                <c:pt idx="515">
                  <c:v>4.3815822813589129E-3</c:v>
                </c:pt>
                <c:pt idx="516">
                  <c:v>8.095211656020054E-3</c:v>
                </c:pt>
                <c:pt idx="517">
                  <c:v>1.1608769786032236E-2</c:v>
                </c:pt>
                <c:pt idx="518">
                  <c:v>1.2669511955127281E-2</c:v>
                </c:pt>
                <c:pt idx="519">
                  <c:v>1.2386712409095066E-2</c:v>
                </c:pt>
                <c:pt idx="520">
                  <c:v>1.0847384097416722E-2</c:v>
                </c:pt>
              </c:numCache>
            </c:numRef>
          </c:val>
        </c:ser>
        <c:ser>
          <c:idx val="28"/>
          <c:order val="25"/>
          <c:tx>
            <c:strRef>
              <c:f>APHY_t!$E$27</c:f>
              <c:strCache>
                <c:ptCount val="1"/>
                <c:pt idx="0">
                  <c:v>P26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APHY_t!$F$27:$TF$27</c:f>
              <c:numCache>
                <c:formatCode>General</c:formatCode>
                <c:ptCount val="521"/>
                <c:pt idx="0">
                  <c:v>1.4269588574897538</c:v>
                </c:pt>
                <c:pt idx="1">
                  <c:v>1.3917239348405301</c:v>
                </c:pt>
                <c:pt idx="2">
                  <c:v>1.4276178669458661</c:v>
                </c:pt>
                <c:pt idx="3">
                  <c:v>1.5645317794536928</c:v>
                </c:pt>
                <c:pt idx="4">
                  <c:v>1.7117509721084958</c:v>
                </c:pt>
                <c:pt idx="5">
                  <c:v>1.7501917838186114</c:v>
                </c:pt>
                <c:pt idx="6">
                  <c:v>1.7985248006669718</c:v>
                </c:pt>
                <c:pt idx="7">
                  <c:v>1.8084079816121541</c:v>
                </c:pt>
                <c:pt idx="8">
                  <c:v>1.7857353514656518</c:v>
                </c:pt>
                <c:pt idx="9">
                  <c:v>1.7086919133181138</c:v>
                </c:pt>
                <c:pt idx="10">
                  <c:v>1.6503435439062966</c:v>
                </c:pt>
                <c:pt idx="11">
                  <c:v>1.6088419212067704</c:v>
                </c:pt>
                <c:pt idx="12">
                  <c:v>1.5041138235270521</c:v>
                </c:pt>
                <c:pt idx="13">
                  <c:v>1.4278147502845822</c:v>
                </c:pt>
                <c:pt idx="14">
                  <c:v>1.0895353581902658</c:v>
                </c:pt>
                <c:pt idx="15">
                  <c:v>1.064408150113048</c:v>
                </c:pt>
                <c:pt idx="16">
                  <c:v>1.1673573819972094</c:v>
                </c:pt>
                <c:pt idx="17">
                  <c:v>1.4218379074465619</c:v>
                </c:pt>
                <c:pt idx="18">
                  <c:v>1.5117466975298575</c:v>
                </c:pt>
                <c:pt idx="19">
                  <c:v>1.2314130173201452</c:v>
                </c:pt>
                <c:pt idx="20">
                  <c:v>1.187007708618065</c:v>
                </c:pt>
                <c:pt idx="21">
                  <c:v>1.1376131643867344</c:v>
                </c:pt>
                <c:pt idx="22">
                  <c:v>1.2456343349807377</c:v>
                </c:pt>
                <c:pt idx="23">
                  <c:v>1.2584687604708493</c:v>
                </c:pt>
                <c:pt idx="24">
                  <c:v>1.2909926773718592</c:v>
                </c:pt>
                <c:pt idx="25">
                  <c:v>1.30687243492567</c:v>
                </c:pt>
                <c:pt idx="26">
                  <c:v>1.3784158940070081</c:v>
                </c:pt>
                <c:pt idx="27">
                  <c:v>1.2853381686005041</c:v>
                </c:pt>
                <c:pt idx="28">
                  <c:v>1.3165378545486421</c:v>
                </c:pt>
                <c:pt idx="29">
                  <c:v>1.2600783228378065</c:v>
                </c:pt>
                <c:pt idx="30">
                  <c:v>1.331787723553008</c:v>
                </c:pt>
                <c:pt idx="31">
                  <c:v>1.277156314063066</c:v>
                </c:pt>
                <c:pt idx="32">
                  <c:v>1.2551378090038041</c:v>
                </c:pt>
                <c:pt idx="33">
                  <c:v>1.19777472025837</c:v>
                </c:pt>
                <c:pt idx="34">
                  <c:v>1.2071883206659928</c:v>
                </c:pt>
                <c:pt idx="35">
                  <c:v>1.1975628636904523</c:v>
                </c:pt>
                <c:pt idx="36">
                  <c:v>1.1576418461061879</c:v>
                </c:pt>
                <c:pt idx="37">
                  <c:v>1.1098061090791518</c:v>
                </c:pt>
                <c:pt idx="38">
                  <c:v>1.0698875755991155</c:v>
                </c:pt>
                <c:pt idx="39">
                  <c:v>1.0733787542844018</c:v>
                </c:pt>
                <c:pt idx="40">
                  <c:v>1.0598162091649868</c:v>
                </c:pt>
                <c:pt idx="41">
                  <c:v>1.0478009462339966</c:v>
                </c:pt>
                <c:pt idx="42">
                  <c:v>1.027782537860062</c:v>
                </c:pt>
                <c:pt idx="43">
                  <c:v>0.99283760777202956</c:v>
                </c:pt>
                <c:pt idx="44">
                  <c:v>0.96191168543603567</c:v>
                </c:pt>
                <c:pt idx="45">
                  <c:v>0.94907910598621059</c:v>
                </c:pt>
                <c:pt idx="46">
                  <c:v>0.93369511464509547</c:v>
                </c:pt>
                <c:pt idx="47">
                  <c:v>0.92271661150268569</c:v>
                </c:pt>
                <c:pt idx="48">
                  <c:v>0.8932591170107067</c:v>
                </c:pt>
                <c:pt idx="49">
                  <c:v>0.87344364947196329</c:v>
                </c:pt>
                <c:pt idx="50">
                  <c:v>0.85226493272823967</c:v>
                </c:pt>
                <c:pt idx="51">
                  <c:v>0.82938391623271723</c:v>
                </c:pt>
                <c:pt idx="52">
                  <c:v>0.80308498166094877</c:v>
                </c:pt>
                <c:pt idx="53">
                  <c:v>0.77680525211273332</c:v>
                </c:pt>
                <c:pt idx="54">
                  <c:v>0.76019603209985931</c:v>
                </c:pt>
                <c:pt idx="55">
                  <c:v>0.74782989407155576</c:v>
                </c:pt>
                <c:pt idx="56">
                  <c:v>0.72117104577768532</c:v>
                </c:pt>
                <c:pt idx="57">
                  <c:v>0.68996453371025246</c:v>
                </c:pt>
                <c:pt idx="58">
                  <c:v>0.66942214592915228</c:v>
                </c:pt>
                <c:pt idx="59">
                  <c:v>0.65574165076179824</c:v>
                </c:pt>
                <c:pt idx="60">
                  <c:v>0.64829119744023445</c:v>
                </c:pt>
                <c:pt idx="61">
                  <c:v>0.62518428884823551</c:v>
                </c:pt>
                <c:pt idx="62">
                  <c:v>0.60295020815347289</c:v>
                </c:pt>
                <c:pt idx="63">
                  <c:v>0.57898621116324311</c:v>
                </c:pt>
                <c:pt idx="64">
                  <c:v>0.56903816706256649</c:v>
                </c:pt>
                <c:pt idx="65">
                  <c:v>0.55803575417767681</c:v>
                </c:pt>
                <c:pt idx="66">
                  <c:v>0.53224942397983355</c:v>
                </c:pt>
                <c:pt idx="67">
                  <c:v>0.5072533304100999</c:v>
                </c:pt>
                <c:pt idx="68">
                  <c:v>0.48938349961867778</c:v>
                </c:pt>
                <c:pt idx="69">
                  <c:v>0.48146088458868308</c:v>
                </c:pt>
                <c:pt idx="70">
                  <c:v>0.4676532595587512</c:v>
                </c:pt>
                <c:pt idx="71">
                  <c:v>0.45479183647845473</c:v>
                </c:pt>
                <c:pt idx="72">
                  <c:v>0.44118563080715478</c:v>
                </c:pt>
                <c:pt idx="73">
                  <c:v>0.42947204284545926</c:v>
                </c:pt>
                <c:pt idx="74">
                  <c:v>0.41481419844882134</c:v>
                </c:pt>
                <c:pt idx="75">
                  <c:v>0.40559570440914094</c:v>
                </c:pt>
                <c:pt idx="76">
                  <c:v>0.39122263184392952</c:v>
                </c:pt>
                <c:pt idx="77">
                  <c:v>0.37908601594043739</c:v>
                </c:pt>
                <c:pt idx="78">
                  <c:v>0.36123684627237512</c:v>
                </c:pt>
                <c:pt idx="79">
                  <c:v>0.34651754973937798</c:v>
                </c:pt>
                <c:pt idx="80">
                  <c:v>0.33575572738325693</c:v>
                </c:pt>
                <c:pt idx="81">
                  <c:v>0.32881409466053796</c:v>
                </c:pt>
                <c:pt idx="82">
                  <c:v>0.3189198419749032</c:v>
                </c:pt>
                <c:pt idx="83">
                  <c:v>0.30725633126530144</c:v>
                </c:pt>
                <c:pt idx="84">
                  <c:v>0.29245776621046787</c:v>
                </c:pt>
                <c:pt idx="85">
                  <c:v>0.28955969018919997</c:v>
                </c:pt>
                <c:pt idx="86">
                  <c:v>0.28001206682559987</c:v>
                </c:pt>
                <c:pt idx="87">
                  <c:v>0.27718264534789228</c:v>
                </c:pt>
                <c:pt idx="88">
                  <c:v>0.26830422466318127</c:v>
                </c:pt>
                <c:pt idx="89">
                  <c:v>0.26454810603815315</c:v>
                </c:pt>
                <c:pt idx="90">
                  <c:v>0.25776128796285935</c:v>
                </c:pt>
                <c:pt idx="91">
                  <c:v>0.25272742405451876</c:v>
                </c:pt>
                <c:pt idx="92">
                  <c:v>0.24683872250850925</c:v>
                </c:pt>
                <c:pt idx="93">
                  <c:v>0.24236960281919856</c:v>
                </c:pt>
                <c:pt idx="94">
                  <c:v>0.234581368781132</c:v>
                </c:pt>
                <c:pt idx="95">
                  <c:v>0.23215644636822724</c:v>
                </c:pt>
                <c:pt idx="96">
                  <c:v>0.22853723974208537</c:v>
                </c:pt>
                <c:pt idx="97">
                  <c:v>0.22633619266432994</c:v>
                </c:pt>
                <c:pt idx="98">
                  <c:v>0.22268979399430863</c:v>
                </c:pt>
                <c:pt idx="99">
                  <c:v>0.21755499367785591</c:v>
                </c:pt>
                <c:pt idx="100">
                  <c:v>0.21443359162018291</c:v>
                </c:pt>
                <c:pt idx="101">
                  <c:v>0.21276392400650979</c:v>
                </c:pt>
                <c:pt idx="102">
                  <c:v>0.21095176278521041</c:v>
                </c:pt>
                <c:pt idx="103">
                  <c:v>0.20777016876068938</c:v>
                </c:pt>
                <c:pt idx="104">
                  <c:v>0.20537768632647171</c:v>
                </c:pt>
                <c:pt idx="105">
                  <c:v>0.20473380898929591</c:v>
                </c:pt>
                <c:pt idx="106">
                  <c:v>0.20407789415220653</c:v>
                </c:pt>
                <c:pt idx="107">
                  <c:v>0.20271211148368973</c:v>
                </c:pt>
                <c:pt idx="108">
                  <c:v>0.20214131378696928</c:v>
                </c:pt>
                <c:pt idx="109">
                  <c:v>0.19795036193439641</c:v>
                </c:pt>
                <c:pt idx="110">
                  <c:v>0.19518181072906668</c:v>
                </c:pt>
                <c:pt idx="111">
                  <c:v>0.19234694170942152</c:v>
                </c:pt>
                <c:pt idx="112">
                  <c:v>0.1908500151138296</c:v>
                </c:pt>
                <c:pt idx="113">
                  <c:v>0.18795148169385295</c:v>
                </c:pt>
                <c:pt idx="114">
                  <c:v>0.18536037211606346</c:v>
                </c:pt>
                <c:pt idx="115">
                  <c:v>0.18648973137676203</c:v>
                </c:pt>
                <c:pt idx="116">
                  <c:v>0.18581730658530113</c:v>
                </c:pt>
                <c:pt idx="117">
                  <c:v>0.18641431523805221</c:v>
                </c:pt>
                <c:pt idx="118">
                  <c:v>0.18335756099601833</c:v>
                </c:pt>
                <c:pt idx="119">
                  <c:v>0.1822426352462175</c:v>
                </c:pt>
                <c:pt idx="120">
                  <c:v>0.18028635097770093</c:v>
                </c:pt>
                <c:pt idx="121">
                  <c:v>0.181933740309419</c:v>
                </c:pt>
                <c:pt idx="122">
                  <c:v>0.18200120269661041</c:v>
                </c:pt>
                <c:pt idx="123">
                  <c:v>0.18289615674525303</c:v>
                </c:pt>
                <c:pt idx="124">
                  <c:v>0.18237985739728271</c:v>
                </c:pt>
                <c:pt idx="125">
                  <c:v>0.18085118566668371</c:v>
                </c:pt>
                <c:pt idx="126">
                  <c:v>0.17690874766069864</c:v>
                </c:pt>
                <c:pt idx="127">
                  <c:v>0.17470074628700821</c:v>
                </c:pt>
                <c:pt idx="128">
                  <c:v>0.17556496260916851</c:v>
                </c:pt>
                <c:pt idx="129">
                  <c:v>0.17726196255239773</c:v>
                </c:pt>
                <c:pt idx="130">
                  <c:v>0.17969424997442907</c:v>
                </c:pt>
                <c:pt idx="131">
                  <c:v>0.18030666640146123</c:v>
                </c:pt>
                <c:pt idx="132">
                  <c:v>0.17970922403564121</c:v>
                </c:pt>
                <c:pt idx="133">
                  <c:v>0.18024902712596208</c:v>
                </c:pt>
                <c:pt idx="134">
                  <c:v>0.17782692516817369</c:v>
                </c:pt>
                <c:pt idx="135">
                  <c:v>0.17809101420109591</c:v>
                </c:pt>
                <c:pt idx="136">
                  <c:v>0.17578678212662363</c:v>
                </c:pt>
                <c:pt idx="137">
                  <c:v>0.17632252789179231</c:v>
                </c:pt>
                <c:pt idx="138">
                  <c:v>0.17399205731143152</c:v>
                </c:pt>
                <c:pt idx="139">
                  <c:v>0.17184854784589793</c:v>
                </c:pt>
                <c:pt idx="140">
                  <c:v>0.17152854409132193</c:v>
                </c:pt>
                <c:pt idx="141">
                  <c:v>0.17021298583957856</c:v>
                </c:pt>
                <c:pt idx="142">
                  <c:v>0.17139724368074324</c:v>
                </c:pt>
                <c:pt idx="143">
                  <c:v>0.16975123425949304</c:v>
                </c:pt>
                <c:pt idx="144">
                  <c:v>0.17074725783411362</c:v>
                </c:pt>
                <c:pt idx="145">
                  <c:v>0.16897263456124792</c:v>
                </c:pt>
                <c:pt idx="146">
                  <c:v>0.16784063088931594</c:v>
                </c:pt>
                <c:pt idx="147">
                  <c:v>0.1665290366260079</c:v>
                </c:pt>
                <c:pt idx="148">
                  <c:v>0.16480995189013192</c:v>
                </c:pt>
                <c:pt idx="149">
                  <c:v>0.1639360066831822</c:v>
                </c:pt>
                <c:pt idx="150">
                  <c:v>0.16408426975281809</c:v>
                </c:pt>
                <c:pt idx="151">
                  <c:v>0.16278133843388828</c:v>
                </c:pt>
                <c:pt idx="152">
                  <c:v>0.16231427041100854</c:v>
                </c:pt>
                <c:pt idx="153">
                  <c:v>0.16082967530238038</c:v>
                </c:pt>
                <c:pt idx="154">
                  <c:v>0.16011906888290531</c:v>
                </c:pt>
                <c:pt idx="155">
                  <c:v>0.15896413601974568</c:v>
                </c:pt>
                <c:pt idx="156">
                  <c:v>0.1580707621277479</c:v>
                </c:pt>
                <c:pt idx="157">
                  <c:v>0.15863136551980564</c:v>
                </c:pt>
                <c:pt idx="158">
                  <c:v>0.15803155346933687</c:v>
                </c:pt>
                <c:pt idx="159">
                  <c:v>0.15817243665702696</c:v>
                </c:pt>
                <c:pt idx="160">
                  <c:v>0.15649207162904191</c:v>
                </c:pt>
                <c:pt idx="161">
                  <c:v>0.15504020285468553</c:v>
                </c:pt>
                <c:pt idx="162">
                  <c:v>0.15374871965852521</c:v>
                </c:pt>
                <c:pt idx="163">
                  <c:v>0.15209195126662778</c:v>
                </c:pt>
                <c:pt idx="164">
                  <c:v>0.15091430614775944</c:v>
                </c:pt>
                <c:pt idx="165">
                  <c:v>0.14848404040003624</c:v>
                </c:pt>
                <c:pt idx="166">
                  <c:v>0.14641987976475923</c:v>
                </c:pt>
                <c:pt idx="167">
                  <c:v>0.14331109889214638</c:v>
                </c:pt>
                <c:pt idx="168">
                  <c:v>0.13964195739334279</c:v>
                </c:pt>
                <c:pt idx="169">
                  <c:v>0.13668942231221509</c:v>
                </c:pt>
                <c:pt idx="170">
                  <c:v>0.1341499286140663</c:v>
                </c:pt>
                <c:pt idx="171">
                  <c:v>0.13242005442543991</c:v>
                </c:pt>
                <c:pt idx="172">
                  <c:v>0.1290090967250494</c:v>
                </c:pt>
                <c:pt idx="173">
                  <c:v>0.12761449895180171</c:v>
                </c:pt>
                <c:pt idx="174">
                  <c:v>0.12513591394241566</c:v>
                </c:pt>
                <c:pt idx="175">
                  <c:v>0.12493644775117689</c:v>
                </c:pt>
                <c:pt idx="176">
                  <c:v>0.12164189511168109</c:v>
                </c:pt>
                <c:pt idx="177">
                  <c:v>0.11917321291501394</c:v>
                </c:pt>
                <c:pt idx="178">
                  <c:v>0.11611563068874696</c:v>
                </c:pt>
                <c:pt idx="179">
                  <c:v>0.11524247394931852</c:v>
                </c:pt>
                <c:pt idx="180">
                  <c:v>0.11487157151778789</c:v>
                </c:pt>
                <c:pt idx="181">
                  <c:v>0.11310766086053002</c:v>
                </c:pt>
                <c:pt idx="182">
                  <c:v>0.11208485508272201</c:v>
                </c:pt>
                <c:pt idx="183">
                  <c:v>0.11093061445179568</c:v>
                </c:pt>
                <c:pt idx="184">
                  <c:v>0.11079124827298378</c:v>
                </c:pt>
                <c:pt idx="185">
                  <c:v>0.11048188556897351</c:v>
                </c:pt>
                <c:pt idx="186">
                  <c:v>0.10938917997747857</c:v>
                </c:pt>
                <c:pt idx="187">
                  <c:v>0.10776862498434762</c:v>
                </c:pt>
                <c:pt idx="188">
                  <c:v>0.10630756265375595</c:v>
                </c:pt>
                <c:pt idx="189">
                  <c:v>0.10537690444923267</c:v>
                </c:pt>
                <c:pt idx="190">
                  <c:v>0.10549717393660316</c:v>
                </c:pt>
                <c:pt idx="191">
                  <c:v>0.10446474930278662</c:v>
                </c:pt>
                <c:pt idx="192">
                  <c:v>0.10291368021915877</c:v>
                </c:pt>
                <c:pt idx="193">
                  <c:v>0.10124993562971298</c:v>
                </c:pt>
                <c:pt idx="194">
                  <c:v>9.9107528569288714E-2</c:v>
                </c:pt>
                <c:pt idx="195">
                  <c:v>9.8796925212054798E-2</c:v>
                </c:pt>
                <c:pt idx="196">
                  <c:v>9.7905549999674768E-2</c:v>
                </c:pt>
                <c:pt idx="197">
                  <c:v>9.8404582355965067E-2</c:v>
                </c:pt>
                <c:pt idx="198">
                  <c:v>9.7058752180973248E-2</c:v>
                </c:pt>
                <c:pt idx="199">
                  <c:v>9.7571560861990744E-2</c:v>
                </c:pt>
                <c:pt idx="200">
                  <c:v>9.7050789432614984E-2</c:v>
                </c:pt>
                <c:pt idx="201">
                  <c:v>9.6902950842280025E-2</c:v>
                </c:pt>
                <c:pt idx="202">
                  <c:v>9.4984054633800663E-2</c:v>
                </c:pt>
                <c:pt idx="203">
                  <c:v>9.3764678941196875E-2</c:v>
                </c:pt>
                <c:pt idx="204">
                  <c:v>9.2227125156138207E-2</c:v>
                </c:pt>
                <c:pt idx="205">
                  <c:v>9.2520883747260155E-2</c:v>
                </c:pt>
                <c:pt idx="206">
                  <c:v>9.2938785370743973E-2</c:v>
                </c:pt>
                <c:pt idx="207">
                  <c:v>9.3485344360137668E-2</c:v>
                </c:pt>
                <c:pt idx="208">
                  <c:v>9.2016622731735498E-2</c:v>
                </c:pt>
                <c:pt idx="209">
                  <c:v>9.0251342639289356E-2</c:v>
                </c:pt>
                <c:pt idx="210">
                  <c:v>8.9074924238113043E-2</c:v>
                </c:pt>
                <c:pt idx="211">
                  <c:v>8.8738031137792842E-2</c:v>
                </c:pt>
                <c:pt idx="212">
                  <c:v>8.7349055278829496E-2</c:v>
                </c:pt>
                <c:pt idx="213">
                  <c:v>8.6760689306593891E-2</c:v>
                </c:pt>
                <c:pt idx="214">
                  <c:v>8.6320346749424598E-2</c:v>
                </c:pt>
                <c:pt idx="215">
                  <c:v>8.6523027793801527E-2</c:v>
                </c:pt>
                <c:pt idx="216">
                  <c:v>8.4941992298864746E-2</c:v>
                </c:pt>
                <c:pt idx="217">
                  <c:v>8.4504112134187792E-2</c:v>
                </c:pt>
                <c:pt idx="218">
                  <c:v>8.3004126409396722E-2</c:v>
                </c:pt>
                <c:pt idx="219">
                  <c:v>8.2228222944034146E-2</c:v>
                </c:pt>
                <c:pt idx="220">
                  <c:v>8.0628096334412855E-2</c:v>
                </c:pt>
                <c:pt idx="221">
                  <c:v>8.0293013191209545E-2</c:v>
                </c:pt>
                <c:pt idx="222">
                  <c:v>8.1014722310061224E-2</c:v>
                </c:pt>
                <c:pt idx="223">
                  <c:v>7.939662878542475E-2</c:v>
                </c:pt>
                <c:pt idx="224">
                  <c:v>7.7796899020731891E-2</c:v>
                </c:pt>
                <c:pt idx="225">
                  <c:v>7.6270400855598414E-2</c:v>
                </c:pt>
                <c:pt idx="226">
                  <c:v>7.5929963447549501E-2</c:v>
                </c:pt>
                <c:pt idx="227">
                  <c:v>7.6228224222093383E-2</c:v>
                </c:pt>
                <c:pt idx="228">
                  <c:v>7.5442925094315882E-2</c:v>
                </c:pt>
                <c:pt idx="229">
                  <c:v>7.5632210862751334E-2</c:v>
                </c:pt>
                <c:pt idx="230">
                  <c:v>7.4515397308972803E-2</c:v>
                </c:pt>
                <c:pt idx="231">
                  <c:v>7.3505683183816423E-2</c:v>
                </c:pt>
                <c:pt idx="232">
                  <c:v>7.1395043176751868E-2</c:v>
                </c:pt>
                <c:pt idx="233">
                  <c:v>6.941149539811392E-2</c:v>
                </c:pt>
                <c:pt idx="234">
                  <c:v>6.8815244284960081E-2</c:v>
                </c:pt>
                <c:pt idx="235">
                  <c:v>6.8549389696808946E-2</c:v>
                </c:pt>
                <c:pt idx="236">
                  <c:v>6.9372207300078134E-2</c:v>
                </c:pt>
                <c:pt idx="237">
                  <c:v>6.7120461086739733E-2</c:v>
                </c:pt>
                <c:pt idx="238">
                  <c:v>6.6176517348103731E-2</c:v>
                </c:pt>
                <c:pt idx="239">
                  <c:v>6.3959750117443537E-2</c:v>
                </c:pt>
                <c:pt idx="240">
                  <c:v>6.2606211441758194E-2</c:v>
                </c:pt>
                <c:pt idx="241">
                  <c:v>6.0990297259950497E-2</c:v>
                </c:pt>
                <c:pt idx="242">
                  <c:v>6.0531103173913525E-2</c:v>
                </c:pt>
                <c:pt idx="243">
                  <c:v>6.0082626170309419E-2</c:v>
                </c:pt>
                <c:pt idx="244">
                  <c:v>5.9063517239721364E-2</c:v>
                </c:pt>
                <c:pt idx="245">
                  <c:v>5.8225615259421812E-2</c:v>
                </c:pt>
                <c:pt idx="246">
                  <c:v>5.8045454188398272E-2</c:v>
                </c:pt>
                <c:pt idx="247">
                  <c:v>5.7012068436074412E-2</c:v>
                </c:pt>
                <c:pt idx="248">
                  <c:v>5.5833751435954072E-2</c:v>
                </c:pt>
                <c:pt idx="249">
                  <c:v>5.4184506388126413E-2</c:v>
                </c:pt>
                <c:pt idx="250">
                  <c:v>5.3296319945844571E-2</c:v>
                </c:pt>
                <c:pt idx="251">
                  <c:v>5.2470505542110052E-2</c:v>
                </c:pt>
                <c:pt idx="252">
                  <c:v>5.3272555412792855E-2</c:v>
                </c:pt>
                <c:pt idx="253">
                  <c:v>5.3299417129541941E-2</c:v>
                </c:pt>
                <c:pt idx="254">
                  <c:v>5.2955375886555273E-2</c:v>
                </c:pt>
                <c:pt idx="255">
                  <c:v>5.0919089824771134E-2</c:v>
                </c:pt>
                <c:pt idx="256">
                  <c:v>5.0551083320573544E-2</c:v>
                </c:pt>
                <c:pt idx="257">
                  <c:v>4.9603341625547324E-2</c:v>
                </c:pt>
                <c:pt idx="258">
                  <c:v>4.9411910628411347E-2</c:v>
                </c:pt>
                <c:pt idx="259">
                  <c:v>4.8025681229432134E-2</c:v>
                </c:pt>
                <c:pt idx="260">
                  <c:v>4.7030511402870824E-2</c:v>
                </c:pt>
                <c:pt idx="261">
                  <c:v>4.6125135935583705E-2</c:v>
                </c:pt>
                <c:pt idx="262">
                  <c:v>4.6706200850540107E-2</c:v>
                </c:pt>
                <c:pt idx="263">
                  <c:v>4.6952225288009186E-2</c:v>
                </c:pt>
                <c:pt idx="264">
                  <c:v>4.7202491910374601E-2</c:v>
                </c:pt>
                <c:pt idx="265">
                  <c:v>4.5302262757843617E-2</c:v>
                </c:pt>
                <c:pt idx="266">
                  <c:v>4.5251489234003801E-2</c:v>
                </c:pt>
                <c:pt idx="267">
                  <c:v>4.4469786723339413E-2</c:v>
                </c:pt>
                <c:pt idx="268">
                  <c:v>4.4943137593665916E-2</c:v>
                </c:pt>
                <c:pt idx="269">
                  <c:v>4.3104723844818421E-2</c:v>
                </c:pt>
                <c:pt idx="270">
                  <c:v>4.2010430659407703E-2</c:v>
                </c:pt>
                <c:pt idx="271">
                  <c:v>4.0930676603849074E-2</c:v>
                </c:pt>
                <c:pt idx="272">
                  <c:v>4.1565762350282254E-2</c:v>
                </c:pt>
                <c:pt idx="273">
                  <c:v>4.1249491077898617E-2</c:v>
                </c:pt>
                <c:pt idx="274">
                  <c:v>4.0271024394624377E-2</c:v>
                </c:pt>
                <c:pt idx="275">
                  <c:v>3.9775388677295312E-2</c:v>
                </c:pt>
                <c:pt idx="276">
                  <c:v>3.997516335405827E-2</c:v>
                </c:pt>
                <c:pt idx="277">
                  <c:v>4.124935566691016E-2</c:v>
                </c:pt>
                <c:pt idx="278">
                  <c:v>4.0924347060913975E-2</c:v>
                </c:pt>
                <c:pt idx="279">
                  <c:v>4.0685166477037765E-2</c:v>
                </c:pt>
                <c:pt idx="280">
                  <c:v>4.0545443718869201E-2</c:v>
                </c:pt>
                <c:pt idx="281">
                  <c:v>4.0297508243068624E-2</c:v>
                </c:pt>
                <c:pt idx="282">
                  <c:v>3.897019454868475E-2</c:v>
                </c:pt>
                <c:pt idx="283">
                  <c:v>3.800231415918106E-2</c:v>
                </c:pt>
                <c:pt idx="284">
                  <c:v>3.7878035686805131E-2</c:v>
                </c:pt>
                <c:pt idx="285">
                  <c:v>3.9107181885479451E-2</c:v>
                </c:pt>
                <c:pt idx="286">
                  <c:v>3.8424425587155746E-2</c:v>
                </c:pt>
                <c:pt idx="287">
                  <c:v>3.8365983623401261E-2</c:v>
                </c:pt>
                <c:pt idx="288">
                  <c:v>3.6686381222990706E-2</c:v>
                </c:pt>
                <c:pt idx="289">
                  <c:v>3.6911429162238503E-2</c:v>
                </c:pt>
                <c:pt idx="290">
                  <c:v>3.620683752048242E-2</c:v>
                </c:pt>
                <c:pt idx="291">
                  <c:v>3.7795615118980212E-2</c:v>
                </c:pt>
                <c:pt idx="292">
                  <c:v>3.786400620713503E-2</c:v>
                </c:pt>
                <c:pt idx="293">
                  <c:v>3.8835024790138964E-2</c:v>
                </c:pt>
                <c:pt idx="294">
                  <c:v>3.894192823765525E-2</c:v>
                </c:pt>
                <c:pt idx="295">
                  <c:v>3.8241995145232181E-2</c:v>
                </c:pt>
                <c:pt idx="296">
                  <c:v>3.719206931223324E-2</c:v>
                </c:pt>
                <c:pt idx="297">
                  <c:v>3.5504009798030485E-2</c:v>
                </c:pt>
                <c:pt idx="298">
                  <c:v>3.6096997025934205E-2</c:v>
                </c:pt>
                <c:pt idx="299">
                  <c:v>3.6460133966835985E-2</c:v>
                </c:pt>
                <c:pt idx="300">
                  <c:v>3.8054678271554086E-2</c:v>
                </c:pt>
                <c:pt idx="301">
                  <c:v>3.8174525157697189E-2</c:v>
                </c:pt>
                <c:pt idx="302">
                  <c:v>3.8087596317890396E-2</c:v>
                </c:pt>
                <c:pt idx="303">
                  <c:v>3.7716767855215202E-2</c:v>
                </c:pt>
                <c:pt idx="304">
                  <c:v>3.8729934042834514E-2</c:v>
                </c:pt>
                <c:pt idx="305">
                  <c:v>3.9144696988924851E-2</c:v>
                </c:pt>
                <c:pt idx="306">
                  <c:v>3.8875009746759212E-2</c:v>
                </c:pt>
                <c:pt idx="307">
                  <c:v>3.8735379518962706E-2</c:v>
                </c:pt>
                <c:pt idx="308">
                  <c:v>3.7947002015506243E-2</c:v>
                </c:pt>
                <c:pt idx="309">
                  <c:v>3.784300947556235E-2</c:v>
                </c:pt>
                <c:pt idx="310">
                  <c:v>3.6014253681276052E-2</c:v>
                </c:pt>
                <c:pt idx="311">
                  <c:v>3.6381478667586252E-2</c:v>
                </c:pt>
                <c:pt idx="312">
                  <c:v>3.6188682548383595E-2</c:v>
                </c:pt>
                <c:pt idx="313">
                  <c:v>3.6915106453582452E-2</c:v>
                </c:pt>
                <c:pt idx="314">
                  <c:v>3.7127414859692204E-2</c:v>
                </c:pt>
                <c:pt idx="315">
                  <c:v>3.6515623956874792E-2</c:v>
                </c:pt>
                <c:pt idx="316">
                  <c:v>3.6453831523761665E-2</c:v>
                </c:pt>
                <c:pt idx="317">
                  <c:v>3.5343222770820068E-2</c:v>
                </c:pt>
                <c:pt idx="318">
                  <c:v>3.5958555338451569E-2</c:v>
                </c:pt>
                <c:pt idx="319">
                  <c:v>3.6105409519195601E-2</c:v>
                </c:pt>
                <c:pt idx="320">
                  <c:v>3.7452376845927463E-2</c:v>
                </c:pt>
                <c:pt idx="321">
                  <c:v>3.7368971315950072E-2</c:v>
                </c:pt>
                <c:pt idx="322">
                  <c:v>3.6728093644537371E-2</c:v>
                </c:pt>
                <c:pt idx="323">
                  <c:v>3.5688169187860011E-2</c:v>
                </c:pt>
                <c:pt idx="324">
                  <c:v>3.5827399497668055E-2</c:v>
                </c:pt>
                <c:pt idx="325">
                  <c:v>3.6259422764223712E-2</c:v>
                </c:pt>
                <c:pt idx="326">
                  <c:v>3.6357003050111435E-2</c:v>
                </c:pt>
                <c:pt idx="327">
                  <c:v>3.7024381540800649E-2</c:v>
                </c:pt>
                <c:pt idx="328">
                  <c:v>3.6939032400935046E-2</c:v>
                </c:pt>
                <c:pt idx="329">
                  <c:v>3.7719522182943187E-2</c:v>
                </c:pt>
                <c:pt idx="330">
                  <c:v>3.6585194433351446E-2</c:v>
                </c:pt>
                <c:pt idx="331">
                  <c:v>3.7245396312114536E-2</c:v>
                </c:pt>
                <c:pt idx="332">
                  <c:v>3.7349992230137539E-2</c:v>
                </c:pt>
                <c:pt idx="333">
                  <c:v>3.7756555848728258E-2</c:v>
                </c:pt>
                <c:pt idx="334">
                  <c:v>3.7654902431432796E-2</c:v>
                </c:pt>
                <c:pt idx="335">
                  <c:v>3.7208393050983252E-2</c:v>
                </c:pt>
                <c:pt idx="336">
                  <c:v>3.7835109208521851E-2</c:v>
                </c:pt>
                <c:pt idx="337">
                  <c:v>3.7381401892214422E-2</c:v>
                </c:pt>
                <c:pt idx="338">
                  <c:v>3.7511907038443593E-2</c:v>
                </c:pt>
                <c:pt idx="339">
                  <c:v>3.7468667991714041E-2</c:v>
                </c:pt>
                <c:pt idx="340">
                  <c:v>3.8678672455399798E-2</c:v>
                </c:pt>
                <c:pt idx="341">
                  <c:v>3.8800404779881642E-2</c:v>
                </c:pt>
                <c:pt idx="342">
                  <c:v>3.8737522877131336E-2</c:v>
                </c:pt>
                <c:pt idx="343">
                  <c:v>3.8113449883943662E-2</c:v>
                </c:pt>
                <c:pt idx="344">
                  <c:v>3.9288214567638181E-2</c:v>
                </c:pt>
                <c:pt idx="345">
                  <c:v>4.0564672263209506E-2</c:v>
                </c:pt>
                <c:pt idx="346">
                  <c:v>4.0817348073135952E-2</c:v>
                </c:pt>
                <c:pt idx="347">
                  <c:v>3.9870505796935712E-2</c:v>
                </c:pt>
                <c:pt idx="348">
                  <c:v>3.8395139485880671E-2</c:v>
                </c:pt>
                <c:pt idx="349">
                  <c:v>3.8244910548705296E-2</c:v>
                </c:pt>
                <c:pt idx="350">
                  <c:v>3.7863820950810242E-2</c:v>
                </c:pt>
                <c:pt idx="351">
                  <c:v>3.8057093587172491E-2</c:v>
                </c:pt>
                <c:pt idx="352">
                  <c:v>3.8422937942871112E-2</c:v>
                </c:pt>
                <c:pt idx="353">
                  <c:v>3.9076735690140516E-2</c:v>
                </c:pt>
                <c:pt idx="354">
                  <c:v>3.9773957428337482E-2</c:v>
                </c:pt>
                <c:pt idx="355">
                  <c:v>3.9288829332970669E-2</c:v>
                </c:pt>
                <c:pt idx="356">
                  <c:v>3.8415216418102492E-2</c:v>
                </c:pt>
                <c:pt idx="357">
                  <c:v>3.8368068778044315E-2</c:v>
                </c:pt>
                <c:pt idx="358">
                  <c:v>3.7656190451185012E-2</c:v>
                </c:pt>
                <c:pt idx="359">
                  <c:v>3.7156848346264211E-2</c:v>
                </c:pt>
                <c:pt idx="360">
                  <c:v>3.6409504589793154E-2</c:v>
                </c:pt>
                <c:pt idx="361">
                  <c:v>3.6513585421492196E-2</c:v>
                </c:pt>
                <c:pt idx="362">
                  <c:v>3.7302013104101459E-2</c:v>
                </c:pt>
                <c:pt idx="363">
                  <c:v>3.7860701119408702E-2</c:v>
                </c:pt>
                <c:pt idx="364">
                  <c:v>3.6885846045260517E-2</c:v>
                </c:pt>
                <c:pt idx="365">
                  <c:v>3.6375515177681651E-2</c:v>
                </c:pt>
                <c:pt idx="366">
                  <c:v>3.5478981797112188E-2</c:v>
                </c:pt>
                <c:pt idx="367">
                  <c:v>3.6726703805008712E-2</c:v>
                </c:pt>
                <c:pt idx="368">
                  <c:v>3.6699623983726413E-2</c:v>
                </c:pt>
                <c:pt idx="369">
                  <c:v>3.6568663499399488E-2</c:v>
                </c:pt>
                <c:pt idx="370">
                  <c:v>3.5416688638494911E-2</c:v>
                </c:pt>
                <c:pt idx="371">
                  <c:v>3.4700729150284028E-2</c:v>
                </c:pt>
                <c:pt idx="372">
                  <c:v>3.5497356054292689E-2</c:v>
                </c:pt>
                <c:pt idx="373">
                  <c:v>3.6135291760440016E-2</c:v>
                </c:pt>
                <c:pt idx="374">
                  <c:v>3.7322509567285181E-2</c:v>
                </c:pt>
                <c:pt idx="375">
                  <c:v>3.6838999666380212E-2</c:v>
                </c:pt>
                <c:pt idx="376">
                  <c:v>3.758995323015818E-2</c:v>
                </c:pt>
                <c:pt idx="377">
                  <c:v>3.8119341192706969E-2</c:v>
                </c:pt>
                <c:pt idx="378">
                  <c:v>3.8578531970393994E-2</c:v>
                </c:pt>
                <c:pt idx="379">
                  <c:v>4.0207351629984865E-2</c:v>
                </c:pt>
                <c:pt idx="380">
                  <c:v>4.1223517778813688E-2</c:v>
                </c:pt>
                <c:pt idx="381">
                  <c:v>4.4244328546944621E-2</c:v>
                </c:pt>
                <c:pt idx="382">
                  <c:v>4.5908245853227322E-2</c:v>
                </c:pt>
                <c:pt idx="383">
                  <c:v>4.857999016926725E-2</c:v>
                </c:pt>
                <c:pt idx="384">
                  <c:v>4.9811571282703533E-2</c:v>
                </c:pt>
                <c:pt idx="385">
                  <c:v>5.0521898655498478E-2</c:v>
                </c:pt>
                <c:pt idx="386">
                  <c:v>5.1983773638687614E-2</c:v>
                </c:pt>
                <c:pt idx="387">
                  <c:v>5.4125310345608323E-2</c:v>
                </c:pt>
                <c:pt idx="388">
                  <c:v>5.6326141921683594E-2</c:v>
                </c:pt>
                <c:pt idx="389">
                  <c:v>5.7269027264107979E-2</c:v>
                </c:pt>
                <c:pt idx="390">
                  <c:v>5.8557768052596812E-2</c:v>
                </c:pt>
                <c:pt idx="391">
                  <c:v>5.9008691982659185E-2</c:v>
                </c:pt>
                <c:pt idx="392">
                  <c:v>5.9492846935807461E-2</c:v>
                </c:pt>
                <c:pt idx="393">
                  <c:v>5.8575173385848146E-2</c:v>
                </c:pt>
                <c:pt idx="394">
                  <c:v>5.9919919350511205E-2</c:v>
                </c:pt>
                <c:pt idx="395">
                  <c:v>6.0936764556306512E-2</c:v>
                </c:pt>
                <c:pt idx="396">
                  <c:v>6.3488657098176804E-2</c:v>
                </c:pt>
                <c:pt idx="397">
                  <c:v>6.3762998062547524E-2</c:v>
                </c:pt>
                <c:pt idx="398">
                  <c:v>6.5017641437045609E-2</c:v>
                </c:pt>
                <c:pt idx="399">
                  <c:v>6.3990107766127416E-2</c:v>
                </c:pt>
                <c:pt idx="400">
                  <c:v>6.3721942119160088E-2</c:v>
                </c:pt>
                <c:pt idx="401">
                  <c:v>6.0464758330562363E-2</c:v>
                </c:pt>
                <c:pt idx="402">
                  <c:v>5.8088072860437392E-2</c:v>
                </c:pt>
                <c:pt idx="403">
                  <c:v>5.7275513555204847E-2</c:v>
                </c:pt>
                <c:pt idx="404">
                  <c:v>5.8368985145291742E-2</c:v>
                </c:pt>
                <c:pt idx="405">
                  <c:v>5.8708293859173533E-2</c:v>
                </c:pt>
                <c:pt idx="406">
                  <c:v>5.7329026155479794E-2</c:v>
                </c:pt>
                <c:pt idx="407">
                  <c:v>5.4438078122227104E-2</c:v>
                </c:pt>
                <c:pt idx="408">
                  <c:v>5.1090346667021967E-2</c:v>
                </c:pt>
                <c:pt idx="409">
                  <c:v>4.7701846771060756E-2</c:v>
                </c:pt>
                <c:pt idx="410">
                  <c:v>4.4213378073139062E-2</c:v>
                </c:pt>
                <c:pt idx="411">
                  <c:v>4.3273633866432883E-2</c:v>
                </c:pt>
                <c:pt idx="412">
                  <c:v>4.1642617284567807E-2</c:v>
                </c:pt>
                <c:pt idx="413">
                  <c:v>4.1676976795198495E-2</c:v>
                </c:pt>
                <c:pt idx="414">
                  <c:v>3.7718299350776585E-2</c:v>
                </c:pt>
                <c:pt idx="415">
                  <c:v>3.5206510743797971E-2</c:v>
                </c:pt>
                <c:pt idx="416">
                  <c:v>3.1023077377314461E-2</c:v>
                </c:pt>
                <c:pt idx="417">
                  <c:v>2.8869859760330002E-2</c:v>
                </c:pt>
                <c:pt idx="418">
                  <c:v>2.6130345085000693E-2</c:v>
                </c:pt>
                <c:pt idx="419">
                  <c:v>2.4371657477514561E-2</c:v>
                </c:pt>
                <c:pt idx="420">
                  <c:v>2.3995842967875582E-2</c:v>
                </c:pt>
                <c:pt idx="421">
                  <c:v>2.2697620145102439E-2</c:v>
                </c:pt>
                <c:pt idx="422">
                  <c:v>2.1062384104117274E-2</c:v>
                </c:pt>
                <c:pt idx="423">
                  <c:v>1.8593292376105082E-2</c:v>
                </c:pt>
                <c:pt idx="424">
                  <c:v>1.6800934412395281E-2</c:v>
                </c:pt>
                <c:pt idx="425">
                  <c:v>1.6146954592890245E-2</c:v>
                </c:pt>
                <c:pt idx="426">
                  <c:v>1.6886035142381926E-2</c:v>
                </c:pt>
                <c:pt idx="427">
                  <c:v>1.7383612872682277E-2</c:v>
                </c:pt>
                <c:pt idx="428">
                  <c:v>1.7706227284166303E-2</c:v>
                </c:pt>
                <c:pt idx="429">
                  <c:v>1.7475695200318223E-2</c:v>
                </c:pt>
                <c:pt idx="430">
                  <c:v>1.6950988575948206E-2</c:v>
                </c:pt>
                <c:pt idx="431">
                  <c:v>1.7046929158780161E-2</c:v>
                </c:pt>
                <c:pt idx="432">
                  <c:v>1.5910382626382245E-2</c:v>
                </c:pt>
                <c:pt idx="433">
                  <c:v>1.5959861833037721E-2</c:v>
                </c:pt>
                <c:pt idx="434">
                  <c:v>1.4897254402731172E-2</c:v>
                </c:pt>
                <c:pt idx="435">
                  <c:v>1.3420362497143764E-2</c:v>
                </c:pt>
                <c:pt idx="436">
                  <c:v>1.1948128459855899E-2</c:v>
                </c:pt>
                <c:pt idx="437">
                  <c:v>1.2666923774741438E-2</c:v>
                </c:pt>
                <c:pt idx="438">
                  <c:v>1.3067238872155586E-2</c:v>
                </c:pt>
                <c:pt idx="439">
                  <c:v>1.2942784129344628E-2</c:v>
                </c:pt>
                <c:pt idx="440">
                  <c:v>9.0715713237810146E-3</c:v>
                </c:pt>
                <c:pt idx="441">
                  <c:v>6.8358206428775414E-3</c:v>
                </c:pt>
                <c:pt idx="442">
                  <c:v>5.5705084930464934E-3</c:v>
                </c:pt>
                <c:pt idx="443">
                  <c:v>8.7435356385781766E-3</c:v>
                </c:pt>
                <c:pt idx="444">
                  <c:v>8.6024158201567728E-3</c:v>
                </c:pt>
                <c:pt idx="445">
                  <c:v>1.0245269322372047E-2</c:v>
                </c:pt>
                <c:pt idx="446">
                  <c:v>8.1181933865713349E-3</c:v>
                </c:pt>
                <c:pt idx="447">
                  <c:v>8.4105806726368568E-3</c:v>
                </c:pt>
                <c:pt idx="448">
                  <c:v>6.7108377502933534E-3</c:v>
                </c:pt>
                <c:pt idx="449">
                  <c:v>6.5830670054336446E-3</c:v>
                </c:pt>
                <c:pt idx="450">
                  <c:v>1.0405139630215984E-2</c:v>
                </c:pt>
                <c:pt idx="451">
                  <c:v>1.0244293667112561E-2</c:v>
                </c:pt>
                <c:pt idx="452">
                  <c:v>1.039853712576216E-2</c:v>
                </c:pt>
                <c:pt idx="453">
                  <c:v>6.5578154221486128E-3</c:v>
                </c:pt>
                <c:pt idx="454">
                  <c:v>5.7048413102567374E-3</c:v>
                </c:pt>
                <c:pt idx="455">
                  <c:v>6.5261410957443804E-3</c:v>
                </c:pt>
                <c:pt idx="456">
                  <c:v>6.6066176674678184E-3</c:v>
                </c:pt>
                <c:pt idx="457">
                  <c:v>7.3475473553092424E-3</c:v>
                </c:pt>
                <c:pt idx="458">
                  <c:v>5.2900234102807673E-3</c:v>
                </c:pt>
                <c:pt idx="459">
                  <c:v>4.4079976573206964E-3</c:v>
                </c:pt>
                <c:pt idx="460">
                  <c:v>4.3858050248303474E-3</c:v>
                </c:pt>
                <c:pt idx="461">
                  <c:v>4.9111834346350124E-3</c:v>
                </c:pt>
                <c:pt idx="462">
                  <c:v>5.5851431647972981E-3</c:v>
                </c:pt>
                <c:pt idx="463">
                  <c:v>5.9368629496859594E-3</c:v>
                </c:pt>
                <c:pt idx="464">
                  <c:v>8.159621444738592E-3</c:v>
                </c:pt>
                <c:pt idx="465">
                  <c:v>8.4318068649497594E-3</c:v>
                </c:pt>
                <c:pt idx="466">
                  <c:v>8.4959761847431068E-3</c:v>
                </c:pt>
                <c:pt idx="467">
                  <c:v>5.8153089844895983E-3</c:v>
                </c:pt>
                <c:pt idx="468">
                  <c:v>3.4115223433868751E-3</c:v>
                </c:pt>
                <c:pt idx="469">
                  <c:v>2.3328289618258268E-3</c:v>
                </c:pt>
                <c:pt idx="470">
                  <c:v>2.1701705370916675E-3</c:v>
                </c:pt>
                <c:pt idx="471">
                  <c:v>3.4206944661203924E-3</c:v>
                </c:pt>
                <c:pt idx="472">
                  <c:v>3.8189362436174407E-3</c:v>
                </c:pt>
                <c:pt idx="473">
                  <c:v>3.5276788628098212E-3</c:v>
                </c:pt>
                <c:pt idx="474">
                  <c:v>2.2751632190963714E-3</c:v>
                </c:pt>
                <c:pt idx="475">
                  <c:v>3.6114710054985612E-4</c:v>
                </c:pt>
                <c:pt idx="476">
                  <c:v>1.2092920434075361E-3</c:v>
                </c:pt>
                <c:pt idx="477">
                  <c:v>2.3795293295186667E-3</c:v>
                </c:pt>
                <c:pt idx="478">
                  <c:v>2.1086511480710767E-3</c:v>
                </c:pt>
                <c:pt idx="479">
                  <c:v>5.3805474351111069E-4</c:v>
                </c:pt>
                <c:pt idx="480">
                  <c:v>2.0262802584941381E-3</c:v>
                </c:pt>
                <c:pt idx="481">
                  <c:v>4.7407751519102734E-3</c:v>
                </c:pt>
                <c:pt idx="482">
                  <c:v>5.3240994869652404E-3</c:v>
                </c:pt>
                <c:pt idx="483">
                  <c:v>4.3324697936757937E-3</c:v>
                </c:pt>
                <c:pt idx="484">
                  <c:v>2.4252922525421598E-3</c:v>
                </c:pt>
                <c:pt idx="485">
                  <c:v>6.2830052790621433E-4</c:v>
                </c:pt>
                <c:pt idx="486">
                  <c:v>1.3861394903568489E-4</c:v>
                </c:pt>
                <c:pt idx="487">
                  <c:v>3.7223667256982488E-4</c:v>
                </c:pt>
                <c:pt idx="488">
                  <c:v>2.8164692697818707E-3</c:v>
                </c:pt>
                <c:pt idx="489">
                  <c:v>2.9371467208987052E-3</c:v>
                </c:pt>
                <c:pt idx="490">
                  <c:v>1.7012473367814915E-3</c:v>
                </c:pt>
                <c:pt idx="491">
                  <c:v>-4.9716657862463275E-4</c:v>
                </c:pt>
                <c:pt idx="492">
                  <c:v>-2.4335671924228292E-3</c:v>
                </c:pt>
                <c:pt idx="493">
                  <c:v>-1.0970810985661001E-3</c:v>
                </c:pt>
                <c:pt idx="494">
                  <c:v>-3.9319266364144296E-4</c:v>
                </c:pt>
                <c:pt idx="495">
                  <c:v>1.7155531705470961E-3</c:v>
                </c:pt>
                <c:pt idx="496">
                  <c:v>4.9936372313238823E-3</c:v>
                </c:pt>
                <c:pt idx="497">
                  <c:v>5.5539873950257931E-3</c:v>
                </c:pt>
                <c:pt idx="498">
                  <c:v>4.3291825007255895E-3</c:v>
                </c:pt>
                <c:pt idx="499">
                  <c:v>-1.1257232341830741E-3</c:v>
                </c:pt>
                <c:pt idx="500">
                  <c:v>-2.7468827420137412E-3</c:v>
                </c:pt>
                <c:pt idx="501">
                  <c:v>-3.1979041387634453E-3</c:v>
                </c:pt>
                <c:pt idx="502">
                  <c:v>-3.9906534333065654E-4</c:v>
                </c:pt>
                <c:pt idx="503">
                  <c:v>2.2420959733719212E-3</c:v>
                </c:pt>
                <c:pt idx="504">
                  <c:v>3.1324319398204751E-3</c:v>
                </c:pt>
                <c:pt idx="505">
                  <c:v>2.8661050994865551E-3</c:v>
                </c:pt>
                <c:pt idx="506">
                  <c:v>-7.0468310310639734E-4</c:v>
                </c:pt>
                <c:pt idx="507">
                  <c:v>-1.4139318801844661E-3</c:v>
                </c:pt>
                <c:pt idx="508">
                  <c:v>-1.9540104994992145E-3</c:v>
                </c:pt>
                <c:pt idx="509">
                  <c:v>-5.7759484836140918E-4</c:v>
                </c:pt>
                <c:pt idx="510">
                  <c:v>1.0045391691281501E-3</c:v>
                </c:pt>
                <c:pt idx="511">
                  <c:v>2.8061220743494592E-3</c:v>
                </c:pt>
                <c:pt idx="512">
                  <c:v>6.7530125216471804E-3</c:v>
                </c:pt>
                <c:pt idx="513">
                  <c:v>3.9892452804818884E-3</c:v>
                </c:pt>
                <c:pt idx="514">
                  <c:v>1.0999364802145146E-3</c:v>
                </c:pt>
                <c:pt idx="515">
                  <c:v>-1.6672071555314018E-3</c:v>
                </c:pt>
                <c:pt idx="516">
                  <c:v>-2.7629502965006427E-4</c:v>
                </c:pt>
                <c:pt idx="517">
                  <c:v>9.2694056902124246E-4</c:v>
                </c:pt>
                <c:pt idx="518">
                  <c:v>2.4769586354170437E-3</c:v>
                </c:pt>
                <c:pt idx="519">
                  <c:v>5.0606595682394576E-3</c:v>
                </c:pt>
                <c:pt idx="520">
                  <c:v>7.1419783730952953E-3</c:v>
                </c:pt>
              </c:numCache>
            </c:numRef>
          </c:val>
        </c:ser>
        <c:ser>
          <c:idx val="29"/>
          <c:order val="26"/>
          <c:tx>
            <c:strRef>
              <c:f>APHY_t!$E$28</c:f>
              <c:strCache>
                <c:ptCount val="1"/>
                <c:pt idx="0">
                  <c:v>P27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APHY_t!$F$28:$TF$28</c:f>
              <c:numCache>
                <c:formatCode>General</c:formatCode>
                <c:ptCount val="521"/>
                <c:pt idx="0">
                  <c:v>1.0442384487244076</c:v>
                </c:pt>
                <c:pt idx="1">
                  <c:v>0.77997032425097756</c:v>
                </c:pt>
                <c:pt idx="2">
                  <c:v>0.6047244063435776</c:v>
                </c:pt>
                <c:pt idx="3">
                  <c:v>0.91511404287732856</c:v>
                </c:pt>
                <c:pt idx="4">
                  <c:v>1.3466229925381858</c:v>
                </c:pt>
                <c:pt idx="5">
                  <c:v>1.1818045805483191</c:v>
                </c:pt>
                <c:pt idx="6">
                  <c:v>0.85043970967687765</c:v>
                </c:pt>
                <c:pt idx="7">
                  <c:v>1.1542282997298878</c:v>
                </c:pt>
                <c:pt idx="8">
                  <c:v>1.3009661192088617</c:v>
                </c:pt>
                <c:pt idx="9">
                  <c:v>1.3138928103022458</c:v>
                </c:pt>
                <c:pt idx="10">
                  <c:v>0.82342401858518943</c:v>
                </c:pt>
                <c:pt idx="11">
                  <c:v>0.35893832031544765</c:v>
                </c:pt>
                <c:pt idx="12">
                  <c:v>0.7478035998035647</c:v>
                </c:pt>
                <c:pt idx="13">
                  <c:v>0.3404453201191241</c:v>
                </c:pt>
                <c:pt idx="14">
                  <c:v>0.80429828889178445</c:v>
                </c:pt>
                <c:pt idx="15">
                  <c:v>0.57218872759849326</c:v>
                </c:pt>
                <c:pt idx="16">
                  <c:v>0.66809768832215533</c:v>
                </c:pt>
                <c:pt idx="17">
                  <c:v>0.40413087476039511</c:v>
                </c:pt>
                <c:pt idx="18">
                  <c:v>-0.13382269539460237</c:v>
                </c:pt>
                <c:pt idx="19">
                  <c:v>0.10734597659988838</c:v>
                </c:pt>
                <c:pt idx="20">
                  <c:v>0.4104310566147602</c:v>
                </c:pt>
                <c:pt idx="21">
                  <c:v>0.48914778026958261</c:v>
                </c:pt>
                <c:pt idx="22">
                  <c:v>0.73628629243737864</c:v>
                </c:pt>
                <c:pt idx="23">
                  <c:v>0.56919053848997692</c:v>
                </c:pt>
                <c:pt idx="24">
                  <c:v>0.7140762984106076</c:v>
                </c:pt>
                <c:pt idx="25">
                  <c:v>0.40853649208876947</c:v>
                </c:pt>
                <c:pt idx="26">
                  <c:v>0.74229740153470203</c:v>
                </c:pt>
                <c:pt idx="27">
                  <c:v>0.52091984152045667</c:v>
                </c:pt>
                <c:pt idx="28">
                  <c:v>0.59710112503401347</c:v>
                </c:pt>
                <c:pt idx="29">
                  <c:v>0.47874364692230703</c:v>
                </c:pt>
                <c:pt idx="30">
                  <c:v>0.65702858708547929</c:v>
                </c:pt>
                <c:pt idx="31">
                  <c:v>0.70594271141077936</c:v>
                </c:pt>
                <c:pt idx="32">
                  <c:v>0.63274362809375706</c:v>
                </c:pt>
                <c:pt idx="33">
                  <c:v>0.57003108766642963</c:v>
                </c:pt>
                <c:pt idx="34">
                  <c:v>0.54557601899470121</c:v>
                </c:pt>
                <c:pt idx="35">
                  <c:v>0.60430990630956904</c:v>
                </c:pt>
                <c:pt idx="36">
                  <c:v>0.58799910915040998</c:v>
                </c:pt>
                <c:pt idx="37">
                  <c:v>0.55579381258306282</c:v>
                </c:pt>
                <c:pt idx="38">
                  <c:v>0.53936631568871851</c:v>
                </c:pt>
                <c:pt idx="39">
                  <c:v>0.5635312785903186</c:v>
                </c:pt>
                <c:pt idx="40">
                  <c:v>0.59966313038442398</c:v>
                </c:pt>
                <c:pt idx="41">
                  <c:v>0.58767705691615679</c:v>
                </c:pt>
                <c:pt idx="42">
                  <c:v>0.5664145221972875</c:v>
                </c:pt>
                <c:pt idx="43">
                  <c:v>0.51701918937090419</c:v>
                </c:pt>
                <c:pt idx="44">
                  <c:v>0.49020301517762732</c:v>
                </c:pt>
                <c:pt idx="45">
                  <c:v>0.51208055395320551</c:v>
                </c:pt>
                <c:pt idx="46">
                  <c:v>0.50958233229122096</c:v>
                </c:pt>
                <c:pt idx="47">
                  <c:v>0.50916908846115927</c:v>
                </c:pt>
                <c:pt idx="48">
                  <c:v>0.48459680860455151</c:v>
                </c:pt>
                <c:pt idx="49">
                  <c:v>0.49145949755228346</c:v>
                </c:pt>
                <c:pt idx="50">
                  <c:v>0.47783058223535585</c:v>
                </c:pt>
                <c:pt idx="51">
                  <c:v>0.48766787088845237</c:v>
                </c:pt>
                <c:pt idx="52">
                  <c:v>0.47255020411511839</c:v>
                </c:pt>
                <c:pt idx="53">
                  <c:v>0.46879056453811474</c:v>
                </c:pt>
                <c:pt idx="54">
                  <c:v>0.45580320177836087</c:v>
                </c:pt>
                <c:pt idx="55">
                  <c:v>0.46369513369631044</c:v>
                </c:pt>
                <c:pt idx="56">
                  <c:v>0.45376118366377871</c:v>
                </c:pt>
                <c:pt idx="57">
                  <c:v>0.43791022878047314</c:v>
                </c:pt>
                <c:pt idx="58">
                  <c:v>0.42221595975752552</c:v>
                </c:pt>
                <c:pt idx="59">
                  <c:v>0.42421290485686391</c:v>
                </c:pt>
                <c:pt idx="60">
                  <c:v>0.42899604643935185</c:v>
                </c:pt>
                <c:pt idx="61">
                  <c:v>0.42628198447040788</c:v>
                </c:pt>
                <c:pt idx="62">
                  <c:v>0.42391788194057939</c:v>
                </c:pt>
                <c:pt idx="63">
                  <c:v>0.40990569642921698</c:v>
                </c:pt>
                <c:pt idx="64">
                  <c:v>0.40638141590200916</c:v>
                </c:pt>
                <c:pt idx="65">
                  <c:v>0.39053517126286308</c:v>
                </c:pt>
                <c:pt idx="66">
                  <c:v>0.3821204348613445</c:v>
                </c:pt>
                <c:pt idx="67">
                  <c:v>0.36736269640253388</c:v>
                </c:pt>
                <c:pt idx="68">
                  <c:v>0.36444304193408888</c:v>
                </c:pt>
                <c:pt idx="69">
                  <c:v>0.35557581018346035</c:v>
                </c:pt>
                <c:pt idx="70">
                  <c:v>0.35439172920869288</c:v>
                </c:pt>
                <c:pt idx="71">
                  <c:v>0.35206891981265093</c:v>
                </c:pt>
                <c:pt idx="72">
                  <c:v>0.35255555868519473</c:v>
                </c:pt>
                <c:pt idx="73">
                  <c:v>0.34251803546695486</c:v>
                </c:pt>
                <c:pt idx="74">
                  <c:v>0.33323481471415384</c:v>
                </c:pt>
                <c:pt idx="75">
                  <c:v>0.33060884229052317</c:v>
                </c:pt>
                <c:pt idx="76">
                  <c:v>0.33279171197183832</c:v>
                </c:pt>
                <c:pt idx="77">
                  <c:v>0.33445403568799936</c:v>
                </c:pt>
                <c:pt idx="78">
                  <c:v>0.32987978727435346</c:v>
                </c:pt>
                <c:pt idx="79">
                  <c:v>0.3162609027750215</c:v>
                </c:pt>
                <c:pt idx="80">
                  <c:v>0.30846284090429343</c:v>
                </c:pt>
                <c:pt idx="81">
                  <c:v>0.30303805860836974</c:v>
                </c:pt>
                <c:pt idx="82">
                  <c:v>0.3059217203721144</c:v>
                </c:pt>
                <c:pt idx="83">
                  <c:v>0.29906467581171092</c:v>
                </c:pt>
                <c:pt idx="84">
                  <c:v>0.29377422896225458</c:v>
                </c:pt>
                <c:pt idx="85">
                  <c:v>0.2897606723057215</c:v>
                </c:pt>
                <c:pt idx="86">
                  <c:v>0.28836674129475393</c:v>
                </c:pt>
                <c:pt idx="87">
                  <c:v>0.28985777189012296</c:v>
                </c:pt>
                <c:pt idx="88">
                  <c:v>0.28702446397040093</c:v>
                </c:pt>
                <c:pt idx="89">
                  <c:v>0.28954565476500566</c:v>
                </c:pt>
                <c:pt idx="90">
                  <c:v>0.28212968693280277</c:v>
                </c:pt>
                <c:pt idx="91">
                  <c:v>0.27742286785651327</c:v>
                </c:pt>
                <c:pt idx="92">
                  <c:v>0.2726050106928003</c:v>
                </c:pt>
                <c:pt idx="93">
                  <c:v>0.27033353905024632</c:v>
                </c:pt>
                <c:pt idx="94">
                  <c:v>0.27018541588725675</c:v>
                </c:pt>
                <c:pt idx="95">
                  <c:v>0.26697316423411982</c:v>
                </c:pt>
                <c:pt idx="96">
                  <c:v>0.26498544022208481</c:v>
                </c:pt>
                <c:pt idx="97">
                  <c:v>0.26257070735843491</c:v>
                </c:pt>
                <c:pt idx="98">
                  <c:v>0.25990942587191085</c:v>
                </c:pt>
                <c:pt idx="99">
                  <c:v>0.25845153767169909</c:v>
                </c:pt>
                <c:pt idx="100">
                  <c:v>0.25573982509579374</c:v>
                </c:pt>
                <c:pt idx="101">
                  <c:v>0.2547119111737734</c:v>
                </c:pt>
                <c:pt idx="102">
                  <c:v>0.2498776830248583</c:v>
                </c:pt>
                <c:pt idx="103">
                  <c:v>0.24647831119949265</c:v>
                </c:pt>
                <c:pt idx="104">
                  <c:v>0.24335446122786974</c:v>
                </c:pt>
                <c:pt idx="105">
                  <c:v>0.24598276638648484</c:v>
                </c:pt>
                <c:pt idx="106">
                  <c:v>0.24589597403651753</c:v>
                </c:pt>
                <c:pt idx="107">
                  <c:v>0.24420854989628701</c:v>
                </c:pt>
                <c:pt idx="108">
                  <c:v>0.23807593084400791</c:v>
                </c:pt>
                <c:pt idx="109">
                  <c:v>0.23426064739904592</c:v>
                </c:pt>
                <c:pt idx="110">
                  <c:v>0.23215103459899242</c:v>
                </c:pt>
                <c:pt idx="111">
                  <c:v>0.23282562404548618</c:v>
                </c:pt>
                <c:pt idx="112">
                  <c:v>0.22976520007815321</c:v>
                </c:pt>
                <c:pt idx="113">
                  <c:v>0.22648365593185552</c:v>
                </c:pt>
                <c:pt idx="114">
                  <c:v>0.22549588269640031</c:v>
                </c:pt>
                <c:pt idx="115">
                  <c:v>0.22534300416692302</c:v>
                </c:pt>
                <c:pt idx="116">
                  <c:v>0.22435013239175192</c:v>
                </c:pt>
                <c:pt idx="117">
                  <c:v>0.22348789382178141</c:v>
                </c:pt>
                <c:pt idx="118">
                  <c:v>0.22194648450111445</c:v>
                </c:pt>
                <c:pt idx="119">
                  <c:v>0.22149218481508826</c:v>
                </c:pt>
                <c:pt idx="120">
                  <c:v>0.21819873561413011</c:v>
                </c:pt>
                <c:pt idx="121">
                  <c:v>0.21788130494600141</c:v>
                </c:pt>
                <c:pt idx="122">
                  <c:v>0.21718435309143319</c:v>
                </c:pt>
                <c:pt idx="123">
                  <c:v>0.2164838719508877</c:v>
                </c:pt>
                <c:pt idx="124">
                  <c:v>0.21578692951359671</c:v>
                </c:pt>
                <c:pt idx="125">
                  <c:v>0.21520464306136775</c:v>
                </c:pt>
                <c:pt idx="126">
                  <c:v>0.21235956586610671</c:v>
                </c:pt>
                <c:pt idx="127">
                  <c:v>0.20957331596781995</c:v>
                </c:pt>
                <c:pt idx="128">
                  <c:v>0.20858903433956341</c:v>
                </c:pt>
                <c:pt idx="129">
                  <c:v>0.20861857195663355</c:v>
                </c:pt>
                <c:pt idx="130">
                  <c:v>0.2108560338100805</c:v>
                </c:pt>
                <c:pt idx="131">
                  <c:v>0.21174724877906051</c:v>
                </c:pt>
                <c:pt idx="132">
                  <c:v>0.21008344001853171</c:v>
                </c:pt>
                <c:pt idx="133">
                  <c:v>0.20927023975715223</c:v>
                </c:pt>
                <c:pt idx="134">
                  <c:v>0.20617350926642122</c:v>
                </c:pt>
                <c:pt idx="135">
                  <c:v>0.20684607527652549</c:v>
                </c:pt>
                <c:pt idx="136">
                  <c:v>0.20606785802070141</c:v>
                </c:pt>
                <c:pt idx="137">
                  <c:v>0.20478768233687691</c:v>
                </c:pt>
                <c:pt idx="138">
                  <c:v>0.20376893571943863</c:v>
                </c:pt>
                <c:pt idx="139">
                  <c:v>0.20056753189789586</c:v>
                </c:pt>
                <c:pt idx="140">
                  <c:v>0.19965713933759593</c:v>
                </c:pt>
                <c:pt idx="141">
                  <c:v>0.1975703936440979</c:v>
                </c:pt>
                <c:pt idx="142">
                  <c:v>0.1975577959844059</c:v>
                </c:pt>
                <c:pt idx="143">
                  <c:v>0.1970174091820423</c:v>
                </c:pt>
                <c:pt idx="144">
                  <c:v>0.19642354340076323</c:v>
                </c:pt>
                <c:pt idx="145">
                  <c:v>0.19371495274677272</c:v>
                </c:pt>
                <c:pt idx="146">
                  <c:v>0.19203469932940942</c:v>
                </c:pt>
                <c:pt idx="147">
                  <c:v>0.19104447734602792</c:v>
                </c:pt>
                <c:pt idx="148">
                  <c:v>0.19067268079542421</c:v>
                </c:pt>
                <c:pt idx="149">
                  <c:v>0.18821392854542696</c:v>
                </c:pt>
                <c:pt idx="150">
                  <c:v>0.18648723152061381</c:v>
                </c:pt>
                <c:pt idx="151">
                  <c:v>0.18371824348159768</c:v>
                </c:pt>
                <c:pt idx="152">
                  <c:v>0.182968072431058</c:v>
                </c:pt>
                <c:pt idx="153">
                  <c:v>0.18272146063613054</c:v>
                </c:pt>
                <c:pt idx="154">
                  <c:v>0.18235642460173795</c:v>
                </c:pt>
                <c:pt idx="155">
                  <c:v>0.18206450551833644</c:v>
                </c:pt>
                <c:pt idx="156">
                  <c:v>0.17969222257549308</c:v>
                </c:pt>
                <c:pt idx="157">
                  <c:v>0.17907441126056195</c:v>
                </c:pt>
                <c:pt idx="158">
                  <c:v>0.17702623662543376</c:v>
                </c:pt>
                <c:pt idx="159">
                  <c:v>0.17668938672111748</c:v>
                </c:pt>
                <c:pt idx="160">
                  <c:v>0.17489953316963774</c:v>
                </c:pt>
                <c:pt idx="161">
                  <c:v>0.17421467343044394</c:v>
                </c:pt>
                <c:pt idx="162">
                  <c:v>0.17167199400581618</c:v>
                </c:pt>
                <c:pt idx="163">
                  <c:v>0.16937118733327614</c:v>
                </c:pt>
                <c:pt idx="164">
                  <c:v>0.16690920912583018</c:v>
                </c:pt>
                <c:pt idx="165">
                  <c:v>0.16483533662668359</c:v>
                </c:pt>
                <c:pt idx="166">
                  <c:v>0.16356505103471072</c:v>
                </c:pt>
                <c:pt idx="167">
                  <c:v>0.15993754152531175</c:v>
                </c:pt>
                <c:pt idx="168">
                  <c:v>0.15639483380612737</c:v>
                </c:pt>
                <c:pt idx="169">
                  <c:v>0.15365572652058837</c:v>
                </c:pt>
                <c:pt idx="170">
                  <c:v>0.15178148387724488</c:v>
                </c:pt>
                <c:pt idx="171">
                  <c:v>0.1496907442561082</c:v>
                </c:pt>
                <c:pt idx="172">
                  <c:v>0.14548049340799377</c:v>
                </c:pt>
                <c:pt idx="173">
                  <c:v>0.14404722869148504</c:v>
                </c:pt>
                <c:pt idx="174">
                  <c:v>0.14189614275572263</c:v>
                </c:pt>
                <c:pt idx="175">
                  <c:v>0.14076744784388187</c:v>
                </c:pt>
                <c:pt idx="176">
                  <c:v>0.13698589921511733</c:v>
                </c:pt>
                <c:pt idx="177">
                  <c:v>0.13474822829669691</c:v>
                </c:pt>
                <c:pt idx="178">
                  <c:v>0.13214658297419091</c:v>
                </c:pt>
                <c:pt idx="179">
                  <c:v>0.13059813789906488</c:v>
                </c:pt>
                <c:pt idx="180">
                  <c:v>0.13070146890746343</c:v>
                </c:pt>
                <c:pt idx="181">
                  <c:v>0.12910733370798941</c:v>
                </c:pt>
                <c:pt idx="182">
                  <c:v>0.12793092238071502</c:v>
                </c:pt>
                <c:pt idx="183">
                  <c:v>0.12493033159435445</c:v>
                </c:pt>
                <c:pt idx="184">
                  <c:v>0.12426779657420772</c:v>
                </c:pt>
                <c:pt idx="185">
                  <c:v>0.12352874833104018</c:v>
                </c:pt>
                <c:pt idx="186">
                  <c:v>0.12304885771801619</c:v>
                </c:pt>
                <c:pt idx="187">
                  <c:v>0.12218735736477435</c:v>
                </c:pt>
                <c:pt idx="188">
                  <c:v>0.12195236207856625</c:v>
                </c:pt>
                <c:pt idx="189">
                  <c:v>0.12093640943712022</c:v>
                </c:pt>
                <c:pt idx="190">
                  <c:v>0.11982347310172016</c:v>
                </c:pt>
                <c:pt idx="191">
                  <c:v>0.11820017111992022</c:v>
                </c:pt>
                <c:pt idx="192">
                  <c:v>0.11724246569585058</c:v>
                </c:pt>
                <c:pt idx="193">
                  <c:v>0.11591407957954715</c:v>
                </c:pt>
                <c:pt idx="194">
                  <c:v>0.11417900242416851</c:v>
                </c:pt>
                <c:pt idx="195">
                  <c:v>0.11218237562343561</c:v>
                </c:pt>
                <c:pt idx="196">
                  <c:v>0.11040971378107962</c:v>
                </c:pt>
                <c:pt idx="197">
                  <c:v>0.10942894569259518</c:v>
                </c:pt>
                <c:pt idx="198">
                  <c:v>0.1084788891186238</c:v>
                </c:pt>
                <c:pt idx="199">
                  <c:v>0.10904993820534555</c:v>
                </c:pt>
                <c:pt idx="200">
                  <c:v>0.1081762927336114</c:v>
                </c:pt>
                <c:pt idx="201">
                  <c:v>0.10846821015571979</c:v>
                </c:pt>
                <c:pt idx="202">
                  <c:v>0.10658522805673912</c:v>
                </c:pt>
                <c:pt idx="203">
                  <c:v>0.1052985640107974</c:v>
                </c:pt>
                <c:pt idx="204">
                  <c:v>0.10316459705448652</c:v>
                </c:pt>
                <c:pt idx="205">
                  <c:v>0.10245320326736292</c:v>
                </c:pt>
                <c:pt idx="206">
                  <c:v>0.10302546754557652</c:v>
                </c:pt>
                <c:pt idx="207">
                  <c:v>0.10253225808619236</c:v>
                </c:pt>
                <c:pt idx="208">
                  <c:v>0.10194589201493184</c:v>
                </c:pt>
                <c:pt idx="209">
                  <c:v>0.10096560882936285</c:v>
                </c:pt>
                <c:pt idx="210">
                  <c:v>0.10035299952381695</c:v>
                </c:pt>
                <c:pt idx="211">
                  <c:v>9.9927764998147067E-2</c:v>
                </c:pt>
                <c:pt idx="212">
                  <c:v>9.8211148528606268E-2</c:v>
                </c:pt>
                <c:pt idx="213">
                  <c:v>9.6496528041921145E-2</c:v>
                </c:pt>
                <c:pt idx="214">
                  <c:v>9.4793887207567082E-2</c:v>
                </c:pt>
                <c:pt idx="215">
                  <c:v>9.5075026683876948E-2</c:v>
                </c:pt>
                <c:pt idx="216">
                  <c:v>9.447363909474088E-2</c:v>
                </c:pt>
                <c:pt idx="217">
                  <c:v>9.4477871498639066E-2</c:v>
                </c:pt>
                <c:pt idx="218">
                  <c:v>9.2567914476825428E-2</c:v>
                </c:pt>
                <c:pt idx="219">
                  <c:v>9.1185687577314919E-2</c:v>
                </c:pt>
                <c:pt idx="220">
                  <c:v>8.8586517978964968E-2</c:v>
                </c:pt>
                <c:pt idx="221">
                  <c:v>8.664991707683431E-2</c:v>
                </c:pt>
                <c:pt idx="222">
                  <c:v>8.7802272335461534E-2</c:v>
                </c:pt>
                <c:pt idx="223">
                  <c:v>8.7867362322117629E-2</c:v>
                </c:pt>
                <c:pt idx="224">
                  <c:v>8.7261409487053396E-2</c:v>
                </c:pt>
                <c:pt idx="225">
                  <c:v>8.4953289843510985E-2</c:v>
                </c:pt>
                <c:pt idx="226">
                  <c:v>8.3068838705617737E-2</c:v>
                </c:pt>
                <c:pt idx="227">
                  <c:v>8.2315755129123855E-2</c:v>
                </c:pt>
                <c:pt idx="228">
                  <c:v>8.2114146684102163E-2</c:v>
                </c:pt>
                <c:pt idx="229">
                  <c:v>8.3069875299144766E-2</c:v>
                </c:pt>
                <c:pt idx="230">
                  <c:v>8.1828508137523265E-2</c:v>
                </c:pt>
                <c:pt idx="231">
                  <c:v>8.0560072761758347E-2</c:v>
                </c:pt>
                <c:pt idx="232">
                  <c:v>7.7844842514637899E-2</c:v>
                </c:pt>
                <c:pt idx="233">
                  <c:v>7.7115349803537403E-2</c:v>
                </c:pt>
                <c:pt idx="234">
                  <c:v>7.647732538643788E-2</c:v>
                </c:pt>
                <c:pt idx="235">
                  <c:v>7.5519442362782352E-2</c:v>
                </c:pt>
                <c:pt idx="236">
                  <c:v>7.4919426774390813E-2</c:v>
                </c:pt>
                <c:pt idx="237">
                  <c:v>7.2446864647339321E-2</c:v>
                </c:pt>
                <c:pt idx="238">
                  <c:v>7.1691734956532499E-2</c:v>
                </c:pt>
                <c:pt idx="239">
                  <c:v>6.951941694109888E-2</c:v>
                </c:pt>
                <c:pt idx="240">
                  <c:v>6.7986469075987599E-2</c:v>
                </c:pt>
                <c:pt idx="241">
                  <c:v>6.7335294571101934E-2</c:v>
                </c:pt>
                <c:pt idx="242">
                  <c:v>6.7298289316739424E-2</c:v>
                </c:pt>
                <c:pt idx="243">
                  <c:v>6.6853983971274303E-2</c:v>
                </c:pt>
                <c:pt idx="244">
                  <c:v>6.4980536590763319E-2</c:v>
                </c:pt>
                <c:pt idx="245">
                  <c:v>6.3901254827575901E-2</c:v>
                </c:pt>
                <c:pt idx="246">
                  <c:v>6.2480669059414316E-2</c:v>
                </c:pt>
                <c:pt idx="247">
                  <c:v>6.2318472469789304E-2</c:v>
                </c:pt>
                <c:pt idx="248">
                  <c:v>6.1476740604047821E-2</c:v>
                </c:pt>
                <c:pt idx="249">
                  <c:v>6.1209381845267453E-2</c:v>
                </c:pt>
                <c:pt idx="250">
                  <c:v>6.0247837346561021E-2</c:v>
                </c:pt>
                <c:pt idx="251">
                  <c:v>5.9697934349089793E-2</c:v>
                </c:pt>
                <c:pt idx="252">
                  <c:v>5.9084252989231444E-2</c:v>
                </c:pt>
                <c:pt idx="253">
                  <c:v>5.8489828544274675E-2</c:v>
                </c:pt>
                <c:pt idx="254">
                  <c:v>5.7140528212779047E-2</c:v>
                </c:pt>
                <c:pt idx="255">
                  <c:v>5.6301974764932781E-2</c:v>
                </c:pt>
                <c:pt idx="256">
                  <c:v>5.5761866221709942E-2</c:v>
                </c:pt>
                <c:pt idx="257">
                  <c:v>5.5443789819939984E-2</c:v>
                </c:pt>
                <c:pt idx="258">
                  <c:v>5.5131021326607174E-2</c:v>
                </c:pt>
                <c:pt idx="259">
                  <c:v>5.3695013483890816E-2</c:v>
                </c:pt>
                <c:pt idx="260">
                  <c:v>5.3315706489851213E-2</c:v>
                </c:pt>
                <c:pt idx="261">
                  <c:v>5.264767527039254E-2</c:v>
                </c:pt>
                <c:pt idx="262">
                  <c:v>5.2845816224924867E-2</c:v>
                </c:pt>
                <c:pt idx="263">
                  <c:v>5.2365958458212528E-2</c:v>
                </c:pt>
                <c:pt idx="264">
                  <c:v>5.1692727216035857E-2</c:v>
                </c:pt>
                <c:pt idx="265">
                  <c:v>5.1059266601390776E-2</c:v>
                </c:pt>
                <c:pt idx="266">
                  <c:v>5.0427194829762913E-2</c:v>
                </c:pt>
                <c:pt idx="267">
                  <c:v>5.0082624752503711E-2</c:v>
                </c:pt>
                <c:pt idx="268">
                  <c:v>4.9418325531625923E-2</c:v>
                </c:pt>
                <c:pt idx="269">
                  <c:v>4.9013753068862562E-2</c:v>
                </c:pt>
                <c:pt idx="270">
                  <c:v>4.7839637881328952E-2</c:v>
                </c:pt>
                <c:pt idx="271">
                  <c:v>4.6678228144008654E-2</c:v>
                </c:pt>
                <c:pt idx="272">
                  <c:v>4.6341274061780763E-2</c:v>
                </c:pt>
                <c:pt idx="273">
                  <c:v>4.6842004296264603E-2</c:v>
                </c:pt>
                <c:pt idx="274">
                  <c:v>4.6644739595253747E-2</c:v>
                </c:pt>
                <c:pt idx="275">
                  <c:v>4.5694586105060553E-2</c:v>
                </c:pt>
                <c:pt idx="276">
                  <c:v>4.4531399644823513E-2</c:v>
                </c:pt>
                <c:pt idx="277">
                  <c:v>4.5889004544972238E-2</c:v>
                </c:pt>
                <c:pt idx="278">
                  <c:v>4.6392432886579599E-2</c:v>
                </c:pt>
                <c:pt idx="279">
                  <c:v>4.7099924980293202E-2</c:v>
                </c:pt>
                <c:pt idx="280">
                  <c:v>4.5723495071467224E-2</c:v>
                </c:pt>
                <c:pt idx="281">
                  <c:v>4.4551298116950293E-2</c:v>
                </c:pt>
                <c:pt idx="282">
                  <c:v>4.3367175376798885E-2</c:v>
                </c:pt>
                <c:pt idx="283">
                  <c:v>4.3194296244510523E-2</c:v>
                </c:pt>
                <c:pt idx="284">
                  <c:v>4.3950750027635474E-2</c:v>
                </c:pt>
                <c:pt idx="285">
                  <c:v>4.4713954442510417E-2</c:v>
                </c:pt>
                <c:pt idx="286">
                  <c:v>4.3951458676315266E-2</c:v>
                </c:pt>
                <c:pt idx="287">
                  <c:v>4.2763441656918776E-2</c:v>
                </c:pt>
                <c:pt idx="288">
                  <c:v>4.1930392137739803E-2</c:v>
                </c:pt>
                <c:pt idx="289">
                  <c:v>4.1767525352588424E-2</c:v>
                </c:pt>
                <c:pt idx="290">
                  <c:v>4.1393196990005932E-2</c:v>
                </c:pt>
                <c:pt idx="291">
                  <c:v>4.1628620926412403E-2</c:v>
                </c:pt>
                <c:pt idx="292">
                  <c:v>4.1125778707512745E-2</c:v>
                </c:pt>
                <c:pt idx="293">
                  <c:v>4.1682763055831934E-2</c:v>
                </c:pt>
                <c:pt idx="294">
                  <c:v>4.1910718500071095E-2</c:v>
                </c:pt>
                <c:pt idx="295">
                  <c:v>4.1344651047386834E-2</c:v>
                </c:pt>
                <c:pt idx="296">
                  <c:v>4.0438359485195675E-2</c:v>
                </c:pt>
                <c:pt idx="297">
                  <c:v>3.8827454457378396E-2</c:v>
                </c:pt>
                <c:pt idx="298">
                  <c:v>3.8980697648548002E-2</c:v>
                </c:pt>
                <c:pt idx="299">
                  <c:v>3.9482383185088142E-2</c:v>
                </c:pt>
                <c:pt idx="300">
                  <c:v>3.992505158000495E-2</c:v>
                </c:pt>
                <c:pt idx="301">
                  <c:v>3.9921857753413892E-2</c:v>
                </c:pt>
                <c:pt idx="302">
                  <c:v>4.0100107831856413E-2</c:v>
                </c:pt>
                <c:pt idx="303">
                  <c:v>3.9964130561238681E-2</c:v>
                </c:pt>
                <c:pt idx="304">
                  <c:v>4.1081765673222359E-2</c:v>
                </c:pt>
                <c:pt idx="305">
                  <c:v>4.1385918472700706E-2</c:v>
                </c:pt>
                <c:pt idx="306">
                  <c:v>4.2054579794459847E-2</c:v>
                </c:pt>
                <c:pt idx="307">
                  <c:v>4.1597361963496324E-2</c:v>
                </c:pt>
                <c:pt idx="308">
                  <c:v>4.0859306011294241E-2</c:v>
                </c:pt>
                <c:pt idx="309">
                  <c:v>4.0043059773136339E-2</c:v>
                </c:pt>
                <c:pt idx="310">
                  <c:v>3.8865255793790382E-2</c:v>
                </c:pt>
                <c:pt idx="311">
                  <c:v>3.8659759583364234E-2</c:v>
                </c:pt>
                <c:pt idx="312">
                  <c:v>3.8111105762215811E-2</c:v>
                </c:pt>
                <c:pt idx="313">
                  <c:v>3.9189046967816402E-2</c:v>
                </c:pt>
                <c:pt idx="314">
                  <c:v>3.9048498777963292E-2</c:v>
                </c:pt>
                <c:pt idx="315">
                  <c:v>3.8597369863846098E-2</c:v>
                </c:pt>
                <c:pt idx="316">
                  <c:v>3.7805382595060048E-2</c:v>
                </c:pt>
                <c:pt idx="317">
                  <c:v>3.7453939620192035E-2</c:v>
                </c:pt>
                <c:pt idx="318">
                  <c:v>3.8220778303330774E-2</c:v>
                </c:pt>
                <c:pt idx="319">
                  <c:v>3.875232962604206E-2</c:v>
                </c:pt>
                <c:pt idx="320">
                  <c:v>3.9735089941329155E-2</c:v>
                </c:pt>
                <c:pt idx="321">
                  <c:v>3.9415147995469392E-2</c:v>
                </c:pt>
                <c:pt idx="322">
                  <c:v>3.8834212217807286E-2</c:v>
                </c:pt>
                <c:pt idx="323">
                  <c:v>3.7873076662234238E-2</c:v>
                </c:pt>
                <c:pt idx="324">
                  <c:v>3.7714553000638827E-2</c:v>
                </c:pt>
                <c:pt idx="325">
                  <c:v>3.7704187379962582E-2</c:v>
                </c:pt>
                <c:pt idx="326">
                  <c:v>3.7419648857155909E-2</c:v>
                </c:pt>
                <c:pt idx="327">
                  <c:v>3.8188718399181275E-2</c:v>
                </c:pt>
                <c:pt idx="328">
                  <c:v>3.7959765347545235E-2</c:v>
                </c:pt>
                <c:pt idx="329">
                  <c:v>3.8851672238222411E-2</c:v>
                </c:pt>
                <c:pt idx="330">
                  <c:v>3.7551276381678024E-2</c:v>
                </c:pt>
                <c:pt idx="331">
                  <c:v>3.7452212064691986E-2</c:v>
                </c:pt>
                <c:pt idx="332">
                  <c:v>3.6760040539753042E-2</c:v>
                </c:pt>
                <c:pt idx="333">
                  <c:v>3.7339415206072611E-2</c:v>
                </c:pt>
                <c:pt idx="334">
                  <c:v>3.8162225679742583E-2</c:v>
                </c:pt>
                <c:pt idx="335">
                  <c:v>3.815834405992663E-2</c:v>
                </c:pt>
                <c:pt idx="336">
                  <c:v>3.8516949100518331E-2</c:v>
                </c:pt>
                <c:pt idx="337">
                  <c:v>3.7566895235031914E-2</c:v>
                </c:pt>
                <c:pt idx="338">
                  <c:v>3.7464148578030466E-2</c:v>
                </c:pt>
                <c:pt idx="339">
                  <c:v>3.8621124390098925E-2</c:v>
                </c:pt>
                <c:pt idx="340">
                  <c:v>4.0277998311209269E-2</c:v>
                </c:pt>
                <c:pt idx="341">
                  <c:v>4.0566965187726983E-2</c:v>
                </c:pt>
                <c:pt idx="342">
                  <c:v>3.9611464277628884E-2</c:v>
                </c:pt>
                <c:pt idx="343">
                  <c:v>3.9034907873410185E-2</c:v>
                </c:pt>
                <c:pt idx="344">
                  <c:v>3.9779787491573536E-2</c:v>
                </c:pt>
                <c:pt idx="345">
                  <c:v>4.0297716700094396E-2</c:v>
                </c:pt>
                <c:pt idx="346">
                  <c:v>4.0634294906304123E-2</c:v>
                </c:pt>
                <c:pt idx="347">
                  <c:v>4.0410555716149807E-2</c:v>
                </c:pt>
                <c:pt idx="348">
                  <c:v>4.0332515156786347E-2</c:v>
                </c:pt>
                <c:pt idx="349">
                  <c:v>3.9990923594163792E-2</c:v>
                </c:pt>
                <c:pt idx="350">
                  <c:v>3.9133867273575464E-2</c:v>
                </c:pt>
                <c:pt idx="351">
                  <c:v>3.8854590114494381E-2</c:v>
                </c:pt>
                <c:pt idx="352">
                  <c:v>3.8489298811714208E-2</c:v>
                </c:pt>
                <c:pt idx="353">
                  <c:v>3.9351759072086628E-2</c:v>
                </c:pt>
                <c:pt idx="354">
                  <c:v>3.9705403011671095E-2</c:v>
                </c:pt>
                <c:pt idx="355">
                  <c:v>4.0376193919217512E-2</c:v>
                </c:pt>
                <c:pt idx="356">
                  <c:v>3.8624824106157724E-2</c:v>
                </c:pt>
                <c:pt idx="357">
                  <c:v>3.7890299880776898E-2</c:v>
                </c:pt>
                <c:pt idx="358">
                  <c:v>3.6356651843074739E-2</c:v>
                </c:pt>
                <c:pt idx="359">
                  <c:v>3.6272998406465903E-2</c:v>
                </c:pt>
                <c:pt idx="360">
                  <c:v>3.618765064559535E-2</c:v>
                </c:pt>
                <c:pt idx="361">
                  <c:v>3.6124640328306382E-2</c:v>
                </c:pt>
                <c:pt idx="362">
                  <c:v>3.7360629730092937E-2</c:v>
                </c:pt>
                <c:pt idx="363">
                  <c:v>3.6550846616004641E-2</c:v>
                </c:pt>
                <c:pt idx="364">
                  <c:v>3.5484028705308319E-2</c:v>
                </c:pt>
                <c:pt idx="365">
                  <c:v>3.434659848341929E-2</c:v>
                </c:pt>
                <c:pt idx="366">
                  <c:v>3.4167890877093605E-2</c:v>
                </c:pt>
                <c:pt idx="367">
                  <c:v>3.6393071792606986E-2</c:v>
                </c:pt>
                <c:pt idx="368">
                  <c:v>3.6911925446430481E-2</c:v>
                </c:pt>
                <c:pt idx="369">
                  <c:v>3.6934835090361481E-2</c:v>
                </c:pt>
                <c:pt idx="370">
                  <c:v>3.5134211198284741E-2</c:v>
                </c:pt>
                <c:pt idx="371">
                  <c:v>3.3989079314633054E-2</c:v>
                </c:pt>
                <c:pt idx="372">
                  <c:v>3.5071642719515711E-2</c:v>
                </c:pt>
                <c:pt idx="373">
                  <c:v>3.5478118655427784E-2</c:v>
                </c:pt>
                <c:pt idx="374">
                  <c:v>3.7368654069465525E-2</c:v>
                </c:pt>
                <c:pt idx="375">
                  <c:v>3.658863909940583E-2</c:v>
                </c:pt>
                <c:pt idx="376">
                  <c:v>3.7083877225462053E-2</c:v>
                </c:pt>
                <c:pt idx="377">
                  <c:v>3.627613604793041E-2</c:v>
                </c:pt>
                <c:pt idx="378">
                  <c:v>3.6839643762754608E-2</c:v>
                </c:pt>
                <c:pt idx="379">
                  <c:v>3.8378107342821141E-2</c:v>
                </c:pt>
                <c:pt idx="380">
                  <c:v>4.0570681394862439E-2</c:v>
                </c:pt>
                <c:pt idx="381">
                  <c:v>4.2929854672951746E-2</c:v>
                </c:pt>
                <c:pt idx="382">
                  <c:v>4.4810789869105555E-2</c:v>
                </c:pt>
                <c:pt idx="383">
                  <c:v>4.5647852687938813E-2</c:v>
                </c:pt>
                <c:pt idx="384">
                  <c:v>4.6286687894456516E-2</c:v>
                </c:pt>
                <c:pt idx="385">
                  <c:v>4.6745748034051057E-2</c:v>
                </c:pt>
                <c:pt idx="386">
                  <c:v>4.7948576002826412E-2</c:v>
                </c:pt>
                <c:pt idx="387">
                  <c:v>5.0622680979638596E-2</c:v>
                </c:pt>
                <c:pt idx="388">
                  <c:v>5.2122594350996997E-2</c:v>
                </c:pt>
                <c:pt idx="389">
                  <c:v>5.3300293431822209E-2</c:v>
                </c:pt>
                <c:pt idx="390">
                  <c:v>5.4015245508065586E-2</c:v>
                </c:pt>
                <c:pt idx="391">
                  <c:v>5.4059160877164496E-2</c:v>
                </c:pt>
                <c:pt idx="392">
                  <c:v>5.4736200073871949E-2</c:v>
                </c:pt>
                <c:pt idx="393">
                  <c:v>5.3395695654257093E-2</c:v>
                </c:pt>
                <c:pt idx="394">
                  <c:v>5.6425057125974155E-2</c:v>
                </c:pt>
                <c:pt idx="395">
                  <c:v>5.7784174593389553E-2</c:v>
                </c:pt>
                <c:pt idx="396">
                  <c:v>5.8773007356817022E-2</c:v>
                </c:pt>
                <c:pt idx="397">
                  <c:v>5.6826361534817002E-2</c:v>
                </c:pt>
                <c:pt idx="398">
                  <c:v>5.7180342579670647E-2</c:v>
                </c:pt>
                <c:pt idx="399">
                  <c:v>5.7903378214508874E-2</c:v>
                </c:pt>
                <c:pt idx="400">
                  <c:v>5.7591783265503432E-2</c:v>
                </c:pt>
                <c:pt idx="401">
                  <c:v>5.5613082744476183E-2</c:v>
                </c:pt>
                <c:pt idx="402">
                  <c:v>5.3964237822564834E-2</c:v>
                </c:pt>
                <c:pt idx="403">
                  <c:v>5.3410901826151026E-2</c:v>
                </c:pt>
                <c:pt idx="404">
                  <c:v>5.2079856092440875E-2</c:v>
                </c:pt>
                <c:pt idx="405">
                  <c:v>5.0727865748040793E-2</c:v>
                </c:pt>
                <c:pt idx="406">
                  <c:v>4.932193365860249E-2</c:v>
                </c:pt>
                <c:pt idx="407">
                  <c:v>4.8455018472628286E-2</c:v>
                </c:pt>
                <c:pt idx="408">
                  <c:v>4.6409183080314657E-2</c:v>
                </c:pt>
                <c:pt idx="409">
                  <c:v>4.3946005203398079E-2</c:v>
                </c:pt>
                <c:pt idx="410">
                  <c:v>3.982583444657789E-2</c:v>
                </c:pt>
                <c:pt idx="411">
                  <c:v>3.8755920685192215E-2</c:v>
                </c:pt>
                <c:pt idx="412">
                  <c:v>3.7863488990985725E-2</c:v>
                </c:pt>
                <c:pt idx="413">
                  <c:v>3.872107609996818E-2</c:v>
                </c:pt>
                <c:pt idx="414">
                  <c:v>3.5531040555334001E-2</c:v>
                </c:pt>
                <c:pt idx="415">
                  <c:v>3.3553365252987966E-2</c:v>
                </c:pt>
                <c:pt idx="416">
                  <c:v>3.0310884063138373E-2</c:v>
                </c:pt>
                <c:pt idx="417">
                  <c:v>2.831463592097817E-2</c:v>
                </c:pt>
                <c:pt idx="418">
                  <c:v>2.5465172735598215E-2</c:v>
                </c:pt>
                <c:pt idx="419">
                  <c:v>2.4275757865250852E-2</c:v>
                </c:pt>
                <c:pt idx="420">
                  <c:v>2.4288801973215885E-2</c:v>
                </c:pt>
                <c:pt idx="421">
                  <c:v>2.3693564637689037E-2</c:v>
                </c:pt>
                <c:pt idx="422">
                  <c:v>2.1912392070524259E-2</c:v>
                </c:pt>
                <c:pt idx="423">
                  <c:v>2.0065705688668892E-2</c:v>
                </c:pt>
                <c:pt idx="424">
                  <c:v>1.7756893358122371E-2</c:v>
                </c:pt>
                <c:pt idx="425">
                  <c:v>1.6779473413815468E-2</c:v>
                </c:pt>
                <c:pt idx="426">
                  <c:v>1.7250493711792665E-2</c:v>
                </c:pt>
                <c:pt idx="427">
                  <c:v>1.7423427750757267E-2</c:v>
                </c:pt>
                <c:pt idx="428">
                  <c:v>1.6674268453841644E-2</c:v>
                </c:pt>
                <c:pt idx="429">
                  <c:v>1.6207111540147541E-2</c:v>
                </c:pt>
                <c:pt idx="430">
                  <c:v>1.6186482629461523E-2</c:v>
                </c:pt>
                <c:pt idx="431">
                  <c:v>1.8195840959762385E-2</c:v>
                </c:pt>
                <c:pt idx="432">
                  <c:v>1.8083695784182403E-2</c:v>
                </c:pt>
                <c:pt idx="433">
                  <c:v>1.7743682948348768E-2</c:v>
                </c:pt>
                <c:pt idx="434">
                  <c:v>1.6851608178297381E-2</c:v>
                </c:pt>
                <c:pt idx="435">
                  <c:v>1.4928316997719177E-2</c:v>
                </c:pt>
                <c:pt idx="436">
                  <c:v>1.4032361512348244E-2</c:v>
                </c:pt>
                <c:pt idx="437">
                  <c:v>1.3873280911534789E-2</c:v>
                </c:pt>
                <c:pt idx="438">
                  <c:v>1.3997196684826024E-2</c:v>
                </c:pt>
                <c:pt idx="439">
                  <c:v>1.4606417668760478E-2</c:v>
                </c:pt>
                <c:pt idx="440">
                  <c:v>1.1725089528398161E-2</c:v>
                </c:pt>
                <c:pt idx="441">
                  <c:v>9.4539398544063805E-3</c:v>
                </c:pt>
                <c:pt idx="442">
                  <c:v>7.0334069695210813E-3</c:v>
                </c:pt>
                <c:pt idx="443">
                  <c:v>8.9396357526644529E-3</c:v>
                </c:pt>
                <c:pt idx="444">
                  <c:v>9.7388905957190505E-3</c:v>
                </c:pt>
                <c:pt idx="445">
                  <c:v>1.0535651616998301E-2</c:v>
                </c:pt>
                <c:pt idx="446">
                  <c:v>9.2981480961209263E-3</c:v>
                </c:pt>
                <c:pt idx="447">
                  <c:v>9.448419574652556E-3</c:v>
                </c:pt>
                <c:pt idx="448">
                  <c:v>9.0812169007712228E-3</c:v>
                </c:pt>
                <c:pt idx="449">
                  <c:v>8.7856511652968355E-3</c:v>
                </c:pt>
                <c:pt idx="450">
                  <c:v>9.8822718558229886E-3</c:v>
                </c:pt>
                <c:pt idx="451">
                  <c:v>9.308560545823668E-3</c:v>
                </c:pt>
                <c:pt idx="452">
                  <c:v>9.0263641626979751E-3</c:v>
                </c:pt>
                <c:pt idx="453">
                  <c:v>7.5711319673999414E-3</c:v>
                </c:pt>
                <c:pt idx="454">
                  <c:v>6.6089157795955755E-3</c:v>
                </c:pt>
                <c:pt idx="455">
                  <c:v>7.5048891509833134E-3</c:v>
                </c:pt>
                <c:pt idx="456">
                  <c:v>8.3752730865914015E-3</c:v>
                </c:pt>
                <c:pt idx="457">
                  <c:v>9.4482900930525759E-3</c:v>
                </c:pt>
                <c:pt idx="458">
                  <c:v>9.5490942962246205E-3</c:v>
                </c:pt>
                <c:pt idx="459">
                  <c:v>8.2609506727333252E-3</c:v>
                </c:pt>
                <c:pt idx="460">
                  <c:v>7.9135223075658123E-3</c:v>
                </c:pt>
                <c:pt idx="461">
                  <c:v>7.6820817190056123E-3</c:v>
                </c:pt>
                <c:pt idx="462">
                  <c:v>8.3227499989214134E-3</c:v>
                </c:pt>
                <c:pt idx="463">
                  <c:v>9.6199709983366237E-3</c:v>
                </c:pt>
                <c:pt idx="464">
                  <c:v>9.9351527376810925E-3</c:v>
                </c:pt>
                <c:pt idx="465">
                  <c:v>8.2853006723048548E-3</c:v>
                </c:pt>
                <c:pt idx="466">
                  <c:v>8.3869692405205646E-3</c:v>
                </c:pt>
                <c:pt idx="467">
                  <c:v>6.9801244439203691E-3</c:v>
                </c:pt>
                <c:pt idx="468">
                  <c:v>7.6685691464612824E-3</c:v>
                </c:pt>
                <c:pt idx="469">
                  <c:v>5.4273427988187134E-3</c:v>
                </c:pt>
                <c:pt idx="470">
                  <c:v>3.654308118791476E-3</c:v>
                </c:pt>
                <c:pt idx="471">
                  <c:v>3.5756212635906612E-3</c:v>
                </c:pt>
                <c:pt idx="472">
                  <c:v>4.4426162172201914E-3</c:v>
                </c:pt>
                <c:pt idx="473">
                  <c:v>5.049855787293887E-3</c:v>
                </c:pt>
                <c:pt idx="474">
                  <c:v>3.337063178174878E-3</c:v>
                </c:pt>
                <c:pt idx="475">
                  <c:v>1.5063258018814527E-3</c:v>
                </c:pt>
                <c:pt idx="476">
                  <c:v>1.5065337996292981E-3</c:v>
                </c:pt>
                <c:pt idx="477">
                  <c:v>3.649433928320644E-3</c:v>
                </c:pt>
                <c:pt idx="478">
                  <c:v>4.0245049354928515E-3</c:v>
                </c:pt>
                <c:pt idx="479">
                  <c:v>3.6546651568990802E-3</c:v>
                </c:pt>
                <c:pt idx="480">
                  <c:v>2.4469958335861979E-3</c:v>
                </c:pt>
                <c:pt idx="481">
                  <c:v>2.9245493473548812E-3</c:v>
                </c:pt>
                <c:pt idx="482">
                  <c:v>4.5585503264097228E-3</c:v>
                </c:pt>
                <c:pt idx="483">
                  <c:v>6.9088056235950815E-3</c:v>
                </c:pt>
                <c:pt idx="484">
                  <c:v>6.3489383584640329E-3</c:v>
                </c:pt>
                <c:pt idx="485">
                  <c:v>4.2653816604298535E-3</c:v>
                </c:pt>
                <c:pt idx="486">
                  <c:v>2.2994725858263812E-3</c:v>
                </c:pt>
                <c:pt idx="487">
                  <c:v>3.4159291169149992E-3</c:v>
                </c:pt>
                <c:pt idx="488">
                  <c:v>3.5641037875576401E-3</c:v>
                </c:pt>
                <c:pt idx="489">
                  <c:v>2.8049323152128012E-3</c:v>
                </c:pt>
                <c:pt idx="490">
                  <c:v>2.9596804307292063E-3</c:v>
                </c:pt>
                <c:pt idx="491">
                  <c:v>3.8915226581740692E-3</c:v>
                </c:pt>
                <c:pt idx="492">
                  <c:v>4.1104051928192494E-3</c:v>
                </c:pt>
                <c:pt idx="493">
                  <c:v>2.950974816812012E-3</c:v>
                </c:pt>
                <c:pt idx="494">
                  <c:v>2.7910711616365093E-3</c:v>
                </c:pt>
                <c:pt idx="495">
                  <c:v>2.6917111025793906E-3</c:v>
                </c:pt>
                <c:pt idx="496">
                  <c:v>3.0394933769987411E-3</c:v>
                </c:pt>
                <c:pt idx="497">
                  <c:v>2.4976179602306092E-3</c:v>
                </c:pt>
                <c:pt idx="498">
                  <c:v>2.0428236656183482E-3</c:v>
                </c:pt>
                <c:pt idx="499">
                  <c:v>1.2980634109841121E-3</c:v>
                </c:pt>
                <c:pt idx="500">
                  <c:v>1.1550400913802397E-3</c:v>
                </c:pt>
                <c:pt idx="501">
                  <c:v>2.3459976663736492E-3</c:v>
                </c:pt>
                <c:pt idx="502">
                  <c:v>3.7266629157158798E-3</c:v>
                </c:pt>
                <c:pt idx="503">
                  <c:v>5.9396709707629754E-3</c:v>
                </c:pt>
                <c:pt idx="504">
                  <c:v>6.1671062475006965E-3</c:v>
                </c:pt>
                <c:pt idx="505">
                  <c:v>2.6792825689500852E-3</c:v>
                </c:pt>
                <c:pt idx="506">
                  <c:v>-1.7892432988777303E-4</c:v>
                </c:pt>
                <c:pt idx="507">
                  <c:v>-1.5368157620006821E-3</c:v>
                </c:pt>
                <c:pt idx="508">
                  <c:v>8.1772800217721196E-4</c:v>
                </c:pt>
                <c:pt idx="509">
                  <c:v>-7.3442166040333737E-5</c:v>
                </c:pt>
                <c:pt idx="510">
                  <c:v>-1.3868517457275707E-4</c:v>
                </c:pt>
                <c:pt idx="511">
                  <c:v>7.4975518590117331E-4</c:v>
                </c:pt>
                <c:pt idx="512">
                  <c:v>4.1574404732949511E-3</c:v>
                </c:pt>
                <c:pt idx="513">
                  <c:v>4.5983706273782388E-3</c:v>
                </c:pt>
                <c:pt idx="514">
                  <c:v>3.877041612317441E-3</c:v>
                </c:pt>
                <c:pt idx="515">
                  <c:v>2.3228076315760732E-3</c:v>
                </c:pt>
                <c:pt idx="516">
                  <c:v>1.9495510534902364E-3</c:v>
                </c:pt>
                <c:pt idx="517">
                  <c:v>3.070466260196704E-3</c:v>
                </c:pt>
                <c:pt idx="518">
                  <c:v>3.7604309240218659E-3</c:v>
                </c:pt>
                <c:pt idx="519">
                  <c:v>6.4423098540398521E-3</c:v>
                </c:pt>
                <c:pt idx="520">
                  <c:v>7.6764981934375493E-3</c:v>
                </c:pt>
              </c:numCache>
            </c:numRef>
          </c:val>
        </c:ser>
        <c:ser>
          <c:idx val="30"/>
          <c:order val="27"/>
          <c:tx>
            <c:strRef>
              <c:f>APHY_t!$E$29</c:f>
              <c:strCache>
                <c:ptCount val="1"/>
                <c:pt idx="0">
                  <c:v>P28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APHY_t!$F$29:$TF$29</c:f>
              <c:numCache>
                <c:formatCode>General</c:formatCode>
                <c:ptCount val="521"/>
                <c:pt idx="0">
                  <c:v>0.70498564694295851</c:v>
                </c:pt>
                <c:pt idx="1">
                  <c:v>0.78091441463049283</c:v>
                </c:pt>
                <c:pt idx="2">
                  <c:v>0.78589037663639394</c:v>
                </c:pt>
                <c:pt idx="3">
                  <c:v>1.1576184990721194</c:v>
                </c:pt>
                <c:pt idx="4">
                  <c:v>1.1563239555443079</c:v>
                </c:pt>
                <c:pt idx="5">
                  <c:v>1.2328287374736349</c:v>
                </c:pt>
                <c:pt idx="6">
                  <c:v>1.2432850260577761</c:v>
                </c:pt>
                <c:pt idx="7">
                  <c:v>1.4783558456083263</c:v>
                </c:pt>
                <c:pt idx="8">
                  <c:v>1.3213247650759472</c:v>
                </c:pt>
                <c:pt idx="9">
                  <c:v>0.99569744411928862</c:v>
                </c:pt>
                <c:pt idx="10">
                  <c:v>-0.68691252639794065</c:v>
                </c:pt>
                <c:pt idx="11">
                  <c:v>-0.59303877451250298</c:v>
                </c:pt>
                <c:pt idx="12">
                  <c:v>-0.16386181697019186</c:v>
                </c:pt>
                <c:pt idx="13">
                  <c:v>0.56118623974749149</c:v>
                </c:pt>
                <c:pt idx="14">
                  <c:v>0.59501020694138917</c:v>
                </c:pt>
                <c:pt idx="15">
                  <c:v>0.3203813917675073</c:v>
                </c:pt>
                <c:pt idx="16">
                  <c:v>0.29729172674141979</c:v>
                </c:pt>
                <c:pt idx="17">
                  <c:v>0.66017225294568682</c:v>
                </c:pt>
                <c:pt idx="18">
                  <c:v>0.90970078765265949</c:v>
                </c:pt>
                <c:pt idx="19">
                  <c:v>0.25425293227186202</c:v>
                </c:pt>
                <c:pt idx="20">
                  <c:v>-0.55884592475243555</c:v>
                </c:pt>
                <c:pt idx="21">
                  <c:v>-0.65700393125041745</c:v>
                </c:pt>
                <c:pt idx="22">
                  <c:v>0.287189188040396</c:v>
                </c:pt>
                <c:pt idx="23">
                  <c:v>0.17110608266900448</c:v>
                </c:pt>
                <c:pt idx="24">
                  <c:v>0.15115363531918632</c:v>
                </c:pt>
                <c:pt idx="25">
                  <c:v>0.16489306413575405</c:v>
                </c:pt>
                <c:pt idx="26">
                  <c:v>0.5780405588902402</c:v>
                </c:pt>
                <c:pt idx="27">
                  <c:v>0.5240837066105517</c:v>
                </c:pt>
                <c:pt idx="28">
                  <c:v>0.52436269273215619</c:v>
                </c:pt>
                <c:pt idx="29">
                  <c:v>0.59984889714474265</c:v>
                </c:pt>
                <c:pt idx="30">
                  <c:v>0.78325956980345746</c:v>
                </c:pt>
                <c:pt idx="31">
                  <c:v>0.69499741219550415</c:v>
                </c:pt>
                <c:pt idx="32">
                  <c:v>0.62472758877255452</c:v>
                </c:pt>
                <c:pt idx="33">
                  <c:v>0.50670245116424251</c:v>
                </c:pt>
                <c:pt idx="34">
                  <c:v>0.53233119976109877</c:v>
                </c:pt>
                <c:pt idx="35">
                  <c:v>0.46542452857079242</c:v>
                </c:pt>
                <c:pt idx="36">
                  <c:v>0.44045088349972494</c:v>
                </c:pt>
                <c:pt idx="37">
                  <c:v>0.40889772523236928</c:v>
                </c:pt>
                <c:pt idx="38">
                  <c:v>0.44764400492997286</c:v>
                </c:pt>
                <c:pt idx="39">
                  <c:v>0.47592864213284158</c:v>
                </c:pt>
                <c:pt idx="40">
                  <c:v>0.46394035967540931</c:v>
                </c:pt>
                <c:pt idx="41">
                  <c:v>0.44100266579451797</c:v>
                </c:pt>
                <c:pt idx="42">
                  <c:v>0.41158166178243627</c:v>
                </c:pt>
                <c:pt idx="43">
                  <c:v>0.37755244437335739</c:v>
                </c:pt>
                <c:pt idx="44">
                  <c:v>0.35874268505108331</c:v>
                </c:pt>
                <c:pt idx="45">
                  <c:v>0.40385616038235822</c:v>
                </c:pt>
                <c:pt idx="46">
                  <c:v>0.42375796370153135</c:v>
                </c:pt>
                <c:pt idx="47">
                  <c:v>0.43628932401699583</c:v>
                </c:pt>
                <c:pt idx="48">
                  <c:v>0.4329394205041438</c:v>
                </c:pt>
                <c:pt idx="49">
                  <c:v>0.43855339429537082</c:v>
                </c:pt>
                <c:pt idx="50">
                  <c:v>0.42715517774103806</c:v>
                </c:pt>
                <c:pt idx="51">
                  <c:v>0.41218683295695391</c:v>
                </c:pt>
                <c:pt idx="52">
                  <c:v>0.39900639762729573</c:v>
                </c:pt>
                <c:pt idx="53">
                  <c:v>0.39736238545210512</c:v>
                </c:pt>
                <c:pt idx="54">
                  <c:v>0.38515703145183994</c:v>
                </c:pt>
                <c:pt idx="55">
                  <c:v>0.38951555870793131</c:v>
                </c:pt>
                <c:pt idx="56">
                  <c:v>0.37915094403806382</c:v>
                </c:pt>
                <c:pt idx="57">
                  <c:v>0.36275808839737095</c:v>
                </c:pt>
                <c:pt idx="58">
                  <c:v>0.35491927799251438</c:v>
                </c:pt>
                <c:pt idx="59">
                  <c:v>0.34315724954903559</c:v>
                </c:pt>
                <c:pt idx="60">
                  <c:v>0.35275470121890906</c:v>
                </c:pt>
                <c:pt idx="61">
                  <c:v>0.34416370100001237</c:v>
                </c:pt>
                <c:pt idx="62">
                  <c:v>0.34094321296619029</c:v>
                </c:pt>
                <c:pt idx="63">
                  <c:v>0.32405762813268196</c:v>
                </c:pt>
                <c:pt idx="64">
                  <c:v>0.3150218871877204</c:v>
                </c:pt>
                <c:pt idx="65">
                  <c:v>0.30638607084565878</c:v>
                </c:pt>
                <c:pt idx="66">
                  <c:v>0.29840585640678424</c:v>
                </c:pt>
                <c:pt idx="67">
                  <c:v>0.29271760432736882</c:v>
                </c:pt>
                <c:pt idx="68">
                  <c:v>0.29460042814749882</c:v>
                </c:pt>
                <c:pt idx="69">
                  <c:v>0.29078892688242841</c:v>
                </c:pt>
                <c:pt idx="70">
                  <c:v>0.28473159559584132</c:v>
                </c:pt>
                <c:pt idx="71">
                  <c:v>0.27159987766477373</c:v>
                </c:pt>
                <c:pt idx="72">
                  <c:v>0.27445449567561214</c:v>
                </c:pt>
                <c:pt idx="73">
                  <c:v>0.26870234469174414</c:v>
                </c:pt>
                <c:pt idx="74">
                  <c:v>0.26936497659036357</c:v>
                </c:pt>
                <c:pt idx="75">
                  <c:v>0.26742080820223724</c:v>
                </c:pt>
                <c:pt idx="76">
                  <c:v>0.26368528654350376</c:v>
                </c:pt>
                <c:pt idx="77">
                  <c:v>0.26571171564062318</c:v>
                </c:pt>
                <c:pt idx="78">
                  <c:v>0.25142523422853624</c:v>
                </c:pt>
                <c:pt idx="79">
                  <c:v>0.24736874604518391</c:v>
                </c:pt>
                <c:pt idx="80">
                  <c:v>0.23619949416391547</c:v>
                </c:pt>
                <c:pt idx="81">
                  <c:v>0.23787943330498396</c:v>
                </c:pt>
                <c:pt idx="82">
                  <c:v>0.23136262311383787</c:v>
                </c:pt>
                <c:pt idx="83">
                  <c:v>0.22406039510961653</c:v>
                </c:pt>
                <c:pt idx="84">
                  <c:v>0.2189653450771383</c:v>
                </c:pt>
                <c:pt idx="85">
                  <c:v>0.2217965233129984</c:v>
                </c:pt>
                <c:pt idx="86">
                  <c:v>0.21129850715997744</c:v>
                </c:pt>
                <c:pt idx="87">
                  <c:v>0.20690319598479875</c:v>
                </c:pt>
                <c:pt idx="88">
                  <c:v>0.19852239388448409</c:v>
                </c:pt>
                <c:pt idx="89">
                  <c:v>0.20327116233575587</c:v>
                </c:pt>
                <c:pt idx="90">
                  <c:v>0.2010765319024769</c:v>
                </c:pt>
                <c:pt idx="91">
                  <c:v>0.19961343300006706</c:v>
                </c:pt>
                <c:pt idx="92">
                  <c:v>0.19818380712119754</c:v>
                </c:pt>
                <c:pt idx="93">
                  <c:v>0.19452308944624094</c:v>
                </c:pt>
                <c:pt idx="94">
                  <c:v>0.19281645713658141</c:v>
                </c:pt>
                <c:pt idx="95">
                  <c:v>0.19284113851952941</c:v>
                </c:pt>
                <c:pt idx="96">
                  <c:v>0.19193468127844404</c:v>
                </c:pt>
                <c:pt idx="97">
                  <c:v>0.18921658903700903</c:v>
                </c:pt>
                <c:pt idx="98">
                  <c:v>0.18589360596690421</c:v>
                </c:pt>
                <c:pt idx="99">
                  <c:v>0.18092613823927267</c:v>
                </c:pt>
                <c:pt idx="100">
                  <c:v>0.1789985402695039</c:v>
                </c:pt>
                <c:pt idx="101">
                  <c:v>0.17894627690389547</c:v>
                </c:pt>
                <c:pt idx="102">
                  <c:v>0.17540064010070691</c:v>
                </c:pt>
                <c:pt idx="103">
                  <c:v>0.17153738496931556</c:v>
                </c:pt>
                <c:pt idx="104">
                  <c:v>0.16705040473029892</c:v>
                </c:pt>
                <c:pt idx="105">
                  <c:v>0.16931529124422734</c:v>
                </c:pt>
                <c:pt idx="106">
                  <c:v>0.16941182005790933</c:v>
                </c:pt>
                <c:pt idx="107">
                  <c:v>0.16862428058557041</c:v>
                </c:pt>
                <c:pt idx="108">
                  <c:v>0.16473600896609544</c:v>
                </c:pt>
                <c:pt idx="109">
                  <c:v>0.1612550556222809</c:v>
                </c:pt>
                <c:pt idx="110">
                  <c:v>0.15782719568911491</c:v>
                </c:pt>
                <c:pt idx="111">
                  <c:v>0.15655824091639614</c:v>
                </c:pt>
                <c:pt idx="112">
                  <c:v>0.15512987386713786</c:v>
                </c:pt>
                <c:pt idx="113">
                  <c:v>0.15307909730463354</c:v>
                </c:pt>
                <c:pt idx="114">
                  <c:v>0.15136046110292936</c:v>
                </c:pt>
                <c:pt idx="115">
                  <c:v>0.1510385178406552</c:v>
                </c:pt>
                <c:pt idx="116">
                  <c:v>0.15191306060985774</c:v>
                </c:pt>
                <c:pt idx="117">
                  <c:v>0.15175744158590845</c:v>
                </c:pt>
                <c:pt idx="118">
                  <c:v>0.15016749574270638</c:v>
                </c:pt>
                <c:pt idx="119">
                  <c:v>0.14727336161171542</c:v>
                </c:pt>
                <c:pt idx="120">
                  <c:v>0.14413939826375952</c:v>
                </c:pt>
                <c:pt idx="121">
                  <c:v>0.14235107970929686</c:v>
                </c:pt>
                <c:pt idx="122">
                  <c:v>0.1433557471011157</c:v>
                </c:pt>
                <c:pt idx="123">
                  <c:v>0.14373548692386304</c:v>
                </c:pt>
                <c:pt idx="124">
                  <c:v>0.14418622093978617</c:v>
                </c:pt>
                <c:pt idx="125">
                  <c:v>0.14174002798833554</c:v>
                </c:pt>
                <c:pt idx="126">
                  <c:v>0.13914433312958621</c:v>
                </c:pt>
                <c:pt idx="127">
                  <c:v>0.13713665620363166</c:v>
                </c:pt>
                <c:pt idx="128">
                  <c:v>0.13724300551059448</c:v>
                </c:pt>
                <c:pt idx="129">
                  <c:v>0.13744771099596417</c:v>
                </c:pt>
                <c:pt idx="130">
                  <c:v>0.13843616987270532</c:v>
                </c:pt>
                <c:pt idx="131">
                  <c:v>0.13716592512072348</c:v>
                </c:pt>
                <c:pt idx="132">
                  <c:v>0.13722526783549249</c:v>
                </c:pt>
                <c:pt idx="133">
                  <c:v>0.13654827645908071</c:v>
                </c:pt>
                <c:pt idx="134">
                  <c:v>0.13659216584068623</c:v>
                </c:pt>
                <c:pt idx="135">
                  <c:v>0.13633795723449771</c:v>
                </c:pt>
                <c:pt idx="136">
                  <c:v>0.13463182669911067</c:v>
                </c:pt>
                <c:pt idx="137">
                  <c:v>0.13313540576793154</c:v>
                </c:pt>
                <c:pt idx="138">
                  <c:v>0.13057536603304518</c:v>
                </c:pt>
                <c:pt idx="139">
                  <c:v>0.12896476757822467</c:v>
                </c:pt>
                <c:pt idx="140">
                  <c:v>0.12791630741133264</c:v>
                </c:pt>
                <c:pt idx="141">
                  <c:v>0.12703484755824709</c:v>
                </c:pt>
                <c:pt idx="142">
                  <c:v>0.1269338797825609</c:v>
                </c:pt>
                <c:pt idx="143">
                  <c:v>0.12683043582306844</c:v>
                </c:pt>
                <c:pt idx="144">
                  <c:v>0.12566967677935767</c:v>
                </c:pt>
                <c:pt idx="145">
                  <c:v>0.12320506285261813</c:v>
                </c:pt>
                <c:pt idx="146">
                  <c:v>0.12021742010727825</c:v>
                </c:pt>
                <c:pt idx="147">
                  <c:v>0.12021627742511774</c:v>
                </c:pt>
                <c:pt idx="148">
                  <c:v>0.11819859981058962</c:v>
                </c:pt>
                <c:pt idx="149">
                  <c:v>0.11793871201640421</c:v>
                </c:pt>
                <c:pt idx="150">
                  <c:v>0.11708667354514075</c:v>
                </c:pt>
                <c:pt idx="151">
                  <c:v>0.11655696653011706</c:v>
                </c:pt>
                <c:pt idx="152">
                  <c:v>0.11545500870582498</c:v>
                </c:pt>
                <c:pt idx="153">
                  <c:v>0.11359713572756808</c:v>
                </c:pt>
                <c:pt idx="154">
                  <c:v>0.11207099361182055</c:v>
                </c:pt>
                <c:pt idx="155">
                  <c:v>0.11097509084717032</c:v>
                </c:pt>
                <c:pt idx="156">
                  <c:v>0.11050930053967735</c:v>
                </c:pt>
                <c:pt idx="157">
                  <c:v>0.11126087973777478</c:v>
                </c:pt>
                <c:pt idx="158">
                  <c:v>0.10857049311200268</c:v>
                </c:pt>
                <c:pt idx="159">
                  <c:v>0.10766285431879632</c:v>
                </c:pt>
                <c:pt idx="160">
                  <c:v>0.10632430478686652</c:v>
                </c:pt>
                <c:pt idx="161">
                  <c:v>0.10676493663452406</c:v>
                </c:pt>
                <c:pt idx="162">
                  <c:v>0.10561175676105514</c:v>
                </c:pt>
                <c:pt idx="163">
                  <c:v>0.10414065440732199</c:v>
                </c:pt>
                <c:pt idx="164">
                  <c:v>0.10387602742122755</c:v>
                </c:pt>
                <c:pt idx="165">
                  <c:v>0.10211974341525899</c:v>
                </c:pt>
                <c:pt idx="166">
                  <c:v>0.10156067927968071</c:v>
                </c:pt>
                <c:pt idx="167">
                  <c:v>9.8929668394323156E-2</c:v>
                </c:pt>
                <c:pt idx="168">
                  <c:v>9.6951805361108728E-2</c:v>
                </c:pt>
                <c:pt idx="169">
                  <c:v>9.297974347600392E-2</c:v>
                </c:pt>
                <c:pt idx="170">
                  <c:v>9.1871576616329012E-2</c:v>
                </c:pt>
                <c:pt idx="171">
                  <c:v>9.1438947321183517E-2</c:v>
                </c:pt>
                <c:pt idx="172">
                  <c:v>9.1333408634756655E-2</c:v>
                </c:pt>
                <c:pt idx="173">
                  <c:v>8.9688131005562152E-2</c:v>
                </c:pt>
                <c:pt idx="174">
                  <c:v>8.6998561758054566E-2</c:v>
                </c:pt>
                <c:pt idx="175">
                  <c:v>8.5286259950789492E-2</c:v>
                </c:pt>
                <c:pt idx="176">
                  <c:v>8.3373021972966713E-2</c:v>
                </c:pt>
                <c:pt idx="177">
                  <c:v>8.2323418925800584E-2</c:v>
                </c:pt>
                <c:pt idx="178">
                  <c:v>8.1097827708922265E-2</c:v>
                </c:pt>
                <c:pt idx="179">
                  <c:v>8.1014198566081358E-2</c:v>
                </c:pt>
                <c:pt idx="180">
                  <c:v>8.0865036602458862E-2</c:v>
                </c:pt>
                <c:pt idx="181">
                  <c:v>7.9832274826912519E-2</c:v>
                </c:pt>
                <c:pt idx="182">
                  <c:v>7.8753304523060799E-2</c:v>
                </c:pt>
                <c:pt idx="183">
                  <c:v>7.7196161080398923E-2</c:v>
                </c:pt>
                <c:pt idx="184">
                  <c:v>7.7612300391730504E-2</c:v>
                </c:pt>
                <c:pt idx="185">
                  <c:v>7.7177966178049381E-2</c:v>
                </c:pt>
                <c:pt idx="186">
                  <c:v>7.7371685915455804E-2</c:v>
                </c:pt>
                <c:pt idx="187">
                  <c:v>7.5754777680344901E-2</c:v>
                </c:pt>
                <c:pt idx="188">
                  <c:v>7.5200574879651969E-2</c:v>
                </c:pt>
                <c:pt idx="189">
                  <c:v>7.3612839074576733E-2</c:v>
                </c:pt>
                <c:pt idx="190">
                  <c:v>7.3166117160495009E-2</c:v>
                </c:pt>
                <c:pt idx="191">
                  <c:v>7.1874119996770791E-2</c:v>
                </c:pt>
                <c:pt idx="192">
                  <c:v>7.1054825419810827E-2</c:v>
                </c:pt>
                <c:pt idx="193">
                  <c:v>7.0483286599835923E-2</c:v>
                </c:pt>
                <c:pt idx="194">
                  <c:v>6.8539989704939228E-2</c:v>
                </c:pt>
                <c:pt idx="195">
                  <c:v>6.7562679150507607E-2</c:v>
                </c:pt>
                <c:pt idx="196">
                  <c:v>6.656190891474939E-2</c:v>
                </c:pt>
                <c:pt idx="197">
                  <c:v>6.6578815854421061E-2</c:v>
                </c:pt>
                <c:pt idx="198">
                  <c:v>6.5174711890932893E-2</c:v>
                </c:pt>
                <c:pt idx="199">
                  <c:v>6.5388141432904084E-2</c:v>
                </c:pt>
                <c:pt idx="200">
                  <c:v>6.4568508888449033E-2</c:v>
                </c:pt>
                <c:pt idx="201">
                  <c:v>6.4807399112612504E-2</c:v>
                </c:pt>
                <c:pt idx="202">
                  <c:v>6.271519309733499E-2</c:v>
                </c:pt>
                <c:pt idx="203">
                  <c:v>6.1994990633280504E-2</c:v>
                </c:pt>
                <c:pt idx="204">
                  <c:v>6.0743058971175587E-2</c:v>
                </c:pt>
                <c:pt idx="205">
                  <c:v>6.0760359587905502E-2</c:v>
                </c:pt>
                <c:pt idx="206">
                  <c:v>6.1886404012048542E-2</c:v>
                </c:pt>
                <c:pt idx="207">
                  <c:v>6.2008160261519653E-2</c:v>
                </c:pt>
                <c:pt idx="208">
                  <c:v>6.0661406291009162E-2</c:v>
                </c:pt>
                <c:pt idx="209">
                  <c:v>5.8473605833883134E-2</c:v>
                </c:pt>
                <c:pt idx="210">
                  <c:v>5.8256668784862055E-2</c:v>
                </c:pt>
                <c:pt idx="211">
                  <c:v>5.9086551360508194E-2</c:v>
                </c:pt>
                <c:pt idx="212">
                  <c:v>5.7938684690270893E-2</c:v>
                </c:pt>
                <c:pt idx="213">
                  <c:v>5.6470867506046463E-2</c:v>
                </c:pt>
                <c:pt idx="214">
                  <c:v>5.4828050230418514E-2</c:v>
                </c:pt>
                <c:pt idx="215">
                  <c:v>5.5206256974497284E-2</c:v>
                </c:pt>
                <c:pt idx="216">
                  <c:v>5.4770593093750521E-2</c:v>
                </c:pt>
                <c:pt idx="217">
                  <c:v>5.4460546843119934E-2</c:v>
                </c:pt>
                <c:pt idx="218">
                  <c:v>5.3454006255093132E-2</c:v>
                </c:pt>
                <c:pt idx="219">
                  <c:v>5.2430762492268086E-2</c:v>
                </c:pt>
                <c:pt idx="220">
                  <c:v>5.1130533186385017E-2</c:v>
                </c:pt>
                <c:pt idx="221">
                  <c:v>5.0118299462403322E-2</c:v>
                </c:pt>
                <c:pt idx="222">
                  <c:v>5.1135131264716221E-2</c:v>
                </c:pt>
                <c:pt idx="223">
                  <c:v>5.0807765931976834E-2</c:v>
                </c:pt>
                <c:pt idx="224">
                  <c:v>5.0462172160484639E-2</c:v>
                </c:pt>
                <c:pt idx="225">
                  <c:v>4.8523932220916513E-2</c:v>
                </c:pt>
                <c:pt idx="226">
                  <c:v>4.7063515002934812E-2</c:v>
                </c:pt>
                <c:pt idx="227">
                  <c:v>4.5889682856179913E-2</c:v>
                </c:pt>
                <c:pt idx="228">
                  <c:v>4.5472365561249485E-2</c:v>
                </c:pt>
                <c:pt idx="229">
                  <c:v>4.629609680274404E-2</c:v>
                </c:pt>
                <c:pt idx="230">
                  <c:v>4.6073697681234996E-2</c:v>
                </c:pt>
                <c:pt idx="231">
                  <c:v>4.5356391029023849E-2</c:v>
                </c:pt>
                <c:pt idx="232">
                  <c:v>4.3812856278382835E-2</c:v>
                </c:pt>
                <c:pt idx="233">
                  <c:v>4.2551394178027509E-2</c:v>
                </c:pt>
                <c:pt idx="234">
                  <c:v>4.2125741909086113E-2</c:v>
                </c:pt>
                <c:pt idx="235">
                  <c:v>4.1734190341850462E-2</c:v>
                </c:pt>
                <c:pt idx="236">
                  <c:v>4.279914328111651E-2</c:v>
                </c:pt>
                <c:pt idx="237">
                  <c:v>4.0876748693890456E-2</c:v>
                </c:pt>
                <c:pt idx="238">
                  <c:v>3.999020469536254E-2</c:v>
                </c:pt>
                <c:pt idx="239">
                  <c:v>3.7943428676701051E-2</c:v>
                </c:pt>
                <c:pt idx="240">
                  <c:v>3.7945390658541661E-2</c:v>
                </c:pt>
                <c:pt idx="241">
                  <c:v>3.7716945336166582E-2</c:v>
                </c:pt>
                <c:pt idx="242">
                  <c:v>3.8222335754188298E-2</c:v>
                </c:pt>
                <c:pt idx="243">
                  <c:v>3.7325797703039086E-2</c:v>
                </c:pt>
                <c:pt idx="244">
                  <c:v>3.6712870469155015E-2</c:v>
                </c:pt>
                <c:pt idx="245">
                  <c:v>3.5817092787253375E-2</c:v>
                </c:pt>
                <c:pt idx="246">
                  <c:v>3.4194443302875764E-2</c:v>
                </c:pt>
                <c:pt idx="247">
                  <c:v>3.2767062989037546E-2</c:v>
                </c:pt>
                <c:pt idx="248">
                  <c:v>3.1075560511712598E-2</c:v>
                </c:pt>
                <c:pt idx="249">
                  <c:v>3.1845933333801792E-2</c:v>
                </c:pt>
                <c:pt idx="250">
                  <c:v>3.1872704404367132E-2</c:v>
                </c:pt>
                <c:pt idx="251">
                  <c:v>3.178608646582811E-2</c:v>
                </c:pt>
                <c:pt idx="252">
                  <c:v>3.1554305926659518E-2</c:v>
                </c:pt>
                <c:pt idx="253">
                  <c:v>3.1602144382119175E-2</c:v>
                </c:pt>
                <c:pt idx="254">
                  <c:v>3.0791594404217592E-2</c:v>
                </c:pt>
                <c:pt idx="255">
                  <c:v>2.9988599857990388E-2</c:v>
                </c:pt>
                <c:pt idx="256">
                  <c:v>2.899197417583204E-2</c:v>
                </c:pt>
                <c:pt idx="257">
                  <c:v>2.8967401500886423E-2</c:v>
                </c:pt>
                <c:pt idx="258">
                  <c:v>2.8897956141353782E-2</c:v>
                </c:pt>
                <c:pt idx="259">
                  <c:v>2.8561107696808571E-2</c:v>
                </c:pt>
                <c:pt idx="260">
                  <c:v>2.7948931796244591E-2</c:v>
                </c:pt>
                <c:pt idx="261">
                  <c:v>2.6486202810608851E-2</c:v>
                </c:pt>
                <c:pt idx="262">
                  <c:v>2.6666099809477001E-2</c:v>
                </c:pt>
                <c:pt idx="263">
                  <c:v>2.6662125846386799E-2</c:v>
                </c:pt>
                <c:pt idx="264">
                  <c:v>2.7759810366298911E-2</c:v>
                </c:pt>
                <c:pt idx="265">
                  <c:v>2.6088560080785011E-2</c:v>
                </c:pt>
                <c:pt idx="266">
                  <c:v>2.5941021762629652E-2</c:v>
                </c:pt>
                <c:pt idx="267">
                  <c:v>2.4974053781578551E-2</c:v>
                </c:pt>
                <c:pt idx="268">
                  <c:v>2.4534566582870052E-2</c:v>
                </c:pt>
                <c:pt idx="269">
                  <c:v>2.4134586477633776E-2</c:v>
                </c:pt>
                <c:pt idx="270">
                  <c:v>2.2948205523350747E-2</c:v>
                </c:pt>
                <c:pt idx="271">
                  <c:v>2.2973977312718222E-2</c:v>
                </c:pt>
                <c:pt idx="272">
                  <c:v>2.2588994090520235E-2</c:v>
                </c:pt>
                <c:pt idx="273">
                  <c:v>2.333041641813071E-2</c:v>
                </c:pt>
                <c:pt idx="274">
                  <c:v>2.2411469858425011E-2</c:v>
                </c:pt>
                <c:pt idx="275">
                  <c:v>2.2050219447154851E-2</c:v>
                </c:pt>
                <c:pt idx="276">
                  <c:v>2.0713384168672116E-2</c:v>
                </c:pt>
                <c:pt idx="277">
                  <c:v>2.2022790472209553E-2</c:v>
                </c:pt>
                <c:pt idx="278">
                  <c:v>2.2202583899055203E-2</c:v>
                </c:pt>
                <c:pt idx="279">
                  <c:v>2.3157183431124054E-2</c:v>
                </c:pt>
                <c:pt idx="280">
                  <c:v>2.2428097403355884E-2</c:v>
                </c:pt>
                <c:pt idx="281">
                  <c:v>2.0800336293131709E-2</c:v>
                </c:pt>
                <c:pt idx="282">
                  <c:v>1.8507345862422822E-2</c:v>
                </c:pt>
                <c:pt idx="283">
                  <c:v>1.7997826198022707E-2</c:v>
                </c:pt>
                <c:pt idx="284">
                  <c:v>1.8006982798624831E-2</c:v>
                </c:pt>
                <c:pt idx="285">
                  <c:v>1.9240423747909071E-2</c:v>
                </c:pt>
                <c:pt idx="286">
                  <c:v>1.8190484222413941E-2</c:v>
                </c:pt>
                <c:pt idx="287">
                  <c:v>1.8470619379446641E-2</c:v>
                </c:pt>
                <c:pt idx="288">
                  <c:v>1.8698576037379927E-2</c:v>
                </c:pt>
                <c:pt idx="289">
                  <c:v>1.9361565995266533E-2</c:v>
                </c:pt>
                <c:pt idx="290">
                  <c:v>1.8505882003710283E-2</c:v>
                </c:pt>
                <c:pt idx="291">
                  <c:v>1.759869386085931E-2</c:v>
                </c:pt>
                <c:pt idx="292">
                  <c:v>1.6762133379153363E-2</c:v>
                </c:pt>
                <c:pt idx="293">
                  <c:v>1.7578674667344557E-2</c:v>
                </c:pt>
                <c:pt idx="294">
                  <c:v>1.8354761286172985E-2</c:v>
                </c:pt>
                <c:pt idx="295">
                  <c:v>1.8579817104116037E-2</c:v>
                </c:pt>
                <c:pt idx="296">
                  <c:v>1.645995805156188E-2</c:v>
                </c:pt>
                <c:pt idx="297">
                  <c:v>1.455019240801928E-2</c:v>
                </c:pt>
                <c:pt idx="298">
                  <c:v>1.405675902455676E-2</c:v>
                </c:pt>
                <c:pt idx="299">
                  <c:v>1.5165986365018301E-2</c:v>
                </c:pt>
                <c:pt idx="300">
                  <c:v>1.6234956088407887E-2</c:v>
                </c:pt>
                <c:pt idx="301">
                  <c:v>1.6299852140073266E-2</c:v>
                </c:pt>
                <c:pt idx="302">
                  <c:v>1.6744947562042745E-2</c:v>
                </c:pt>
                <c:pt idx="303">
                  <c:v>1.64782557686937E-2</c:v>
                </c:pt>
                <c:pt idx="304">
                  <c:v>1.7211628619182389E-2</c:v>
                </c:pt>
                <c:pt idx="305">
                  <c:v>1.7131288951226998E-2</c:v>
                </c:pt>
                <c:pt idx="306">
                  <c:v>1.7263610612923301E-2</c:v>
                </c:pt>
                <c:pt idx="307">
                  <c:v>1.7204063892444544E-2</c:v>
                </c:pt>
                <c:pt idx="308">
                  <c:v>1.6619206074834355E-2</c:v>
                </c:pt>
                <c:pt idx="309">
                  <c:v>1.6063108210733555E-2</c:v>
                </c:pt>
                <c:pt idx="310">
                  <c:v>1.4929492637195962E-2</c:v>
                </c:pt>
                <c:pt idx="311">
                  <c:v>1.4858225177693632E-2</c:v>
                </c:pt>
                <c:pt idx="312">
                  <c:v>1.5128765307385515E-2</c:v>
                </c:pt>
                <c:pt idx="313">
                  <c:v>1.4549110036283185E-2</c:v>
                </c:pt>
                <c:pt idx="314">
                  <c:v>1.5083464694525461E-2</c:v>
                </c:pt>
                <c:pt idx="315">
                  <c:v>1.3766303444078441E-2</c:v>
                </c:pt>
                <c:pt idx="316">
                  <c:v>1.4778170939852561E-2</c:v>
                </c:pt>
                <c:pt idx="317">
                  <c:v>1.3613193021479359E-2</c:v>
                </c:pt>
                <c:pt idx="318">
                  <c:v>1.446716432504935E-2</c:v>
                </c:pt>
                <c:pt idx="319">
                  <c:v>1.3930449526556877E-2</c:v>
                </c:pt>
                <c:pt idx="320">
                  <c:v>1.499919433000804E-2</c:v>
                </c:pt>
                <c:pt idx="321">
                  <c:v>1.4629909992465167E-2</c:v>
                </c:pt>
                <c:pt idx="322">
                  <c:v>1.3742968766888948E-2</c:v>
                </c:pt>
                <c:pt idx="323">
                  <c:v>1.2526705882158741E-2</c:v>
                </c:pt>
                <c:pt idx="324">
                  <c:v>1.2738554851955857E-2</c:v>
                </c:pt>
                <c:pt idx="325">
                  <c:v>1.3349659245180006E-2</c:v>
                </c:pt>
                <c:pt idx="326">
                  <c:v>1.3050947310336599E-2</c:v>
                </c:pt>
                <c:pt idx="327">
                  <c:v>1.3432825213085881E-2</c:v>
                </c:pt>
                <c:pt idx="328">
                  <c:v>1.3474471544461943E-2</c:v>
                </c:pt>
                <c:pt idx="329">
                  <c:v>1.396174160605697E-2</c:v>
                </c:pt>
                <c:pt idx="330">
                  <c:v>1.2804506680106929E-2</c:v>
                </c:pt>
                <c:pt idx="331">
                  <c:v>1.2347416426841709E-2</c:v>
                </c:pt>
                <c:pt idx="332">
                  <c:v>1.2433491357687823E-2</c:v>
                </c:pt>
                <c:pt idx="333">
                  <c:v>1.2477847980506052E-2</c:v>
                </c:pt>
                <c:pt idx="334">
                  <c:v>1.3058201672624356E-2</c:v>
                </c:pt>
                <c:pt idx="335">
                  <c:v>1.2794151856856027E-2</c:v>
                </c:pt>
                <c:pt idx="336">
                  <c:v>1.2629768834576328E-2</c:v>
                </c:pt>
                <c:pt idx="337">
                  <c:v>1.1440703697544723E-2</c:v>
                </c:pt>
                <c:pt idx="338">
                  <c:v>1.1014923287123161E-2</c:v>
                </c:pt>
                <c:pt idx="339">
                  <c:v>1.2084014988340918E-2</c:v>
                </c:pt>
                <c:pt idx="340">
                  <c:v>1.3529810302870027E-2</c:v>
                </c:pt>
                <c:pt idx="341">
                  <c:v>1.338226130577686E-2</c:v>
                </c:pt>
                <c:pt idx="342">
                  <c:v>1.2936523880604459E-2</c:v>
                </c:pt>
                <c:pt idx="343">
                  <c:v>1.2825513516493806E-2</c:v>
                </c:pt>
                <c:pt idx="344">
                  <c:v>1.4103351434809329E-2</c:v>
                </c:pt>
                <c:pt idx="345">
                  <c:v>1.5030038074588201E-2</c:v>
                </c:pt>
                <c:pt idx="346">
                  <c:v>1.4356407188068515E-2</c:v>
                </c:pt>
                <c:pt idx="347">
                  <c:v>1.3959886789541435E-2</c:v>
                </c:pt>
                <c:pt idx="348">
                  <c:v>1.2600314637457902E-2</c:v>
                </c:pt>
                <c:pt idx="349">
                  <c:v>1.2744419131390489E-2</c:v>
                </c:pt>
                <c:pt idx="350">
                  <c:v>1.2401611666608641E-2</c:v>
                </c:pt>
                <c:pt idx="351">
                  <c:v>1.1801831708445145E-2</c:v>
                </c:pt>
                <c:pt idx="352">
                  <c:v>1.2067029685636842E-2</c:v>
                </c:pt>
                <c:pt idx="353">
                  <c:v>1.2109904998459278E-2</c:v>
                </c:pt>
                <c:pt idx="354">
                  <c:v>1.3018791905299098E-2</c:v>
                </c:pt>
                <c:pt idx="355">
                  <c:v>1.2169250808517601E-2</c:v>
                </c:pt>
                <c:pt idx="356">
                  <c:v>1.1418601469975725E-2</c:v>
                </c:pt>
                <c:pt idx="357">
                  <c:v>1.1196358039527284E-2</c:v>
                </c:pt>
                <c:pt idx="358">
                  <c:v>1.1308182879143119E-2</c:v>
                </c:pt>
                <c:pt idx="359">
                  <c:v>1.1050428802909745E-2</c:v>
                </c:pt>
                <c:pt idx="360">
                  <c:v>1.0612775955938961E-2</c:v>
                </c:pt>
                <c:pt idx="361">
                  <c:v>9.7151675737431747E-3</c:v>
                </c:pt>
                <c:pt idx="362">
                  <c:v>9.9733938369903248E-3</c:v>
                </c:pt>
                <c:pt idx="363">
                  <c:v>1.0023372246835976E-2</c:v>
                </c:pt>
                <c:pt idx="364">
                  <c:v>9.9203742308477325E-3</c:v>
                </c:pt>
                <c:pt idx="365">
                  <c:v>9.7045081118493047E-3</c:v>
                </c:pt>
                <c:pt idx="366">
                  <c:v>9.6096644807653567E-3</c:v>
                </c:pt>
                <c:pt idx="367">
                  <c:v>1.0965386904090898E-2</c:v>
                </c:pt>
                <c:pt idx="368">
                  <c:v>1.1700840754579021E-2</c:v>
                </c:pt>
                <c:pt idx="369">
                  <c:v>1.1613482465877303E-2</c:v>
                </c:pt>
                <c:pt idx="370">
                  <c:v>1.0210711639435913E-2</c:v>
                </c:pt>
                <c:pt idx="371">
                  <c:v>9.2242466601523809E-3</c:v>
                </c:pt>
                <c:pt idx="372">
                  <c:v>9.6230556689325189E-3</c:v>
                </c:pt>
                <c:pt idx="373">
                  <c:v>1.0253431299889031E-2</c:v>
                </c:pt>
                <c:pt idx="374">
                  <c:v>1.0286250895901562E-2</c:v>
                </c:pt>
                <c:pt idx="375">
                  <c:v>9.9383843334001701E-3</c:v>
                </c:pt>
                <c:pt idx="376">
                  <c:v>1.0226229678457661E-2</c:v>
                </c:pt>
                <c:pt idx="377">
                  <c:v>9.9400737843904959E-3</c:v>
                </c:pt>
                <c:pt idx="378">
                  <c:v>1.0001504639749643E-2</c:v>
                </c:pt>
                <c:pt idx="379">
                  <c:v>1.0917436373420058E-2</c:v>
                </c:pt>
                <c:pt idx="380">
                  <c:v>1.2145902295096952E-2</c:v>
                </c:pt>
                <c:pt idx="381">
                  <c:v>1.3577890664923101E-2</c:v>
                </c:pt>
                <c:pt idx="382">
                  <c:v>1.4127619327312721E-2</c:v>
                </c:pt>
                <c:pt idx="383">
                  <c:v>1.505483792958068E-2</c:v>
                </c:pt>
                <c:pt idx="384">
                  <c:v>1.527585726513807E-2</c:v>
                </c:pt>
                <c:pt idx="385">
                  <c:v>1.5898716494700173E-2</c:v>
                </c:pt>
                <c:pt idx="386">
                  <c:v>1.6488131026205798E-2</c:v>
                </c:pt>
                <c:pt idx="387">
                  <c:v>1.7639722450257987E-2</c:v>
                </c:pt>
                <c:pt idx="388">
                  <c:v>1.7554566386398698E-2</c:v>
                </c:pt>
                <c:pt idx="389">
                  <c:v>1.7963443233521267E-2</c:v>
                </c:pt>
                <c:pt idx="390">
                  <c:v>1.8770407868461049E-2</c:v>
                </c:pt>
                <c:pt idx="391">
                  <c:v>1.8668212722708095E-2</c:v>
                </c:pt>
                <c:pt idx="392">
                  <c:v>1.8072979078912189E-2</c:v>
                </c:pt>
                <c:pt idx="393">
                  <c:v>1.6355844491954229E-2</c:v>
                </c:pt>
                <c:pt idx="394">
                  <c:v>1.7167029865407493E-2</c:v>
                </c:pt>
                <c:pt idx="395">
                  <c:v>1.7740949299197714E-2</c:v>
                </c:pt>
                <c:pt idx="396">
                  <c:v>1.8614160530266721E-2</c:v>
                </c:pt>
                <c:pt idx="397">
                  <c:v>1.807582603419057E-2</c:v>
                </c:pt>
                <c:pt idx="398">
                  <c:v>1.944948401721238E-2</c:v>
                </c:pt>
                <c:pt idx="399">
                  <c:v>1.9484230135856553E-2</c:v>
                </c:pt>
                <c:pt idx="400">
                  <c:v>1.9839920677457389E-2</c:v>
                </c:pt>
                <c:pt idx="401">
                  <c:v>1.8085520303874825E-2</c:v>
                </c:pt>
                <c:pt idx="402">
                  <c:v>1.7192004227929519E-2</c:v>
                </c:pt>
                <c:pt idx="403">
                  <c:v>1.7745702243901585E-2</c:v>
                </c:pt>
                <c:pt idx="404">
                  <c:v>1.7438449268473582E-2</c:v>
                </c:pt>
                <c:pt idx="405">
                  <c:v>1.7234902419724314E-2</c:v>
                </c:pt>
                <c:pt idx="406">
                  <c:v>1.6021066213149103E-2</c:v>
                </c:pt>
                <c:pt idx="407">
                  <c:v>1.53900619802484E-2</c:v>
                </c:pt>
                <c:pt idx="408">
                  <c:v>1.4289466497442799E-2</c:v>
                </c:pt>
                <c:pt idx="409">
                  <c:v>1.294142144081427E-2</c:v>
                </c:pt>
                <c:pt idx="410">
                  <c:v>1.0108600904873434E-2</c:v>
                </c:pt>
                <c:pt idx="411">
                  <c:v>8.9008784250859257E-3</c:v>
                </c:pt>
                <c:pt idx="412">
                  <c:v>8.1184196895368009E-3</c:v>
                </c:pt>
                <c:pt idx="413">
                  <c:v>9.0131562311060107E-3</c:v>
                </c:pt>
                <c:pt idx="414">
                  <c:v>6.0166490605844799E-3</c:v>
                </c:pt>
                <c:pt idx="415">
                  <c:v>4.7375030641786924E-3</c:v>
                </c:pt>
                <c:pt idx="416">
                  <c:v>3.530687252638874E-3</c:v>
                </c:pt>
                <c:pt idx="417">
                  <c:v>4.1428095165497395E-3</c:v>
                </c:pt>
                <c:pt idx="418">
                  <c:v>2.3182529447321829E-3</c:v>
                </c:pt>
                <c:pt idx="419">
                  <c:v>1.8239455539400143E-3</c:v>
                </c:pt>
                <c:pt idx="420">
                  <c:v>1.9838751748088271E-3</c:v>
                </c:pt>
                <c:pt idx="421">
                  <c:v>1.532080394023357E-3</c:v>
                </c:pt>
                <c:pt idx="422">
                  <c:v>1.1062417520907521E-4</c:v>
                </c:pt>
                <c:pt idx="423">
                  <c:v>-1.6335538555370501E-3</c:v>
                </c:pt>
                <c:pt idx="424">
                  <c:v>-4.0549112850982155E-3</c:v>
                </c:pt>
                <c:pt idx="425">
                  <c:v>-5.7132350839938914E-3</c:v>
                </c:pt>
                <c:pt idx="426">
                  <c:v>-4.1355282280575705E-3</c:v>
                </c:pt>
                <c:pt idx="427">
                  <c:v>-3.0873719639117627E-3</c:v>
                </c:pt>
                <c:pt idx="428">
                  <c:v>-8.0284671856307652E-4</c:v>
                </c:pt>
                <c:pt idx="429">
                  <c:v>-1.1639031778088397E-3</c:v>
                </c:pt>
                <c:pt idx="430">
                  <c:v>-1.5296668090286913E-3</c:v>
                </c:pt>
                <c:pt idx="431">
                  <c:v>-2.3301501127580746E-3</c:v>
                </c:pt>
                <c:pt idx="432">
                  <c:v>-2.992265737575561E-3</c:v>
                </c:pt>
                <c:pt idx="433">
                  <c:v>-2.1938907742392812E-3</c:v>
                </c:pt>
                <c:pt idx="434">
                  <c:v>-1.9470033406763013E-3</c:v>
                </c:pt>
                <c:pt idx="435">
                  <c:v>-3.6046996149841051E-3</c:v>
                </c:pt>
                <c:pt idx="436">
                  <c:v>-4.0856581496604974E-3</c:v>
                </c:pt>
                <c:pt idx="437">
                  <c:v>-4.4413273608742178E-3</c:v>
                </c:pt>
                <c:pt idx="438">
                  <c:v>-3.8168647159276892E-3</c:v>
                </c:pt>
                <c:pt idx="439">
                  <c:v>-4.4380783506661583E-3</c:v>
                </c:pt>
                <c:pt idx="440">
                  <c:v>-6.5980059373745873E-3</c:v>
                </c:pt>
                <c:pt idx="441">
                  <c:v>-8.4279564526653257E-3</c:v>
                </c:pt>
                <c:pt idx="442">
                  <c:v>-9.6452690098794008E-3</c:v>
                </c:pt>
                <c:pt idx="443">
                  <c:v>-7.3422331983962223E-3</c:v>
                </c:pt>
                <c:pt idx="444">
                  <c:v>-7.4193484216850845E-3</c:v>
                </c:pt>
                <c:pt idx="445">
                  <c:v>-6.6453898380528804E-3</c:v>
                </c:pt>
                <c:pt idx="446">
                  <c:v>-1.0210383106734519E-2</c:v>
                </c:pt>
                <c:pt idx="447">
                  <c:v>-9.0217891582321727E-3</c:v>
                </c:pt>
                <c:pt idx="448">
                  <c:v>-8.0955243971321048E-3</c:v>
                </c:pt>
                <c:pt idx="449">
                  <c:v>-5.8669754398234806E-3</c:v>
                </c:pt>
                <c:pt idx="450">
                  <c:v>-4.8187465730607495E-3</c:v>
                </c:pt>
                <c:pt idx="451">
                  <c:v>-5.5511034551404929E-3</c:v>
                </c:pt>
                <c:pt idx="452">
                  <c:v>-6.6348559253593814E-3</c:v>
                </c:pt>
                <c:pt idx="453">
                  <c:v>-8.5956850680935747E-3</c:v>
                </c:pt>
                <c:pt idx="454">
                  <c:v>-1.0527721202175657E-2</c:v>
                </c:pt>
                <c:pt idx="455">
                  <c:v>-9.7689719637017499E-3</c:v>
                </c:pt>
                <c:pt idx="456">
                  <c:v>-9.2859042090645567E-3</c:v>
                </c:pt>
                <c:pt idx="457">
                  <c:v>-7.0781186818601191E-3</c:v>
                </c:pt>
                <c:pt idx="458">
                  <c:v>-7.6346737984008661E-3</c:v>
                </c:pt>
                <c:pt idx="459">
                  <c:v>-7.3593299024669323E-3</c:v>
                </c:pt>
                <c:pt idx="460">
                  <c:v>-7.2755604465399824E-3</c:v>
                </c:pt>
                <c:pt idx="461">
                  <c:v>-8.8924427416026963E-3</c:v>
                </c:pt>
                <c:pt idx="462">
                  <c:v>-7.9688682557076378E-3</c:v>
                </c:pt>
                <c:pt idx="463">
                  <c:v>-8.5801793844837108E-3</c:v>
                </c:pt>
                <c:pt idx="464">
                  <c:v>-6.0849435782796184E-3</c:v>
                </c:pt>
                <c:pt idx="465">
                  <c:v>-6.9169364275323934E-3</c:v>
                </c:pt>
                <c:pt idx="466">
                  <c:v>-7.4339226748461025E-3</c:v>
                </c:pt>
                <c:pt idx="467">
                  <c:v>-9.1720777169639767E-3</c:v>
                </c:pt>
                <c:pt idx="468">
                  <c:v>-9.7649192026352596E-3</c:v>
                </c:pt>
                <c:pt idx="469">
                  <c:v>-9.1569153187113748E-3</c:v>
                </c:pt>
                <c:pt idx="470">
                  <c:v>-9.7515062948674777E-3</c:v>
                </c:pt>
                <c:pt idx="471">
                  <c:v>-1.0583956534643908E-2</c:v>
                </c:pt>
                <c:pt idx="472">
                  <c:v>-1.3258893151629158E-2</c:v>
                </c:pt>
                <c:pt idx="473">
                  <c:v>-1.2809740656493672E-2</c:v>
                </c:pt>
                <c:pt idx="474">
                  <c:v>-1.2673250181565163E-2</c:v>
                </c:pt>
                <c:pt idx="475">
                  <c:v>-1.1580373697954548E-2</c:v>
                </c:pt>
                <c:pt idx="476">
                  <c:v>-1.14789296443831E-2</c:v>
                </c:pt>
                <c:pt idx="477">
                  <c:v>-1.2029804385951135E-2</c:v>
                </c:pt>
                <c:pt idx="478">
                  <c:v>-1.2154520916661001E-2</c:v>
                </c:pt>
                <c:pt idx="479">
                  <c:v>-1.3484019392521683E-2</c:v>
                </c:pt>
                <c:pt idx="480">
                  <c:v>-1.2040598715890421E-2</c:v>
                </c:pt>
                <c:pt idx="481">
                  <c:v>-1.1068394525025373E-2</c:v>
                </c:pt>
                <c:pt idx="482">
                  <c:v>-9.0674920996557731E-3</c:v>
                </c:pt>
                <c:pt idx="483">
                  <c:v>-9.2196199752823411E-3</c:v>
                </c:pt>
                <c:pt idx="484">
                  <c:v>-1.0412109252967868E-2</c:v>
                </c:pt>
                <c:pt idx="485">
                  <c:v>-1.1426148697603913E-2</c:v>
                </c:pt>
                <c:pt idx="486">
                  <c:v>-1.2350354337420049E-2</c:v>
                </c:pt>
                <c:pt idx="487">
                  <c:v>-1.1092638696412128E-2</c:v>
                </c:pt>
                <c:pt idx="488">
                  <c:v>-1.2163365760078447E-2</c:v>
                </c:pt>
                <c:pt idx="489">
                  <c:v>-1.1879135327541441E-2</c:v>
                </c:pt>
                <c:pt idx="490">
                  <c:v>-1.2051589494847125E-2</c:v>
                </c:pt>
                <c:pt idx="491">
                  <c:v>-1.2303210948375614E-2</c:v>
                </c:pt>
                <c:pt idx="492">
                  <c:v>-1.2642027612379723E-2</c:v>
                </c:pt>
                <c:pt idx="493">
                  <c:v>-1.2930874172034449E-2</c:v>
                </c:pt>
                <c:pt idx="494">
                  <c:v>-1.0585655414000469E-2</c:v>
                </c:pt>
                <c:pt idx="495">
                  <c:v>-1.0635317348748211E-2</c:v>
                </c:pt>
                <c:pt idx="496">
                  <c:v>-7.807147774519913E-3</c:v>
                </c:pt>
                <c:pt idx="497">
                  <c:v>-9.5498479752030747E-3</c:v>
                </c:pt>
                <c:pt idx="498">
                  <c:v>-1.0487872930570109E-2</c:v>
                </c:pt>
                <c:pt idx="499">
                  <c:v>-1.4359235451965859E-2</c:v>
                </c:pt>
                <c:pt idx="500">
                  <c:v>-1.494649408357022E-2</c:v>
                </c:pt>
                <c:pt idx="501">
                  <c:v>-1.3664884992360786E-2</c:v>
                </c:pt>
                <c:pt idx="502">
                  <c:v>-1.1476451884592427E-2</c:v>
                </c:pt>
                <c:pt idx="503">
                  <c:v>-9.5557902333064729E-3</c:v>
                </c:pt>
                <c:pt idx="504">
                  <c:v>-9.7565410201798028E-3</c:v>
                </c:pt>
                <c:pt idx="505">
                  <c:v>-1.0983593260345365E-2</c:v>
                </c:pt>
                <c:pt idx="506">
                  <c:v>-1.3380039388928941E-2</c:v>
                </c:pt>
                <c:pt idx="507">
                  <c:v>-1.4428265076853124E-2</c:v>
                </c:pt>
                <c:pt idx="508">
                  <c:v>-1.4727565166853262E-2</c:v>
                </c:pt>
                <c:pt idx="509">
                  <c:v>-1.4629712303724476E-2</c:v>
                </c:pt>
                <c:pt idx="510">
                  <c:v>-1.2753913699727847E-2</c:v>
                </c:pt>
                <c:pt idx="511">
                  <c:v>-1.0323160101397541E-2</c:v>
                </c:pt>
                <c:pt idx="512">
                  <c:v>-7.3427060346650834E-3</c:v>
                </c:pt>
                <c:pt idx="513">
                  <c:v>-9.8422530365339655E-3</c:v>
                </c:pt>
                <c:pt idx="514">
                  <c:v>-1.1933201359312216E-2</c:v>
                </c:pt>
                <c:pt idx="515">
                  <c:v>-1.4358770051484128E-2</c:v>
                </c:pt>
                <c:pt idx="516">
                  <c:v>-1.2215306948594851E-2</c:v>
                </c:pt>
                <c:pt idx="517">
                  <c:v>-1.0698660924369078E-2</c:v>
                </c:pt>
                <c:pt idx="518">
                  <c:v>-7.806175903154953E-3</c:v>
                </c:pt>
                <c:pt idx="519">
                  <c:v>-7.0411133153515E-3</c:v>
                </c:pt>
                <c:pt idx="520">
                  <c:v>-7.1628549029155225E-3</c:v>
                </c:pt>
              </c:numCache>
            </c:numRef>
          </c:val>
        </c:ser>
        <c:ser>
          <c:idx val="0"/>
          <c:order val="28"/>
          <c:tx>
            <c:strRef>
              <c:f>APHY_t!$E$30</c:f>
              <c:strCache>
                <c:ptCount val="1"/>
                <c:pt idx="0">
                  <c:v>P29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APHY_t!$F$30:$TF$30</c:f>
              <c:numCache>
                <c:formatCode>General</c:formatCode>
                <c:ptCount val="521"/>
                <c:pt idx="0">
                  <c:v>0.66776393067999729</c:v>
                </c:pt>
                <c:pt idx="1">
                  <c:v>0.39457403936975366</c:v>
                </c:pt>
                <c:pt idx="2">
                  <c:v>0.10990637133010472</c:v>
                </c:pt>
                <c:pt idx="3">
                  <c:v>0.51644144823442162</c:v>
                </c:pt>
                <c:pt idx="4">
                  <c:v>0.5704452204612056</c:v>
                </c:pt>
                <c:pt idx="5">
                  <c:v>1.0773324826503339</c:v>
                </c:pt>
                <c:pt idx="6">
                  <c:v>1.2463488237389841</c:v>
                </c:pt>
                <c:pt idx="7">
                  <c:v>1.3272567244241689</c:v>
                </c:pt>
                <c:pt idx="8">
                  <c:v>1.239280691388706</c:v>
                </c:pt>
                <c:pt idx="9">
                  <c:v>0.97439717152987881</c:v>
                </c:pt>
                <c:pt idx="10">
                  <c:v>0.86762803315597892</c:v>
                </c:pt>
                <c:pt idx="11">
                  <c:v>0.9395160883423147</c:v>
                </c:pt>
                <c:pt idx="12">
                  <c:v>1.0934834816186041</c:v>
                </c:pt>
                <c:pt idx="13">
                  <c:v>1.1533523835548685</c:v>
                </c:pt>
                <c:pt idx="14">
                  <c:v>0.8972562897773233</c:v>
                </c:pt>
                <c:pt idx="15">
                  <c:v>0.45123312089637185</c:v>
                </c:pt>
                <c:pt idx="16">
                  <c:v>0.47046696206190053</c:v>
                </c:pt>
                <c:pt idx="17">
                  <c:v>0.71448607945734799</c:v>
                </c:pt>
                <c:pt idx="18">
                  <c:v>1.086784746407808</c:v>
                </c:pt>
                <c:pt idx="19">
                  <c:v>0.86084922929484908</c:v>
                </c:pt>
                <c:pt idx="20">
                  <c:v>0.63105004180760016</c:v>
                </c:pt>
                <c:pt idx="21">
                  <c:v>0.69220212539527159</c:v>
                </c:pt>
                <c:pt idx="22">
                  <c:v>0.81936284812387994</c:v>
                </c:pt>
                <c:pt idx="23">
                  <c:v>0.80006391452162551</c:v>
                </c:pt>
                <c:pt idx="24">
                  <c:v>0.71185033802521269</c:v>
                </c:pt>
                <c:pt idx="25">
                  <c:v>0.8256703155066647</c:v>
                </c:pt>
                <c:pt idx="26">
                  <c:v>0.96317122964255264</c:v>
                </c:pt>
                <c:pt idx="27">
                  <c:v>0.86093974532856865</c:v>
                </c:pt>
                <c:pt idx="28">
                  <c:v>0.74590984651270342</c:v>
                </c:pt>
                <c:pt idx="29">
                  <c:v>0.71902856723259978</c:v>
                </c:pt>
                <c:pt idx="30">
                  <c:v>0.81608488009086833</c:v>
                </c:pt>
                <c:pt idx="31">
                  <c:v>0.83281136495874453</c:v>
                </c:pt>
                <c:pt idx="32">
                  <c:v>0.82480169845423779</c:v>
                </c:pt>
                <c:pt idx="33">
                  <c:v>0.76314292301036168</c:v>
                </c:pt>
                <c:pt idx="34">
                  <c:v>0.72327484217750848</c:v>
                </c:pt>
                <c:pt idx="35">
                  <c:v>0.68469743969139862</c:v>
                </c:pt>
                <c:pt idx="36">
                  <c:v>0.70122300559188155</c:v>
                </c:pt>
                <c:pt idx="37">
                  <c:v>0.69233331716283752</c:v>
                </c:pt>
                <c:pt idx="38">
                  <c:v>0.68499099715215694</c:v>
                </c:pt>
                <c:pt idx="39">
                  <c:v>0.68257727495682352</c:v>
                </c:pt>
                <c:pt idx="40">
                  <c:v>0.6654209579109277</c:v>
                </c:pt>
                <c:pt idx="41">
                  <c:v>0.64513561381371021</c:v>
                </c:pt>
                <c:pt idx="42">
                  <c:v>0.60584829333303269</c:v>
                </c:pt>
                <c:pt idx="43">
                  <c:v>0.5774610756875227</c:v>
                </c:pt>
                <c:pt idx="44">
                  <c:v>0.56160996136110375</c:v>
                </c:pt>
                <c:pt idx="45">
                  <c:v>0.57816629049169033</c:v>
                </c:pt>
                <c:pt idx="46">
                  <c:v>0.57415629786679201</c:v>
                </c:pt>
                <c:pt idx="47">
                  <c:v>0.5702231289480495</c:v>
                </c:pt>
                <c:pt idx="48">
                  <c:v>0.55453320994507249</c:v>
                </c:pt>
                <c:pt idx="49">
                  <c:v>0.55487233739113184</c:v>
                </c:pt>
                <c:pt idx="50">
                  <c:v>0.54163558163435188</c:v>
                </c:pt>
                <c:pt idx="51">
                  <c:v>0.52753270366317395</c:v>
                </c:pt>
                <c:pt idx="52">
                  <c:v>0.51007878737211343</c:v>
                </c:pt>
                <c:pt idx="53">
                  <c:v>0.49449730551251431</c:v>
                </c:pt>
                <c:pt idx="54">
                  <c:v>0.48034444332852788</c:v>
                </c:pt>
                <c:pt idx="55">
                  <c:v>0.46053339557744088</c:v>
                </c:pt>
                <c:pt idx="56">
                  <c:v>0.45147264292859535</c:v>
                </c:pt>
                <c:pt idx="57">
                  <c:v>0.44166945494434184</c:v>
                </c:pt>
                <c:pt idx="58">
                  <c:v>0.44191464311114331</c:v>
                </c:pt>
                <c:pt idx="59">
                  <c:v>0.4321317229437443</c:v>
                </c:pt>
                <c:pt idx="60">
                  <c:v>0.42576393214405844</c:v>
                </c:pt>
                <c:pt idx="61">
                  <c:v>0.40962746381807807</c:v>
                </c:pt>
                <c:pt idx="62">
                  <c:v>0.39983720718777066</c:v>
                </c:pt>
                <c:pt idx="63">
                  <c:v>0.38847948091338474</c:v>
                </c:pt>
                <c:pt idx="64">
                  <c:v>0.38022981197944949</c:v>
                </c:pt>
                <c:pt idx="65">
                  <c:v>0.37493000222703732</c:v>
                </c:pt>
                <c:pt idx="66">
                  <c:v>0.35868327056772081</c:v>
                </c:pt>
                <c:pt idx="67">
                  <c:v>0.34434230635714802</c:v>
                </c:pt>
                <c:pt idx="68">
                  <c:v>0.33372018364013051</c:v>
                </c:pt>
                <c:pt idx="69">
                  <c:v>0.33415870595498703</c:v>
                </c:pt>
                <c:pt idx="70">
                  <c:v>0.33123771514274764</c:v>
                </c:pt>
                <c:pt idx="71">
                  <c:v>0.32165066574971779</c:v>
                </c:pt>
                <c:pt idx="72">
                  <c:v>0.31153022530084101</c:v>
                </c:pt>
                <c:pt idx="73">
                  <c:v>0.29982636602119844</c:v>
                </c:pt>
                <c:pt idx="74">
                  <c:v>0.29735155786081396</c:v>
                </c:pt>
                <c:pt idx="75">
                  <c:v>0.29445985613782061</c:v>
                </c:pt>
                <c:pt idx="76">
                  <c:v>0.28702887829787166</c:v>
                </c:pt>
                <c:pt idx="77">
                  <c:v>0.27999900892691126</c:v>
                </c:pt>
                <c:pt idx="78">
                  <c:v>0.26578485852795086</c:v>
                </c:pt>
                <c:pt idx="79">
                  <c:v>0.26251203604328527</c:v>
                </c:pt>
                <c:pt idx="80">
                  <c:v>0.25091904576037</c:v>
                </c:pt>
                <c:pt idx="81">
                  <c:v>0.24257550413549503</c:v>
                </c:pt>
                <c:pt idx="82">
                  <c:v>0.23596042411015949</c:v>
                </c:pt>
                <c:pt idx="83">
                  <c:v>0.23549713661803351</c:v>
                </c:pt>
                <c:pt idx="84">
                  <c:v>0.23120522468962071</c:v>
                </c:pt>
                <c:pt idx="85">
                  <c:v>0.22413487029596768</c:v>
                </c:pt>
                <c:pt idx="86">
                  <c:v>0.21387091160360217</c:v>
                </c:pt>
                <c:pt idx="87">
                  <c:v>0.20906132809023728</c:v>
                </c:pt>
                <c:pt idx="88">
                  <c:v>0.20217268834173022</c:v>
                </c:pt>
                <c:pt idx="89">
                  <c:v>0.20126259442114441</c:v>
                </c:pt>
                <c:pt idx="90">
                  <c:v>0.1949820152284662</c:v>
                </c:pt>
                <c:pt idx="91">
                  <c:v>0.1935417362986622</c:v>
                </c:pt>
                <c:pt idx="92">
                  <c:v>0.18271869267915175</c:v>
                </c:pt>
                <c:pt idx="93">
                  <c:v>0.1817568056508552</c:v>
                </c:pt>
                <c:pt idx="94">
                  <c:v>0.17890069593645841</c:v>
                </c:pt>
                <c:pt idx="95">
                  <c:v>0.17938226701969009</c:v>
                </c:pt>
                <c:pt idx="96">
                  <c:v>0.17570321885095044</c:v>
                </c:pt>
                <c:pt idx="97">
                  <c:v>0.17145736195795999</c:v>
                </c:pt>
                <c:pt idx="98">
                  <c:v>0.16728895520521914</c:v>
                </c:pt>
                <c:pt idx="99">
                  <c:v>0.16411146057661444</c:v>
                </c:pt>
                <c:pt idx="100">
                  <c:v>0.15984156147451919</c:v>
                </c:pt>
                <c:pt idx="101">
                  <c:v>0.1578234101987547</c:v>
                </c:pt>
                <c:pt idx="102">
                  <c:v>0.15491877809307941</c:v>
                </c:pt>
                <c:pt idx="103">
                  <c:v>0.15284984917077046</c:v>
                </c:pt>
                <c:pt idx="104">
                  <c:v>0.15048465702157351</c:v>
                </c:pt>
                <c:pt idx="105">
                  <c:v>0.14996419065777852</c:v>
                </c:pt>
                <c:pt idx="106">
                  <c:v>0.14823629785003187</c:v>
                </c:pt>
                <c:pt idx="107">
                  <c:v>0.14687910317704544</c:v>
                </c:pt>
                <c:pt idx="108">
                  <c:v>0.14490237962111696</c:v>
                </c:pt>
                <c:pt idx="109">
                  <c:v>0.14326069503595498</c:v>
                </c:pt>
                <c:pt idx="110">
                  <c:v>0.14095081547084201</c:v>
                </c:pt>
                <c:pt idx="111">
                  <c:v>0.13895533723675221</c:v>
                </c:pt>
                <c:pt idx="112">
                  <c:v>0.13661038274465201</c:v>
                </c:pt>
                <c:pt idx="113">
                  <c:v>0.13543935262964729</c:v>
                </c:pt>
                <c:pt idx="114">
                  <c:v>0.13359049357315078</c:v>
                </c:pt>
                <c:pt idx="115">
                  <c:v>0.1334180875213061</c:v>
                </c:pt>
                <c:pt idx="116">
                  <c:v>0.13305326488151609</c:v>
                </c:pt>
                <c:pt idx="117">
                  <c:v>0.13472997378865767</c:v>
                </c:pt>
                <c:pt idx="118">
                  <c:v>0.13303264142181795</c:v>
                </c:pt>
                <c:pt idx="119">
                  <c:v>0.13032955320361686</c:v>
                </c:pt>
                <c:pt idx="120">
                  <c:v>0.1257053597817164</c:v>
                </c:pt>
                <c:pt idx="121">
                  <c:v>0.12529986732538922</c:v>
                </c:pt>
                <c:pt idx="122">
                  <c:v>0.12470973952212477</c:v>
                </c:pt>
                <c:pt idx="123">
                  <c:v>0.1257092279408725</c:v>
                </c:pt>
                <c:pt idx="124">
                  <c:v>0.12563163499269125</c:v>
                </c:pt>
                <c:pt idx="125">
                  <c:v>0.12485165150198869</c:v>
                </c:pt>
                <c:pt idx="126">
                  <c:v>0.12269617005300103</c:v>
                </c:pt>
                <c:pt idx="127">
                  <c:v>0.11962192576152744</c:v>
                </c:pt>
                <c:pt idx="128">
                  <c:v>0.11904237117436338</c:v>
                </c:pt>
                <c:pt idx="129">
                  <c:v>0.1185894406175429</c:v>
                </c:pt>
                <c:pt idx="130">
                  <c:v>0.12131011784138289</c:v>
                </c:pt>
                <c:pt idx="131">
                  <c:v>0.12129451868516312</c:v>
                </c:pt>
                <c:pt idx="132">
                  <c:v>0.12064673468808117</c:v>
                </c:pt>
                <c:pt idx="133">
                  <c:v>0.12016815002669999</c:v>
                </c:pt>
                <c:pt idx="134">
                  <c:v>0.11939717200906451</c:v>
                </c:pt>
                <c:pt idx="135">
                  <c:v>0.11871235577507452</c:v>
                </c:pt>
                <c:pt idx="136">
                  <c:v>0.11712284488701236</c:v>
                </c:pt>
                <c:pt idx="137">
                  <c:v>0.11562078699429663</c:v>
                </c:pt>
                <c:pt idx="138">
                  <c:v>0.11586843400669682</c:v>
                </c:pt>
                <c:pt idx="139">
                  <c:v>0.11421025051194619</c:v>
                </c:pt>
                <c:pt idx="140">
                  <c:v>0.11374315757896122</c:v>
                </c:pt>
                <c:pt idx="141">
                  <c:v>0.11136723575832744</c:v>
                </c:pt>
                <c:pt idx="142">
                  <c:v>0.11045099843778937</c:v>
                </c:pt>
                <c:pt idx="143">
                  <c:v>0.10922382145904858</c:v>
                </c:pt>
                <c:pt idx="144">
                  <c:v>0.10898015574045072</c:v>
                </c:pt>
                <c:pt idx="145">
                  <c:v>0.10783499952784741</c:v>
                </c:pt>
                <c:pt idx="146">
                  <c:v>0.10826174291898574</c:v>
                </c:pt>
                <c:pt idx="147">
                  <c:v>0.10723049120151308</c:v>
                </c:pt>
                <c:pt idx="148">
                  <c:v>0.10555900292039493</c:v>
                </c:pt>
                <c:pt idx="149">
                  <c:v>0.103221624005571</c:v>
                </c:pt>
                <c:pt idx="150">
                  <c:v>0.10229763375854208</c:v>
                </c:pt>
                <c:pt idx="151">
                  <c:v>0.10167270180808879</c:v>
                </c:pt>
                <c:pt idx="152">
                  <c:v>0.10150884938540007</c:v>
                </c:pt>
                <c:pt idx="153">
                  <c:v>0.1000108126213418</c:v>
                </c:pt>
                <c:pt idx="154">
                  <c:v>9.9950504261345857E-2</c:v>
                </c:pt>
                <c:pt idx="155">
                  <c:v>9.9695308420557668E-2</c:v>
                </c:pt>
                <c:pt idx="156">
                  <c:v>9.9932971335312565E-2</c:v>
                </c:pt>
                <c:pt idx="157">
                  <c:v>9.8901389402902967E-2</c:v>
                </c:pt>
                <c:pt idx="158">
                  <c:v>9.6041117654540639E-2</c:v>
                </c:pt>
                <c:pt idx="159">
                  <c:v>9.5481615195300809E-2</c:v>
                </c:pt>
                <c:pt idx="160">
                  <c:v>9.380853551509509E-2</c:v>
                </c:pt>
                <c:pt idx="161">
                  <c:v>9.4216801748298565E-2</c:v>
                </c:pt>
                <c:pt idx="162">
                  <c:v>9.3087743743426266E-2</c:v>
                </c:pt>
                <c:pt idx="163">
                  <c:v>9.2917165163516544E-2</c:v>
                </c:pt>
                <c:pt idx="164">
                  <c:v>9.1921056205746213E-2</c:v>
                </c:pt>
                <c:pt idx="165">
                  <c:v>9.0353832827062247E-2</c:v>
                </c:pt>
                <c:pt idx="166">
                  <c:v>8.9461118108469545E-2</c:v>
                </c:pt>
                <c:pt idx="167">
                  <c:v>8.8100330935495727E-2</c:v>
                </c:pt>
                <c:pt idx="168">
                  <c:v>8.6040045156856954E-2</c:v>
                </c:pt>
                <c:pt idx="169">
                  <c:v>8.4573424713097228E-2</c:v>
                </c:pt>
                <c:pt idx="170">
                  <c:v>8.3080740509719753E-2</c:v>
                </c:pt>
                <c:pt idx="171">
                  <c:v>8.3566517819661845E-2</c:v>
                </c:pt>
                <c:pt idx="172">
                  <c:v>8.1821510821303137E-2</c:v>
                </c:pt>
                <c:pt idx="173">
                  <c:v>8.1242797502891012E-2</c:v>
                </c:pt>
                <c:pt idx="174">
                  <c:v>7.8831665028038594E-2</c:v>
                </c:pt>
                <c:pt idx="175">
                  <c:v>7.8448939183771979E-2</c:v>
                </c:pt>
                <c:pt idx="176">
                  <c:v>7.7562796689027019E-2</c:v>
                </c:pt>
                <c:pt idx="177">
                  <c:v>7.7093942125407822E-2</c:v>
                </c:pt>
                <c:pt idx="178">
                  <c:v>7.5925782664720165E-2</c:v>
                </c:pt>
                <c:pt idx="179">
                  <c:v>7.5731554355198905E-2</c:v>
                </c:pt>
                <c:pt idx="180">
                  <c:v>7.5966913415457082E-2</c:v>
                </c:pt>
                <c:pt idx="181">
                  <c:v>7.5104018516186463E-2</c:v>
                </c:pt>
                <c:pt idx="182">
                  <c:v>7.382470620694119E-2</c:v>
                </c:pt>
                <c:pt idx="183">
                  <c:v>7.2845328954117411E-2</c:v>
                </c:pt>
                <c:pt idx="184">
                  <c:v>7.2868207869277432E-2</c:v>
                </c:pt>
                <c:pt idx="185">
                  <c:v>7.2064347213334129E-2</c:v>
                </c:pt>
                <c:pt idx="186">
                  <c:v>7.1556695890655581E-2</c:v>
                </c:pt>
                <c:pt idx="187">
                  <c:v>7.0022082461021082E-2</c:v>
                </c:pt>
                <c:pt idx="188">
                  <c:v>7.0057348579093681E-2</c:v>
                </c:pt>
                <c:pt idx="189">
                  <c:v>6.8241833700810689E-2</c:v>
                </c:pt>
                <c:pt idx="190">
                  <c:v>6.841230436325077E-2</c:v>
                </c:pt>
                <c:pt idx="191">
                  <c:v>6.6681275283492367E-2</c:v>
                </c:pt>
                <c:pt idx="192">
                  <c:v>6.5914116143242024E-2</c:v>
                </c:pt>
                <c:pt idx="193">
                  <c:v>6.4897398512152427E-2</c:v>
                </c:pt>
                <c:pt idx="194">
                  <c:v>6.4037237323807256E-2</c:v>
                </c:pt>
                <c:pt idx="195">
                  <c:v>6.4075597106811918E-2</c:v>
                </c:pt>
                <c:pt idx="196">
                  <c:v>6.3677378246676519E-2</c:v>
                </c:pt>
                <c:pt idx="197">
                  <c:v>6.3111365225842736E-2</c:v>
                </c:pt>
                <c:pt idx="198">
                  <c:v>6.2542233169411612E-2</c:v>
                </c:pt>
                <c:pt idx="199">
                  <c:v>6.1795709838417451E-2</c:v>
                </c:pt>
                <c:pt idx="200">
                  <c:v>6.1792475723560433E-2</c:v>
                </c:pt>
                <c:pt idx="201">
                  <c:v>6.1786241004649134E-2</c:v>
                </c:pt>
                <c:pt idx="202">
                  <c:v>6.0714739563636697E-2</c:v>
                </c:pt>
                <c:pt idx="203">
                  <c:v>5.9766528745444858E-2</c:v>
                </c:pt>
                <c:pt idx="204">
                  <c:v>5.9124150931567053E-2</c:v>
                </c:pt>
                <c:pt idx="205">
                  <c:v>5.9900678791470117E-2</c:v>
                </c:pt>
                <c:pt idx="206">
                  <c:v>6.1332950112371533E-2</c:v>
                </c:pt>
                <c:pt idx="207">
                  <c:v>6.1553249169683875E-2</c:v>
                </c:pt>
                <c:pt idx="208">
                  <c:v>6.0461350513843812E-2</c:v>
                </c:pt>
                <c:pt idx="209">
                  <c:v>5.8128363829739772E-2</c:v>
                </c:pt>
                <c:pt idx="210">
                  <c:v>5.7086932879145874E-2</c:v>
                </c:pt>
                <c:pt idx="211">
                  <c:v>5.7129328671041146E-2</c:v>
                </c:pt>
                <c:pt idx="212">
                  <c:v>5.7232882008153713E-2</c:v>
                </c:pt>
                <c:pt idx="213">
                  <c:v>5.6078603563499446E-2</c:v>
                </c:pt>
                <c:pt idx="214">
                  <c:v>5.4503063654880113E-2</c:v>
                </c:pt>
                <c:pt idx="215">
                  <c:v>5.4133686480650173E-2</c:v>
                </c:pt>
                <c:pt idx="216">
                  <c:v>5.4326312389642424E-2</c:v>
                </c:pt>
                <c:pt idx="217">
                  <c:v>5.5503403064812863E-2</c:v>
                </c:pt>
                <c:pt idx="218">
                  <c:v>5.4402719385562473E-2</c:v>
                </c:pt>
                <c:pt idx="219">
                  <c:v>5.3262235695540519E-2</c:v>
                </c:pt>
                <c:pt idx="220">
                  <c:v>5.1633439278938494E-2</c:v>
                </c:pt>
                <c:pt idx="221">
                  <c:v>5.1219309637874681E-2</c:v>
                </c:pt>
                <c:pt idx="222">
                  <c:v>5.1376422812367734E-2</c:v>
                </c:pt>
                <c:pt idx="223">
                  <c:v>5.0419135103993304E-2</c:v>
                </c:pt>
                <c:pt idx="224">
                  <c:v>4.9254407336995112E-2</c:v>
                </c:pt>
                <c:pt idx="225">
                  <c:v>4.8812002558695514E-2</c:v>
                </c:pt>
                <c:pt idx="226">
                  <c:v>4.8470058191049485E-2</c:v>
                </c:pt>
                <c:pt idx="227">
                  <c:v>4.8252026311428733E-2</c:v>
                </c:pt>
                <c:pt idx="228">
                  <c:v>4.7006099030101875E-2</c:v>
                </c:pt>
                <c:pt idx="229">
                  <c:v>4.7539024410286193E-2</c:v>
                </c:pt>
                <c:pt idx="230">
                  <c:v>4.7685364035416733E-2</c:v>
                </c:pt>
                <c:pt idx="231">
                  <c:v>4.8265473088781909E-2</c:v>
                </c:pt>
                <c:pt idx="232">
                  <c:v>4.7086434516184238E-2</c:v>
                </c:pt>
                <c:pt idx="233">
                  <c:v>4.6547611599900632E-2</c:v>
                </c:pt>
                <c:pt idx="234">
                  <c:v>4.544685455704793E-2</c:v>
                </c:pt>
                <c:pt idx="235">
                  <c:v>4.4242682165753895E-2</c:v>
                </c:pt>
                <c:pt idx="236">
                  <c:v>4.4512479863254878E-2</c:v>
                </c:pt>
                <c:pt idx="237">
                  <c:v>4.3494468861556702E-2</c:v>
                </c:pt>
                <c:pt idx="238">
                  <c:v>4.2987372437102073E-2</c:v>
                </c:pt>
                <c:pt idx="239">
                  <c:v>4.1678063843121074E-2</c:v>
                </c:pt>
                <c:pt idx="240">
                  <c:v>4.0832029809788437E-2</c:v>
                </c:pt>
                <c:pt idx="241">
                  <c:v>4.0953282064571883E-2</c:v>
                </c:pt>
                <c:pt idx="242">
                  <c:v>4.0505079146006324E-2</c:v>
                </c:pt>
                <c:pt idx="243">
                  <c:v>4.0108595207446134E-2</c:v>
                </c:pt>
                <c:pt idx="244">
                  <c:v>3.9022232413992601E-2</c:v>
                </c:pt>
                <c:pt idx="245">
                  <c:v>3.8309029587303402E-2</c:v>
                </c:pt>
                <c:pt idx="246">
                  <c:v>3.7710914581891491E-2</c:v>
                </c:pt>
                <c:pt idx="247">
                  <c:v>3.7634453082330294E-2</c:v>
                </c:pt>
                <c:pt idx="248">
                  <c:v>3.6722081293961907E-2</c:v>
                </c:pt>
                <c:pt idx="249">
                  <c:v>3.6585262335996814E-2</c:v>
                </c:pt>
                <c:pt idx="250">
                  <c:v>3.6322215533430631E-2</c:v>
                </c:pt>
                <c:pt idx="251">
                  <c:v>3.6831413763613562E-2</c:v>
                </c:pt>
                <c:pt idx="252">
                  <c:v>3.7036291650553402E-2</c:v>
                </c:pt>
                <c:pt idx="253">
                  <c:v>3.6300049477290292E-2</c:v>
                </c:pt>
                <c:pt idx="254">
                  <c:v>3.5286495642316541E-2</c:v>
                </c:pt>
                <c:pt idx="255">
                  <c:v>3.4366770890876953E-2</c:v>
                </c:pt>
                <c:pt idx="256">
                  <c:v>3.4639057611483247E-2</c:v>
                </c:pt>
                <c:pt idx="257">
                  <c:v>3.4237140551972349E-2</c:v>
                </c:pt>
                <c:pt idx="258">
                  <c:v>3.3871863850157002E-2</c:v>
                </c:pt>
                <c:pt idx="259">
                  <c:v>3.2971795273290007E-2</c:v>
                </c:pt>
                <c:pt idx="260">
                  <c:v>3.2725332326145842E-2</c:v>
                </c:pt>
                <c:pt idx="261">
                  <c:v>3.1881331441244602E-2</c:v>
                </c:pt>
                <c:pt idx="262">
                  <c:v>3.163811229474825E-2</c:v>
                </c:pt>
                <c:pt idx="263">
                  <c:v>3.1465375159513316E-2</c:v>
                </c:pt>
                <c:pt idx="264">
                  <c:v>3.2492506595966156E-2</c:v>
                </c:pt>
                <c:pt idx="265">
                  <c:v>3.1865236861965691E-2</c:v>
                </c:pt>
                <c:pt idx="266">
                  <c:v>3.1525076953640256E-2</c:v>
                </c:pt>
                <c:pt idx="267">
                  <c:v>3.015926530655275E-2</c:v>
                </c:pt>
                <c:pt idx="268">
                  <c:v>2.998265339472074E-2</c:v>
                </c:pt>
                <c:pt idx="269">
                  <c:v>2.9637235755617903E-2</c:v>
                </c:pt>
                <c:pt idx="270">
                  <c:v>2.8930049195707509E-2</c:v>
                </c:pt>
                <c:pt idx="271">
                  <c:v>2.8257313551341052E-2</c:v>
                </c:pt>
                <c:pt idx="272">
                  <c:v>2.8816579372495408E-2</c:v>
                </c:pt>
                <c:pt idx="273">
                  <c:v>2.9555417842647876E-2</c:v>
                </c:pt>
                <c:pt idx="274">
                  <c:v>2.9164198964666318E-2</c:v>
                </c:pt>
                <c:pt idx="275">
                  <c:v>2.7624731414846872E-2</c:v>
                </c:pt>
                <c:pt idx="276">
                  <c:v>2.6637155251681512E-2</c:v>
                </c:pt>
                <c:pt idx="277">
                  <c:v>2.6812615029109688E-2</c:v>
                </c:pt>
                <c:pt idx="278">
                  <c:v>2.7189327232945811E-2</c:v>
                </c:pt>
                <c:pt idx="279">
                  <c:v>2.7524636121384914E-2</c:v>
                </c:pt>
                <c:pt idx="280">
                  <c:v>2.7548477940067841E-2</c:v>
                </c:pt>
                <c:pt idx="281">
                  <c:v>2.5978636253566511E-2</c:v>
                </c:pt>
                <c:pt idx="282">
                  <c:v>2.4020947751087152E-2</c:v>
                </c:pt>
                <c:pt idx="283">
                  <c:v>2.3324060972433988E-2</c:v>
                </c:pt>
                <c:pt idx="284">
                  <c:v>2.4134066339597127E-2</c:v>
                </c:pt>
                <c:pt idx="285">
                  <c:v>2.5467938954418151E-2</c:v>
                </c:pt>
                <c:pt idx="286">
                  <c:v>2.5577398525921637E-2</c:v>
                </c:pt>
                <c:pt idx="287">
                  <c:v>2.5210837900754412E-2</c:v>
                </c:pt>
                <c:pt idx="288">
                  <c:v>2.4697271601180792E-2</c:v>
                </c:pt>
                <c:pt idx="289">
                  <c:v>2.4164939603729781E-2</c:v>
                </c:pt>
                <c:pt idx="290">
                  <c:v>2.4221990393930647E-2</c:v>
                </c:pt>
                <c:pt idx="291">
                  <c:v>2.4552038476762211E-2</c:v>
                </c:pt>
                <c:pt idx="292">
                  <c:v>2.4620489236089727E-2</c:v>
                </c:pt>
                <c:pt idx="293">
                  <c:v>2.5371157495126292E-2</c:v>
                </c:pt>
                <c:pt idx="294">
                  <c:v>2.5257179015439252E-2</c:v>
                </c:pt>
                <c:pt idx="295">
                  <c:v>2.4247349606989363E-2</c:v>
                </c:pt>
                <c:pt idx="296">
                  <c:v>2.2485634869785796E-2</c:v>
                </c:pt>
                <c:pt idx="297">
                  <c:v>2.0922344108748176E-2</c:v>
                </c:pt>
                <c:pt idx="298">
                  <c:v>2.1392245791816356E-2</c:v>
                </c:pt>
                <c:pt idx="299">
                  <c:v>2.2178638692428396E-2</c:v>
                </c:pt>
                <c:pt idx="300">
                  <c:v>2.2845000087996219E-2</c:v>
                </c:pt>
                <c:pt idx="301">
                  <c:v>2.2674969224463274E-2</c:v>
                </c:pt>
                <c:pt idx="302">
                  <c:v>2.2385071505864523E-2</c:v>
                </c:pt>
                <c:pt idx="303">
                  <c:v>2.2110778085289252E-2</c:v>
                </c:pt>
                <c:pt idx="304">
                  <c:v>2.3035061932455844E-2</c:v>
                </c:pt>
                <c:pt idx="305">
                  <c:v>2.2722312473230984E-2</c:v>
                </c:pt>
                <c:pt idx="306">
                  <c:v>2.3557437790586187E-2</c:v>
                </c:pt>
                <c:pt idx="307">
                  <c:v>2.2953146121154615E-2</c:v>
                </c:pt>
                <c:pt idx="308">
                  <c:v>2.2570354875713995E-2</c:v>
                </c:pt>
                <c:pt idx="309">
                  <c:v>2.2170631930544998E-2</c:v>
                </c:pt>
                <c:pt idx="310">
                  <c:v>2.1477990168525824E-2</c:v>
                </c:pt>
                <c:pt idx="311">
                  <c:v>2.1433034574909551E-2</c:v>
                </c:pt>
                <c:pt idx="312">
                  <c:v>2.0762369854235577E-2</c:v>
                </c:pt>
                <c:pt idx="313">
                  <c:v>2.0256718352275251E-2</c:v>
                </c:pt>
                <c:pt idx="314">
                  <c:v>2.1001956921469653E-2</c:v>
                </c:pt>
                <c:pt idx="315">
                  <c:v>2.0588072018004812E-2</c:v>
                </c:pt>
                <c:pt idx="316">
                  <c:v>2.0542151846212827E-2</c:v>
                </c:pt>
                <c:pt idx="317">
                  <c:v>1.9560428784483729E-2</c:v>
                </c:pt>
                <c:pt idx="318">
                  <c:v>2.0209612401774549E-2</c:v>
                </c:pt>
                <c:pt idx="319">
                  <c:v>2.1304370586629994E-2</c:v>
                </c:pt>
                <c:pt idx="320">
                  <c:v>2.1948649862040582E-2</c:v>
                </c:pt>
                <c:pt idx="321">
                  <c:v>2.1416677150402182E-2</c:v>
                </c:pt>
                <c:pt idx="322">
                  <c:v>2.0796628196296768E-2</c:v>
                </c:pt>
                <c:pt idx="323">
                  <c:v>1.960226371575496E-2</c:v>
                </c:pt>
                <c:pt idx="324">
                  <c:v>1.9896812947587442E-2</c:v>
                </c:pt>
                <c:pt idx="325">
                  <c:v>1.9094991159075959E-2</c:v>
                </c:pt>
                <c:pt idx="326">
                  <c:v>1.9633683101946343E-2</c:v>
                </c:pt>
                <c:pt idx="327">
                  <c:v>1.8921228384987464E-2</c:v>
                </c:pt>
                <c:pt idx="328">
                  <c:v>1.9820820976124687E-2</c:v>
                </c:pt>
                <c:pt idx="329">
                  <c:v>1.946268562572807E-2</c:v>
                </c:pt>
                <c:pt idx="330">
                  <c:v>1.8699176240659521E-2</c:v>
                </c:pt>
                <c:pt idx="331">
                  <c:v>1.8540071107321743E-2</c:v>
                </c:pt>
                <c:pt idx="332">
                  <c:v>1.8611337474824564E-2</c:v>
                </c:pt>
                <c:pt idx="333">
                  <c:v>1.9428784772363431E-2</c:v>
                </c:pt>
                <c:pt idx="334">
                  <c:v>1.9380402794157939E-2</c:v>
                </c:pt>
                <c:pt idx="335">
                  <c:v>1.905552598289768E-2</c:v>
                </c:pt>
                <c:pt idx="336">
                  <c:v>1.8682738769327994E-2</c:v>
                </c:pt>
                <c:pt idx="337">
                  <c:v>1.8229859184852776E-2</c:v>
                </c:pt>
                <c:pt idx="338">
                  <c:v>1.8153958551370364E-2</c:v>
                </c:pt>
                <c:pt idx="339">
                  <c:v>1.8792699521943273E-2</c:v>
                </c:pt>
                <c:pt idx="340">
                  <c:v>1.9616345951304098E-2</c:v>
                </c:pt>
                <c:pt idx="341">
                  <c:v>2.008088909820975E-2</c:v>
                </c:pt>
                <c:pt idx="342">
                  <c:v>1.9861287467138666E-2</c:v>
                </c:pt>
                <c:pt idx="343">
                  <c:v>1.8961040004469985E-2</c:v>
                </c:pt>
                <c:pt idx="344">
                  <c:v>1.9311438955000121E-2</c:v>
                </c:pt>
                <c:pt idx="345">
                  <c:v>1.9338606800111874E-2</c:v>
                </c:pt>
                <c:pt idx="346">
                  <c:v>1.966935030932233E-2</c:v>
                </c:pt>
                <c:pt idx="347">
                  <c:v>1.8820448922801207E-2</c:v>
                </c:pt>
                <c:pt idx="348">
                  <c:v>1.8112499078581888E-2</c:v>
                </c:pt>
                <c:pt idx="349">
                  <c:v>1.7794500584483681E-2</c:v>
                </c:pt>
                <c:pt idx="350">
                  <c:v>1.7567682384868982E-2</c:v>
                </c:pt>
                <c:pt idx="351">
                  <c:v>1.7778267959169099E-2</c:v>
                </c:pt>
                <c:pt idx="352">
                  <c:v>1.7827281194910345E-2</c:v>
                </c:pt>
                <c:pt idx="353">
                  <c:v>1.8356557098563101E-2</c:v>
                </c:pt>
                <c:pt idx="354">
                  <c:v>1.8585802909198295E-2</c:v>
                </c:pt>
                <c:pt idx="355">
                  <c:v>1.8102721285751692E-2</c:v>
                </c:pt>
                <c:pt idx="356">
                  <c:v>1.7386338413019623E-2</c:v>
                </c:pt>
                <c:pt idx="357">
                  <c:v>1.7067387592668775E-2</c:v>
                </c:pt>
                <c:pt idx="358">
                  <c:v>1.6670453551581747E-2</c:v>
                </c:pt>
                <c:pt idx="359">
                  <c:v>1.6606363142065601E-2</c:v>
                </c:pt>
                <c:pt idx="360">
                  <c:v>1.6215649394584506E-2</c:v>
                </c:pt>
                <c:pt idx="361">
                  <c:v>1.6163042652075327E-2</c:v>
                </c:pt>
                <c:pt idx="362">
                  <c:v>1.6621325754519179E-2</c:v>
                </c:pt>
                <c:pt idx="363">
                  <c:v>1.7558963161474418E-2</c:v>
                </c:pt>
                <c:pt idx="364">
                  <c:v>1.7003299960225579E-2</c:v>
                </c:pt>
                <c:pt idx="365">
                  <c:v>1.6753560522529957E-2</c:v>
                </c:pt>
                <c:pt idx="366">
                  <c:v>1.6504011779372503E-2</c:v>
                </c:pt>
                <c:pt idx="367">
                  <c:v>1.8616802719587967E-2</c:v>
                </c:pt>
                <c:pt idx="368">
                  <c:v>1.8910981758510394E-2</c:v>
                </c:pt>
                <c:pt idx="369">
                  <c:v>1.8593968133528125E-2</c:v>
                </c:pt>
                <c:pt idx="370">
                  <c:v>1.6350197413747283E-2</c:v>
                </c:pt>
                <c:pt idx="371">
                  <c:v>1.4827406878268461E-2</c:v>
                </c:pt>
                <c:pt idx="372">
                  <c:v>1.539818756379437E-2</c:v>
                </c:pt>
                <c:pt idx="373">
                  <c:v>1.5989130807553271E-2</c:v>
                </c:pt>
                <c:pt idx="374">
                  <c:v>1.6452881445827666E-2</c:v>
                </c:pt>
                <c:pt idx="375">
                  <c:v>1.5921293727978035E-2</c:v>
                </c:pt>
                <c:pt idx="376">
                  <c:v>1.6307311156379959E-2</c:v>
                </c:pt>
                <c:pt idx="377">
                  <c:v>1.6565549032512717E-2</c:v>
                </c:pt>
                <c:pt idx="378">
                  <c:v>1.6056789347157183E-2</c:v>
                </c:pt>
                <c:pt idx="379">
                  <c:v>1.6835192378824644E-2</c:v>
                </c:pt>
                <c:pt idx="380">
                  <c:v>1.7555673054208513E-2</c:v>
                </c:pt>
                <c:pt idx="381">
                  <c:v>1.9050613492260209E-2</c:v>
                </c:pt>
                <c:pt idx="382">
                  <c:v>1.9838442577217966E-2</c:v>
                </c:pt>
                <c:pt idx="383">
                  <c:v>2.0705486477399192E-2</c:v>
                </c:pt>
                <c:pt idx="384">
                  <c:v>2.0565739463837024E-2</c:v>
                </c:pt>
                <c:pt idx="385">
                  <c:v>1.9735901043492723E-2</c:v>
                </c:pt>
                <c:pt idx="386">
                  <c:v>1.9861228071604061E-2</c:v>
                </c:pt>
                <c:pt idx="387">
                  <c:v>2.0608306534484689E-2</c:v>
                </c:pt>
                <c:pt idx="388">
                  <c:v>2.1562968682920302E-2</c:v>
                </c:pt>
                <c:pt idx="389">
                  <c:v>2.2069159612841689E-2</c:v>
                </c:pt>
                <c:pt idx="390">
                  <c:v>2.2654591390493663E-2</c:v>
                </c:pt>
                <c:pt idx="391">
                  <c:v>2.2788885124285906E-2</c:v>
                </c:pt>
                <c:pt idx="392">
                  <c:v>2.2745855499715334E-2</c:v>
                </c:pt>
                <c:pt idx="393">
                  <c:v>2.2209068562840436E-2</c:v>
                </c:pt>
                <c:pt idx="394">
                  <c:v>2.3211997796968011E-2</c:v>
                </c:pt>
                <c:pt idx="395">
                  <c:v>2.3873699264575811E-2</c:v>
                </c:pt>
                <c:pt idx="396">
                  <c:v>2.356430300956034E-2</c:v>
                </c:pt>
                <c:pt idx="397">
                  <c:v>2.1620873965513158E-2</c:v>
                </c:pt>
                <c:pt idx="398">
                  <c:v>2.1912397751126016E-2</c:v>
                </c:pt>
                <c:pt idx="399">
                  <c:v>2.2470265590722256E-2</c:v>
                </c:pt>
                <c:pt idx="400">
                  <c:v>2.2812484470200602E-2</c:v>
                </c:pt>
                <c:pt idx="401">
                  <c:v>2.0955910989289988E-2</c:v>
                </c:pt>
                <c:pt idx="402">
                  <c:v>1.9528315460594237E-2</c:v>
                </c:pt>
                <c:pt idx="403">
                  <c:v>1.9208922374081429E-2</c:v>
                </c:pt>
                <c:pt idx="404">
                  <c:v>1.998458095875584E-2</c:v>
                </c:pt>
                <c:pt idx="405">
                  <c:v>2.1283588919115411E-2</c:v>
                </c:pt>
                <c:pt idx="406">
                  <c:v>2.1530298917770217E-2</c:v>
                </c:pt>
                <c:pt idx="407">
                  <c:v>2.0951080382288437E-2</c:v>
                </c:pt>
                <c:pt idx="408">
                  <c:v>1.87000058428663E-2</c:v>
                </c:pt>
                <c:pt idx="409">
                  <c:v>1.6708932760841257E-2</c:v>
                </c:pt>
                <c:pt idx="410">
                  <c:v>1.3464754305384989E-2</c:v>
                </c:pt>
                <c:pt idx="411">
                  <c:v>1.4289928284388381E-2</c:v>
                </c:pt>
                <c:pt idx="412">
                  <c:v>1.5306090177408537E-2</c:v>
                </c:pt>
                <c:pt idx="413">
                  <c:v>1.6928220621164041E-2</c:v>
                </c:pt>
                <c:pt idx="414">
                  <c:v>1.38558133013262E-2</c:v>
                </c:pt>
                <c:pt idx="415">
                  <c:v>1.2500546385129589E-2</c:v>
                </c:pt>
                <c:pt idx="416">
                  <c:v>1.1635714823971518E-2</c:v>
                </c:pt>
                <c:pt idx="417">
                  <c:v>1.1861792577202289E-2</c:v>
                </c:pt>
                <c:pt idx="418">
                  <c:v>1.0459201579643992E-2</c:v>
                </c:pt>
                <c:pt idx="419">
                  <c:v>9.9248192768284366E-3</c:v>
                </c:pt>
                <c:pt idx="420">
                  <c:v>9.7665138384295767E-3</c:v>
                </c:pt>
                <c:pt idx="421">
                  <c:v>9.8433816287335687E-3</c:v>
                </c:pt>
                <c:pt idx="422">
                  <c:v>8.7134514020050027E-3</c:v>
                </c:pt>
                <c:pt idx="423">
                  <c:v>8.0955532458860183E-3</c:v>
                </c:pt>
                <c:pt idx="424">
                  <c:v>6.5188160337314727E-3</c:v>
                </c:pt>
                <c:pt idx="425">
                  <c:v>6.5851261102489594E-3</c:v>
                </c:pt>
                <c:pt idx="426">
                  <c:v>7.9234166346971394E-3</c:v>
                </c:pt>
                <c:pt idx="427">
                  <c:v>8.0498401283394857E-3</c:v>
                </c:pt>
                <c:pt idx="428">
                  <c:v>7.6850083340000274E-3</c:v>
                </c:pt>
                <c:pt idx="429">
                  <c:v>7.1520699733146993E-3</c:v>
                </c:pt>
                <c:pt idx="430">
                  <c:v>7.4614763179799834E-3</c:v>
                </c:pt>
                <c:pt idx="431">
                  <c:v>8.514918715231445E-3</c:v>
                </c:pt>
                <c:pt idx="432">
                  <c:v>7.7615994622886675E-3</c:v>
                </c:pt>
                <c:pt idx="433">
                  <c:v>9.3530692820924209E-3</c:v>
                </c:pt>
                <c:pt idx="434">
                  <c:v>8.2030891621716201E-3</c:v>
                </c:pt>
                <c:pt idx="435">
                  <c:v>7.7639398235739834E-3</c:v>
                </c:pt>
                <c:pt idx="436">
                  <c:v>6.3987502511858784E-3</c:v>
                </c:pt>
                <c:pt idx="437">
                  <c:v>6.7311770955942882E-3</c:v>
                </c:pt>
                <c:pt idx="438">
                  <c:v>6.6788453075259015E-3</c:v>
                </c:pt>
                <c:pt idx="439">
                  <c:v>6.9017771338260375E-3</c:v>
                </c:pt>
                <c:pt idx="440">
                  <c:v>5.9565420913102575E-3</c:v>
                </c:pt>
                <c:pt idx="441">
                  <c:v>4.2153744179288903E-3</c:v>
                </c:pt>
                <c:pt idx="442">
                  <c:v>3.1215197333871246E-3</c:v>
                </c:pt>
                <c:pt idx="443">
                  <c:v>4.9151563784022795E-3</c:v>
                </c:pt>
                <c:pt idx="444">
                  <c:v>4.6589535584383446E-3</c:v>
                </c:pt>
                <c:pt idx="445">
                  <c:v>3.7679879520244497E-3</c:v>
                </c:pt>
                <c:pt idx="446">
                  <c:v>1.878861141882799E-3</c:v>
                </c:pt>
                <c:pt idx="447">
                  <c:v>2.9597754740854532E-3</c:v>
                </c:pt>
                <c:pt idx="448">
                  <c:v>3.8002787183023831E-3</c:v>
                </c:pt>
                <c:pt idx="449">
                  <c:v>4.0358725328387014E-3</c:v>
                </c:pt>
                <c:pt idx="450">
                  <c:v>6.1051184362305895E-3</c:v>
                </c:pt>
                <c:pt idx="451">
                  <c:v>6.1765762369001094E-3</c:v>
                </c:pt>
                <c:pt idx="452">
                  <c:v>5.685939178349227E-3</c:v>
                </c:pt>
                <c:pt idx="453">
                  <c:v>3.9023681966431989E-3</c:v>
                </c:pt>
                <c:pt idx="454">
                  <c:v>2.3741831556230871E-3</c:v>
                </c:pt>
                <c:pt idx="455">
                  <c:v>3.8356909395903158E-3</c:v>
                </c:pt>
                <c:pt idx="456">
                  <c:v>3.8704178449170509E-3</c:v>
                </c:pt>
                <c:pt idx="457">
                  <c:v>4.9287517304872804E-3</c:v>
                </c:pt>
                <c:pt idx="458">
                  <c:v>2.4860098034699732E-3</c:v>
                </c:pt>
                <c:pt idx="459">
                  <c:v>6.9599782877374132E-4</c:v>
                </c:pt>
                <c:pt idx="460">
                  <c:v>2.3664839273242907E-3</c:v>
                </c:pt>
                <c:pt idx="461">
                  <c:v>1.7735332037065901E-3</c:v>
                </c:pt>
                <c:pt idx="462">
                  <c:v>4.3140981700735773E-3</c:v>
                </c:pt>
                <c:pt idx="463">
                  <c:v>3.823490648731772E-3</c:v>
                </c:pt>
                <c:pt idx="464">
                  <c:v>5.1003825131576514E-3</c:v>
                </c:pt>
                <c:pt idx="465">
                  <c:v>5.2852725655267024E-3</c:v>
                </c:pt>
                <c:pt idx="466">
                  <c:v>4.7702259454729893E-3</c:v>
                </c:pt>
                <c:pt idx="467">
                  <c:v>4.8584853848475584E-3</c:v>
                </c:pt>
                <c:pt idx="468">
                  <c:v>1.1891416773172341E-3</c:v>
                </c:pt>
                <c:pt idx="469">
                  <c:v>1.1564797888795657E-4</c:v>
                </c:pt>
                <c:pt idx="470">
                  <c:v>-1.091264209086608E-3</c:v>
                </c:pt>
                <c:pt idx="471">
                  <c:v>6.9754897923962275E-4</c:v>
                </c:pt>
                <c:pt idx="472">
                  <c:v>-3.5593980874449888E-4</c:v>
                </c:pt>
                <c:pt idx="473">
                  <c:v>-5.4733688540365322E-4</c:v>
                </c:pt>
                <c:pt idx="474">
                  <c:v>-1.9313015880033238E-3</c:v>
                </c:pt>
                <c:pt idx="475">
                  <c:v>-1.2522055436000742E-3</c:v>
                </c:pt>
                <c:pt idx="476">
                  <c:v>-4.0989147561727057E-4</c:v>
                </c:pt>
                <c:pt idx="477">
                  <c:v>2.3417424049237178E-3</c:v>
                </c:pt>
                <c:pt idx="478">
                  <c:v>2.3684865673150599E-3</c:v>
                </c:pt>
                <c:pt idx="479">
                  <c:v>2.3293132020006232E-3</c:v>
                </c:pt>
                <c:pt idx="480">
                  <c:v>1.8798767041747764E-5</c:v>
                </c:pt>
                <c:pt idx="481">
                  <c:v>1.4889135879622361E-3</c:v>
                </c:pt>
                <c:pt idx="482">
                  <c:v>9.2431717876928217E-4</c:v>
                </c:pt>
                <c:pt idx="483">
                  <c:v>3.2066811435691651E-3</c:v>
                </c:pt>
                <c:pt idx="484">
                  <c:v>-1.3883118019561418E-3</c:v>
                </c:pt>
                <c:pt idx="485">
                  <c:v>-2.1356634113489648E-3</c:v>
                </c:pt>
                <c:pt idx="486">
                  <c:v>-2.1046300233700452E-3</c:v>
                </c:pt>
                <c:pt idx="487">
                  <c:v>1.4729016807601759E-3</c:v>
                </c:pt>
                <c:pt idx="488">
                  <c:v>1.406822096550654E-3</c:v>
                </c:pt>
                <c:pt idx="489">
                  <c:v>-3.1534751905330847E-4</c:v>
                </c:pt>
                <c:pt idx="490">
                  <c:v>-1.8272299419499381E-3</c:v>
                </c:pt>
                <c:pt idx="491">
                  <c:v>-1.7807575224215019E-3</c:v>
                </c:pt>
                <c:pt idx="492">
                  <c:v>-1.7299370003825401E-3</c:v>
                </c:pt>
                <c:pt idx="493">
                  <c:v>-1.3430515769769947E-3</c:v>
                </c:pt>
                <c:pt idx="494">
                  <c:v>-2.6532230880541957E-4</c:v>
                </c:pt>
                <c:pt idx="495">
                  <c:v>-1.5618230502064672E-3</c:v>
                </c:pt>
                <c:pt idx="496">
                  <c:v>8.0659040404241025E-4</c:v>
                </c:pt>
                <c:pt idx="497">
                  <c:v>-2.9064686813613046E-4</c:v>
                </c:pt>
                <c:pt idx="498">
                  <c:v>1.4534407349052327E-3</c:v>
                </c:pt>
                <c:pt idx="499">
                  <c:v>-8.8289996748921228E-5</c:v>
                </c:pt>
                <c:pt idx="500">
                  <c:v>-7.2646439765535343E-4</c:v>
                </c:pt>
                <c:pt idx="501">
                  <c:v>-8.982414493052442E-4</c:v>
                </c:pt>
                <c:pt idx="502">
                  <c:v>-1.5464760777896421E-3</c:v>
                </c:pt>
                <c:pt idx="503">
                  <c:v>1.392072592917983E-3</c:v>
                </c:pt>
                <c:pt idx="504">
                  <c:v>2.4277651408234611E-3</c:v>
                </c:pt>
                <c:pt idx="505">
                  <c:v>3.9349759434516886E-3</c:v>
                </c:pt>
                <c:pt idx="506">
                  <c:v>1.560147063564821E-3</c:v>
                </c:pt>
                <c:pt idx="507">
                  <c:v>-1.8672902995034784E-3</c:v>
                </c:pt>
                <c:pt idx="508">
                  <c:v>-3.0345167008434151E-3</c:v>
                </c:pt>
                <c:pt idx="509">
                  <c:v>-4.9163362574035424E-3</c:v>
                </c:pt>
                <c:pt idx="510">
                  <c:v>-2.5569691838687762E-3</c:v>
                </c:pt>
                <c:pt idx="511">
                  <c:v>-1.1627197741913503E-3</c:v>
                </c:pt>
                <c:pt idx="512">
                  <c:v>9.8594373338847297E-4</c:v>
                </c:pt>
                <c:pt idx="513">
                  <c:v>-4.056608960277712E-4</c:v>
                </c:pt>
                <c:pt idx="514">
                  <c:v>-1.6617075004809274E-3</c:v>
                </c:pt>
                <c:pt idx="515">
                  <c:v>-3.9561139765535616E-4</c:v>
                </c:pt>
                <c:pt idx="516">
                  <c:v>-3.5753878905090357E-5</c:v>
                </c:pt>
                <c:pt idx="517">
                  <c:v>-1.2314781787961021E-3</c:v>
                </c:pt>
                <c:pt idx="518">
                  <c:v>4.6676553314738492E-4</c:v>
                </c:pt>
                <c:pt idx="519">
                  <c:v>5.1435959780846592E-3</c:v>
                </c:pt>
                <c:pt idx="520">
                  <c:v>1.0333725009283009E-2</c:v>
                </c:pt>
              </c:numCache>
            </c:numRef>
          </c:val>
        </c:ser>
        <c:ser>
          <c:idx val="1"/>
          <c:order val="29"/>
          <c:tx>
            <c:strRef>
              <c:f>APHY_t!$E$31</c:f>
              <c:strCache>
                <c:ptCount val="1"/>
                <c:pt idx="0">
                  <c:v>P30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APHY_t!$F$31:$TF$31</c:f>
              <c:numCache>
                <c:formatCode>General</c:formatCode>
                <c:ptCount val="521"/>
                <c:pt idx="0">
                  <c:v>1.1987399463760313</c:v>
                </c:pt>
                <c:pt idx="1">
                  <c:v>1.1532887376709977</c:v>
                </c:pt>
                <c:pt idx="2">
                  <c:v>1.1544623501393378</c:v>
                </c:pt>
                <c:pt idx="3">
                  <c:v>1.3302426335550119</c:v>
                </c:pt>
                <c:pt idx="4">
                  <c:v>1.4701519816369129</c:v>
                </c:pt>
                <c:pt idx="5">
                  <c:v>1.473544337319211</c:v>
                </c:pt>
                <c:pt idx="6">
                  <c:v>1.4354073728276615</c:v>
                </c:pt>
                <c:pt idx="7">
                  <c:v>1.5042080217976022</c:v>
                </c:pt>
                <c:pt idx="8">
                  <c:v>1.4661496382231256</c:v>
                </c:pt>
                <c:pt idx="9">
                  <c:v>1.4330703838269068</c:v>
                </c:pt>
                <c:pt idx="10">
                  <c:v>1.34101803062818</c:v>
                </c:pt>
                <c:pt idx="11">
                  <c:v>1.3635214812873357</c:v>
                </c:pt>
                <c:pt idx="12">
                  <c:v>1.2783761318553022</c:v>
                </c:pt>
                <c:pt idx="13">
                  <c:v>1.182982007892448</c:v>
                </c:pt>
                <c:pt idx="14">
                  <c:v>0.92695865682910272</c:v>
                </c:pt>
                <c:pt idx="15">
                  <c:v>0.83920992781905901</c:v>
                </c:pt>
                <c:pt idx="16">
                  <c:v>1.0173744449545004</c:v>
                </c:pt>
                <c:pt idx="17">
                  <c:v>1.1918933475121809</c:v>
                </c:pt>
                <c:pt idx="18">
                  <c:v>1.3128654906248154</c:v>
                </c:pt>
                <c:pt idx="19">
                  <c:v>1.1171120027059083</c:v>
                </c:pt>
                <c:pt idx="20">
                  <c:v>1.0674279802471378</c:v>
                </c:pt>
                <c:pt idx="21">
                  <c:v>0.94898822805599292</c:v>
                </c:pt>
                <c:pt idx="22">
                  <c:v>0.90381929322954901</c:v>
                </c:pt>
                <c:pt idx="23">
                  <c:v>0.81294919961681489</c:v>
                </c:pt>
                <c:pt idx="24">
                  <c:v>1.0229728245550218</c:v>
                </c:pt>
                <c:pt idx="25">
                  <c:v>1.0822095489796899</c:v>
                </c:pt>
                <c:pt idx="26">
                  <c:v>1.2123453556204717</c:v>
                </c:pt>
                <c:pt idx="27">
                  <c:v>1.0783719772593006</c:v>
                </c:pt>
                <c:pt idx="28">
                  <c:v>1.0812929825724138</c:v>
                </c:pt>
                <c:pt idx="29">
                  <c:v>0.98894300559279913</c:v>
                </c:pt>
                <c:pt idx="30">
                  <c:v>1.0658570772512101</c:v>
                </c:pt>
                <c:pt idx="31">
                  <c:v>1.0144731370064659</c:v>
                </c:pt>
                <c:pt idx="32">
                  <c:v>1.0101429727364366</c:v>
                </c:pt>
                <c:pt idx="33">
                  <c:v>0.94285113626762995</c:v>
                </c:pt>
                <c:pt idx="34">
                  <c:v>0.95727870198060527</c:v>
                </c:pt>
                <c:pt idx="35">
                  <c:v>0.95253227536240959</c:v>
                </c:pt>
                <c:pt idx="36">
                  <c:v>0.93587667631910076</c:v>
                </c:pt>
                <c:pt idx="37">
                  <c:v>0.91117947218255302</c:v>
                </c:pt>
                <c:pt idx="38">
                  <c:v>0.87230909970772952</c:v>
                </c:pt>
                <c:pt idx="39">
                  <c:v>0.879296543077832</c:v>
                </c:pt>
                <c:pt idx="40">
                  <c:v>0.87056411237383924</c:v>
                </c:pt>
                <c:pt idx="41">
                  <c:v>0.86541492419596655</c:v>
                </c:pt>
                <c:pt idx="42">
                  <c:v>0.82625611130578769</c:v>
                </c:pt>
                <c:pt idx="43">
                  <c:v>0.79039957815621131</c:v>
                </c:pt>
                <c:pt idx="44">
                  <c:v>0.75847695083566657</c:v>
                </c:pt>
                <c:pt idx="45">
                  <c:v>0.75121497571136131</c:v>
                </c:pt>
                <c:pt idx="46">
                  <c:v>0.7348322730576986</c:v>
                </c:pt>
                <c:pt idx="47">
                  <c:v>0.72980192157903756</c:v>
                </c:pt>
                <c:pt idx="48">
                  <c:v>0.71824718513447361</c:v>
                </c:pt>
                <c:pt idx="49">
                  <c:v>0.71229163155020336</c:v>
                </c:pt>
                <c:pt idx="50">
                  <c:v>0.69616809923549883</c:v>
                </c:pt>
                <c:pt idx="51">
                  <c:v>0.67455511274020363</c:v>
                </c:pt>
                <c:pt idx="52">
                  <c:v>0.65508167056539557</c:v>
                </c:pt>
                <c:pt idx="53">
                  <c:v>0.63369189750944321</c:v>
                </c:pt>
                <c:pt idx="54">
                  <c:v>0.6112290320030378</c:v>
                </c:pt>
                <c:pt idx="55">
                  <c:v>0.59871230366202788</c:v>
                </c:pt>
                <c:pt idx="56">
                  <c:v>0.5796644716020577</c:v>
                </c:pt>
                <c:pt idx="57">
                  <c:v>0.55947969638908912</c:v>
                </c:pt>
                <c:pt idx="58">
                  <c:v>0.5449264281530577</c:v>
                </c:pt>
                <c:pt idx="59">
                  <c:v>0.52897035511082735</c:v>
                </c:pt>
                <c:pt idx="60">
                  <c:v>0.52341038463456457</c:v>
                </c:pt>
                <c:pt idx="61">
                  <c:v>0.50662449177460378</c:v>
                </c:pt>
                <c:pt idx="62">
                  <c:v>0.49380648280739986</c:v>
                </c:pt>
                <c:pt idx="63">
                  <c:v>0.47404129169756332</c:v>
                </c:pt>
                <c:pt idx="64">
                  <c:v>0.45559069986206446</c:v>
                </c:pt>
                <c:pt idx="65">
                  <c:v>0.44434470105665813</c:v>
                </c:pt>
                <c:pt idx="66">
                  <c:v>0.42923629946184438</c:v>
                </c:pt>
                <c:pt idx="67">
                  <c:v>0.41868837423414368</c:v>
                </c:pt>
                <c:pt idx="68">
                  <c:v>0.40109039138176888</c:v>
                </c:pt>
                <c:pt idx="69">
                  <c:v>0.39399246203551586</c:v>
                </c:pt>
                <c:pt idx="70">
                  <c:v>0.38080088332627376</c:v>
                </c:pt>
                <c:pt idx="71">
                  <c:v>0.37571892440181631</c:v>
                </c:pt>
                <c:pt idx="72">
                  <c:v>0.36485862311537315</c:v>
                </c:pt>
                <c:pt idx="73">
                  <c:v>0.35217962977061834</c:v>
                </c:pt>
                <c:pt idx="74">
                  <c:v>0.3411450505589862</c:v>
                </c:pt>
                <c:pt idx="75">
                  <c:v>0.32993934459591551</c:v>
                </c:pt>
                <c:pt idx="76">
                  <c:v>0.32207968995942177</c:v>
                </c:pt>
                <c:pt idx="77">
                  <c:v>0.31049094719964593</c:v>
                </c:pt>
                <c:pt idx="78">
                  <c:v>0.29321395556761931</c:v>
                </c:pt>
                <c:pt idx="79">
                  <c:v>0.27967172590941036</c:v>
                </c:pt>
                <c:pt idx="80">
                  <c:v>0.27107184008312424</c:v>
                </c:pt>
                <c:pt idx="81">
                  <c:v>0.26919841030039326</c:v>
                </c:pt>
                <c:pt idx="82">
                  <c:v>0.26121265792552778</c:v>
                </c:pt>
                <c:pt idx="83">
                  <c:v>0.2456956459968769</c:v>
                </c:pt>
                <c:pt idx="84">
                  <c:v>0.2386150614350552</c:v>
                </c:pt>
                <c:pt idx="85">
                  <c:v>0.22891033719174181</c:v>
                </c:pt>
                <c:pt idx="86">
                  <c:v>0.22320591070798598</c:v>
                </c:pt>
                <c:pt idx="87">
                  <c:v>0.21044107557188149</c:v>
                </c:pt>
                <c:pt idx="88">
                  <c:v>0.20522637456813794</c:v>
                </c:pt>
                <c:pt idx="89">
                  <c:v>0.19628635627780541</c:v>
                </c:pt>
                <c:pt idx="90">
                  <c:v>0.19070528716441798</c:v>
                </c:pt>
                <c:pt idx="91">
                  <c:v>0.18653661711233568</c:v>
                </c:pt>
                <c:pt idx="92">
                  <c:v>0.18553256620264955</c:v>
                </c:pt>
                <c:pt idx="93">
                  <c:v>0.18303300910776751</c:v>
                </c:pt>
                <c:pt idx="94">
                  <c:v>0.17804601881823995</c:v>
                </c:pt>
                <c:pt idx="95">
                  <c:v>0.17422198217264354</c:v>
                </c:pt>
                <c:pt idx="96">
                  <c:v>0.17017802880211219</c:v>
                </c:pt>
                <c:pt idx="97">
                  <c:v>0.16211991472697221</c:v>
                </c:pt>
                <c:pt idx="98">
                  <c:v>0.15747353695967414</c:v>
                </c:pt>
                <c:pt idx="99">
                  <c:v>0.15264731963888761</c:v>
                </c:pt>
                <c:pt idx="100">
                  <c:v>0.15323483885868741</c:v>
                </c:pt>
                <c:pt idx="101">
                  <c:v>0.15170011439813524</c:v>
                </c:pt>
                <c:pt idx="102">
                  <c:v>0.14963086329947098</c:v>
                </c:pt>
                <c:pt idx="103">
                  <c:v>0.145711945382477</c:v>
                </c:pt>
                <c:pt idx="104">
                  <c:v>0.14269607184233879</c:v>
                </c:pt>
                <c:pt idx="105">
                  <c:v>0.14168934024778251</c:v>
                </c:pt>
                <c:pt idx="106">
                  <c:v>0.14014249727422579</c:v>
                </c:pt>
                <c:pt idx="107">
                  <c:v>0.13719689732140294</c:v>
                </c:pt>
                <c:pt idx="108">
                  <c:v>0.13604353150597129</c:v>
                </c:pt>
                <c:pt idx="109">
                  <c:v>0.13365283987564933</c:v>
                </c:pt>
                <c:pt idx="110">
                  <c:v>0.13315103501051462</c:v>
                </c:pt>
                <c:pt idx="111">
                  <c:v>0.12916560669506125</c:v>
                </c:pt>
                <c:pt idx="112">
                  <c:v>0.1263942992478792</c:v>
                </c:pt>
                <c:pt idx="113">
                  <c:v>0.12367625737265223</c:v>
                </c:pt>
                <c:pt idx="114">
                  <c:v>0.12307297951354849</c:v>
                </c:pt>
                <c:pt idx="115">
                  <c:v>0.12350239516820929</c:v>
                </c:pt>
                <c:pt idx="116">
                  <c:v>0.1238293162425419</c:v>
                </c:pt>
                <c:pt idx="117">
                  <c:v>0.12228220818533472</c:v>
                </c:pt>
                <c:pt idx="118">
                  <c:v>0.12041969580587188</c:v>
                </c:pt>
                <c:pt idx="119">
                  <c:v>0.11665598908129023</c:v>
                </c:pt>
                <c:pt idx="120">
                  <c:v>0.11454867044987678</c:v>
                </c:pt>
                <c:pt idx="121">
                  <c:v>0.11328205417054189</c:v>
                </c:pt>
                <c:pt idx="122">
                  <c:v>0.11269775360695262</c:v>
                </c:pt>
                <c:pt idx="123">
                  <c:v>0.11299258009096841</c:v>
                </c:pt>
                <c:pt idx="124">
                  <c:v>0.11354575556460129</c:v>
                </c:pt>
                <c:pt idx="125">
                  <c:v>0.11275429355801322</c:v>
                </c:pt>
                <c:pt idx="126">
                  <c:v>0.10993332245314399</c:v>
                </c:pt>
                <c:pt idx="127">
                  <c:v>0.1066265172706133</c:v>
                </c:pt>
                <c:pt idx="128">
                  <c:v>0.10656629124042236</c:v>
                </c:pt>
                <c:pt idx="129">
                  <c:v>0.10734179522294424</c:v>
                </c:pt>
                <c:pt idx="130">
                  <c:v>0.10805840007602857</c:v>
                </c:pt>
                <c:pt idx="131">
                  <c:v>0.10678149648808548</c:v>
                </c:pt>
                <c:pt idx="132">
                  <c:v>0.10567669563621727</c:v>
                </c:pt>
                <c:pt idx="133">
                  <c:v>0.10555688270244881</c:v>
                </c:pt>
                <c:pt idx="134">
                  <c:v>0.1046372682462352</c:v>
                </c:pt>
                <c:pt idx="135">
                  <c:v>0.10487858279496252</c:v>
                </c:pt>
                <c:pt idx="136">
                  <c:v>0.10417991778083352</c:v>
                </c:pt>
                <c:pt idx="137">
                  <c:v>0.10266547658951883</c:v>
                </c:pt>
                <c:pt idx="138">
                  <c:v>0.10108852083615202</c:v>
                </c:pt>
                <c:pt idx="139">
                  <c:v>9.8609890640700068E-2</c:v>
                </c:pt>
                <c:pt idx="140">
                  <c:v>9.9451738514990326E-2</c:v>
                </c:pt>
                <c:pt idx="141">
                  <c:v>9.7959492150557076E-2</c:v>
                </c:pt>
                <c:pt idx="142">
                  <c:v>9.8069649316787549E-2</c:v>
                </c:pt>
                <c:pt idx="143">
                  <c:v>9.6641038052003067E-2</c:v>
                </c:pt>
                <c:pt idx="144">
                  <c:v>9.5205552862151252E-2</c:v>
                </c:pt>
                <c:pt idx="145">
                  <c:v>9.4092500020640207E-2</c:v>
                </c:pt>
                <c:pt idx="146">
                  <c:v>9.2307811089712033E-2</c:v>
                </c:pt>
                <c:pt idx="147">
                  <c:v>9.1748606914302713E-2</c:v>
                </c:pt>
                <c:pt idx="148">
                  <c:v>8.9964760408918251E-2</c:v>
                </c:pt>
                <c:pt idx="149">
                  <c:v>8.8575325403133093E-2</c:v>
                </c:pt>
                <c:pt idx="150">
                  <c:v>8.8362836647275608E-2</c:v>
                </c:pt>
                <c:pt idx="151">
                  <c:v>8.6860381581631008E-2</c:v>
                </c:pt>
                <c:pt idx="152">
                  <c:v>8.7571853415436565E-2</c:v>
                </c:pt>
                <c:pt idx="153">
                  <c:v>8.6427531955237655E-2</c:v>
                </c:pt>
                <c:pt idx="154">
                  <c:v>8.6392353758675808E-2</c:v>
                </c:pt>
                <c:pt idx="155">
                  <c:v>8.6007012569318017E-2</c:v>
                </c:pt>
                <c:pt idx="156">
                  <c:v>8.5738369749940868E-2</c:v>
                </c:pt>
                <c:pt idx="157">
                  <c:v>8.6418340523240045E-2</c:v>
                </c:pt>
                <c:pt idx="158">
                  <c:v>8.4009350525597742E-2</c:v>
                </c:pt>
                <c:pt idx="159">
                  <c:v>8.2949809127681642E-2</c:v>
                </c:pt>
                <c:pt idx="160">
                  <c:v>8.1126650074502704E-2</c:v>
                </c:pt>
                <c:pt idx="161">
                  <c:v>8.1473507002300966E-2</c:v>
                </c:pt>
                <c:pt idx="162">
                  <c:v>8.1396947692571886E-2</c:v>
                </c:pt>
                <c:pt idx="163">
                  <c:v>8.0703453382911503E-2</c:v>
                </c:pt>
                <c:pt idx="164">
                  <c:v>8.0309712504659847E-2</c:v>
                </c:pt>
                <c:pt idx="165">
                  <c:v>7.7985088893798404E-2</c:v>
                </c:pt>
                <c:pt idx="166">
                  <c:v>7.7037801361159619E-2</c:v>
                </c:pt>
                <c:pt idx="167">
                  <c:v>7.4753147721907373E-2</c:v>
                </c:pt>
                <c:pt idx="168">
                  <c:v>7.3757730084302114E-2</c:v>
                </c:pt>
                <c:pt idx="169">
                  <c:v>7.2151159421159045E-2</c:v>
                </c:pt>
                <c:pt idx="170">
                  <c:v>7.0682239431054561E-2</c:v>
                </c:pt>
                <c:pt idx="171">
                  <c:v>6.9947290263538894E-2</c:v>
                </c:pt>
                <c:pt idx="172">
                  <c:v>6.8095611594942512E-2</c:v>
                </c:pt>
                <c:pt idx="173">
                  <c:v>6.7863319230684324E-2</c:v>
                </c:pt>
                <c:pt idx="174">
                  <c:v>6.6878706226507156E-2</c:v>
                </c:pt>
                <c:pt idx="175">
                  <c:v>6.7070118035701731E-2</c:v>
                </c:pt>
                <c:pt idx="176">
                  <c:v>6.5918733518843711E-2</c:v>
                </c:pt>
                <c:pt idx="177">
                  <c:v>6.5114404319595434E-2</c:v>
                </c:pt>
                <c:pt idx="178">
                  <c:v>6.4581150403483112E-2</c:v>
                </c:pt>
                <c:pt idx="179">
                  <c:v>6.4138507461317079E-2</c:v>
                </c:pt>
                <c:pt idx="180">
                  <c:v>6.3795423648661878E-2</c:v>
                </c:pt>
                <c:pt idx="181">
                  <c:v>6.1673598358979877E-2</c:v>
                </c:pt>
                <c:pt idx="182">
                  <c:v>6.0814544284820804E-2</c:v>
                </c:pt>
                <c:pt idx="183">
                  <c:v>6.0067736941280932E-2</c:v>
                </c:pt>
                <c:pt idx="184">
                  <c:v>6.0482114036763734E-2</c:v>
                </c:pt>
                <c:pt idx="185">
                  <c:v>5.9688383850057182E-2</c:v>
                </c:pt>
                <c:pt idx="186">
                  <c:v>5.8864958144475454E-2</c:v>
                </c:pt>
                <c:pt idx="187">
                  <c:v>5.8185917437974397E-2</c:v>
                </c:pt>
                <c:pt idx="188">
                  <c:v>5.9110731691669582E-2</c:v>
                </c:pt>
                <c:pt idx="189">
                  <c:v>5.8138792018110903E-2</c:v>
                </c:pt>
                <c:pt idx="190">
                  <c:v>5.7749571318057462E-2</c:v>
                </c:pt>
                <c:pt idx="191">
                  <c:v>5.5673604310387412E-2</c:v>
                </c:pt>
                <c:pt idx="192">
                  <c:v>5.5896824915550675E-2</c:v>
                </c:pt>
                <c:pt idx="193">
                  <c:v>5.4876007230936108E-2</c:v>
                </c:pt>
                <c:pt idx="194">
                  <c:v>5.3672453085088327E-2</c:v>
                </c:pt>
                <c:pt idx="195">
                  <c:v>5.2790065112408933E-2</c:v>
                </c:pt>
                <c:pt idx="196">
                  <c:v>5.3106222253445627E-2</c:v>
                </c:pt>
                <c:pt idx="197">
                  <c:v>5.3140136016191754E-2</c:v>
                </c:pt>
                <c:pt idx="198">
                  <c:v>5.2806913487249835E-2</c:v>
                </c:pt>
                <c:pt idx="199">
                  <c:v>5.2073007146677022E-2</c:v>
                </c:pt>
                <c:pt idx="200">
                  <c:v>5.1640187322433147E-2</c:v>
                </c:pt>
                <c:pt idx="201">
                  <c:v>5.1888037672797337E-2</c:v>
                </c:pt>
                <c:pt idx="202">
                  <c:v>5.1118763138381172E-2</c:v>
                </c:pt>
                <c:pt idx="203">
                  <c:v>5.0680274552446475E-2</c:v>
                </c:pt>
                <c:pt idx="204">
                  <c:v>4.8813661850549028E-2</c:v>
                </c:pt>
                <c:pt idx="205">
                  <c:v>4.8668061743064477E-2</c:v>
                </c:pt>
                <c:pt idx="206">
                  <c:v>4.9631838364555605E-2</c:v>
                </c:pt>
                <c:pt idx="207">
                  <c:v>5.0041078349014688E-2</c:v>
                </c:pt>
                <c:pt idx="208">
                  <c:v>4.8928887790339215E-2</c:v>
                </c:pt>
                <c:pt idx="209">
                  <c:v>4.7419883355597513E-2</c:v>
                </c:pt>
                <c:pt idx="210">
                  <c:v>4.6547354672445446E-2</c:v>
                </c:pt>
                <c:pt idx="211">
                  <c:v>4.749413544534993E-2</c:v>
                </c:pt>
                <c:pt idx="212">
                  <c:v>4.7371527243734494E-2</c:v>
                </c:pt>
                <c:pt idx="213">
                  <c:v>4.7108039990981933E-2</c:v>
                </c:pt>
                <c:pt idx="214">
                  <c:v>4.543333863935E-2</c:v>
                </c:pt>
                <c:pt idx="215">
                  <c:v>4.4529308737622467E-2</c:v>
                </c:pt>
                <c:pt idx="216">
                  <c:v>4.4301065980790012E-2</c:v>
                </c:pt>
                <c:pt idx="217">
                  <c:v>4.4392301368099116E-2</c:v>
                </c:pt>
                <c:pt idx="218">
                  <c:v>4.3822292857178202E-2</c:v>
                </c:pt>
                <c:pt idx="219">
                  <c:v>4.2844330774108437E-2</c:v>
                </c:pt>
                <c:pt idx="220">
                  <c:v>4.2172673686997064E-2</c:v>
                </c:pt>
                <c:pt idx="221">
                  <c:v>4.1215821375231762E-2</c:v>
                </c:pt>
                <c:pt idx="222">
                  <c:v>4.1842354857547594E-2</c:v>
                </c:pt>
                <c:pt idx="223">
                  <c:v>4.0683962393249798E-2</c:v>
                </c:pt>
                <c:pt idx="224">
                  <c:v>4.0816932993585582E-2</c:v>
                </c:pt>
                <c:pt idx="225">
                  <c:v>3.9634319670216175E-2</c:v>
                </c:pt>
                <c:pt idx="226">
                  <c:v>3.961942277767002E-2</c:v>
                </c:pt>
                <c:pt idx="227">
                  <c:v>3.8966564186948827E-2</c:v>
                </c:pt>
                <c:pt idx="228">
                  <c:v>3.8370106262333781E-2</c:v>
                </c:pt>
                <c:pt idx="229">
                  <c:v>3.9358647122796332E-2</c:v>
                </c:pt>
                <c:pt idx="230">
                  <c:v>3.9012776092346248E-2</c:v>
                </c:pt>
                <c:pt idx="231">
                  <c:v>3.9031676228735275E-2</c:v>
                </c:pt>
                <c:pt idx="232">
                  <c:v>3.6255564301906726E-2</c:v>
                </c:pt>
                <c:pt idx="233">
                  <c:v>3.5921108478025571E-2</c:v>
                </c:pt>
                <c:pt idx="234">
                  <c:v>3.5327826110626244E-2</c:v>
                </c:pt>
                <c:pt idx="235">
                  <c:v>3.6209899674777106E-2</c:v>
                </c:pt>
                <c:pt idx="236">
                  <c:v>3.679251907217481E-2</c:v>
                </c:pt>
                <c:pt idx="237">
                  <c:v>3.5689990480592189E-2</c:v>
                </c:pt>
                <c:pt idx="238">
                  <c:v>3.5029619590119992E-2</c:v>
                </c:pt>
                <c:pt idx="239">
                  <c:v>3.4106701999318624E-2</c:v>
                </c:pt>
                <c:pt idx="240">
                  <c:v>3.2720664497341422E-2</c:v>
                </c:pt>
                <c:pt idx="241">
                  <c:v>3.2104398173474977E-2</c:v>
                </c:pt>
                <c:pt idx="242">
                  <c:v>3.1562268795391708E-2</c:v>
                </c:pt>
                <c:pt idx="243">
                  <c:v>3.1724178581154422E-2</c:v>
                </c:pt>
                <c:pt idx="244">
                  <c:v>3.1104441188741432E-2</c:v>
                </c:pt>
                <c:pt idx="245">
                  <c:v>3.0902738864902392E-2</c:v>
                </c:pt>
                <c:pt idx="246">
                  <c:v>3.0813710076804106E-2</c:v>
                </c:pt>
                <c:pt idx="247">
                  <c:v>3.0151505175134201E-2</c:v>
                </c:pt>
                <c:pt idx="248">
                  <c:v>2.908200458339831E-2</c:v>
                </c:pt>
                <c:pt idx="249">
                  <c:v>2.871272531651331E-2</c:v>
                </c:pt>
                <c:pt idx="250">
                  <c:v>2.9327384859889873E-2</c:v>
                </c:pt>
                <c:pt idx="251">
                  <c:v>2.8920151200751934E-2</c:v>
                </c:pt>
                <c:pt idx="252">
                  <c:v>2.9459432670080006E-2</c:v>
                </c:pt>
                <c:pt idx="253">
                  <c:v>2.9000221827577402E-2</c:v>
                </c:pt>
                <c:pt idx="254">
                  <c:v>2.8470667198474311E-2</c:v>
                </c:pt>
                <c:pt idx="255">
                  <c:v>2.7173801368526006E-2</c:v>
                </c:pt>
                <c:pt idx="256">
                  <c:v>2.7410896156445295E-2</c:v>
                </c:pt>
                <c:pt idx="257">
                  <c:v>2.6877374545937895E-2</c:v>
                </c:pt>
                <c:pt idx="258">
                  <c:v>2.6566394727930868E-2</c:v>
                </c:pt>
                <c:pt idx="259">
                  <c:v>2.4356196912402147E-2</c:v>
                </c:pt>
                <c:pt idx="260">
                  <c:v>2.4017430403678982E-2</c:v>
                </c:pt>
                <c:pt idx="261">
                  <c:v>2.2869930652360072E-2</c:v>
                </c:pt>
                <c:pt idx="262">
                  <c:v>2.3640846421741652E-2</c:v>
                </c:pt>
                <c:pt idx="263">
                  <c:v>2.3741030843648332E-2</c:v>
                </c:pt>
                <c:pt idx="264">
                  <c:v>2.46990656595793E-2</c:v>
                </c:pt>
                <c:pt idx="265">
                  <c:v>2.3987972394523379E-2</c:v>
                </c:pt>
                <c:pt idx="266">
                  <c:v>2.401025715204105E-2</c:v>
                </c:pt>
                <c:pt idx="267">
                  <c:v>2.3264860810550889E-2</c:v>
                </c:pt>
                <c:pt idx="268">
                  <c:v>2.2285128635049892E-2</c:v>
                </c:pt>
                <c:pt idx="269">
                  <c:v>2.143046627127081E-2</c:v>
                </c:pt>
                <c:pt idx="270">
                  <c:v>2.0726616163479841E-2</c:v>
                </c:pt>
                <c:pt idx="271">
                  <c:v>2.1053991353074852E-2</c:v>
                </c:pt>
                <c:pt idx="272">
                  <c:v>2.1315444983819411E-2</c:v>
                </c:pt>
                <c:pt idx="273">
                  <c:v>2.1414969677025938E-2</c:v>
                </c:pt>
                <c:pt idx="274">
                  <c:v>2.0332089974266398E-2</c:v>
                </c:pt>
                <c:pt idx="275">
                  <c:v>1.9675667696342901E-2</c:v>
                </c:pt>
                <c:pt idx="276">
                  <c:v>1.9537263394076691E-2</c:v>
                </c:pt>
                <c:pt idx="277">
                  <c:v>2.0677038192344416E-2</c:v>
                </c:pt>
                <c:pt idx="278">
                  <c:v>2.1402426561722591E-2</c:v>
                </c:pt>
                <c:pt idx="279">
                  <c:v>2.1389676543574147E-2</c:v>
                </c:pt>
                <c:pt idx="280">
                  <c:v>2.037704404291224E-2</c:v>
                </c:pt>
                <c:pt idx="281">
                  <c:v>1.8545248313411221E-2</c:v>
                </c:pt>
                <c:pt idx="282">
                  <c:v>1.723471204167825E-2</c:v>
                </c:pt>
                <c:pt idx="283">
                  <c:v>1.7275807462497701E-2</c:v>
                </c:pt>
                <c:pt idx="284">
                  <c:v>1.8008289494013053E-2</c:v>
                </c:pt>
                <c:pt idx="285">
                  <c:v>1.8483218986497029E-2</c:v>
                </c:pt>
                <c:pt idx="286">
                  <c:v>1.8861854765447866E-2</c:v>
                </c:pt>
                <c:pt idx="287">
                  <c:v>1.8669009843309135E-2</c:v>
                </c:pt>
                <c:pt idx="288">
                  <c:v>1.9056320608013867E-2</c:v>
                </c:pt>
                <c:pt idx="289">
                  <c:v>1.8210166937998051E-2</c:v>
                </c:pt>
                <c:pt idx="290">
                  <c:v>1.6670862693741965E-2</c:v>
                </c:pt>
                <c:pt idx="291">
                  <c:v>1.6155280340984193E-2</c:v>
                </c:pt>
                <c:pt idx="292">
                  <c:v>1.6150439311167473E-2</c:v>
                </c:pt>
                <c:pt idx="293">
                  <c:v>1.7998994790731949E-2</c:v>
                </c:pt>
                <c:pt idx="294">
                  <c:v>1.8187044994457262E-2</c:v>
                </c:pt>
                <c:pt idx="295">
                  <c:v>1.8135130305573489E-2</c:v>
                </c:pt>
                <c:pt idx="296">
                  <c:v>1.6802658147358936E-2</c:v>
                </c:pt>
                <c:pt idx="297">
                  <c:v>1.5036469264577253E-2</c:v>
                </c:pt>
                <c:pt idx="298">
                  <c:v>1.5347030254473783E-2</c:v>
                </c:pt>
                <c:pt idx="299">
                  <c:v>1.5489761052897085E-2</c:v>
                </c:pt>
                <c:pt idx="300">
                  <c:v>1.7355884787401715E-2</c:v>
                </c:pt>
                <c:pt idx="301">
                  <c:v>1.734231238723671E-2</c:v>
                </c:pt>
                <c:pt idx="302">
                  <c:v>1.7837874887347945E-2</c:v>
                </c:pt>
                <c:pt idx="303">
                  <c:v>1.6870576720798121E-2</c:v>
                </c:pt>
                <c:pt idx="304">
                  <c:v>1.6354212888117017E-2</c:v>
                </c:pt>
                <c:pt idx="305">
                  <c:v>1.5659361306456079E-2</c:v>
                </c:pt>
                <c:pt idx="306">
                  <c:v>1.6661779734729466E-2</c:v>
                </c:pt>
                <c:pt idx="307">
                  <c:v>1.7627431832092363E-2</c:v>
                </c:pt>
                <c:pt idx="308">
                  <c:v>1.8274455705539861E-2</c:v>
                </c:pt>
                <c:pt idx="309">
                  <c:v>1.76163820039172E-2</c:v>
                </c:pt>
                <c:pt idx="310">
                  <c:v>1.6358243382455076E-2</c:v>
                </c:pt>
                <c:pt idx="311">
                  <c:v>1.5497290086110926E-2</c:v>
                </c:pt>
                <c:pt idx="312">
                  <c:v>1.5074150969956271E-2</c:v>
                </c:pt>
                <c:pt idx="313">
                  <c:v>1.4268335692681327E-2</c:v>
                </c:pt>
                <c:pt idx="314">
                  <c:v>1.4957354455100675E-2</c:v>
                </c:pt>
                <c:pt idx="315">
                  <c:v>1.4250784376489819E-2</c:v>
                </c:pt>
                <c:pt idx="316">
                  <c:v>1.4615041684784131E-2</c:v>
                </c:pt>
                <c:pt idx="317">
                  <c:v>1.3171173510204633E-2</c:v>
                </c:pt>
                <c:pt idx="318">
                  <c:v>1.3059904755741918E-2</c:v>
                </c:pt>
                <c:pt idx="319">
                  <c:v>1.3956411964142729E-2</c:v>
                </c:pt>
                <c:pt idx="320">
                  <c:v>1.5292727680668999E-2</c:v>
                </c:pt>
                <c:pt idx="321">
                  <c:v>1.5751865974785402E-2</c:v>
                </c:pt>
                <c:pt idx="322">
                  <c:v>1.484136752380788E-2</c:v>
                </c:pt>
                <c:pt idx="323">
                  <c:v>1.3891057687356257E-2</c:v>
                </c:pt>
                <c:pt idx="324">
                  <c:v>1.4028113114769682E-2</c:v>
                </c:pt>
                <c:pt idx="325">
                  <c:v>1.3928192666655332E-2</c:v>
                </c:pt>
                <c:pt idx="326">
                  <c:v>1.4524146439984646E-2</c:v>
                </c:pt>
                <c:pt idx="327">
                  <c:v>1.4125869765288611E-2</c:v>
                </c:pt>
                <c:pt idx="328">
                  <c:v>1.3952225645953383E-2</c:v>
                </c:pt>
                <c:pt idx="329">
                  <c:v>1.3080967040611161E-2</c:v>
                </c:pt>
                <c:pt idx="330">
                  <c:v>1.1809738995866629E-2</c:v>
                </c:pt>
                <c:pt idx="331">
                  <c:v>1.2597246091318817E-2</c:v>
                </c:pt>
                <c:pt idx="332">
                  <c:v>1.2854524343908876E-2</c:v>
                </c:pt>
                <c:pt idx="333">
                  <c:v>1.3269883462174982E-2</c:v>
                </c:pt>
                <c:pt idx="334">
                  <c:v>1.3545189064585589E-2</c:v>
                </c:pt>
                <c:pt idx="335">
                  <c:v>1.3671514581920802E-2</c:v>
                </c:pt>
                <c:pt idx="336">
                  <c:v>1.3685084270885804E-2</c:v>
                </c:pt>
                <c:pt idx="337">
                  <c:v>1.2004891524767981E-2</c:v>
                </c:pt>
                <c:pt idx="338">
                  <c:v>1.1315015069991375E-2</c:v>
                </c:pt>
                <c:pt idx="339">
                  <c:v>1.2255148773808313E-2</c:v>
                </c:pt>
                <c:pt idx="340">
                  <c:v>1.3099014519927463E-2</c:v>
                </c:pt>
                <c:pt idx="341">
                  <c:v>1.3701665451987862E-2</c:v>
                </c:pt>
                <c:pt idx="342">
                  <c:v>1.3688876194061981E-2</c:v>
                </c:pt>
                <c:pt idx="343">
                  <c:v>1.3364243763946659E-2</c:v>
                </c:pt>
                <c:pt idx="344">
                  <c:v>1.3601339019893839E-2</c:v>
                </c:pt>
                <c:pt idx="345">
                  <c:v>1.4513461025464599E-2</c:v>
                </c:pt>
                <c:pt idx="346">
                  <c:v>1.5356575298463102E-2</c:v>
                </c:pt>
                <c:pt idx="347">
                  <c:v>1.5855512379498362E-2</c:v>
                </c:pt>
                <c:pt idx="348">
                  <c:v>1.4889096231834875E-2</c:v>
                </c:pt>
                <c:pt idx="349">
                  <c:v>1.3918527980136061E-2</c:v>
                </c:pt>
                <c:pt idx="350">
                  <c:v>1.2688594944069221E-2</c:v>
                </c:pt>
                <c:pt idx="351">
                  <c:v>1.1712670034705495E-2</c:v>
                </c:pt>
                <c:pt idx="352">
                  <c:v>1.2027657984452834E-2</c:v>
                </c:pt>
                <c:pt idx="353">
                  <c:v>1.2289213934231446E-2</c:v>
                </c:pt>
                <c:pt idx="354">
                  <c:v>1.288078210240394E-2</c:v>
                </c:pt>
                <c:pt idx="355">
                  <c:v>1.3317934447857881E-2</c:v>
                </c:pt>
                <c:pt idx="356">
                  <c:v>1.1746958384853087E-2</c:v>
                </c:pt>
                <c:pt idx="357">
                  <c:v>1.247525573172968E-2</c:v>
                </c:pt>
                <c:pt idx="358">
                  <c:v>1.1743707110260354E-2</c:v>
                </c:pt>
                <c:pt idx="359">
                  <c:v>1.2298208321553438E-2</c:v>
                </c:pt>
                <c:pt idx="360">
                  <c:v>1.1501586456405788E-2</c:v>
                </c:pt>
                <c:pt idx="361">
                  <c:v>1.1648462151590652E-2</c:v>
                </c:pt>
                <c:pt idx="362">
                  <c:v>1.2585415767320265E-2</c:v>
                </c:pt>
                <c:pt idx="363">
                  <c:v>1.2966439809871631E-2</c:v>
                </c:pt>
                <c:pt idx="364">
                  <c:v>1.1539841705360541E-2</c:v>
                </c:pt>
                <c:pt idx="365">
                  <c:v>1.0577149899472889E-2</c:v>
                </c:pt>
                <c:pt idx="366">
                  <c:v>1.000509489525328E-2</c:v>
                </c:pt>
                <c:pt idx="367">
                  <c:v>1.187057644011421E-2</c:v>
                </c:pt>
                <c:pt idx="368">
                  <c:v>1.1962669838133676E-2</c:v>
                </c:pt>
                <c:pt idx="369">
                  <c:v>1.2258606972354421E-2</c:v>
                </c:pt>
                <c:pt idx="370">
                  <c:v>1.0674583194656509E-2</c:v>
                </c:pt>
                <c:pt idx="371">
                  <c:v>1.0434128462544946E-2</c:v>
                </c:pt>
                <c:pt idx="372">
                  <c:v>1.0789862846371455E-2</c:v>
                </c:pt>
                <c:pt idx="373">
                  <c:v>1.1110259880594182E-2</c:v>
                </c:pt>
                <c:pt idx="374">
                  <c:v>1.1191328296969337E-2</c:v>
                </c:pt>
                <c:pt idx="375">
                  <c:v>1.0840784856707893E-2</c:v>
                </c:pt>
                <c:pt idx="376">
                  <c:v>1.1377380104245069E-2</c:v>
                </c:pt>
                <c:pt idx="377">
                  <c:v>1.1660881962271209E-2</c:v>
                </c:pt>
                <c:pt idx="378">
                  <c:v>1.0483963371920346E-2</c:v>
                </c:pt>
                <c:pt idx="379">
                  <c:v>1.0682053439470061E-2</c:v>
                </c:pt>
                <c:pt idx="380">
                  <c:v>1.1589430490345621E-2</c:v>
                </c:pt>
                <c:pt idx="381">
                  <c:v>1.3675052753660811E-2</c:v>
                </c:pt>
                <c:pt idx="382">
                  <c:v>1.4553291412987735E-2</c:v>
                </c:pt>
                <c:pt idx="383">
                  <c:v>1.4840682207370649E-2</c:v>
                </c:pt>
                <c:pt idx="384">
                  <c:v>1.4430712385010997E-2</c:v>
                </c:pt>
                <c:pt idx="385">
                  <c:v>1.3451123254705887E-2</c:v>
                </c:pt>
                <c:pt idx="386">
                  <c:v>1.3922324977763361E-2</c:v>
                </c:pt>
                <c:pt idx="387">
                  <c:v>1.4636749317198569E-2</c:v>
                </c:pt>
                <c:pt idx="388">
                  <c:v>1.6151738690741681E-2</c:v>
                </c:pt>
                <c:pt idx="389">
                  <c:v>1.5677827208542681E-2</c:v>
                </c:pt>
                <c:pt idx="390">
                  <c:v>1.5953216720456052E-2</c:v>
                </c:pt>
                <c:pt idx="391">
                  <c:v>1.416792078942958E-2</c:v>
                </c:pt>
                <c:pt idx="392">
                  <c:v>1.363144706989472E-2</c:v>
                </c:pt>
                <c:pt idx="393">
                  <c:v>1.2570253336169041E-2</c:v>
                </c:pt>
                <c:pt idx="394">
                  <c:v>1.45321811408042E-2</c:v>
                </c:pt>
                <c:pt idx="395">
                  <c:v>1.5151219263260665E-2</c:v>
                </c:pt>
                <c:pt idx="396">
                  <c:v>1.6158039460212201E-2</c:v>
                </c:pt>
                <c:pt idx="397">
                  <c:v>1.5190311753613401E-2</c:v>
                </c:pt>
                <c:pt idx="398">
                  <c:v>1.5783028205165091E-2</c:v>
                </c:pt>
                <c:pt idx="399">
                  <c:v>1.5120540983143346E-2</c:v>
                </c:pt>
                <c:pt idx="400">
                  <c:v>1.5620712553419893E-2</c:v>
                </c:pt>
                <c:pt idx="401">
                  <c:v>1.5644814616335264E-2</c:v>
                </c:pt>
                <c:pt idx="402">
                  <c:v>1.518171949016602E-2</c:v>
                </c:pt>
                <c:pt idx="403">
                  <c:v>1.5024847365249245E-2</c:v>
                </c:pt>
                <c:pt idx="404">
                  <c:v>1.4712884977751212E-2</c:v>
                </c:pt>
                <c:pt idx="405">
                  <c:v>1.4459406642935263E-2</c:v>
                </c:pt>
                <c:pt idx="406">
                  <c:v>1.5211567063903281E-2</c:v>
                </c:pt>
                <c:pt idx="407">
                  <c:v>1.4058002115386692E-2</c:v>
                </c:pt>
                <c:pt idx="408">
                  <c:v>1.3621437884732947E-2</c:v>
                </c:pt>
                <c:pt idx="409">
                  <c:v>1.095012937608035E-2</c:v>
                </c:pt>
                <c:pt idx="410">
                  <c:v>8.4662313793816384E-3</c:v>
                </c:pt>
                <c:pt idx="411">
                  <c:v>9.088333660699513E-3</c:v>
                </c:pt>
                <c:pt idx="412">
                  <c:v>9.3729614781577746E-3</c:v>
                </c:pt>
                <c:pt idx="413">
                  <c:v>1.1088738331262867E-2</c:v>
                </c:pt>
                <c:pt idx="414">
                  <c:v>8.2955588336880316E-3</c:v>
                </c:pt>
                <c:pt idx="415">
                  <c:v>6.9507343590653938E-3</c:v>
                </c:pt>
                <c:pt idx="416">
                  <c:v>4.9255469541299463E-3</c:v>
                </c:pt>
                <c:pt idx="417">
                  <c:v>4.1123955851557108E-3</c:v>
                </c:pt>
                <c:pt idx="418">
                  <c:v>3.5983748987715876E-3</c:v>
                </c:pt>
                <c:pt idx="419">
                  <c:v>2.7453160048190027E-3</c:v>
                </c:pt>
                <c:pt idx="420">
                  <c:v>3.1687638704665641E-3</c:v>
                </c:pt>
                <c:pt idx="421">
                  <c:v>3.3857728625865491E-3</c:v>
                </c:pt>
                <c:pt idx="422">
                  <c:v>3.2128729369341287E-3</c:v>
                </c:pt>
                <c:pt idx="423">
                  <c:v>1.2301283854064308E-3</c:v>
                </c:pt>
                <c:pt idx="424">
                  <c:v>-6.5220097308843136E-4</c:v>
                </c:pt>
                <c:pt idx="425">
                  <c:v>-3.2187800503366857E-4</c:v>
                </c:pt>
                <c:pt idx="426">
                  <c:v>2.0824307469471713E-3</c:v>
                </c:pt>
                <c:pt idx="427">
                  <c:v>2.7193358371730052E-3</c:v>
                </c:pt>
                <c:pt idx="428">
                  <c:v>3.1434144783127897E-3</c:v>
                </c:pt>
                <c:pt idx="429">
                  <c:v>3.2401341170134011E-3</c:v>
                </c:pt>
                <c:pt idx="430">
                  <c:v>2.4856546163633192E-3</c:v>
                </c:pt>
                <c:pt idx="431">
                  <c:v>2.3596475022671201E-3</c:v>
                </c:pt>
                <c:pt idx="432">
                  <c:v>1.8860956539895801E-3</c:v>
                </c:pt>
                <c:pt idx="433">
                  <c:v>3.0334758088372852E-3</c:v>
                </c:pt>
                <c:pt idx="434">
                  <c:v>3.3640644718694892E-3</c:v>
                </c:pt>
                <c:pt idx="435">
                  <c:v>1.8810135227666125E-3</c:v>
                </c:pt>
                <c:pt idx="436">
                  <c:v>1.2515702470010238E-3</c:v>
                </c:pt>
                <c:pt idx="437">
                  <c:v>1.0992272598186385E-3</c:v>
                </c:pt>
                <c:pt idx="438">
                  <c:v>1.8704271415294826E-3</c:v>
                </c:pt>
                <c:pt idx="439">
                  <c:v>1.6509553265400721E-3</c:v>
                </c:pt>
                <c:pt idx="440">
                  <c:v>-3.6672548963294832E-4</c:v>
                </c:pt>
                <c:pt idx="441">
                  <c:v>-2.0892825906020812E-3</c:v>
                </c:pt>
                <c:pt idx="442">
                  <c:v>-3.3411271896061612E-3</c:v>
                </c:pt>
                <c:pt idx="443">
                  <c:v>-1.7756913309976011E-3</c:v>
                </c:pt>
                <c:pt idx="444">
                  <c:v>-1.4674529234605584E-3</c:v>
                </c:pt>
                <c:pt idx="445">
                  <c:v>-1.0966983442944993E-3</c:v>
                </c:pt>
                <c:pt idx="446">
                  <c:v>-1.9908903407223643E-3</c:v>
                </c:pt>
                <c:pt idx="447">
                  <c:v>-2.5080391442963016E-3</c:v>
                </c:pt>
                <c:pt idx="448">
                  <c:v>-1.1799279396849309E-3</c:v>
                </c:pt>
                <c:pt idx="449">
                  <c:v>-1.516182379555364E-3</c:v>
                </c:pt>
                <c:pt idx="450">
                  <c:v>9.0562314183043253E-4</c:v>
                </c:pt>
                <c:pt idx="451">
                  <c:v>-1.1630129087769831E-3</c:v>
                </c:pt>
                <c:pt idx="452">
                  <c:v>-5.2085070669279326E-4</c:v>
                </c:pt>
                <c:pt idx="453">
                  <c:v>-1.2610139301643401E-3</c:v>
                </c:pt>
                <c:pt idx="454">
                  <c:v>-1.9960554341143582E-3</c:v>
                </c:pt>
                <c:pt idx="455">
                  <c:v>-2.4597078871902095E-3</c:v>
                </c:pt>
                <c:pt idx="456">
                  <c:v>-2.716005544638295E-3</c:v>
                </c:pt>
                <c:pt idx="457">
                  <c:v>-5.5736911438842424E-4</c:v>
                </c:pt>
                <c:pt idx="458">
                  <c:v>-2.2853332821544487E-3</c:v>
                </c:pt>
                <c:pt idx="459">
                  <c:v>-4.4843085369333114E-3</c:v>
                </c:pt>
                <c:pt idx="460">
                  <c:v>-3.7214332238680163E-3</c:v>
                </c:pt>
                <c:pt idx="461">
                  <c:v>-2.5603339984988315E-3</c:v>
                </c:pt>
                <c:pt idx="462">
                  <c:v>-2.3884627728096812E-4</c:v>
                </c:pt>
                <c:pt idx="463">
                  <c:v>2.7552602499410103E-4</c:v>
                </c:pt>
                <c:pt idx="464">
                  <c:v>1.746763782273278E-3</c:v>
                </c:pt>
                <c:pt idx="465">
                  <c:v>1.3118207964665201E-3</c:v>
                </c:pt>
                <c:pt idx="466">
                  <c:v>-8.4807649624433058E-4</c:v>
                </c:pt>
                <c:pt idx="467">
                  <c:v>-2.0255957229037857E-3</c:v>
                </c:pt>
                <c:pt idx="468">
                  <c:v>-2.7611004217661652E-3</c:v>
                </c:pt>
                <c:pt idx="469">
                  <c:v>-3.7110966444233407E-3</c:v>
                </c:pt>
                <c:pt idx="470">
                  <c:v>-4.3637274286519694E-3</c:v>
                </c:pt>
                <c:pt idx="471">
                  <c:v>-4.6465208133439498E-3</c:v>
                </c:pt>
                <c:pt idx="472">
                  <c:v>-3.4969205008249329E-3</c:v>
                </c:pt>
                <c:pt idx="473">
                  <c:v>-3.4369072239621482E-3</c:v>
                </c:pt>
                <c:pt idx="474">
                  <c:v>-4.6451406577517696E-3</c:v>
                </c:pt>
                <c:pt idx="475">
                  <c:v>-6.4308622006044557E-3</c:v>
                </c:pt>
                <c:pt idx="476">
                  <c:v>-4.2411891599149834E-3</c:v>
                </c:pt>
                <c:pt idx="477">
                  <c:v>-2.8511026190112788E-3</c:v>
                </c:pt>
                <c:pt idx="478">
                  <c:v>-1.8225442465216637E-3</c:v>
                </c:pt>
                <c:pt idx="479">
                  <c:v>-3.5011826356536242E-3</c:v>
                </c:pt>
                <c:pt idx="480">
                  <c:v>-2.251821068355816E-3</c:v>
                </c:pt>
                <c:pt idx="481">
                  <c:v>-4.3451801663709246E-3</c:v>
                </c:pt>
                <c:pt idx="482">
                  <c:v>-5.5640665995662694E-3</c:v>
                </c:pt>
                <c:pt idx="483">
                  <c:v>-5.8215994951797212E-3</c:v>
                </c:pt>
                <c:pt idx="484">
                  <c:v>-4.5873073825592478E-3</c:v>
                </c:pt>
                <c:pt idx="485">
                  <c:v>-4.9436113505264574E-3</c:v>
                </c:pt>
                <c:pt idx="486">
                  <c:v>-5.5657312237139284E-3</c:v>
                </c:pt>
                <c:pt idx="487">
                  <c:v>-3.3674360146005843E-3</c:v>
                </c:pt>
                <c:pt idx="488">
                  <c:v>-2.6160751884960602E-3</c:v>
                </c:pt>
                <c:pt idx="489">
                  <c:v>-4.2887190588033934E-3</c:v>
                </c:pt>
                <c:pt idx="490">
                  <c:v>-5.3758583855688753E-3</c:v>
                </c:pt>
                <c:pt idx="491">
                  <c:v>-6.1056510454247032E-3</c:v>
                </c:pt>
                <c:pt idx="492">
                  <c:v>-5.7174272451165093E-3</c:v>
                </c:pt>
                <c:pt idx="493">
                  <c:v>-5.7014465522690913E-3</c:v>
                </c:pt>
                <c:pt idx="494">
                  <c:v>-4.1593737990412031E-3</c:v>
                </c:pt>
                <c:pt idx="495">
                  <c:v>-2.9704820030279052E-3</c:v>
                </c:pt>
                <c:pt idx="496">
                  <c:v>-8.3657397310797437E-4</c:v>
                </c:pt>
                <c:pt idx="497">
                  <c:v>-2.7779886184577333E-3</c:v>
                </c:pt>
                <c:pt idx="498">
                  <c:v>-3.7866249688281398E-3</c:v>
                </c:pt>
                <c:pt idx="499">
                  <c:v>-5.4799740747470014E-3</c:v>
                </c:pt>
                <c:pt idx="500">
                  <c:v>-4.9897617777877722E-3</c:v>
                </c:pt>
                <c:pt idx="501">
                  <c:v>-5.3049652318759785E-3</c:v>
                </c:pt>
                <c:pt idx="502">
                  <c:v>-4.8849280728293304E-3</c:v>
                </c:pt>
                <c:pt idx="503">
                  <c:v>-4.2603152764256365E-3</c:v>
                </c:pt>
                <c:pt idx="504">
                  <c:v>-2.5585075751040692E-3</c:v>
                </c:pt>
                <c:pt idx="505">
                  <c:v>-4.7509388781093636E-3</c:v>
                </c:pt>
                <c:pt idx="506">
                  <c:v>-5.6731696371325416E-3</c:v>
                </c:pt>
                <c:pt idx="507">
                  <c:v>-7.1548434203757161E-3</c:v>
                </c:pt>
                <c:pt idx="508">
                  <c:v>-6.9181933222192933E-3</c:v>
                </c:pt>
                <c:pt idx="509">
                  <c:v>-8.1945917950692528E-3</c:v>
                </c:pt>
                <c:pt idx="510">
                  <c:v>-7.7993727963827052E-3</c:v>
                </c:pt>
                <c:pt idx="511">
                  <c:v>-5.7433062686330924E-3</c:v>
                </c:pt>
                <c:pt idx="512">
                  <c:v>-2.3103947293158212E-3</c:v>
                </c:pt>
                <c:pt idx="513">
                  <c:v>-1.8290082899608045E-3</c:v>
                </c:pt>
                <c:pt idx="514">
                  <c:v>-2.9207756663298719E-3</c:v>
                </c:pt>
                <c:pt idx="515">
                  <c:v>-2.4469476207572192E-3</c:v>
                </c:pt>
                <c:pt idx="516">
                  <c:v>-2.4760669767645827E-3</c:v>
                </c:pt>
                <c:pt idx="517">
                  <c:v>-8.234939153613952E-4</c:v>
                </c:pt>
                <c:pt idx="518">
                  <c:v>-1.907363612664143E-3</c:v>
                </c:pt>
                <c:pt idx="519">
                  <c:v>4.1147953681337947E-4</c:v>
                </c:pt>
                <c:pt idx="520">
                  <c:v>1.2790361745178421E-3</c:v>
                </c:pt>
              </c:numCache>
            </c:numRef>
          </c:val>
        </c:ser>
        <c:marker val="1"/>
        <c:axId val="139492352"/>
        <c:axId val="139510912"/>
      </c:lineChart>
      <c:catAx>
        <c:axId val="1394923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Comprimento</a:t>
                </a:r>
                <a:r>
                  <a:rPr lang="en-US" baseline="0"/>
                  <a:t> de onda (</a:t>
                </a:r>
                <a:r>
                  <a:rPr lang="el-GR" baseline="0">
                    <a:latin typeface="Calibri"/>
                  </a:rPr>
                  <a:t>λ</a:t>
                </a:r>
                <a:r>
                  <a:rPr lang="pt-BR" baseline="0">
                    <a:latin typeface="Calibri"/>
                  </a:rPr>
                  <a:t> nm)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3844991221416183"/>
              <c:y val="0.91204288189994542"/>
            </c:manualLayout>
          </c:layout>
        </c:title>
        <c:numFmt formatCode="General" sourceLinked="1"/>
        <c:tickLblPos val="low"/>
        <c:crossAx val="139510912"/>
        <c:crosses val="autoZero"/>
        <c:auto val="1"/>
        <c:lblAlgn val="ctr"/>
        <c:lblOffset val="100"/>
      </c:catAx>
      <c:valAx>
        <c:axId val="1395109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(m </a:t>
                </a:r>
                <a:r>
                  <a:rPr lang="en-US" sz="1100" baseline="30000"/>
                  <a:t>-1</a:t>
                </a:r>
                <a:r>
                  <a:rPr lang="en-US" sz="1100" b="1" i="0" u="none" strike="noStrike" baseline="0"/>
                  <a:t>)</a:t>
                </a:r>
                <a:endParaRPr lang="en-US" sz="1100" baseline="30000"/>
              </a:p>
            </c:rich>
          </c:tx>
          <c:layout/>
        </c:title>
        <c:numFmt formatCode="General" sourceLinked="1"/>
        <c:tickLblPos val="nextTo"/>
        <c:crossAx val="139492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3186450131233556"/>
          <c:y val="3.3924848451978309E-2"/>
          <c:w val="6.6887029746281731E-2"/>
          <c:h val="0.96248738214864349"/>
        </c:manualLayout>
      </c:layout>
      <c:txPr>
        <a:bodyPr/>
        <a:lstStyle/>
        <a:p>
          <a:pPr>
            <a:defRPr sz="600"/>
          </a:pPr>
          <a:endParaRPr lang="en-US"/>
        </a:p>
      </c:txPr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800" dirty="0" smtClean="0"/>
              <a:t>Coeficientes de Absorção Total (t) e Específica (e) do CDOM + Detrito + água</a:t>
            </a:r>
            <a:endParaRPr lang="en-US" sz="1800" dirty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cked"/>
        <c:ser>
          <c:idx val="0"/>
          <c:order val="0"/>
          <c:tx>
            <c:v>400_e</c:v>
          </c:tx>
          <c:spPr>
            <a:ln w="34925" cap="rnd">
              <a:solidFill>
                <a:schemeClr val="accent5">
                  <a:shade val="4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ADG_T!$E$2:$E$31</c:f>
              <c:strCache>
                <c:ptCount val="30"/>
                <c:pt idx="0">
                  <c:v>P01</c:v>
                </c:pt>
                <c:pt idx="1">
                  <c:v>P02</c:v>
                </c:pt>
                <c:pt idx="2">
                  <c:v>P03</c:v>
                </c:pt>
                <c:pt idx="3">
                  <c:v>P04</c:v>
                </c:pt>
                <c:pt idx="4">
                  <c:v>P05</c:v>
                </c:pt>
                <c:pt idx="5">
                  <c:v>P06</c:v>
                </c:pt>
                <c:pt idx="6">
                  <c:v>P07</c:v>
                </c:pt>
                <c:pt idx="7">
                  <c:v>P08</c:v>
                </c:pt>
                <c:pt idx="8">
                  <c:v>P09</c:v>
                </c:pt>
                <c:pt idx="9">
                  <c:v>P10</c:v>
                </c:pt>
                <c:pt idx="10">
                  <c:v>P11</c:v>
                </c:pt>
                <c:pt idx="11">
                  <c:v>P12</c:v>
                </c:pt>
                <c:pt idx="12">
                  <c:v>P13</c:v>
                </c:pt>
                <c:pt idx="13">
                  <c:v>P14</c:v>
                </c:pt>
                <c:pt idx="14">
                  <c:v>P15</c:v>
                </c:pt>
                <c:pt idx="15">
                  <c:v>P16</c:v>
                </c:pt>
                <c:pt idx="16">
                  <c:v>P17</c:v>
                </c:pt>
                <c:pt idx="17">
                  <c:v>P18</c:v>
                </c:pt>
                <c:pt idx="18">
                  <c:v>P19</c:v>
                </c:pt>
                <c:pt idx="19">
                  <c:v>P20</c:v>
                </c:pt>
                <c:pt idx="20">
                  <c:v>P21</c:v>
                </c:pt>
                <c:pt idx="21">
                  <c:v>P22</c:v>
                </c:pt>
                <c:pt idx="22">
                  <c:v>P23</c:v>
                </c:pt>
                <c:pt idx="23">
                  <c:v>P24</c:v>
                </c:pt>
                <c:pt idx="24">
                  <c:v>P25</c:v>
                </c:pt>
                <c:pt idx="25">
                  <c:v>P26</c:v>
                </c:pt>
                <c:pt idx="26">
                  <c:v>P27</c:v>
                </c:pt>
                <c:pt idx="27">
                  <c:v>P28</c:v>
                </c:pt>
                <c:pt idx="28">
                  <c:v>P29</c:v>
                </c:pt>
                <c:pt idx="29">
                  <c:v>P30</c:v>
                </c:pt>
              </c:strCache>
            </c:strRef>
          </c:cat>
          <c:val>
            <c:numRef>
              <c:f>ADG_T!$R$68:$AU$68</c:f>
              <c:numCache>
                <c:formatCode>0.00</c:formatCode>
                <c:ptCount val="30"/>
                <c:pt idx="0">
                  <c:v>3.7034935361128611</c:v>
                </c:pt>
                <c:pt idx="1">
                  <c:v>1.7093450397747385</c:v>
                </c:pt>
                <c:pt idx="2">
                  <c:v>1.0437134905868348</c:v>
                </c:pt>
                <c:pt idx="3">
                  <c:v>4.7509238862912468</c:v>
                </c:pt>
                <c:pt idx="4">
                  <c:v>1.1525527417711805</c:v>
                </c:pt>
                <c:pt idx="5">
                  <c:v>1.5657646700468613</c:v>
                </c:pt>
                <c:pt idx="6">
                  <c:v>0.95904590736398543</c:v>
                </c:pt>
                <c:pt idx="8">
                  <c:v>0.51160299702156342</c:v>
                </c:pt>
                <c:pt idx="9">
                  <c:v>2.6257477913003897</c:v>
                </c:pt>
                <c:pt idx="10">
                  <c:v>0.69153620342356314</c:v>
                </c:pt>
                <c:pt idx="11">
                  <c:v>4.6377778881324661</c:v>
                </c:pt>
                <c:pt idx="12">
                  <c:v>2.6129936279543742</c:v>
                </c:pt>
                <c:pt idx="13">
                  <c:v>5.1428025212808866</c:v>
                </c:pt>
                <c:pt idx="14">
                  <c:v>3.6710694660372729</c:v>
                </c:pt>
                <c:pt idx="15">
                  <c:v>3.5344461474779392</c:v>
                </c:pt>
                <c:pt idx="16">
                  <c:v>1.6842774771273223</c:v>
                </c:pt>
                <c:pt idx="17">
                  <c:v>2.2798058313012177</c:v>
                </c:pt>
                <c:pt idx="18">
                  <c:v>4.5291451139041365</c:v>
                </c:pt>
                <c:pt idx="19">
                  <c:v>4.8549140476602384</c:v>
                </c:pt>
                <c:pt idx="20">
                  <c:v>5.2281315816589045</c:v>
                </c:pt>
                <c:pt idx="21">
                  <c:v>6.1309866301487199</c:v>
                </c:pt>
                <c:pt idx="22">
                  <c:v>3.0053121960618827</c:v>
                </c:pt>
                <c:pt idx="23">
                  <c:v>2.9664537088161942</c:v>
                </c:pt>
                <c:pt idx="24">
                  <c:v>5.6081248857254664</c:v>
                </c:pt>
                <c:pt idx="25">
                  <c:v>2.1430764167652443</c:v>
                </c:pt>
                <c:pt idx="26">
                  <c:v>4.8750624020236488</c:v>
                </c:pt>
                <c:pt idx="27">
                  <c:v>5.9737957586582082</c:v>
                </c:pt>
                <c:pt idx="28">
                  <c:v>11.738477337545946</c:v>
                </c:pt>
                <c:pt idx="29">
                  <c:v>16.451626938866639</c:v>
                </c:pt>
              </c:numCache>
            </c:numRef>
          </c:val>
        </c:ser>
        <c:ser>
          <c:idx val="1"/>
          <c:order val="1"/>
          <c:tx>
            <c:v>401_e</c:v>
          </c:tx>
          <c:spPr>
            <a:ln w="34925" cap="rnd">
              <a:solidFill>
                <a:srgbClr val="0070C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ADG_T!$E$2:$E$31</c:f>
              <c:strCache>
                <c:ptCount val="30"/>
                <c:pt idx="0">
                  <c:v>P01</c:v>
                </c:pt>
                <c:pt idx="1">
                  <c:v>P02</c:v>
                </c:pt>
                <c:pt idx="2">
                  <c:v>P03</c:v>
                </c:pt>
                <c:pt idx="3">
                  <c:v>P04</c:v>
                </c:pt>
                <c:pt idx="4">
                  <c:v>P05</c:v>
                </c:pt>
                <c:pt idx="5">
                  <c:v>P06</c:v>
                </c:pt>
                <c:pt idx="6">
                  <c:v>P07</c:v>
                </c:pt>
                <c:pt idx="7">
                  <c:v>P08</c:v>
                </c:pt>
                <c:pt idx="8">
                  <c:v>P09</c:v>
                </c:pt>
                <c:pt idx="9">
                  <c:v>P10</c:v>
                </c:pt>
                <c:pt idx="10">
                  <c:v>P11</c:v>
                </c:pt>
                <c:pt idx="11">
                  <c:v>P12</c:v>
                </c:pt>
                <c:pt idx="12">
                  <c:v>P13</c:v>
                </c:pt>
                <c:pt idx="13">
                  <c:v>P14</c:v>
                </c:pt>
                <c:pt idx="14">
                  <c:v>P15</c:v>
                </c:pt>
                <c:pt idx="15">
                  <c:v>P16</c:v>
                </c:pt>
                <c:pt idx="16">
                  <c:v>P17</c:v>
                </c:pt>
                <c:pt idx="17">
                  <c:v>P18</c:v>
                </c:pt>
                <c:pt idx="18">
                  <c:v>P19</c:v>
                </c:pt>
                <c:pt idx="19">
                  <c:v>P20</c:v>
                </c:pt>
                <c:pt idx="20">
                  <c:v>P21</c:v>
                </c:pt>
                <c:pt idx="21">
                  <c:v>P22</c:v>
                </c:pt>
                <c:pt idx="22">
                  <c:v>P23</c:v>
                </c:pt>
                <c:pt idx="23">
                  <c:v>P24</c:v>
                </c:pt>
                <c:pt idx="24">
                  <c:v>P25</c:v>
                </c:pt>
                <c:pt idx="25">
                  <c:v>P26</c:v>
                </c:pt>
                <c:pt idx="26">
                  <c:v>P27</c:v>
                </c:pt>
                <c:pt idx="27">
                  <c:v>P28</c:v>
                </c:pt>
                <c:pt idx="28">
                  <c:v>P29</c:v>
                </c:pt>
                <c:pt idx="29">
                  <c:v>P30</c:v>
                </c:pt>
              </c:strCache>
            </c:strRef>
          </c:cat>
          <c:val>
            <c:numRef>
              <c:f>ADG_T!$R$69:$AU$69</c:f>
              <c:numCache>
                <c:formatCode>0.00</c:formatCode>
                <c:ptCount val="30"/>
                <c:pt idx="0">
                  <c:v>3.6625528002820142</c:v>
                </c:pt>
                <c:pt idx="1">
                  <c:v>1.6927483303494217</c:v>
                </c:pt>
                <c:pt idx="2">
                  <c:v>1.0309748852280758</c:v>
                </c:pt>
                <c:pt idx="3">
                  <c:v>4.698857576155028</c:v>
                </c:pt>
                <c:pt idx="4">
                  <c:v>1.1414598156999618</c:v>
                </c:pt>
                <c:pt idx="5">
                  <c:v>1.5471088775550976</c:v>
                </c:pt>
                <c:pt idx="6">
                  <c:v>0.94829077333910594</c:v>
                </c:pt>
                <c:pt idx="8">
                  <c:v>0.50888560403044725</c:v>
                </c:pt>
                <c:pt idx="9">
                  <c:v>2.5980562387388786</c:v>
                </c:pt>
                <c:pt idx="10">
                  <c:v>0.68322363173478373</c:v>
                </c:pt>
                <c:pt idx="11">
                  <c:v>4.5794282375677948</c:v>
                </c:pt>
                <c:pt idx="12">
                  <c:v>2.5822771560780864</c:v>
                </c:pt>
                <c:pt idx="13">
                  <c:v>5.0680189785218666</c:v>
                </c:pt>
                <c:pt idx="14">
                  <c:v>3.6277150940318688</c:v>
                </c:pt>
                <c:pt idx="15">
                  <c:v>3.4862587525349582</c:v>
                </c:pt>
                <c:pt idx="16">
                  <c:v>1.6752893330811613</c:v>
                </c:pt>
                <c:pt idx="17">
                  <c:v>2.2497813473417159</c:v>
                </c:pt>
                <c:pt idx="18">
                  <c:v>4.4693428944122946</c:v>
                </c:pt>
                <c:pt idx="19">
                  <c:v>4.7827963079468212</c:v>
                </c:pt>
                <c:pt idx="20">
                  <c:v>5.1619703500917655</c:v>
                </c:pt>
                <c:pt idx="21">
                  <c:v>6.0446490612969264</c:v>
                </c:pt>
                <c:pt idx="22">
                  <c:v>2.9606445830816477</c:v>
                </c:pt>
                <c:pt idx="23">
                  <c:v>2.9279311750721253</c:v>
                </c:pt>
                <c:pt idx="24">
                  <c:v>5.5404519882207985</c:v>
                </c:pt>
                <c:pt idx="25">
                  <c:v>2.115998908710619</c:v>
                </c:pt>
                <c:pt idx="26">
                  <c:v>4.8158784889564785</c:v>
                </c:pt>
                <c:pt idx="27">
                  <c:v>5.9078976579149654</c:v>
                </c:pt>
                <c:pt idx="28">
                  <c:v>11.587293351389954</c:v>
                </c:pt>
                <c:pt idx="29">
                  <c:v>16.273799467557289</c:v>
                </c:pt>
              </c:numCache>
            </c:numRef>
          </c:val>
        </c:ser>
        <c:marker val="1"/>
        <c:axId val="135938816"/>
        <c:axId val="135940352"/>
      </c:lineChart>
      <c:lineChart>
        <c:grouping val="stacked"/>
        <c:ser>
          <c:idx val="3"/>
          <c:order val="2"/>
          <c:tx>
            <c:v>400_t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ADG_T!$E$2:$E$31</c:f>
              <c:strCache>
                <c:ptCount val="30"/>
                <c:pt idx="0">
                  <c:v>P01</c:v>
                </c:pt>
                <c:pt idx="1">
                  <c:v>P02</c:v>
                </c:pt>
                <c:pt idx="2">
                  <c:v>P03</c:v>
                </c:pt>
                <c:pt idx="3">
                  <c:v>P04</c:v>
                </c:pt>
                <c:pt idx="4">
                  <c:v>P05</c:v>
                </c:pt>
                <c:pt idx="5">
                  <c:v>P06</c:v>
                </c:pt>
                <c:pt idx="6">
                  <c:v>P07</c:v>
                </c:pt>
                <c:pt idx="7">
                  <c:v>P08</c:v>
                </c:pt>
                <c:pt idx="8">
                  <c:v>P09</c:v>
                </c:pt>
                <c:pt idx="9">
                  <c:v>P10</c:v>
                </c:pt>
                <c:pt idx="10">
                  <c:v>P11</c:v>
                </c:pt>
                <c:pt idx="11">
                  <c:v>P12</c:v>
                </c:pt>
                <c:pt idx="12">
                  <c:v>P13</c:v>
                </c:pt>
                <c:pt idx="13">
                  <c:v>P14</c:v>
                </c:pt>
                <c:pt idx="14">
                  <c:v>P15</c:v>
                </c:pt>
                <c:pt idx="15">
                  <c:v>P16</c:v>
                </c:pt>
                <c:pt idx="16">
                  <c:v>P17</c:v>
                </c:pt>
                <c:pt idx="17">
                  <c:v>P18</c:v>
                </c:pt>
                <c:pt idx="18">
                  <c:v>P19</c:v>
                </c:pt>
                <c:pt idx="19">
                  <c:v>P20</c:v>
                </c:pt>
                <c:pt idx="20">
                  <c:v>P21</c:v>
                </c:pt>
                <c:pt idx="21">
                  <c:v>P22</c:v>
                </c:pt>
                <c:pt idx="22">
                  <c:v>P23</c:v>
                </c:pt>
                <c:pt idx="23">
                  <c:v>P24</c:v>
                </c:pt>
                <c:pt idx="24">
                  <c:v>P25</c:v>
                </c:pt>
                <c:pt idx="25">
                  <c:v>P26</c:v>
                </c:pt>
                <c:pt idx="26">
                  <c:v>P27</c:v>
                </c:pt>
                <c:pt idx="27">
                  <c:v>P28</c:v>
                </c:pt>
                <c:pt idx="28">
                  <c:v>P29</c:v>
                </c:pt>
                <c:pt idx="29">
                  <c:v>P30</c:v>
                </c:pt>
              </c:strCache>
            </c:strRef>
          </c:cat>
          <c:val>
            <c:numRef>
              <c:f>ADG_T!$G$2:$G$31</c:f>
              <c:numCache>
                <c:formatCode>General</c:formatCode>
                <c:ptCount val="30"/>
                <c:pt idx="0">
                  <c:v>3.7034935361128611</c:v>
                </c:pt>
                <c:pt idx="1">
                  <c:v>2.2460793822640621</c:v>
                </c:pt>
                <c:pt idx="2">
                  <c:v>2.8055018626974619</c:v>
                </c:pt>
                <c:pt idx="3">
                  <c:v>3.1356097649521391</c:v>
                </c:pt>
                <c:pt idx="4">
                  <c:v>2.9044329092633077</c:v>
                </c:pt>
                <c:pt idx="5">
                  <c:v>3.1002140466928658</c:v>
                </c:pt>
                <c:pt idx="6">
                  <c:v>3.0689469035646577</c:v>
                </c:pt>
                <c:pt idx="7">
                  <c:v>2.6297088437857319</c:v>
                </c:pt>
                <c:pt idx="8">
                  <c:v>7.3159228574082524</c:v>
                </c:pt>
                <c:pt idx="9">
                  <c:v>4.0173941206896471</c:v>
                </c:pt>
                <c:pt idx="10">
                  <c:v>2.4342074360509027</c:v>
                </c:pt>
                <c:pt idx="11">
                  <c:v>2.9218000695234023</c:v>
                </c:pt>
                <c:pt idx="12">
                  <c:v>2.7175133730726202</c:v>
                </c:pt>
                <c:pt idx="13">
                  <c:v>2.7771133614915615</c:v>
                </c:pt>
                <c:pt idx="14">
                  <c:v>3.3406732140939366</c:v>
                </c:pt>
                <c:pt idx="15">
                  <c:v>2.9689347638814638</c:v>
                </c:pt>
                <c:pt idx="16">
                  <c:v>2.0211329725527802</c:v>
                </c:pt>
                <c:pt idx="17">
                  <c:v>2.8725553474395999</c:v>
                </c:pt>
                <c:pt idx="18">
                  <c:v>2.8986528728987313</c:v>
                </c:pt>
                <c:pt idx="19">
                  <c:v>3.0585958500259642</c:v>
                </c:pt>
                <c:pt idx="20">
                  <c:v>3.1368789489951947</c:v>
                </c:pt>
                <c:pt idx="21">
                  <c:v>3.3107327802803601</c:v>
                </c:pt>
                <c:pt idx="22">
                  <c:v>2.8850997082193452</c:v>
                </c:pt>
                <c:pt idx="23">
                  <c:v>2.6698083379345197</c:v>
                </c:pt>
                <c:pt idx="24">
                  <c:v>3.6452811757213612</c:v>
                </c:pt>
                <c:pt idx="25">
                  <c:v>3.5360760876626887</c:v>
                </c:pt>
                <c:pt idx="26">
                  <c:v>3.4125436814164827</c:v>
                </c:pt>
                <c:pt idx="27">
                  <c:v>3.2855876672620115</c:v>
                </c:pt>
                <c:pt idx="28">
                  <c:v>3.1693888811374076</c:v>
                </c:pt>
                <c:pt idx="29">
                  <c:v>3.9483904653279875</c:v>
                </c:pt>
              </c:numCache>
            </c:numRef>
          </c:val>
        </c:ser>
        <c:ser>
          <c:idx val="4"/>
          <c:order val="3"/>
          <c:tx>
            <c:v>401_t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ADG_T!$E$2:$E$31</c:f>
              <c:strCache>
                <c:ptCount val="30"/>
                <c:pt idx="0">
                  <c:v>P01</c:v>
                </c:pt>
                <c:pt idx="1">
                  <c:v>P02</c:v>
                </c:pt>
                <c:pt idx="2">
                  <c:v>P03</c:v>
                </c:pt>
                <c:pt idx="3">
                  <c:v>P04</c:v>
                </c:pt>
                <c:pt idx="4">
                  <c:v>P05</c:v>
                </c:pt>
                <c:pt idx="5">
                  <c:v>P06</c:v>
                </c:pt>
                <c:pt idx="6">
                  <c:v>P07</c:v>
                </c:pt>
                <c:pt idx="7">
                  <c:v>P08</c:v>
                </c:pt>
                <c:pt idx="8">
                  <c:v>P09</c:v>
                </c:pt>
                <c:pt idx="9">
                  <c:v>P10</c:v>
                </c:pt>
                <c:pt idx="10">
                  <c:v>P11</c:v>
                </c:pt>
                <c:pt idx="11">
                  <c:v>P12</c:v>
                </c:pt>
                <c:pt idx="12">
                  <c:v>P13</c:v>
                </c:pt>
                <c:pt idx="13">
                  <c:v>P14</c:v>
                </c:pt>
                <c:pt idx="14">
                  <c:v>P15</c:v>
                </c:pt>
                <c:pt idx="15">
                  <c:v>P16</c:v>
                </c:pt>
                <c:pt idx="16">
                  <c:v>P17</c:v>
                </c:pt>
                <c:pt idx="17">
                  <c:v>P18</c:v>
                </c:pt>
                <c:pt idx="18">
                  <c:v>P19</c:v>
                </c:pt>
                <c:pt idx="19">
                  <c:v>P20</c:v>
                </c:pt>
                <c:pt idx="20">
                  <c:v>P21</c:v>
                </c:pt>
                <c:pt idx="21">
                  <c:v>P22</c:v>
                </c:pt>
                <c:pt idx="22">
                  <c:v>P23</c:v>
                </c:pt>
                <c:pt idx="23">
                  <c:v>P24</c:v>
                </c:pt>
                <c:pt idx="24">
                  <c:v>P25</c:v>
                </c:pt>
                <c:pt idx="25">
                  <c:v>P26</c:v>
                </c:pt>
                <c:pt idx="26">
                  <c:v>P27</c:v>
                </c:pt>
                <c:pt idx="27">
                  <c:v>P28</c:v>
                </c:pt>
                <c:pt idx="28">
                  <c:v>P29</c:v>
                </c:pt>
                <c:pt idx="29">
                  <c:v>P30</c:v>
                </c:pt>
              </c:strCache>
            </c:strRef>
          </c:cat>
          <c:val>
            <c:numRef>
              <c:f>ADG_T!$H$2:$H$31</c:f>
              <c:numCache>
                <c:formatCode>General</c:formatCode>
                <c:ptCount val="30"/>
                <c:pt idx="0">
                  <c:v>3.6625528002820191</c:v>
                </c:pt>
                <c:pt idx="1">
                  <c:v>2.2242713060791952</c:v>
                </c:pt>
                <c:pt idx="2">
                  <c:v>2.7712604914930967</c:v>
                </c:pt>
                <c:pt idx="3">
                  <c:v>3.1012460002622726</c:v>
                </c:pt>
                <c:pt idx="4">
                  <c:v>2.8764787355638335</c:v>
                </c:pt>
                <c:pt idx="5">
                  <c:v>3.063275577559144</c:v>
                </c:pt>
                <c:pt idx="6">
                  <c:v>3.0345304746850532</c:v>
                </c:pt>
                <c:pt idx="7">
                  <c:v>2.5997991586125835</c:v>
                </c:pt>
                <c:pt idx="8">
                  <c:v>7.2770641376353353</c:v>
                </c:pt>
                <c:pt idx="9">
                  <c:v>3.9750260452705732</c:v>
                </c:pt>
                <c:pt idx="10">
                  <c:v>2.404947183706402</c:v>
                </c:pt>
                <c:pt idx="11">
                  <c:v>2.8850397896676596</c:v>
                </c:pt>
                <c:pt idx="12">
                  <c:v>2.6855682423212812</c:v>
                </c:pt>
                <c:pt idx="13">
                  <c:v>2.7367302484016967</c:v>
                </c:pt>
                <c:pt idx="14">
                  <c:v>3.3012207355690188</c:v>
                </c:pt>
                <c:pt idx="15">
                  <c:v>2.9284573521293402</c:v>
                </c:pt>
                <c:pt idx="16">
                  <c:v>2.0103471996973834</c:v>
                </c:pt>
                <c:pt idx="17">
                  <c:v>2.8347244976505941</c:v>
                </c:pt>
                <c:pt idx="18">
                  <c:v>2.8603794524239601</c:v>
                </c:pt>
                <c:pt idx="19">
                  <c:v>3.0131616740064802</c:v>
                </c:pt>
                <c:pt idx="20">
                  <c:v>3.0971822100549202</c:v>
                </c:pt>
                <c:pt idx="21">
                  <c:v>3.2641104931003802</c:v>
                </c:pt>
                <c:pt idx="22">
                  <c:v>2.8422187997583168</c:v>
                </c:pt>
                <c:pt idx="23">
                  <c:v>2.6351380575648475</c:v>
                </c:pt>
                <c:pt idx="24">
                  <c:v>3.6012937923433244</c:v>
                </c:pt>
                <c:pt idx="25">
                  <c:v>3.4913981993725565</c:v>
                </c:pt>
                <c:pt idx="26">
                  <c:v>3.3711149422695015</c:v>
                </c:pt>
                <c:pt idx="27">
                  <c:v>3.2493437118532036</c:v>
                </c:pt>
                <c:pt idx="28">
                  <c:v>3.1285692048752689</c:v>
                </c:pt>
                <c:pt idx="29">
                  <c:v>3.9057118722137032</c:v>
                </c:pt>
              </c:numCache>
            </c:numRef>
          </c:val>
        </c:ser>
        <c:marker val="1"/>
        <c:axId val="135956352"/>
        <c:axId val="135954816"/>
      </c:lineChart>
      <c:catAx>
        <c:axId val="13593881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940352"/>
        <c:crosses val="autoZero"/>
        <c:lblAlgn val="ctr"/>
        <c:lblOffset val="100"/>
      </c:catAx>
      <c:valAx>
        <c:axId val="1359403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latin typeface="+mn-lt"/>
                  </a:defRPr>
                </a:pPr>
                <a:r>
                  <a:rPr lang="en-US" sz="1600" baseline="0" dirty="0" smtClean="0">
                    <a:latin typeface="+mn-lt"/>
                  </a:rPr>
                  <a:t>α</a:t>
                </a:r>
                <a:r>
                  <a:rPr lang="en-US" sz="1600" baseline="-25000" dirty="0" smtClean="0">
                    <a:latin typeface="+mn-lt"/>
                  </a:rPr>
                  <a:t>(</a:t>
                </a:r>
                <a:r>
                  <a:rPr lang="el-GR" sz="1600" baseline="-25000" dirty="0" smtClean="0">
                    <a:latin typeface="+mn-lt"/>
                  </a:rPr>
                  <a:t>λ</a:t>
                </a:r>
                <a:r>
                  <a:rPr lang="en-US" sz="1600" baseline="-25000" dirty="0" smtClean="0">
                    <a:latin typeface="+mn-lt"/>
                  </a:rPr>
                  <a:t>)</a:t>
                </a:r>
                <a:r>
                  <a:rPr lang="en-US" sz="1600" dirty="0" smtClean="0">
                    <a:latin typeface="+mn-lt"/>
                  </a:rPr>
                  <a:t> (m</a:t>
                </a:r>
                <a:r>
                  <a:rPr lang="en-US" sz="1600" baseline="30000" dirty="0" smtClean="0">
                    <a:latin typeface="+mn-lt"/>
                  </a:rPr>
                  <a:t>-1</a:t>
                </a:r>
                <a:r>
                  <a:rPr lang="en-US" sz="1600" dirty="0" smtClean="0">
                    <a:latin typeface="+mn-lt"/>
                  </a:rPr>
                  <a:t>)</a:t>
                </a:r>
                <a:endParaRPr lang="en-US" sz="1600" dirty="0">
                  <a:latin typeface="+mn-lt"/>
                </a:endParaRPr>
              </a:p>
            </c:rich>
          </c:tx>
          <c:layout/>
        </c:title>
        <c:numFmt formatCode="0.00" sourceLinked="1"/>
        <c:maj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938816"/>
        <c:crosses val="autoZero"/>
        <c:crossBetween val="between"/>
        <c:minorUnit val="5"/>
      </c:valAx>
      <c:valAx>
        <c:axId val="135954816"/>
        <c:scaling>
          <c:orientation val="minMax"/>
        </c:scaling>
        <c:axPos val="r"/>
        <c:numFmt formatCode="General" sourceLinked="1"/>
        <c:tickLblPos val="nextTo"/>
        <c:crossAx val="135956352"/>
        <c:crosses val="max"/>
        <c:crossBetween val="between"/>
      </c:valAx>
      <c:catAx>
        <c:axId val="135956352"/>
        <c:scaling>
          <c:orientation val="minMax"/>
        </c:scaling>
        <c:delete val="1"/>
        <c:axPos val="b"/>
        <c:numFmt formatCode="General" sourceLinked="1"/>
        <c:tickLblPos val="none"/>
        <c:crossAx val="135954816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pivotSource>
    <c:name>[Relatorio_regressao_OLS_KNN_all.xlsx]SPATIAL DEPENDENCE !Tabela dinâmica2</c:name>
    <c:fmtId val="-1"/>
  </c:pivotSource>
  <c:chart>
    <c:pivotFmts>
      <c:pivotFmt>
        <c:idx val="0"/>
        <c:spPr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"/>
        <c:spPr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2"/>
        <c:spPr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3"/>
        <c:spPr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4"/>
        <c:spPr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5"/>
        <c:spPr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6"/>
        <c:spPr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7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8"/>
        <c:spPr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solidFill>
              <a:schemeClr val="accent2"/>
            </a:solidFill>
          </c:spPr>
          <c:txPr>
            <a:bodyPr/>
            <a:lstStyle/>
            <a:p>
              <a:pPr>
                <a:defRPr sz="600"/>
              </a:pPr>
              <a:endParaRPr lang="en-US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ln w="2857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  <c:pivotFmt>
        <c:idx val="10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</c:pivotFmt>
      <c:pivotFmt>
        <c:idx val="11"/>
        <c:spPr>
          <a:ln w="28575" cap="rnd">
            <a:solidFill>
              <a:schemeClr val="accent5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9525">
              <a:solidFill>
                <a:schemeClr val="accent5"/>
              </a:solidFill>
            </a:ln>
            <a:effectLst/>
          </c:spPr>
        </c:marker>
        <c:dLbl>
          <c:idx val="0"/>
          <c:spPr>
            <a:solidFill>
              <a:schemeClr val="accent1"/>
            </a:solidFill>
          </c:spPr>
          <c:txPr>
            <a:bodyPr/>
            <a:lstStyle/>
            <a:p>
              <a:pPr>
                <a:defRPr sz="600"/>
              </a:pPr>
              <a:endParaRPr lang="en-US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ln w="28575" cap="rnd">
            <a:solidFill>
              <a:schemeClr val="accent6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</c:pivotFmt>
      <c:pivotFmt>
        <c:idx val="13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solidFill>
              <a:schemeClr val="accent2"/>
            </a:solidFill>
          </c:spPr>
          <c:txPr>
            <a:bodyPr/>
            <a:lstStyle/>
            <a:p>
              <a:pPr>
                <a:defRPr sz="600"/>
              </a:pPr>
              <a:endParaRPr lang="en-US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ln w="2857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ln w="28575" cap="rnd">
            <a:solidFill>
              <a:schemeClr val="accent5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9525">
              <a:solidFill>
                <a:schemeClr val="accent5"/>
              </a:solidFill>
            </a:ln>
            <a:effectLst/>
          </c:spPr>
        </c:marker>
        <c:dLbl>
          <c:idx val="0"/>
          <c:spPr>
            <a:solidFill>
              <a:schemeClr val="accent1"/>
            </a:solidFill>
          </c:spPr>
          <c:txPr>
            <a:bodyPr/>
            <a:lstStyle/>
            <a:p>
              <a:pPr>
                <a:defRPr sz="600"/>
              </a:pPr>
              <a:endParaRPr lang="en-US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ln w="28575" cap="rnd">
            <a:solidFill>
              <a:schemeClr val="accent6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ser>
          <c:idx val="0"/>
          <c:order val="0"/>
          <c:tx>
            <c:strRef>
              <c:f>'SPATIAL DEPENDENCE '!$H$1:$H$2</c:f>
              <c:strCache>
                <c:ptCount val="1"/>
                <c:pt idx="0">
                  <c:v>Lagrange Multiplier (error)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'SPATIAL DEPENDENCE '!$G$3:$G$10</c:f>
              <c:strCache>
                <c:ptCount val="7"/>
                <c:pt idx="0">
                  <c:v>KNN02</c:v>
                </c:pt>
                <c:pt idx="1">
                  <c:v>KNN03</c:v>
                </c:pt>
                <c:pt idx="2">
                  <c:v>KNN04</c:v>
                </c:pt>
                <c:pt idx="3">
                  <c:v>KNN06</c:v>
                </c:pt>
                <c:pt idx="4">
                  <c:v>KNN08</c:v>
                </c:pt>
                <c:pt idx="5">
                  <c:v>KNN10</c:v>
                </c:pt>
                <c:pt idx="6">
                  <c:v>KNN15</c:v>
                </c:pt>
              </c:strCache>
            </c:strRef>
          </c:cat>
          <c:val>
            <c:numRef>
              <c:f>'SPATIAL DEPENDENCE '!$H$3:$H$10</c:f>
              <c:numCache>
                <c:formatCode>0.00</c:formatCode>
                <c:ptCount val="7"/>
                <c:pt idx="0">
                  <c:v>0.91259000000000001</c:v>
                </c:pt>
                <c:pt idx="1">
                  <c:v>0.87946999999999997</c:v>
                </c:pt>
                <c:pt idx="2">
                  <c:v>0.40481000000000067</c:v>
                </c:pt>
                <c:pt idx="3">
                  <c:v>0.75563000000000158</c:v>
                </c:pt>
                <c:pt idx="4">
                  <c:v>0.12278000000000015</c:v>
                </c:pt>
                <c:pt idx="5">
                  <c:v>0.34386000000000061</c:v>
                </c:pt>
                <c:pt idx="6">
                  <c:v>0.63844000000000134</c:v>
                </c:pt>
              </c:numCache>
            </c:numRef>
          </c:val>
        </c:ser>
        <c:ser>
          <c:idx val="1"/>
          <c:order val="1"/>
          <c:tx>
            <c:strRef>
              <c:f>'SPATIAL DEPENDENCE '!$I$1:$I$2</c:f>
              <c:strCache>
                <c:ptCount val="1"/>
                <c:pt idx="0">
                  <c:v>Lagrange Multiplier (lag)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chemeClr val="accent2"/>
              </a:solidFill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'SPATIAL DEPENDENCE '!$G$3:$G$10</c:f>
              <c:strCache>
                <c:ptCount val="7"/>
                <c:pt idx="0">
                  <c:v>KNN02</c:v>
                </c:pt>
                <c:pt idx="1">
                  <c:v>KNN03</c:v>
                </c:pt>
                <c:pt idx="2">
                  <c:v>KNN04</c:v>
                </c:pt>
                <c:pt idx="3">
                  <c:v>KNN06</c:v>
                </c:pt>
                <c:pt idx="4">
                  <c:v>KNN08</c:v>
                </c:pt>
                <c:pt idx="5">
                  <c:v>KNN10</c:v>
                </c:pt>
                <c:pt idx="6">
                  <c:v>KNN15</c:v>
                </c:pt>
              </c:strCache>
            </c:strRef>
          </c:cat>
          <c:val>
            <c:numRef>
              <c:f>'SPATIAL DEPENDENCE '!$I$3:$I$10</c:f>
              <c:numCache>
                <c:formatCode>0.00</c:formatCode>
                <c:ptCount val="7"/>
                <c:pt idx="0">
                  <c:v>3.0180000000000002E-2</c:v>
                </c:pt>
                <c:pt idx="1">
                  <c:v>0.5045499999999995</c:v>
                </c:pt>
                <c:pt idx="2">
                  <c:v>0.26678000000000002</c:v>
                </c:pt>
                <c:pt idx="3">
                  <c:v>0.97511999999999999</c:v>
                </c:pt>
                <c:pt idx="4">
                  <c:v>0.45535000000000031</c:v>
                </c:pt>
                <c:pt idx="5">
                  <c:v>0.96211000000000002</c:v>
                </c:pt>
                <c:pt idx="6">
                  <c:v>0.47215000000000001</c:v>
                </c:pt>
              </c:numCache>
            </c:numRef>
          </c:val>
        </c:ser>
        <c:ser>
          <c:idx val="2"/>
          <c:order val="2"/>
          <c:tx>
            <c:strRef>
              <c:f>'SPATIAL DEPENDENCE '!$J$1:$J$2</c:f>
              <c:strCache>
                <c:ptCount val="1"/>
                <c:pt idx="0">
                  <c:v>Lagrange Multiplier (SARMA)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'SPATIAL DEPENDENCE '!$G$3:$G$10</c:f>
              <c:strCache>
                <c:ptCount val="7"/>
                <c:pt idx="0">
                  <c:v>KNN02</c:v>
                </c:pt>
                <c:pt idx="1">
                  <c:v>KNN03</c:v>
                </c:pt>
                <c:pt idx="2">
                  <c:v>KNN04</c:v>
                </c:pt>
                <c:pt idx="3">
                  <c:v>KNN06</c:v>
                </c:pt>
                <c:pt idx="4">
                  <c:v>KNN08</c:v>
                </c:pt>
                <c:pt idx="5">
                  <c:v>KNN10</c:v>
                </c:pt>
                <c:pt idx="6">
                  <c:v>KNN15</c:v>
                </c:pt>
              </c:strCache>
            </c:strRef>
          </c:cat>
          <c:val>
            <c:numRef>
              <c:f>'SPATIAL DEPENDENCE '!$J$3:$J$10</c:f>
              <c:numCache>
                <c:formatCode>0.00</c:formatCode>
                <c:ptCount val="7"/>
                <c:pt idx="0">
                  <c:v>3.7960000000000001E-2</c:v>
                </c:pt>
                <c:pt idx="1">
                  <c:v>0.76132000000000122</c:v>
                </c:pt>
                <c:pt idx="2">
                  <c:v>0.49381000000000097</c:v>
                </c:pt>
                <c:pt idx="3">
                  <c:v>0.93811999999999951</c:v>
                </c:pt>
                <c:pt idx="4">
                  <c:v>0.29375000000000001</c:v>
                </c:pt>
                <c:pt idx="5">
                  <c:v>0.60790999999999995</c:v>
                </c:pt>
                <c:pt idx="6">
                  <c:v>0.51749000000000001</c:v>
                </c:pt>
              </c:numCache>
            </c:numRef>
          </c:val>
        </c:ser>
        <c:ser>
          <c:idx val="3"/>
          <c:order val="3"/>
          <c:tx>
            <c:strRef>
              <c:f>'SPATIAL DEPENDENCE '!$K$1:$K$2</c:f>
              <c:strCache>
                <c:ptCount val="1"/>
                <c:pt idx="0">
                  <c:v>Moran's I (error) 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'SPATIAL DEPENDENCE '!$G$3:$G$10</c:f>
              <c:strCache>
                <c:ptCount val="7"/>
                <c:pt idx="0">
                  <c:v>KNN02</c:v>
                </c:pt>
                <c:pt idx="1">
                  <c:v>KNN03</c:v>
                </c:pt>
                <c:pt idx="2">
                  <c:v>KNN04</c:v>
                </c:pt>
                <c:pt idx="3">
                  <c:v>KNN06</c:v>
                </c:pt>
                <c:pt idx="4">
                  <c:v>KNN08</c:v>
                </c:pt>
                <c:pt idx="5">
                  <c:v>KNN10</c:v>
                </c:pt>
                <c:pt idx="6">
                  <c:v>KNN15</c:v>
                </c:pt>
              </c:strCache>
            </c:strRef>
          </c:cat>
          <c:val>
            <c:numRef>
              <c:f>'SPATIAL DEPENDENCE '!$K$3:$K$10</c:f>
              <c:numCache>
                <c:formatCode>0.00</c:formatCode>
                <c:ptCount val="7"/>
                <c:pt idx="0">
                  <c:v>0.84899000000000147</c:v>
                </c:pt>
                <c:pt idx="1">
                  <c:v>0.53361999999999998</c:v>
                </c:pt>
                <c:pt idx="2">
                  <c:v>0.12275999999999998</c:v>
                </c:pt>
                <c:pt idx="3">
                  <c:v>0.78476000000000001</c:v>
                </c:pt>
                <c:pt idx="4">
                  <c:v>0.14385000000000001</c:v>
                </c:pt>
                <c:pt idx="5">
                  <c:v>0.53478000000000003</c:v>
                </c:pt>
                <c:pt idx="6">
                  <c:v>0.71138999999999997</c:v>
                </c:pt>
              </c:numCache>
            </c:numRef>
          </c:val>
        </c:ser>
        <c:ser>
          <c:idx val="4"/>
          <c:order val="4"/>
          <c:tx>
            <c:strRef>
              <c:f>'SPATIAL DEPENDENCE '!$L$1:$L$2</c:f>
              <c:strCache>
                <c:ptCount val="1"/>
                <c:pt idx="0">
                  <c:v>Robust LM (error) 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1.6958585798159222E-3"/>
                  <c:y val="7.8009494671532231E-2"/>
                </c:manualLayout>
              </c:layout>
              <c:showVal val="1"/>
            </c:dLbl>
            <c:spPr>
              <a:solidFill>
                <a:schemeClr val="accent1"/>
              </a:solidFill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'SPATIAL DEPENDENCE '!$G$3:$G$10</c:f>
              <c:strCache>
                <c:ptCount val="7"/>
                <c:pt idx="0">
                  <c:v>KNN02</c:v>
                </c:pt>
                <c:pt idx="1">
                  <c:v>KNN03</c:v>
                </c:pt>
                <c:pt idx="2">
                  <c:v>KNN04</c:v>
                </c:pt>
                <c:pt idx="3">
                  <c:v>KNN06</c:v>
                </c:pt>
                <c:pt idx="4">
                  <c:v>KNN08</c:v>
                </c:pt>
                <c:pt idx="5">
                  <c:v>KNN10</c:v>
                </c:pt>
                <c:pt idx="6">
                  <c:v>KNN15</c:v>
                </c:pt>
              </c:strCache>
            </c:strRef>
          </c:cat>
          <c:val>
            <c:numRef>
              <c:f>'SPATIAL DEPENDENCE '!$L$3:$L$10</c:f>
              <c:numCache>
                <c:formatCode>0.00</c:formatCode>
                <c:ptCount val="7"/>
                <c:pt idx="0">
                  <c:v>0.17454000000000033</c:v>
                </c:pt>
                <c:pt idx="1">
                  <c:v>0.75177000000000171</c:v>
                </c:pt>
                <c:pt idx="2">
                  <c:v>0.67309000000000185</c:v>
                </c:pt>
                <c:pt idx="3">
                  <c:v>0.72179000000000171</c:v>
                </c:pt>
                <c:pt idx="4">
                  <c:v>0.16889000000000001</c:v>
                </c:pt>
                <c:pt idx="5">
                  <c:v>0.31896000000000085</c:v>
                </c:pt>
                <c:pt idx="6">
                  <c:v>0.37092000000000097</c:v>
                </c:pt>
              </c:numCache>
            </c:numRef>
          </c:val>
        </c:ser>
        <c:ser>
          <c:idx val="5"/>
          <c:order val="5"/>
          <c:tx>
            <c:strRef>
              <c:f>'SPATIAL DEPENDENCE '!$M$1:$M$2</c:f>
              <c:strCache>
                <c:ptCount val="1"/>
                <c:pt idx="0">
                  <c:v>Robust LM (lag)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'SPATIAL DEPENDENCE '!$G$3:$G$10</c:f>
              <c:strCache>
                <c:ptCount val="7"/>
                <c:pt idx="0">
                  <c:v>KNN02</c:v>
                </c:pt>
                <c:pt idx="1">
                  <c:v>KNN03</c:v>
                </c:pt>
                <c:pt idx="2">
                  <c:v>KNN04</c:v>
                </c:pt>
                <c:pt idx="3">
                  <c:v>KNN06</c:v>
                </c:pt>
                <c:pt idx="4">
                  <c:v>KNN08</c:v>
                </c:pt>
                <c:pt idx="5">
                  <c:v>KNN10</c:v>
                </c:pt>
                <c:pt idx="6">
                  <c:v>KNN15</c:v>
                </c:pt>
              </c:strCache>
            </c:strRef>
          </c:cat>
          <c:val>
            <c:numRef>
              <c:f>'SPATIAL DEPENDENCE '!$M$3:$M$10</c:f>
              <c:numCache>
                <c:formatCode>0.00</c:formatCode>
                <c:ptCount val="7"/>
                <c:pt idx="0">
                  <c:v>1.0610000000000001E-2</c:v>
                </c:pt>
                <c:pt idx="1">
                  <c:v>0.46982000000000085</c:v>
                </c:pt>
                <c:pt idx="2">
                  <c:v>0.39706000000000086</c:v>
                </c:pt>
                <c:pt idx="3">
                  <c:v>0.86046</c:v>
                </c:pt>
                <c:pt idx="4">
                  <c:v>0.79330999999999996</c:v>
                </c:pt>
                <c:pt idx="5">
                  <c:v>0.75244999999999995</c:v>
                </c:pt>
                <c:pt idx="6">
                  <c:v>0.29498000000000085</c:v>
                </c:pt>
              </c:numCache>
            </c:numRef>
          </c:val>
        </c:ser>
        <c:marker val="1"/>
        <c:axId val="138850304"/>
        <c:axId val="138852224"/>
      </c:lineChart>
      <c:catAx>
        <c:axId val="138850304"/>
        <c:scaling>
          <c:orientation val="minMax"/>
        </c:scaling>
        <c:axPos val="b"/>
        <c:majorGridlines>
          <c:spPr>
            <a:ln>
              <a:solidFill>
                <a:sysClr val="window" lastClr="FFFFFF">
                  <a:lumMod val="65000"/>
                  <a:alpha val="46000"/>
                </a:sysClr>
              </a:solidFill>
            </a:ln>
          </c:spPr>
        </c:majorGridlines>
        <c:minorGridlines>
          <c:spPr>
            <a:ln>
              <a:solidFill>
                <a:schemeClr val="bg1"/>
              </a:solidFill>
            </a:ln>
          </c:spPr>
        </c:min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852224"/>
        <c:crosses val="autoZero"/>
        <c:auto val="1"/>
        <c:lblAlgn val="ctr"/>
        <c:lblOffset val="100"/>
      </c:catAx>
      <c:valAx>
        <c:axId val="138852224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700"/>
                </a:pPr>
                <a:r>
                  <a:rPr lang="en-US" sz="1200" b="1" i="0" baseline="0" dirty="0" err="1"/>
                  <a:t>Probabilidade</a:t>
                </a:r>
                <a:r>
                  <a:rPr lang="en-US" sz="1200" b="1" i="0" baseline="0" dirty="0"/>
                  <a:t> de Dependência </a:t>
                </a:r>
                <a:r>
                  <a:rPr lang="en-US" sz="1200" b="1" i="0" baseline="0" dirty="0" err="1" smtClean="0"/>
                  <a:t>Espacial</a:t>
                </a:r>
                <a:r>
                  <a:rPr lang="en-US" sz="1200" b="1" i="0" baseline="0" dirty="0" smtClean="0"/>
                  <a:t> </a:t>
                </a:r>
              </a:p>
              <a:p>
                <a:pPr>
                  <a:defRPr sz="700"/>
                </a:pPr>
                <a:r>
                  <a:rPr lang="en-US" sz="1200" b="1" i="0" baseline="0" dirty="0" smtClean="0"/>
                  <a:t>(p-valor)</a:t>
                </a:r>
                <a:endParaRPr lang="en-US" sz="700" dirty="0"/>
              </a:p>
            </c:rich>
          </c:tx>
          <c:layout/>
        </c:title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85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0.77907</cdr:x>
      <cdr:y>0.6435</cdr:y>
    </cdr:from>
    <cdr:to>
      <cdr:x>0.84066</cdr:x>
      <cdr:y>0.71061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4824536" y="2160240"/>
          <a:ext cx="381408" cy="225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i="1" dirty="0" err="1">
              <a:effectLst/>
              <a:latin typeface="Times New Roman" pitchFamily="18" charset="0"/>
              <a:ea typeface="+mn-ea"/>
              <a:cs typeface="Times New Roman" pitchFamily="18" charset="0"/>
            </a:rPr>
            <a:t>a</a:t>
          </a:r>
          <a:r>
            <a:rPr lang="pt-BR" sz="1400" baseline="-25000" dirty="0" err="1">
              <a:effectLst/>
              <a:latin typeface="Times New Roman" pitchFamily="18" charset="0"/>
              <a:ea typeface="+mn-ea"/>
              <a:cs typeface="Times New Roman" pitchFamily="18" charset="0"/>
            </a:rPr>
            <a:t>água</a:t>
          </a:r>
          <a:endParaRPr lang="pt-BR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0.26744</cdr:x>
      <cdr:y>0.5148</cdr:y>
    </cdr:from>
    <cdr:to>
      <cdr:x>0.32903</cdr:x>
      <cdr:y>0.58191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1656184" y="1728192"/>
          <a:ext cx="381408" cy="225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i="1" dirty="0" err="1">
              <a:effectLst/>
              <a:latin typeface="Times New Roman" pitchFamily="18" charset="0"/>
              <a:ea typeface="+mn-ea"/>
              <a:cs typeface="Times New Roman" pitchFamily="18" charset="0"/>
            </a:rPr>
            <a:t>a</a:t>
          </a:r>
          <a:r>
            <a:rPr lang="pt-BR" sz="1400" baseline="-25000" dirty="0" err="1">
              <a:effectLst/>
              <a:latin typeface="Times New Roman" pitchFamily="18" charset="0"/>
              <a:ea typeface="+mn-ea"/>
              <a:cs typeface="Times New Roman" pitchFamily="18" charset="0"/>
            </a:rPr>
            <a:t>CDOM</a:t>
          </a:r>
          <a:endParaRPr lang="pt-BR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0.19767</cdr:x>
      <cdr:y>0.66495</cdr:y>
    </cdr:from>
    <cdr:to>
      <cdr:x>0.26744</cdr:x>
      <cdr:y>0.75076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224136" y="2232248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i="1" dirty="0" err="1">
              <a:effectLst/>
              <a:latin typeface="Times New Roman" pitchFamily="18" charset="0"/>
              <a:ea typeface="+mn-ea"/>
              <a:cs typeface="Times New Roman" pitchFamily="18" charset="0"/>
            </a:rPr>
            <a:t>a</a:t>
          </a:r>
          <a:r>
            <a:rPr lang="pt-BR" sz="1400" i="0" baseline="-25000" dirty="0" err="1">
              <a:effectLst/>
              <a:latin typeface="Times New Roman" pitchFamily="18" charset="0"/>
              <a:ea typeface="+mn-ea"/>
              <a:cs typeface="Times New Roman" pitchFamily="18" charset="0"/>
            </a:rPr>
            <a:t>fito</a:t>
          </a:r>
          <a:endParaRPr lang="pt-BR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8EF4A-2BBF-4BEA-ADAE-4A085587A941}" type="datetimeFigureOut">
              <a:rPr lang="pt-BR" smtClean="0"/>
              <a:pPr/>
              <a:t>18/12/2017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33612-A04B-4488-A312-9FBA40AD54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709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33612-A04B-4488-A312-9FBA40AD5473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33612-A04B-4488-A312-9FBA40AD5473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2348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ABBD-FFCF-4F4D-A308-D4F3447D8DB8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B7CA-76DA-4A53-81A7-F8D02B767F1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ABBD-FFCF-4F4D-A308-D4F3447D8DB8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B7CA-76DA-4A53-81A7-F8D02B767F1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ABBD-FFCF-4F4D-A308-D4F3447D8DB8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B7CA-76DA-4A53-81A7-F8D02B767F1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ABBD-FFCF-4F4D-A308-D4F3447D8DB8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B7CA-76DA-4A53-81A7-F8D02B767F1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ABBD-FFCF-4F4D-A308-D4F3447D8DB8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B7CA-76DA-4A53-81A7-F8D02B767F1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ABBD-FFCF-4F4D-A308-D4F3447D8DB8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B7CA-76DA-4A53-81A7-F8D02B767F1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ABBD-FFCF-4F4D-A308-D4F3447D8DB8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B7CA-76DA-4A53-81A7-F8D02B767F1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ABBD-FFCF-4F4D-A308-D4F3447D8DB8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B7CA-76DA-4A53-81A7-F8D02B767F1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ABBD-FFCF-4F4D-A308-D4F3447D8DB8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B7CA-76DA-4A53-81A7-F8D02B767F1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ABBD-FFCF-4F4D-A308-D4F3447D8DB8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B7CA-76DA-4A53-81A7-F8D02B767F1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ABBD-FFCF-4F4D-A308-D4F3447D8DB8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B7CA-76DA-4A53-81A7-F8D02B767F1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4ABBD-FFCF-4F4D-A308-D4F3447D8DB8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2B7CA-76DA-4A53-81A7-F8D02B767F1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640960" cy="388843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espacial do reservatório </a:t>
            </a:r>
            <a:r>
              <a:rPr lang="pt-BR" dirty="0" smtClean="0"/>
              <a:t>I</a:t>
            </a:r>
            <a:r>
              <a:rPr lang="pt-BR" dirty="0" smtClean="0"/>
              <a:t>bitinga</a:t>
            </a:r>
            <a:r>
              <a:rPr lang="pt-BR" dirty="0" smtClean="0"/>
              <a:t>: aplicação das técnicas </a:t>
            </a:r>
            <a:r>
              <a:rPr lang="pt-BR" dirty="0" err="1" smtClean="0"/>
              <a:t>Orthogonal</a:t>
            </a:r>
            <a:r>
              <a:rPr lang="pt-BR" dirty="0" smtClean="0"/>
              <a:t> </a:t>
            </a:r>
            <a:r>
              <a:rPr lang="pt-BR" dirty="0" err="1" smtClean="0"/>
              <a:t>Least</a:t>
            </a:r>
            <a:r>
              <a:rPr lang="pt-BR" dirty="0" smtClean="0"/>
              <a:t> </a:t>
            </a:r>
            <a:r>
              <a:rPr lang="pt-BR" dirty="0" err="1" smtClean="0"/>
              <a:t>Square</a:t>
            </a:r>
            <a:r>
              <a:rPr lang="pt-BR" dirty="0" smtClean="0"/>
              <a:t> (OLS) e Índice de </a:t>
            </a:r>
            <a:r>
              <a:rPr lang="pt-BR" dirty="0" err="1" smtClean="0"/>
              <a:t>Moran</a:t>
            </a:r>
            <a:r>
              <a:rPr lang="pt-BR" dirty="0" smtClean="0"/>
              <a:t> sobre dados limnológicos e ópticos de um corpo d’água modelo (Reservatório Ibitinga – São Paulo, Brasil)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5301208"/>
            <a:ext cx="6400800" cy="1556792"/>
          </a:xfrm>
        </p:spPr>
        <p:txBody>
          <a:bodyPr>
            <a:normAutofit fontScale="55000" lnSpcReduction="20000"/>
          </a:bodyPr>
          <a:lstStyle/>
          <a:p>
            <a:r>
              <a:rPr lang="pt-BR" sz="4200" dirty="0" err="1" smtClean="0">
                <a:solidFill>
                  <a:srgbClr val="4D4D4D"/>
                </a:solidFill>
              </a:rPr>
              <a:t>Philipe</a:t>
            </a:r>
            <a:r>
              <a:rPr lang="pt-BR" sz="4200" dirty="0" smtClean="0">
                <a:solidFill>
                  <a:srgbClr val="4D4D4D"/>
                </a:solidFill>
              </a:rPr>
              <a:t> </a:t>
            </a:r>
            <a:r>
              <a:rPr lang="pt-BR" sz="4200" dirty="0" err="1" smtClean="0">
                <a:solidFill>
                  <a:srgbClr val="4D4D4D"/>
                </a:solidFill>
              </a:rPr>
              <a:t>Riskalla</a:t>
            </a:r>
            <a:r>
              <a:rPr lang="pt-BR" sz="4200" dirty="0" smtClean="0">
                <a:solidFill>
                  <a:srgbClr val="4D4D4D"/>
                </a:solidFill>
              </a:rPr>
              <a:t> Leal</a:t>
            </a:r>
          </a:p>
          <a:p>
            <a:r>
              <a:rPr lang="pt-BR" sz="4200" dirty="0" smtClean="0">
                <a:solidFill>
                  <a:srgbClr val="4D4D4D"/>
                </a:solidFill>
              </a:rPr>
              <a:t>Sensoriamento Remoto</a:t>
            </a:r>
          </a:p>
          <a:p>
            <a:r>
              <a:rPr lang="pt-BR" sz="4200" dirty="0" smtClean="0">
                <a:solidFill>
                  <a:srgbClr val="4D4D4D"/>
                </a:solidFill>
              </a:rPr>
              <a:t>INPE</a:t>
            </a:r>
          </a:p>
          <a:p>
            <a:endParaRPr lang="pt-BR" sz="2100" dirty="0" smtClean="0"/>
          </a:p>
          <a:p>
            <a:r>
              <a:rPr lang="pt-BR" dirty="0" smtClean="0"/>
              <a:t>2017</a:t>
            </a:r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0" y="-1"/>
            <a:ext cx="9144000" cy="83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</a:rPr>
              <a:t>                             </a:t>
            </a: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Nacional de Pesquisas Espaciais</a:t>
            </a:r>
          </a:p>
        </p:txBody>
      </p:sp>
      <p:pic>
        <p:nvPicPr>
          <p:cNvPr id="5" name="Picture 2" descr="http://www.inpe.br/noticias/arquivos/imagens/Logo_INPE_ma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"/>
            <a:ext cx="1027938" cy="83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Reservatório Ibitinga: características</a:t>
            </a:r>
            <a:endParaRPr lang="en-US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043608" y="1844824"/>
          <a:ext cx="7128792" cy="2208276"/>
        </p:xfrm>
        <a:graphic>
          <a:graphicData uri="http://schemas.openxmlformats.org/drawingml/2006/table">
            <a:tbl>
              <a:tblPr/>
              <a:tblGrid>
                <a:gridCol w="4068452"/>
                <a:gridCol w="3060340"/>
              </a:tblGrid>
              <a:tr h="313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Data do final da construção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1969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Capacidade geradora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131,49 MW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Área inundada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114 km</a:t>
                      </a:r>
                      <a:r>
                        <a:rPr lang="pt-BR" sz="1800" baseline="30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800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Tempo de retenção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n-lt"/>
                          <a:ea typeface="Calibri"/>
                          <a:cs typeface="Times New Roman"/>
                        </a:rPr>
                        <a:t>21,6 dias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Profundidade Média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Volume útil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latin typeface="+mn-lt"/>
                          <a:ea typeface="Calibri"/>
                          <a:cs typeface="Times New Roman"/>
                        </a:rPr>
                        <a:t>56</a:t>
                      </a:r>
                      <a:r>
                        <a:rPr lang="pt-BR" sz="18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800" baseline="0" dirty="0" smtClean="0">
                          <a:latin typeface="+mn-lt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pt-BR" sz="1800" dirty="0" smtClean="0"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pt-BR" sz="1800" baseline="30000" dirty="0" smtClean="0">
                          <a:latin typeface="+mn-lt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pt-BR" sz="1800" dirty="0" smtClean="0">
                          <a:latin typeface="+mn-lt"/>
                          <a:ea typeface="Calibri"/>
                          <a:cs typeface="Times New Roman"/>
                        </a:rPr>
                        <a:t>(0,06% Sist.</a:t>
                      </a:r>
                      <a:r>
                        <a:rPr lang="pt-BR" sz="1800" baseline="0" dirty="0" smtClean="0">
                          <a:latin typeface="+mn-lt"/>
                          <a:ea typeface="Calibri"/>
                          <a:cs typeface="Times New Roman"/>
                        </a:rPr>
                        <a:t> Tietê)</a:t>
                      </a:r>
                      <a:endParaRPr lang="en-US" sz="1800" baseline="30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+mn-lt"/>
                          <a:ea typeface="Calibri"/>
                          <a:cs typeface="Times New Roman"/>
                        </a:rPr>
                        <a:t>Estado</a:t>
                      </a:r>
                      <a:endParaRPr lang="en-US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latin typeface="+mn-lt"/>
                          <a:ea typeface="Calibri"/>
                          <a:cs typeface="Times New Roman"/>
                        </a:rPr>
                        <a:t>Eutrófico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887761" y="4570904"/>
            <a:ext cx="7368479" cy="2304842"/>
            <a:chOff x="947937" y="4570904"/>
            <a:chExt cx="7368479" cy="2304842"/>
          </a:xfrm>
        </p:grpSpPr>
        <p:pic>
          <p:nvPicPr>
            <p:cNvPr id="15362" name="Picture 2" descr="Imagens áreas mostram a proliferação dos aguapés  (Foto: Eduardo Dantas/ TV TEM 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68417" y="4589746"/>
              <a:ext cx="3047999" cy="2286000"/>
            </a:xfrm>
            <a:prstGeom prst="rect">
              <a:avLst/>
            </a:prstGeom>
            <a:noFill/>
          </p:spPr>
        </p:pic>
        <p:pic>
          <p:nvPicPr>
            <p:cNvPr id="15364" name="Picture 4" descr="http://4.bp.blogspot.com/_CvP09Rb-xV8/TP59Kz8JLXI/AAAAAAAAAAo/CMTTkAl1LzY/s1600/ibiting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47937" y="4570904"/>
              <a:ext cx="3635896" cy="228709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Limnológicos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pt-BR" sz="2800" dirty="0" smtClean="0"/>
              <a:t>MOS: Matéria Orgânica Suspensa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pt-BR" sz="2800" dirty="0" smtClean="0"/>
              <a:t>MOS*: MOS específica pela origem (alóctone/autóctone)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pt-BR" sz="2800" dirty="0" smtClean="0"/>
              <a:t>MIS: Matéria Inorgânica Suspensa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pt-BR" sz="2800" dirty="0" smtClean="0"/>
              <a:t>TSS: Sólidos em Suspensão Total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pt-BR" sz="2800" dirty="0" err="1" smtClean="0"/>
              <a:t>Clo-A</a:t>
            </a:r>
            <a:r>
              <a:rPr lang="pt-BR" sz="2800" dirty="0" smtClean="0"/>
              <a:t>: Clorofila-A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Radiométricos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7715200" cy="2404863"/>
          </a:xfrm>
        </p:spPr>
        <p:txBody>
          <a:bodyPr/>
          <a:lstStyle/>
          <a:p>
            <a:r>
              <a:rPr lang="pt-BR" dirty="0" smtClean="0"/>
              <a:t>Absorção por MIS</a:t>
            </a:r>
          </a:p>
          <a:p>
            <a:r>
              <a:rPr lang="pt-BR" dirty="0" smtClean="0"/>
              <a:t>Absorção por CDOM (MOS &lt; 0,2mm)</a:t>
            </a:r>
          </a:p>
          <a:p>
            <a:r>
              <a:rPr lang="pt-BR" dirty="0" smtClean="0"/>
              <a:t>Atenuação total</a:t>
            </a:r>
          </a:p>
          <a:p>
            <a:endParaRPr lang="en-US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403648" y="3501008"/>
          <a:ext cx="6192688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dirty="0" smtClean="0"/>
              <a:t>RESULTADOS E DISCUSSÃO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pt-BR" dirty="0" smtClean="0"/>
              <a:t>Dados </a:t>
            </a:r>
            <a:r>
              <a:rPr lang="pt-BR" i="1" dirty="0" smtClean="0"/>
              <a:t>in </a:t>
            </a:r>
            <a:r>
              <a:rPr lang="pt-BR" i="1" dirty="0" err="1" smtClean="0"/>
              <a:t>situ</a:t>
            </a:r>
            <a:endParaRPr lang="pt-BR" i="1" dirty="0" smtClean="0"/>
          </a:p>
          <a:p>
            <a:pPr marL="514350" indent="-514350">
              <a:buFont typeface="+mj-lt"/>
              <a:buAutoNum type="arabicParenR"/>
            </a:pPr>
            <a:endParaRPr lang="pt-BR" i="1" dirty="0" smtClean="0"/>
          </a:p>
          <a:p>
            <a:pPr marL="514350" indent="-514350">
              <a:buFont typeface="+mj-lt"/>
              <a:buAutoNum type="arabicParenR"/>
            </a:pPr>
            <a:r>
              <a:rPr lang="pt-BR" dirty="0" smtClean="0"/>
              <a:t>REGRESSÃO </a:t>
            </a:r>
            <a:r>
              <a:rPr lang="pt-BR" dirty="0"/>
              <a:t>LINEAR MULTIVARIADA (ORTHOGONAL LEAST SQUARES – </a:t>
            </a:r>
            <a:r>
              <a:rPr lang="pt-BR" dirty="0" smtClean="0"/>
              <a:t>OLS</a:t>
            </a:r>
            <a:r>
              <a:rPr lang="pt-BR" dirty="0" smtClean="0"/>
              <a:t>)</a:t>
            </a:r>
            <a:endParaRPr lang="pt-BR" dirty="0" smtClean="0"/>
          </a:p>
          <a:p>
            <a:pPr marL="514350" indent="-514350">
              <a:buFont typeface="+mj-lt"/>
              <a:buAutoNum type="arabicParenR"/>
            </a:pPr>
            <a:endParaRPr lang="pt-BR" dirty="0" smtClean="0"/>
          </a:p>
          <a:p>
            <a:pPr marL="514350" indent="-514350">
              <a:buFont typeface="+mj-lt"/>
              <a:buAutoNum type="arabicParenR"/>
            </a:pPr>
            <a:r>
              <a:rPr lang="pt-BR" dirty="0" smtClean="0"/>
              <a:t>ANÁLISE </a:t>
            </a:r>
            <a:r>
              <a:rPr lang="pt-BR" dirty="0"/>
              <a:t>DE AGRUPAMENTOS (</a:t>
            </a:r>
            <a:r>
              <a:rPr lang="pt-BR" i="1" dirty="0"/>
              <a:t>CLUSTER ANALYSIS</a:t>
            </a:r>
            <a:r>
              <a:rPr lang="pt-BR" dirty="0" smtClean="0"/>
              <a:t>)</a:t>
            </a:r>
          </a:p>
          <a:p>
            <a:pPr marL="914400" lvl="1" indent="-514350"/>
            <a:r>
              <a:rPr lang="pt-BR" dirty="0" smtClean="0"/>
              <a:t>LISA: LOCAL MORAN</a:t>
            </a:r>
          </a:p>
          <a:p>
            <a:pPr marL="1771650" lvl="3" indent="-514350">
              <a:buFont typeface="+mj-lt"/>
              <a:buAutoNum type="arabicParenR"/>
            </a:pPr>
            <a:r>
              <a:rPr lang="pt-BR" dirty="0" smtClean="0"/>
              <a:t>CLOROFILA-A</a:t>
            </a:r>
            <a:endParaRPr lang="en-US" dirty="0"/>
          </a:p>
          <a:p>
            <a:pPr marL="1771650" lvl="3" indent="-514350">
              <a:buFont typeface="+mj-lt"/>
              <a:buAutoNum type="arabicParenR"/>
            </a:pPr>
            <a:r>
              <a:rPr lang="pt-BR" dirty="0" smtClean="0"/>
              <a:t>TSS</a:t>
            </a:r>
          </a:p>
          <a:p>
            <a:pPr marL="1771650" lvl="3" indent="-514350">
              <a:buFont typeface="+mj-lt"/>
              <a:buAutoNum type="arabicParenR"/>
            </a:pPr>
            <a:r>
              <a:rPr lang="pt-BR" dirty="0" smtClean="0"/>
              <a:t>MOD</a:t>
            </a:r>
            <a:endParaRPr lang="pt-BR" dirty="0"/>
          </a:p>
          <a:p>
            <a:pPr marL="1771650" lvl="3" indent="-514350">
              <a:buFont typeface="+mj-lt"/>
              <a:buAutoNum type="arabicParenR"/>
            </a:pPr>
            <a:r>
              <a:rPr lang="pt-BR" dirty="0" smtClean="0"/>
              <a:t>MID</a:t>
            </a:r>
          </a:p>
          <a:p>
            <a:pPr marL="1771650" lvl="3" indent="-514350">
              <a:buNone/>
            </a:pPr>
            <a:endParaRPr lang="en-US" dirty="0"/>
          </a:p>
          <a:p>
            <a:pPr marL="914400" lvl="1" indent="-514350"/>
            <a:r>
              <a:rPr lang="pt-BR" dirty="0" smtClean="0"/>
              <a:t>K – </a:t>
            </a:r>
            <a:r>
              <a:rPr lang="pt-BR" dirty="0" err="1" smtClean="0"/>
              <a:t>Nearest</a:t>
            </a:r>
            <a:r>
              <a:rPr lang="pt-BR" dirty="0" smtClean="0"/>
              <a:t> </a:t>
            </a:r>
            <a:r>
              <a:rPr lang="pt-BR" dirty="0" err="1" smtClean="0"/>
              <a:t>Neighbours</a:t>
            </a:r>
            <a:r>
              <a:rPr lang="pt-BR" dirty="0" smtClean="0"/>
              <a:t> (KNN)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Dados in </a:t>
            </a:r>
            <a:r>
              <a:rPr lang="pt-BR" dirty="0" err="1" smtClean="0"/>
              <a:t>situ</a:t>
            </a:r>
            <a:r>
              <a:rPr lang="pt-BR" dirty="0" smtClean="0"/>
              <a:t>:</a:t>
            </a:r>
            <a:br>
              <a:rPr lang="pt-BR" dirty="0" smtClean="0"/>
            </a:br>
            <a:r>
              <a:rPr lang="pt-BR" dirty="0" smtClean="0"/>
              <a:t>MIS e MOS e TSS</a:t>
            </a:r>
            <a:endParaRPr lang="en-US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0" y="1988840"/>
          <a:ext cx="5560828" cy="159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0" y="3645024"/>
          <a:ext cx="5542059" cy="159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58137" t="23422" r="10626" b="17516"/>
          <a:stretch>
            <a:fillRect/>
          </a:stretch>
        </p:blipFill>
        <p:spPr bwMode="auto">
          <a:xfrm rot="5400000">
            <a:off x="4866032" y="2154240"/>
            <a:ext cx="4797152" cy="322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70212" t="37449" r="18501" b="44832"/>
          <a:stretch>
            <a:fillRect/>
          </a:stretch>
        </p:blipFill>
        <p:spPr bwMode="auto">
          <a:xfrm>
            <a:off x="7773905" y="6093296"/>
            <a:ext cx="1370095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6552400" y="2492904"/>
            <a:ext cx="1620000" cy="72000"/>
          </a:xfrm>
          <a:prstGeom prst="rect">
            <a:avLst/>
          </a:prstGeom>
          <a:solidFill>
            <a:srgbClr val="0DFF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ângulo 13"/>
          <p:cNvSpPr/>
          <p:nvPr/>
        </p:nvSpPr>
        <p:spPr>
          <a:xfrm>
            <a:off x="6912368" y="4437112"/>
            <a:ext cx="972000" cy="72000"/>
          </a:xfrm>
          <a:prstGeom prst="rect">
            <a:avLst/>
          </a:prstGeom>
          <a:solidFill>
            <a:srgbClr val="0DFF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ângulo 14"/>
          <p:cNvSpPr/>
          <p:nvPr/>
        </p:nvSpPr>
        <p:spPr>
          <a:xfrm>
            <a:off x="6804248" y="3212976"/>
            <a:ext cx="1152128" cy="79208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5508104" y="3645024"/>
            <a:ext cx="1296144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4716016" y="3429000"/>
            <a:ext cx="792088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dirty="0" err="1" smtClean="0"/>
              <a:t>Inflow</a:t>
            </a:r>
            <a:endParaRPr lang="en-US" dirty="0"/>
          </a:p>
        </p:txBody>
      </p:sp>
      <p:graphicFrame>
        <p:nvGraphicFramePr>
          <p:cNvPr id="19" name="Gráfico 18"/>
          <p:cNvGraphicFramePr/>
          <p:nvPr/>
        </p:nvGraphicFramePr>
        <p:xfrm>
          <a:off x="0" y="5261610"/>
          <a:ext cx="5303520" cy="159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5" grpId="1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5626968" cy="142617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Dados in </a:t>
            </a:r>
            <a:r>
              <a:rPr lang="pt-BR" dirty="0" err="1" smtClean="0"/>
              <a:t>situ</a:t>
            </a:r>
            <a:r>
              <a:rPr lang="pt-BR" dirty="0" smtClean="0"/>
              <a:t>:</a:t>
            </a:r>
            <a:br>
              <a:rPr lang="pt-BR" dirty="0" smtClean="0"/>
            </a:br>
            <a:r>
              <a:rPr lang="pt-BR" dirty="0" smtClean="0"/>
              <a:t>clorofila-a</a:t>
            </a:r>
            <a:endParaRPr lang="en-US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467544" y="1988840"/>
          <a:ext cx="8280920" cy="31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869160"/>
            <a:ext cx="3059832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órmula estrutural de clorofila a — ilustração de bancos de image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1632" y="0"/>
            <a:ext cx="3312368" cy="151709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7596336" y="332656"/>
            <a:ext cx="8640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molécula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/>
          <p:cNvGraphicFramePr/>
          <p:nvPr/>
        </p:nvGraphicFramePr>
        <p:xfrm>
          <a:off x="0" y="1412776"/>
          <a:ext cx="9144000" cy="280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Dados in </a:t>
            </a:r>
            <a:r>
              <a:rPr lang="pt-BR" dirty="0" err="1" smtClean="0"/>
              <a:t>situ</a:t>
            </a:r>
            <a:r>
              <a:rPr lang="pt-BR" dirty="0" smtClean="0"/>
              <a:t>:</a:t>
            </a:r>
            <a:br>
              <a:rPr lang="pt-BR" dirty="0" smtClean="0"/>
            </a:br>
            <a:r>
              <a:rPr lang="pt-BR" dirty="0" smtClean="0"/>
              <a:t>Radiometria</a:t>
            </a:r>
            <a:endParaRPr lang="en-US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0" y="4055423"/>
          <a:ext cx="9144000" cy="2802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Conector de seta reta 11"/>
          <p:cNvCxnSpPr/>
          <p:nvPr/>
        </p:nvCxnSpPr>
        <p:spPr>
          <a:xfrm flipH="1">
            <a:off x="3059832" y="5301208"/>
            <a:ext cx="288032" cy="21602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>
            <a:off x="2987824" y="5085184"/>
            <a:ext cx="288032" cy="2160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>
            <a:off x="3131840" y="2924944"/>
            <a:ext cx="360040" cy="14401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2987824" y="2492896"/>
            <a:ext cx="288032" cy="2160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275856" y="2204864"/>
            <a:ext cx="5040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P08</a:t>
            </a:r>
            <a:endParaRPr lang="en-US" sz="1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491880" y="2708920"/>
            <a:ext cx="5040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P09</a:t>
            </a:r>
            <a:endParaRPr lang="en-US" sz="1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275912" y="4777407"/>
            <a:ext cx="5040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P08</a:t>
            </a:r>
            <a:endParaRPr lang="en-US" sz="1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347864" y="5157192"/>
            <a:ext cx="5040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P09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39290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BR" dirty="0" smtClean="0"/>
              <a:t>Coeficientes de Absorção Total (t) e Específica (e) da água com CDOM + Detrito</a:t>
            </a:r>
            <a:endParaRPr lang="en-U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Dados in situ:</a:t>
            </a:r>
            <a:b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Radiometria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1403648" y="1988840"/>
          <a:ext cx="640871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Conector de seta reta 5"/>
          <p:cNvCxnSpPr/>
          <p:nvPr/>
        </p:nvCxnSpPr>
        <p:spPr>
          <a:xfrm flipH="1">
            <a:off x="3491880" y="3717032"/>
            <a:ext cx="288032" cy="21602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3500264" y="2793876"/>
            <a:ext cx="288032" cy="2160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REGRESSÃO LINEAR MULTIVARIADA (ORTHOGONAL LEAST SQUARES – OLS)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9672" y="1628800"/>
            <a:ext cx="1810544" cy="6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Tipo 1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648200" y="2276872"/>
          <a:ext cx="4495800" cy="3240360"/>
        </p:xfrm>
        <a:graphic>
          <a:graphicData uri="http://schemas.openxmlformats.org/drawingml/2006/table">
            <a:tbl>
              <a:tblPr/>
              <a:tblGrid>
                <a:gridCol w="1778000"/>
                <a:gridCol w="762000"/>
                <a:gridCol w="609600"/>
                <a:gridCol w="609600"/>
                <a:gridCol w="736600"/>
              </a:tblGrid>
              <a:tr h="455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Variáveis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Coeficientes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Erro Padrão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Valor 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</a:t>
                      </a: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(&gt;|t|)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pt-BR" sz="9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Intercept</a:t>
                      </a: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-7,38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7,03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-1,05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MOS/TSS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-0,32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-3,20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Turb (NTU)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4,26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3,80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MOS*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27,60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1,69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16,38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9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Resíduo do Erro padrão da Regressão:  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1089,82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09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900" baseline="30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pt-BR" sz="90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: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0,93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09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900" baseline="30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ajustado : 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0,92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09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Estatística F: 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106,23 em 4 X</a:t>
                      </a:r>
                      <a:r>
                        <a:rPr lang="pt-BR" sz="900" baseline="-25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(i)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e 24 ° de liberdade; 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p-valor: 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5,42 e-014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09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Teste de 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Homocedasticidade 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Breusch-Pagan): 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p-valor = 0,41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09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Teste de Normalidade dos Resíduos (</a:t>
                      </a:r>
                      <a:r>
                        <a:rPr lang="pt-BR" sz="9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Jarque-Bera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): 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p-valor = 0,72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09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9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Moran's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I (</a:t>
                      </a:r>
                      <a:r>
                        <a:rPr lang="pt-BR" sz="9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error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): 0,07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09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Lagrange Multiplier (lag): 0,02; Robust LM (lag): 0,06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09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Lagrange Multiplier (error): 0,19; Robust LM (error): 0,8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444208" y="1628800"/>
            <a:ext cx="17281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Tipo </a:t>
            </a:r>
            <a:r>
              <a:rPr kumimoji="0" lang="pt-B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0" y="2276875"/>
          <a:ext cx="4495800" cy="3240355"/>
        </p:xfrm>
        <a:graphic>
          <a:graphicData uri="http://schemas.openxmlformats.org/drawingml/2006/table">
            <a:tbl>
              <a:tblPr/>
              <a:tblGrid>
                <a:gridCol w="1778000"/>
                <a:gridCol w="762000"/>
                <a:gridCol w="609600"/>
                <a:gridCol w="609600"/>
                <a:gridCol w="736600"/>
              </a:tblGrid>
              <a:tr h="451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Variáveis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Coeficientes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Erro Padrão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Valor 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Pr(&gt;|t|)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(Intercepto)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22,65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19,24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1,18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TSS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26,38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3,975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6,64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-32,13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11,81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-2,72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MOS/TSS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-0,66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-2,23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79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Resíduo do Erro 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padrão da Regressão: 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1972,25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79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900" baseline="30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pt-BR" sz="90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: 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0,88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79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900" baseline="30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ajustado :  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0,87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79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Estatística F: 63,92 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em 4 X</a:t>
                      </a:r>
                      <a:r>
                        <a:rPr lang="pt-BR" sz="900" baseline="-25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(i)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e 23° de liberdade; 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p-valor: 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7,70e-12</a:t>
                      </a:r>
                      <a:endParaRPr lang="en-US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79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Teste de 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Homocedasticidade 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Breusch-Pagan): 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p-valor = 0,139</a:t>
                      </a:r>
                      <a:endParaRPr lang="en-US" sz="9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79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Teste de Normalidade dos Resíduos (</a:t>
                      </a:r>
                      <a:r>
                        <a:rPr lang="pt-BR" sz="9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Jarque-Bera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): 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p-valor = 0,768</a:t>
                      </a:r>
                      <a:endParaRPr lang="en-US" sz="9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794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Moran's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I (</a:t>
                      </a:r>
                      <a:r>
                        <a:rPr lang="pt-BR" sz="9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error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): 0,85</a:t>
                      </a:r>
                      <a:endParaRPr lang="en-US" sz="1100" dirty="0" smtClean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79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Lagrange Multiplier (lag): 0,03;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Robust LM (lag):  0,01</a:t>
                      </a:r>
                      <a:endParaRPr lang="en-US" sz="9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794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Lagrange Multiplier (error): 0,91; Robust LM (error): 0,17</a:t>
                      </a:r>
                      <a:endParaRPr lang="en-US" sz="900" dirty="0" smtClean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755576" y="5733256"/>
            <a:ext cx="7776864" cy="1124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</a:t>
            </a:r>
            <a:r>
              <a:rPr lang="pt-BR" sz="2800" b="1" dirty="0" smtClean="0"/>
              <a:t>, mas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qual matriz de vizinhança é melhor para meu problema ?</a:t>
            </a:r>
          </a:p>
        </p:txBody>
      </p:sp>
      <p:sp>
        <p:nvSpPr>
          <p:cNvPr id="9" name="Retângulo 8"/>
          <p:cNvSpPr/>
          <p:nvPr/>
        </p:nvSpPr>
        <p:spPr>
          <a:xfrm>
            <a:off x="7884368" y="5157192"/>
            <a:ext cx="30860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 9"/>
          <p:cNvSpPr/>
          <p:nvPr/>
        </p:nvSpPr>
        <p:spPr>
          <a:xfrm>
            <a:off x="3203848" y="5157192"/>
            <a:ext cx="36004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 de Matriz de Dependência Espacial variando KNN)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700808"/>
            <a:ext cx="3384376" cy="6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Tipo 1</a:t>
            </a:r>
          </a:p>
        </p:txBody>
      </p:sp>
      <p:graphicFrame>
        <p:nvGraphicFramePr>
          <p:cNvPr id="8" name="Gráfico 7"/>
          <p:cNvGraphicFramePr/>
          <p:nvPr/>
        </p:nvGraphicFramePr>
        <p:xfrm>
          <a:off x="683568" y="2492896"/>
          <a:ext cx="777686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/>
          <p:cNvSpPr/>
          <p:nvPr/>
        </p:nvSpPr>
        <p:spPr>
          <a:xfrm>
            <a:off x="1691680" y="5445224"/>
            <a:ext cx="576064" cy="864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 9"/>
          <p:cNvSpPr/>
          <p:nvPr/>
        </p:nvSpPr>
        <p:spPr>
          <a:xfrm>
            <a:off x="4499992" y="5229200"/>
            <a:ext cx="576064" cy="100811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6948264" y="5805264"/>
            <a:ext cx="2195736" cy="105273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Vizinhanças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Definidas</a:t>
            </a: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Forma 17"/>
          <p:cNvCxnSpPr>
            <a:stCxn id="9" idx="2"/>
            <a:endCxn id="11" idx="1"/>
          </p:cNvCxnSpPr>
          <p:nvPr/>
        </p:nvCxnSpPr>
        <p:spPr>
          <a:xfrm rot="16200000" flipH="1">
            <a:off x="4452832" y="3836200"/>
            <a:ext cx="22312" cy="4968552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a 19"/>
          <p:cNvCxnSpPr>
            <a:endCxn id="11" idx="1"/>
          </p:cNvCxnSpPr>
          <p:nvPr/>
        </p:nvCxnSpPr>
        <p:spPr>
          <a:xfrm>
            <a:off x="4788024" y="6237312"/>
            <a:ext cx="2160240" cy="94320"/>
          </a:xfrm>
          <a:prstGeom prst="bentConnector3">
            <a:avLst>
              <a:gd name="adj1" fmla="val -1147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1282485">
            <a:off x="6922816" y="4060954"/>
            <a:ext cx="820593" cy="306134"/>
          </a:xfrm>
          <a:prstGeom prst="triangle">
            <a:avLst>
              <a:gd name="adj" fmla="val 83769"/>
            </a:avLst>
          </a:prstGeom>
          <a:solidFill>
            <a:srgbClr val="CFCFCF"/>
          </a:solidFill>
          <a:ln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/>
              <a:t>Apresentação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pt-BR" dirty="0"/>
              <a:t>Introdução</a:t>
            </a:r>
          </a:p>
          <a:p>
            <a:pPr>
              <a:lnSpc>
                <a:spcPct val="200000"/>
              </a:lnSpc>
            </a:pPr>
            <a:r>
              <a:rPr lang="pt-BR" dirty="0"/>
              <a:t>Objetivos</a:t>
            </a:r>
          </a:p>
          <a:p>
            <a:pPr>
              <a:lnSpc>
                <a:spcPct val="200000"/>
              </a:lnSpc>
            </a:pPr>
            <a:r>
              <a:rPr lang="pt-BR" dirty="0"/>
              <a:t>Materiais e Métodos</a:t>
            </a:r>
          </a:p>
          <a:p>
            <a:pPr>
              <a:lnSpc>
                <a:spcPct val="200000"/>
              </a:lnSpc>
            </a:pPr>
            <a:r>
              <a:rPr lang="pt-BR" dirty="0"/>
              <a:t>Resultados e Discussão</a:t>
            </a:r>
          </a:p>
          <a:p>
            <a:pPr>
              <a:lnSpc>
                <a:spcPct val="200000"/>
              </a:lnSpc>
            </a:pPr>
            <a:r>
              <a:rPr lang="pt-BR" dirty="0"/>
              <a:t>Conclusão</a:t>
            </a:r>
          </a:p>
        </p:txBody>
      </p:sp>
      <p:pic>
        <p:nvPicPr>
          <p:cNvPr id="18434" name="Picture 2" descr="Resultado de imagem para apresentacao"/>
          <p:cNvPicPr>
            <a:picLocks noChangeAspect="1" noChangeArrowheads="1"/>
          </p:cNvPicPr>
          <p:nvPr/>
        </p:nvPicPr>
        <p:blipFill>
          <a:blip r:embed="rId2" cstate="print"/>
          <a:srcRect l="14197" r="11721" b="15053"/>
          <a:stretch>
            <a:fillRect/>
          </a:stretch>
        </p:blipFill>
        <p:spPr bwMode="auto">
          <a:xfrm>
            <a:off x="4283968" y="3140968"/>
            <a:ext cx="4320480" cy="3096344"/>
          </a:xfrm>
          <a:prstGeom prst="rect">
            <a:avLst/>
          </a:prstGeom>
          <a:noFill/>
        </p:spPr>
      </p:pic>
      <p:pic>
        <p:nvPicPr>
          <p:cNvPr id="8194" name="Picture 2" descr="http://4.bp.blogspot.com/-iW7SxcvvHqQ/UAjOJritqII/AAAAAAAAA-Q/LoJSesJU-fE/s1600/Fitopl%C3%A2ncton+-+diatom%C3%A1ce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19123">
            <a:off x="6948264" y="3567028"/>
            <a:ext cx="792088" cy="633670"/>
          </a:xfrm>
          <a:prstGeom prst="rect">
            <a:avLst/>
          </a:prstGeom>
          <a:noFill/>
        </p:spPr>
      </p:pic>
      <p:sp>
        <p:nvSpPr>
          <p:cNvPr id="6" name="Triângulo isósceles 5"/>
          <p:cNvSpPr/>
          <p:nvPr/>
        </p:nvSpPr>
        <p:spPr>
          <a:xfrm rot="11146285">
            <a:off x="6886428" y="4119532"/>
            <a:ext cx="856876" cy="245511"/>
          </a:xfrm>
          <a:prstGeom prst="triangle">
            <a:avLst>
              <a:gd name="adj" fmla="val 83620"/>
            </a:avLst>
          </a:prstGeom>
          <a:solidFill>
            <a:srgbClr val="CFCFCF"/>
          </a:solidFill>
          <a:ln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REGRESSÃO LINEAR MULTIVARIADA (ORTHOGONAL LEAST SQUARES – OLS)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3034680" cy="604664"/>
          </a:xfrm>
        </p:spPr>
        <p:txBody>
          <a:bodyPr>
            <a:normAutofit/>
          </a:bodyPr>
          <a:lstStyle/>
          <a:p>
            <a:r>
              <a:rPr lang="pt-BR" dirty="0" smtClean="0"/>
              <a:t>Tipo </a:t>
            </a:r>
            <a:r>
              <a:rPr lang="pt-BR" b="1" dirty="0" smtClean="0"/>
              <a:t>1 por LAG</a:t>
            </a:r>
            <a:endParaRPr lang="pt-BR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2420888"/>
          <a:ext cx="4283968" cy="3744415"/>
        </p:xfrm>
        <a:graphic>
          <a:graphicData uri="http://schemas.openxmlformats.org/drawingml/2006/table">
            <a:tbl>
              <a:tblPr/>
              <a:tblGrid>
                <a:gridCol w="1064082"/>
                <a:gridCol w="884432"/>
                <a:gridCol w="815336"/>
                <a:gridCol w="538951"/>
                <a:gridCol w="981167"/>
              </a:tblGrid>
              <a:tr h="534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Variáveis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Coeficientes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Erro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Padrão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Valor Z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Probabilidade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 Chl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0,155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0,067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2,328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0,020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CONSTANT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21,042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16,211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1,298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0,194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TSS (mg/L)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24,199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3,441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7,032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MIS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(mg/L)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-29,015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10,008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-2,899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MOS/TSS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-0,637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0,247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-2,576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5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: 0,905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5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Resíduo do Erro padrão da Regressão: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7,48426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5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Critério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Akaike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209,372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5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Teste de heterocedasticidade (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Breusch-Pagan):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5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Dependência especial (Likelihood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Ratio):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148064" y="1556792"/>
            <a:ext cx="303468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Tipo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por LAG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427984" y="2420891"/>
          <a:ext cx="4716017" cy="3744418"/>
        </p:xfrm>
        <a:graphic>
          <a:graphicData uri="http://schemas.openxmlformats.org/drawingml/2006/table">
            <a:tbl>
              <a:tblPr/>
              <a:tblGrid>
                <a:gridCol w="1484035"/>
                <a:gridCol w="854798"/>
                <a:gridCol w="767043"/>
                <a:gridCol w="663038"/>
                <a:gridCol w="947103"/>
              </a:tblGrid>
              <a:tr h="508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Variáveis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Coeficientes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Erro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Padrão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Valor Z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Probabilidade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W_Chl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2,82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CONSTANT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-4,43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5,82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-0,76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MOS/TSS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-0,34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-4,08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Turb_NTU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3,51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3,68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MOS*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25,92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1,49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17,44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9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9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: 0,95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59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Resíduo do Erro padrão da Regressão: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5,47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59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Critério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Akaike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184,874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59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Heterocedasticidade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Breusch-Pagan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):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0,285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59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Dependência especial (Likelihood Ratio):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4355976" y="2276872"/>
            <a:ext cx="4788024" cy="424847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1259632" y="6309320"/>
            <a:ext cx="2340000" cy="504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/>
              <a:t>Melhor MODELO</a:t>
            </a:r>
            <a:endParaRPr lang="en-US" sz="2400" b="1" dirty="0"/>
          </a:p>
        </p:txBody>
      </p:sp>
      <p:cxnSp>
        <p:nvCxnSpPr>
          <p:cNvPr id="11" name="Conector de seta reta 10"/>
          <p:cNvCxnSpPr>
            <a:stCxn id="9" idx="3"/>
            <a:endCxn id="8" idx="1"/>
          </p:cNvCxnSpPr>
          <p:nvPr/>
        </p:nvCxnSpPr>
        <p:spPr>
          <a:xfrm flipV="1">
            <a:off x="3599632" y="4401108"/>
            <a:ext cx="756344" cy="216021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6948264" y="5229200"/>
            <a:ext cx="432000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ângulo 12"/>
          <p:cNvSpPr/>
          <p:nvPr/>
        </p:nvSpPr>
        <p:spPr>
          <a:xfrm>
            <a:off x="2339752" y="5445224"/>
            <a:ext cx="50400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ângulo 13"/>
          <p:cNvSpPr/>
          <p:nvPr/>
        </p:nvSpPr>
        <p:spPr>
          <a:xfrm>
            <a:off x="7524368" y="5589240"/>
            <a:ext cx="360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ângulo 14"/>
          <p:cNvSpPr/>
          <p:nvPr/>
        </p:nvSpPr>
        <p:spPr>
          <a:xfrm>
            <a:off x="3347864" y="5661248"/>
            <a:ext cx="324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pt-BR" dirty="0" smtClean="0"/>
              <a:t>LISA: Clorofila-A</a:t>
            </a:r>
            <a:endParaRPr lang="en-US" dirty="0"/>
          </a:p>
        </p:txBody>
      </p:sp>
      <p:grpSp>
        <p:nvGrpSpPr>
          <p:cNvPr id="44" name="Grupo 43"/>
          <p:cNvGrpSpPr/>
          <p:nvPr/>
        </p:nvGrpSpPr>
        <p:grpSpPr>
          <a:xfrm>
            <a:off x="203309" y="1052736"/>
            <a:ext cx="2040639" cy="2724019"/>
            <a:chOff x="251520" y="1124744"/>
            <a:chExt cx="2040639" cy="2724019"/>
          </a:xfrm>
        </p:grpSpPr>
        <p:pic>
          <p:nvPicPr>
            <p:cNvPr id="4" name="Imagem 3"/>
            <p:cNvPicPr/>
            <p:nvPr/>
          </p:nvPicPr>
          <p:blipFill>
            <a:blip r:embed="rId2" cstate="print"/>
            <a:srcRect l="24866" t="3113" r="23420" b="3415"/>
            <a:stretch>
              <a:fillRect/>
            </a:stretch>
          </p:blipFill>
          <p:spPr bwMode="auto">
            <a:xfrm>
              <a:off x="251520" y="1448473"/>
              <a:ext cx="2040639" cy="2400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CaixaDeTexto 10"/>
            <p:cNvSpPr txBox="1"/>
            <p:nvPr/>
          </p:nvSpPr>
          <p:spPr>
            <a:xfrm>
              <a:off x="632164" y="1124744"/>
              <a:ext cx="1275541" cy="422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2</a:t>
              </a:r>
              <a:endParaRPr lang="en-US" dirty="0"/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2446304" y="1052736"/>
            <a:ext cx="2041200" cy="2724019"/>
            <a:chOff x="2411760" y="1124744"/>
            <a:chExt cx="2041200" cy="2724019"/>
          </a:xfrm>
        </p:grpSpPr>
        <p:pic>
          <p:nvPicPr>
            <p:cNvPr id="5" name="Imagem 4"/>
            <p:cNvPicPr/>
            <p:nvPr/>
          </p:nvPicPr>
          <p:blipFill>
            <a:blip r:embed="rId3" cstate="print"/>
            <a:srcRect l="23794" t="3846" r="24071"/>
            <a:stretch>
              <a:fillRect/>
            </a:stretch>
          </p:blipFill>
          <p:spPr bwMode="auto">
            <a:xfrm>
              <a:off x="2411760" y="1448473"/>
              <a:ext cx="2041200" cy="2400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CaixaDeTexto 11"/>
            <p:cNvSpPr txBox="1"/>
            <p:nvPr/>
          </p:nvSpPr>
          <p:spPr>
            <a:xfrm>
              <a:off x="2794414" y="1124744"/>
              <a:ext cx="1275892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3</a:t>
              </a:r>
              <a:endParaRPr lang="en-US" dirty="0"/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4678552" y="1052736"/>
            <a:ext cx="2041200" cy="2724019"/>
            <a:chOff x="4572000" y="1124744"/>
            <a:chExt cx="2041200" cy="2724019"/>
          </a:xfrm>
        </p:grpSpPr>
        <p:pic>
          <p:nvPicPr>
            <p:cNvPr id="6" name="Imagem 5"/>
            <p:cNvPicPr/>
            <p:nvPr/>
          </p:nvPicPr>
          <p:blipFill>
            <a:blip r:embed="rId4" cstate="print"/>
            <a:srcRect l="24934" t="2762" r="24242" b="2643"/>
            <a:stretch>
              <a:fillRect/>
            </a:stretch>
          </p:blipFill>
          <p:spPr bwMode="auto">
            <a:xfrm>
              <a:off x="4572000" y="1448473"/>
              <a:ext cx="2041200" cy="2400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CaixaDeTexto 12"/>
            <p:cNvSpPr txBox="1"/>
            <p:nvPr/>
          </p:nvSpPr>
          <p:spPr>
            <a:xfrm>
              <a:off x="4890973" y="1124744"/>
              <a:ext cx="1275892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4</a:t>
              </a:r>
              <a:endParaRPr lang="en-US" dirty="0"/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6923288" y="1052736"/>
            <a:ext cx="2041200" cy="2724019"/>
            <a:chOff x="6732240" y="1124744"/>
            <a:chExt cx="2041200" cy="2724019"/>
          </a:xfrm>
        </p:grpSpPr>
        <p:pic>
          <p:nvPicPr>
            <p:cNvPr id="7" name="Imagem 6"/>
            <p:cNvPicPr/>
            <p:nvPr/>
          </p:nvPicPr>
          <p:blipFill>
            <a:blip r:embed="rId5" cstate="print"/>
            <a:srcRect l="23205" t="545" r="24242" b="3223"/>
            <a:stretch>
              <a:fillRect/>
            </a:stretch>
          </p:blipFill>
          <p:spPr bwMode="auto">
            <a:xfrm>
              <a:off x="6732240" y="1448473"/>
              <a:ext cx="2041200" cy="2400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CaixaDeTexto 13"/>
            <p:cNvSpPr txBox="1"/>
            <p:nvPr/>
          </p:nvSpPr>
          <p:spPr>
            <a:xfrm>
              <a:off x="7115110" y="1124744"/>
              <a:ext cx="1275459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6</a:t>
              </a:r>
              <a:endParaRPr lang="en-US" dirty="0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203028" y="4077526"/>
            <a:ext cx="2041200" cy="2735570"/>
            <a:chOff x="251520" y="4077352"/>
            <a:chExt cx="2041200" cy="2746395"/>
          </a:xfrm>
        </p:grpSpPr>
        <p:pic>
          <p:nvPicPr>
            <p:cNvPr id="8" name="Imagem 7"/>
            <p:cNvPicPr/>
            <p:nvPr/>
          </p:nvPicPr>
          <p:blipFill>
            <a:blip r:embed="rId6" cstate="print"/>
            <a:srcRect l="23872" t="943" r="24242" b="3031"/>
            <a:stretch>
              <a:fillRect/>
            </a:stretch>
          </p:blipFill>
          <p:spPr bwMode="auto">
            <a:xfrm>
              <a:off x="251520" y="4413045"/>
              <a:ext cx="2041200" cy="2410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CaixaDeTexto 14"/>
            <p:cNvSpPr txBox="1"/>
            <p:nvPr/>
          </p:nvSpPr>
          <p:spPr>
            <a:xfrm>
              <a:off x="634174" y="4077352"/>
              <a:ext cx="1275892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8</a:t>
              </a:r>
              <a:endParaRPr lang="en-US" dirty="0"/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4678552" y="4077526"/>
            <a:ext cx="2041200" cy="2735570"/>
            <a:chOff x="4644008" y="4077072"/>
            <a:chExt cx="2041200" cy="2746395"/>
          </a:xfrm>
        </p:grpSpPr>
        <p:pic>
          <p:nvPicPr>
            <p:cNvPr id="10" name="Imagem 9"/>
            <p:cNvPicPr/>
            <p:nvPr/>
          </p:nvPicPr>
          <p:blipFill>
            <a:blip r:embed="rId7" cstate="print"/>
            <a:srcRect l="24696" t="3077" r="23523" b="3462"/>
            <a:stretch>
              <a:fillRect/>
            </a:stretch>
          </p:blipFill>
          <p:spPr bwMode="auto">
            <a:xfrm>
              <a:off x="4644008" y="4412765"/>
              <a:ext cx="2041200" cy="2410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CaixaDeTexto 15"/>
            <p:cNvSpPr txBox="1"/>
            <p:nvPr/>
          </p:nvSpPr>
          <p:spPr>
            <a:xfrm>
              <a:off x="4814014" y="4077072"/>
              <a:ext cx="1701189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15</a:t>
              </a:r>
              <a:endParaRPr lang="en-US" dirty="0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2446304" y="4077806"/>
            <a:ext cx="2041200" cy="2735570"/>
            <a:chOff x="2411760" y="4077352"/>
            <a:chExt cx="2041200" cy="2746395"/>
          </a:xfrm>
        </p:grpSpPr>
        <p:pic>
          <p:nvPicPr>
            <p:cNvPr id="9" name="Imagem 8"/>
            <p:cNvPicPr/>
            <p:nvPr/>
          </p:nvPicPr>
          <p:blipFill>
            <a:blip r:embed="rId8" cstate="print"/>
            <a:srcRect l="23439" t="370" r="23567" b="2240"/>
            <a:stretch>
              <a:fillRect/>
            </a:stretch>
          </p:blipFill>
          <p:spPr bwMode="auto">
            <a:xfrm>
              <a:off x="2411760" y="4413045"/>
              <a:ext cx="2041200" cy="2410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CaixaDeTexto 16"/>
            <p:cNvSpPr txBox="1"/>
            <p:nvPr/>
          </p:nvSpPr>
          <p:spPr>
            <a:xfrm>
              <a:off x="2688090" y="4077352"/>
              <a:ext cx="1488540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10</a:t>
              </a:r>
              <a:endParaRPr lang="en-US" dirty="0"/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7043788" y="4869614"/>
            <a:ext cx="1800200" cy="1742594"/>
            <a:chOff x="6300192" y="4797152"/>
            <a:chExt cx="1800200" cy="1742594"/>
          </a:xfrm>
        </p:grpSpPr>
        <p:pic>
          <p:nvPicPr>
            <p:cNvPr id="49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 l="2877" t="8901" r="25207" b="57444"/>
            <a:stretch>
              <a:fillRect/>
            </a:stretch>
          </p:blipFill>
          <p:spPr bwMode="auto">
            <a:xfrm>
              <a:off x="6300192" y="4797152"/>
              <a:ext cx="1800200" cy="1742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Retângulo 49"/>
            <p:cNvSpPr/>
            <p:nvPr/>
          </p:nvSpPr>
          <p:spPr>
            <a:xfrm>
              <a:off x="7740352" y="5229200"/>
              <a:ext cx="360040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7596000" y="4941168"/>
            <a:ext cx="12964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Não significante</a:t>
            </a:r>
            <a:endParaRPr lang="en-US" sz="12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7596336" y="5301208"/>
            <a:ext cx="13681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Alto - Alto</a:t>
            </a:r>
            <a:endParaRPr lang="en-US" sz="12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7596336" y="5949280"/>
            <a:ext cx="13681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Baixo - Alto</a:t>
            </a:r>
            <a:endParaRPr lang="en-US" sz="12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7596336" y="5589240"/>
            <a:ext cx="13681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Baixo - Baixo</a:t>
            </a:r>
            <a:endParaRPr lang="en-US" sz="12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7596336" y="6309320"/>
            <a:ext cx="13681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Alto- Baixo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pt-BR" dirty="0" smtClean="0"/>
              <a:t>LISA: TSS</a:t>
            </a:r>
            <a:endParaRPr lang="en-US" dirty="0"/>
          </a:p>
        </p:txBody>
      </p:sp>
      <p:grpSp>
        <p:nvGrpSpPr>
          <p:cNvPr id="26" name="Grupo 25"/>
          <p:cNvGrpSpPr/>
          <p:nvPr/>
        </p:nvGrpSpPr>
        <p:grpSpPr>
          <a:xfrm>
            <a:off x="6948264" y="1052736"/>
            <a:ext cx="2041200" cy="2761240"/>
            <a:chOff x="6923288" y="1052736"/>
            <a:chExt cx="2041200" cy="2761240"/>
          </a:xfrm>
        </p:grpSpPr>
        <p:pic>
          <p:nvPicPr>
            <p:cNvPr id="6" name="Imagem 5"/>
            <p:cNvPicPr/>
            <p:nvPr/>
          </p:nvPicPr>
          <p:blipFill>
            <a:blip r:embed="rId3" cstate="print"/>
            <a:srcRect l="20123" r="26638" b="1653"/>
            <a:stretch>
              <a:fillRect/>
            </a:stretch>
          </p:blipFill>
          <p:spPr bwMode="auto">
            <a:xfrm>
              <a:off x="6923288" y="1412776"/>
              <a:ext cx="2041200" cy="240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CaixaDeTexto 12"/>
            <p:cNvSpPr txBox="1"/>
            <p:nvPr/>
          </p:nvSpPr>
          <p:spPr>
            <a:xfrm>
              <a:off x="7306159" y="1052736"/>
              <a:ext cx="1275459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6</a:t>
              </a:r>
              <a:endParaRPr lang="en-US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179512" y="4052416"/>
            <a:ext cx="2041200" cy="2733576"/>
            <a:chOff x="179512" y="4052416"/>
            <a:chExt cx="2041200" cy="2733576"/>
          </a:xfrm>
        </p:grpSpPr>
        <p:pic>
          <p:nvPicPr>
            <p:cNvPr id="7" name="Imagem 6"/>
            <p:cNvPicPr/>
            <p:nvPr/>
          </p:nvPicPr>
          <p:blipFill>
            <a:blip r:embed="rId4" cstate="print"/>
            <a:srcRect l="23863" t="1154" r="23569" b="3269"/>
            <a:stretch>
              <a:fillRect/>
            </a:stretch>
          </p:blipFill>
          <p:spPr bwMode="auto">
            <a:xfrm>
              <a:off x="179512" y="4384792"/>
              <a:ext cx="2041200" cy="240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CaixaDeTexto 13"/>
            <p:cNvSpPr txBox="1"/>
            <p:nvPr/>
          </p:nvSpPr>
          <p:spPr>
            <a:xfrm>
              <a:off x="562166" y="4052416"/>
              <a:ext cx="1275892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8</a:t>
              </a:r>
              <a:endParaRPr lang="en-US" dirty="0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4703528" y="4052136"/>
            <a:ext cx="2041200" cy="2733856"/>
            <a:chOff x="4716016" y="4052136"/>
            <a:chExt cx="2041200" cy="2733856"/>
          </a:xfrm>
        </p:grpSpPr>
        <p:pic>
          <p:nvPicPr>
            <p:cNvPr id="9" name="Imagem 8"/>
            <p:cNvPicPr/>
            <p:nvPr/>
          </p:nvPicPr>
          <p:blipFill>
            <a:blip r:embed="rId5" cstate="print"/>
            <a:srcRect l="23954" t="1154" r="24114" b="3237"/>
            <a:stretch>
              <a:fillRect/>
            </a:stretch>
          </p:blipFill>
          <p:spPr bwMode="auto">
            <a:xfrm>
              <a:off x="4716016" y="4384792"/>
              <a:ext cx="2041200" cy="240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CaixaDeTexto 14"/>
            <p:cNvSpPr txBox="1"/>
            <p:nvPr/>
          </p:nvSpPr>
          <p:spPr>
            <a:xfrm>
              <a:off x="4886022" y="4052136"/>
              <a:ext cx="1701189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15</a:t>
              </a:r>
              <a:endParaRPr lang="en-US" dirty="0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2411760" y="4052416"/>
            <a:ext cx="2041200" cy="2733576"/>
            <a:chOff x="2411760" y="4052416"/>
            <a:chExt cx="2041200" cy="2733576"/>
          </a:xfrm>
        </p:grpSpPr>
        <p:pic>
          <p:nvPicPr>
            <p:cNvPr id="8" name="Imagem 7"/>
            <p:cNvPicPr/>
            <p:nvPr/>
          </p:nvPicPr>
          <p:blipFill>
            <a:blip r:embed="rId6" cstate="print"/>
            <a:srcRect l="22970" t="962" r="23694" b="2644"/>
            <a:stretch>
              <a:fillRect/>
            </a:stretch>
          </p:blipFill>
          <p:spPr bwMode="auto">
            <a:xfrm>
              <a:off x="2411760" y="4384792"/>
              <a:ext cx="2041200" cy="240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CaixaDeTexto 15"/>
            <p:cNvSpPr txBox="1"/>
            <p:nvPr/>
          </p:nvSpPr>
          <p:spPr>
            <a:xfrm>
              <a:off x="2688090" y="4052416"/>
              <a:ext cx="1488540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10</a:t>
              </a:r>
              <a:endParaRPr lang="en-US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179512" y="1052736"/>
            <a:ext cx="2041200" cy="2761240"/>
            <a:chOff x="179512" y="1052736"/>
            <a:chExt cx="2041200" cy="2761240"/>
          </a:xfrm>
        </p:grpSpPr>
        <p:sp>
          <p:nvSpPr>
            <p:cNvPr id="10" name="CaixaDeTexto 9"/>
            <p:cNvSpPr txBox="1"/>
            <p:nvPr/>
          </p:nvSpPr>
          <p:spPr>
            <a:xfrm>
              <a:off x="562342" y="1052736"/>
              <a:ext cx="1275541" cy="422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2</a:t>
              </a:r>
              <a:endParaRPr lang="en-US" dirty="0"/>
            </a:p>
          </p:txBody>
        </p:sp>
        <p:pic>
          <p:nvPicPr>
            <p:cNvPr id="17" name="Imagem 16"/>
            <p:cNvPicPr/>
            <p:nvPr/>
          </p:nvPicPr>
          <p:blipFill>
            <a:blip r:embed="rId7" cstate="print"/>
            <a:srcRect l="24093" t="2933" r="23981" b="2586"/>
            <a:stretch>
              <a:fillRect/>
            </a:stretch>
          </p:blipFill>
          <p:spPr bwMode="auto">
            <a:xfrm>
              <a:off x="179512" y="1412776"/>
              <a:ext cx="2041200" cy="240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upo 19"/>
          <p:cNvGrpSpPr/>
          <p:nvPr/>
        </p:nvGrpSpPr>
        <p:grpSpPr>
          <a:xfrm>
            <a:off x="7068764" y="4797152"/>
            <a:ext cx="1800200" cy="1742594"/>
            <a:chOff x="6300192" y="4797152"/>
            <a:chExt cx="1800200" cy="1742594"/>
          </a:xfrm>
        </p:grpSpPr>
        <p:pic>
          <p:nvPicPr>
            <p:cNvPr id="25601" name="Picture 1"/>
            <p:cNvPicPr>
              <a:picLocks noChangeAspect="1" noChangeArrowheads="1"/>
            </p:cNvPicPr>
            <p:nvPr/>
          </p:nvPicPr>
          <p:blipFill>
            <a:blip r:embed="rId8" cstate="print"/>
            <a:srcRect l="2877" t="8901" r="25207" b="57444"/>
            <a:stretch>
              <a:fillRect/>
            </a:stretch>
          </p:blipFill>
          <p:spPr bwMode="auto">
            <a:xfrm>
              <a:off x="6300192" y="4797152"/>
              <a:ext cx="1800200" cy="1742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tângulo 18"/>
            <p:cNvSpPr/>
            <p:nvPr/>
          </p:nvSpPr>
          <p:spPr>
            <a:xfrm>
              <a:off x="7740352" y="5229200"/>
              <a:ext cx="360040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2411760" y="1052736"/>
            <a:ext cx="2041200" cy="2761240"/>
            <a:chOff x="2411760" y="1052736"/>
            <a:chExt cx="2041200" cy="2761240"/>
          </a:xfrm>
        </p:grpSpPr>
        <p:sp>
          <p:nvSpPr>
            <p:cNvPr id="11" name="CaixaDeTexto 10"/>
            <p:cNvSpPr txBox="1"/>
            <p:nvPr/>
          </p:nvSpPr>
          <p:spPr>
            <a:xfrm>
              <a:off x="2794414" y="1052736"/>
              <a:ext cx="1275892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3</a:t>
              </a:r>
              <a:endParaRPr lang="en-US" dirty="0"/>
            </a:p>
          </p:txBody>
        </p:sp>
        <p:pic>
          <p:nvPicPr>
            <p:cNvPr id="21" name="Imagem 20"/>
            <p:cNvPicPr/>
            <p:nvPr/>
          </p:nvPicPr>
          <p:blipFill>
            <a:blip r:embed="rId9" cstate="print"/>
            <a:srcRect l="26530" t="2759" r="24129" b="2931"/>
            <a:stretch>
              <a:fillRect/>
            </a:stretch>
          </p:blipFill>
          <p:spPr bwMode="auto">
            <a:xfrm>
              <a:off x="2411760" y="1412776"/>
              <a:ext cx="2041200" cy="240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upo 24"/>
          <p:cNvGrpSpPr/>
          <p:nvPr/>
        </p:nvGrpSpPr>
        <p:grpSpPr>
          <a:xfrm>
            <a:off x="4703528" y="1052736"/>
            <a:ext cx="2041200" cy="2761240"/>
            <a:chOff x="4691040" y="1052736"/>
            <a:chExt cx="2041200" cy="2761240"/>
          </a:xfrm>
        </p:grpSpPr>
        <p:sp>
          <p:nvSpPr>
            <p:cNvPr id="12" name="CaixaDeTexto 11"/>
            <p:cNvSpPr txBox="1"/>
            <p:nvPr/>
          </p:nvSpPr>
          <p:spPr>
            <a:xfrm>
              <a:off x="5073694" y="1052736"/>
              <a:ext cx="1275892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4</a:t>
              </a:r>
              <a:endParaRPr lang="en-US" dirty="0"/>
            </a:p>
          </p:txBody>
        </p:sp>
        <p:pic>
          <p:nvPicPr>
            <p:cNvPr id="22" name="Imagem 21"/>
            <p:cNvPicPr/>
            <p:nvPr/>
          </p:nvPicPr>
          <p:blipFill>
            <a:blip r:embed="rId10" cstate="print"/>
            <a:srcRect l="25180" t="2930" r="23937" b="3256"/>
            <a:stretch>
              <a:fillRect/>
            </a:stretch>
          </p:blipFill>
          <p:spPr bwMode="auto">
            <a:xfrm>
              <a:off x="4691040" y="1412776"/>
              <a:ext cx="2041200" cy="240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pt-BR" dirty="0" smtClean="0"/>
              <a:t>LISA: </a:t>
            </a:r>
            <a:r>
              <a:rPr lang="pt-BR" dirty="0" err="1" smtClean="0"/>
              <a:t>MOS</a:t>
            </a:r>
            <a:endParaRPr lang="en-US" dirty="0"/>
          </a:p>
        </p:txBody>
      </p:sp>
      <p:grpSp>
        <p:nvGrpSpPr>
          <p:cNvPr id="20" name="Grupo 19"/>
          <p:cNvGrpSpPr/>
          <p:nvPr/>
        </p:nvGrpSpPr>
        <p:grpSpPr>
          <a:xfrm>
            <a:off x="203930" y="1052736"/>
            <a:ext cx="2041200" cy="2725200"/>
            <a:chOff x="300913" y="1052736"/>
            <a:chExt cx="2041200" cy="2761240"/>
          </a:xfrm>
        </p:grpSpPr>
        <p:pic>
          <p:nvPicPr>
            <p:cNvPr id="6" name="Imagem 5"/>
            <p:cNvPicPr>
              <a:picLocks/>
            </p:cNvPicPr>
            <p:nvPr/>
          </p:nvPicPr>
          <p:blipFill>
            <a:blip r:embed="rId2" cstate="print"/>
            <a:srcRect l="23955" t="3704" r="24377" b="263"/>
            <a:stretch>
              <a:fillRect/>
            </a:stretch>
          </p:blipFill>
          <p:spPr bwMode="auto">
            <a:xfrm>
              <a:off x="300913" y="1412776"/>
              <a:ext cx="2041200" cy="240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CaixaDeTexto 12"/>
            <p:cNvSpPr txBox="1"/>
            <p:nvPr/>
          </p:nvSpPr>
          <p:spPr>
            <a:xfrm>
              <a:off x="683743" y="1052736"/>
              <a:ext cx="1275541" cy="422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2</a:t>
              </a:r>
              <a:endParaRPr lang="en-US" dirty="0"/>
            </a:p>
          </p:txBody>
        </p:sp>
      </p:grpSp>
      <p:grpSp>
        <p:nvGrpSpPr>
          <p:cNvPr id="21" name="Grupo 20"/>
          <p:cNvGrpSpPr>
            <a:grpSpLocks/>
          </p:cNvGrpSpPr>
          <p:nvPr/>
        </p:nvGrpSpPr>
        <p:grpSpPr>
          <a:xfrm>
            <a:off x="2483769" y="1052736"/>
            <a:ext cx="2041200" cy="2725200"/>
            <a:chOff x="2555776" y="1052736"/>
            <a:chExt cx="2041200" cy="2761240"/>
          </a:xfrm>
        </p:grpSpPr>
        <p:pic>
          <p:nvPicPr>
            <p:cNvPr id="7" name="Imagem 6"/>
            <p:cNvPicPr>
              <a:picLocks/>
            </p:cNvPicPr>
            <p:nvPr/>
          </p:nvPicPr>
          <p:blipFill>
            <a:blip r:embed="rId3" cstate="print"/>
            <a:srcRect l="23396" t="5035" r="24153" b="-185"/>
            <a:stretch>
              <a:fillRect/>
            </a:stretch>
          </p:blipFill>
          <p:spPr bwMode="auto">
            <a:xfrm>
              <a:off x="2555776" y="1412776"/>
              <a:ext cx="2041200" cy="240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CaixaDeTexto 13"/>
            <p:cNvSpPr txBox="1"/>
            <p:nvPr/>
          </p:nvSpPr>
          <p:spPr>
            <a:xfrm>
              <a:off x="2938430" y="1052736"/>
              <a:ext cx="1275892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3</a:t>
              </a:r>
              <a:endParaRPr lang="en-US" dirty="0"/>
            </a:p>
          </p:txBody>
        </p:sp>
      </p:grpSp>
      <p:grpSp>
        <p:nvGrpSpPr>
          <p:cNvPr id="22" name="Grupo 21"/>
          <p:cNvGrpSpPr>
            <a:grpSpLocks/>
          </p:cNvGrpSpPr>
          <p:nvPr/>
        </p:nvGrpSpPr>
        <p:grpSpPr>
          <a:xfrm>
            <a:off x="4716015" y="1052736"/>
            <a:ext cx="2041200" cy="2725200"/>
            <a:chOff x="4716016" y="1052736"/>
            <a:chExt cx="1842581" cy="2761240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 cstate="print"/>
            <a:srcRect l="25067" t="3298" r="23945" b="3271"/>
            <a:stretch>
              <a:fillRect/>
            </a:stretch>
          </p:blipFill>
          <p:spPr bwMode="auto">
            <a:xfrm>
              <a:off x="4716016" y="1412776"/>
              <a:ext cx="1842581" cy="240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CaixaDeTexto 14"/>
            <p:cNvSpPr txBox="1"/>
            <p:nvPr/>
          </p:nvSpPr>
          <p:spPr>
            <a:xfrm>
              <a:off x="4999360" y="1052736"/>
              <a:ext cx="1275892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4</a:t>
              </a:r>
              <a:endParaRPr lang="en-US" dirty="0"/>
            </a:p>
          </p:txBody>
        </p:sp>
      </p:grpSp>
      <p:grpSp>
        <p:nvGrpSpPr>
          <p:cNvPr id="23" name="Grupo 22"/>
          <p:cNvGrpSpPr>
            <a:grpSpLocks/>
          </p:cNvGrpSpPr>
          <p:nvPr/>
        </p:nvGrpSpPr>
        <p:grpSpPr>
          <a:xfrm>
            <a:off x="6934007" y="1043444"/>
            <a:ext cx="2041200" cy="2725200"/>
            <a:chOff x="6934007" y="1115453"/>
            <a:chExt cx="1842582" cy="2770531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5" cstate="print"/>
            <a:srcRect l="24578" t="1473" r="23715" b="2810"/>
            <a:stretch>
              <a:fillRect/>
            </a:stretch>
          </p:blipFill>
          <p:spPr bwMode="auto">
            <a:xfrm>
              <a:off x="6934007" y="1484784"/>
              <a:ext cx="1842582" cy="240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CaixaDeTexto 15"/>
            <p:cNvSpPr txBox="1"/>
            <p:nvPr/>
          </p:nvSpPr>
          <p:spPr>
            <a:xfrm>
              <a:off x="7217569" y="1115453"/>
              <a:ext cx="1275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6</a:t>
              </a:r>
              <a:endParaRPr lang="en-US" dirty="0"/>
            </a:p>
          </p:txBody>
        </p:sp>
      </p:grpSp>
      <p:grpSp>
        <p:nvGrpSpPr>
          <p:cNvPr id="24" name="Grupo 23"/>
          <p:cNvGrpSpPr>
            <a:grpSpLocks/>
          </p:cNvGrpSpPr>
          <p:nvPr/>
        </p:nvGrpSpPr>
        <p:grpSpPr>
          <a:xfrm>
            <a:off x="226544" y="4088176"/>
            <a:ext cx="2041200" cy="2725200"/>
            <a:chOff x="323528" y="4005344"/>
            <a:chExt cx="1842581" cy="2760960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6" cstate="print"/>
            <a:srcRect l="24479" t="2576" r="23777" b="3685"/>
            <a:stretch>
              <a:fillRect/>
            </a:stretch>
          </p:blipFill>
          <p:spPr bwMode="auto">
            <a:xfrm>
              <a:off x="323528" y="4365104"/>
              <a:ext cx="1842581" cy="240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CaixaDeTexto 16"/>
            <p:cNvSpPr txBox="1"/>
            <p:nvPr/>
          </p:nvSpPr>
          <p:spPr>
            <a:xfrm>
              <a:off x="606872" y="4005344"/>
              <a:ext cx="1275892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8</a:t>
              </a:r>
              <a:endParaRPr lang="en-US" dirty="0"/>
            </a:p>
          </p:txBody>
        </p:sp>
      </p:grpSp>
      <p:grpSp>
        <p:nvGrpSpPr>
          <p:cNvPr id="26" name="Grupo 25"/>
          <p:cNvGrpSpPr>
            <a:grpSpLocks/>
          </p:cNvGrpSpPr>
          <p:nvPr/>
        </p:nvGrpSpPr>
        <p:grpSpPr>
          <a:xfrm>
            <a:off x="4716016" y="4087896"/>
            <a:ext cx="2041200" cy="2725200"/>
            <a:chOff x="4716016" y="4005064"/>
            <a:chExt cx="1842582" cy="2761240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7" cstate="print"/>
            <a:srcRect l="22853" t="1171" r="24059" b="2503"/>
            <a:stretch>
              <a:fillRect/>
            </a:stretch>
          </p:blipFill>
          <p:spPr bwMode="auto">
            <a:xfrm>
              <a:off x="4716016" y="4365104"/>
              <a:ext cx="1842582" cy="240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CaixaDeTexto 17"/>
            <p:cNvSpPr txBox="1"/>
            <p:nvPr/>
          </p:nvSpPr>
          <p:spPr>
            <a:xfrm>
              <a:off x="4786713" y="4005064"/>
              <a:ext cx="1701189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15</a:t>
              </a:r>
              <a:endParaRPr lang="en-US" dirty="0"/>
            </a:p>
          </p:txBody>
        </p:sp>
      </p:grpSp>
      <p:grpSp>
        <p:nvGrpSpPr>
          <p:cNvPr id="25" name="Grupo 24"/>
          <p:cNvGrpSpPr>
            <a:grpSpLocks/>
          </p:cNvGrpSpPr>
          <p:nvPr/>
        </p:nvGrpSpPr>
        <p:grpSpPr>
          <a:xfrm>
            <a:off x="2483768" y="4088176"/>
            <a:ext cx="2041200" cy="2725200"/>
            <a:chOff x="2555776" y="4005344"/>
            <a:chExt cx="1842581" cy="2760960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8" cstate="print"/>
            <a:srcRect l="24163" t="4030" r="24248" b="3245"/>
            <a:stretch>
              <a:fillRect/>
            </a:stretch>
          </p:blipFill>
          <p:spPr bwMode="auto">
            <a:xfrm>
              <a:off x="2555776" y="4365104"/>
              <a:ext cx="1842581" cy="240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CaixaDeTexto 18"/>
            <p:cNvSpPr txBox="1"/>
            <p:nvPr/>
          </p:nvSpPr>
          <p:spPr>
            <a:xfrm>
              <a:off x="2732796" y="4005344"/>
              <a:ext cx="1488540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10</a:t>
              </a:r>
              <a:endParaRPr lang="en-US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7054507" y="4879984"/>
            <a:ext cx="1800200" cy="1742594"/>
            <a:chOff x="6300192" y="4797152"/>
            <a:chExt cx="1800200" cy="1742594"/>
          </a:xfrm>
        </p:grpSpPr>
        <p:pic>
          <p:nvPicPr>
            <p:cNvPr id="28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 l="2877" t="8901" r="25207" b="57444"/>
            <a:stretch>
              <a:fillRect/>
            </a:stretch>
          </p:blipFill>
          <p:spPr bwMode="auto">
            <a:xfrm>
              <a:off x="6300192" y="4797152"/>
              <a:ext cx="1800200" cy="1742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tângulo 28"/>
            <p:cNvSpPr/>
            <p:nvPr/>
          </p:nvSpPr>
          <p:spPr>
            <a:xfrm>
              <a:off x="7740352" y="5229200"/>
              <a:ext cx="360040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215516" y="1052736"/>
            <a:ext cx="2041200" cy="2728840"/>
            <a:chOff x="179512" y="1052736"/>
            <a:chExt cx="2041200" cy="2728840"/>
          </a:xfrm>
        </p:grpSpPr>
        <p:sp>
          <p:nvSpPr>
            <p:cNvPr id="13" name="CaixaDeTexto 12"/>
            <p:cNvSpPr txBox="1"/>
            <p:nvPr/>
          </p:nvSpPr>
          <p:spPr>
            <a:xfrm>
              <a:off x="562342" y="1052736"/>
              <a:ext cx="1275541" cy="416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2</a:t>
              </a:r>
              <a:endParaRPr lang="en-US" dirty="0"/>
            </a:p>
          </p:txBody>
        </p:sp>
        <p:pic>
          <p:nvPicPr>
            <p:cNvPr id="26" name="Imagem 25"/>
            <p:cNvPicPr>
              <a:picLocks/>
            </p:cNvPicPr>
            <p:nvPr/>
          </p:nvPicPr>
          <p:blipFill>
            <a:blip r:embed="rId2" cstate="print"/>
            <a:srcRect l="24866" t="3113" r="23420" b="279"/>
            <a:stretch>
              <a:fillRect/>
            </a:stretch>
          </p:blipFill>
          <p:spPr bwMode="auto">
            <a:xfrm>
              <a:off x="179512" y="1412776"/>
              <a:ext cx="2041200" cy="236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" name="Grupo 38"/>
          <p:cNvGrpSpPr/>
          <p:nvPr/>
        </p:nvGrpSpPr>
        <p:grpSpPr>
          <a:xfrm>
            <a:off x="2519772" y="1052736"/>
            <a:ext cx="2041200" cy="2728840"/>
            <a:chOff x="2555777" y="1052736"/>
            <a:chExt cx="2041200" cy="2728840"/>
          </a:xfrm>
        </p:grpSpPr>
        <p:sp>
          <p:nvSpPr>
            <p:cNvPr id="14" name="CaixaDeTexto 13"/>
            <p:cNvSpPr txBox="1"/>
            <p:nvPr/>
          </p:nvSpPr>
          <p:spPr>
            <a:xfrm>
              <a:off x="2938431" y="1052736"/>
              <a:ext cx="1275892" cy="485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3</a:t>
              </a:r>
              <a:endParaRPr lang="en-US" dirty="0"/>
            </a:p>
          </p:txBody>
        </p:sp>
        <p:pic>
          <p:nvPicPr>
            <p:cNvPr id="27" name="Imagem 26"/>
            <p:cNvPicPr>
              <a:picLocks/>
            </p:cNvPicPr>
            <p:nvPr/>
          </p:nvPicPr>
          <p:blipFill>
            <a:blip r:embed="rId3" cstate="print"/>
            <a:srcRect l="23794" t="3846" r="24071"/>
            <a:stretch>
              <a:fillRect/>
            </a:stretch>
          </p:blipFill>
          <p:spPr bwMode="auto">
            <a:xfrm>
              <a:off x="2555777" y="1412776"/>
              <a:ext cx="2041200" cy="236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upo 39"/>
          <p:cNvGrpSpPr/>
          <p:nvPr/>
        </p:nvGrpSpPr>
        <p:grpSpPr>
          <a:xfrm>
            <a:off x="4788024" y="1052736"/>
            <a:ext cx="2041200" cy="2728840"/>
            <a:chOff x="4788025" y="1052736"/>
            <a:chExt cx="2041200" cy="2728840"/>
          </a:xfrm>
        </p:grpSpPr>
        <p:sp>
          <p:nvSpPr>
            <p:cNvPr id="15" name="CaixaDeTexto 14"/>
            <p:cNvSpPr txBox="1"/>
            <p:nvPr/>
          </p:nvSpPr>
          <p:spPr>
            <a:xfrm>
              <a:off x="5101913" y="1052736"/>
              <a:ext cx="1413425" cy="485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4</a:t>
              </a:r>
              <a:endParaRPr lang="en-US" dirty="0"/>
            </a:p>
          </p:txBody>
        </p:sp>
        <p:pic>
          <p:nvPicPr>
            <p:cNvPr id="28" name="Imagem 27"/>
            <p:cNvPicPr>
              <a:picLocks/>
            </p:cNvPicPr>
            <p:nvPr/>
          </p:nvPicPr>
          <p:blipFill>
            <a:blip r:embed="rId4" cstate="print"/>
            <a:srcRect l="24934" t="2762" r="24242" b="-531"/>
            <a:stretch>
              <a:fillRect/>
            </a:stretch>
          </p:blipFill>
          <p:spPr bwMode="auto">
            <a:xfrm>
              <a:off x="4788025" y="1412776"/>
              <a:ext cx="2041200" cy="236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Grupo 41"/>
          <p:cNvGrpSpPr/>
          <p:nvPr/>
        </p:nvGrpSpPr>
        <p:grpSpPr>
          <a:xfrm>
            <a:off x="6995296" y="1043444"/>
            <a:ext cx="2041200" cy="2738132"/>
            <a:chOff x="6948265" y="1043444"/>
            <a:chExt cx="2041200" cy="2738132"/>
          </a:xfrm>
        </p:grpSpPr>
        <p:sp>
          <p:nvSpPr>
            <p:cNvPr id="16" name="CaixaDeTexto 15"/>
            <p:cNvSpPr txBox="1"/>
            <p:nvPr/>
          </p:nvSpPr>
          <p:spPr>
            <a:xfrm>
              <a:off x="7262393" y="1043444"/>
              <a:ext cx="1412945" cy="36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6</a:t>
              </a:r>
              <a:endParaRPr lang="en-US" dirty="0"/>
            </a:p>
          </p:txBody>
        </p:sp>
        <p:pic>
          <p:nvPicPr>
            <p:cNvPr id="29" name="Imagem 28"/>
            <p:cNvPicPr>
              <a:picLocks/>
            </p:cNvPicPr>
            <p:nvPr/>
          </p:nvPicPr>
          <p:blipFill>
            <a:blip r:embed="rId5" cstate="print"/>
            <a:srcRect l="23205" t="545" r="24242" b="-6"/>
            <a:stretch>
              <a:fillRect/>
            </a:stretch>
          </p:blipFill>
          <p:spPr bwMode="auto">
            <a:xfrm>
              <a:off x="6948265" y="1412776"/>
              <a:ext cx="2041200" cy="236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Grupo 42"/>
          <p:cNvGrpSpPr/>
          <p:nvPr/>
        </p:nvGrpSpPr>
        <p:grpSpPr>
          <a:xfrm>
            <a:off x="215516" y="4095411"/>
            <a:ext cx="2041200" cy="2717965"/>
            <a:chOff x="251521" y="4095411"/>
            <a:chExt cx="2041200" cy="2717965"/>
          </a:xfrm>
        </p:grpSpPr>
        <p:sp>
          <p:nvSpPr>
            <p:cNvPr id="17" name="CaixaDeTexto 16"/>
            <p:cNvSpPr txBox="1"/>
            <p:nvPr/>
          </p:nvSpPr>
          <p:spPr>
            <a:xfrm>
              <a:off x="565409" y="4095411"/>
              <a:ext cx="1413425" cy="485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8</a:t>
              </a:r>
              <a:endParaRPr lang="en-US" dirty="0"/>
            </a:p>
          </p:txBody>
        </p:sp>
        <p:pic>
          <p:nvPicPr>
            <p:cNvPr id="30" name="Imagem 29"/>
            <p:cNvPicPr>
              <a:picLocks/>
            </p:cNvPicPr>
            <p:nvPr/>
          </p:nvPicPr>
          <p:blipFill>
            <a:blip r:embed="rId6" cstate="print"/>
            <a:srcRect l="23872" t="943" r="24242" b="-191"/>
            <a:stretch>
              <a:fillRect/>
            </a:stretch>
          </p:blipFill>
          <p:spPr bwMode="auto">
            <a:xfrm>
              <a:off x="251521" y="4444576"/>
              <a:ext cx="2041200" cy="236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Grupo 43"/>
          <p:cNvGrpSpPr/>
          <p:nvPr/>
        </p:nvGrpSpPr>
        <p:grpSpPr>
          <a:xfrm>
            <a:off x="2519772" y="4077072"/>
            <a:ext cx="2041200" cy="2736024"/>
            <a:chOff x="2483768" y="4121976"/>
            <a:chExt cx="2041200" cy="2736024"/>
          </a:xfrm>
        </p:grpSpPr>
        <p:sp>
          <p:nvSpPr>
            <p:cNvPr id="19" name="CaixaDeTexto 18"/>
            <p:cNvSpPr txBox="1"/>
            <p:nvPr/>
          </p:nvSpPr>
          <p:spPr>
            <a:xfrm>
              <a:off x="2679870" y="4121976"/>
              <a:ext cx="1648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10</a:t>
              </a:r>
              <a:endParaRPr lang="en-US" dirty="0"/>
            </a:p>
          </p:txBody>
        </p:sp>
        <p:pic>
          <p:nvPicPr>
            <p:cNvPr id="31" name="Imagem 30"/>
            <p:cNvPicPr>
              <a:picLocks/>
            </p:cNvPicPr>
            <p:nvPr/>
          </p:nvPicPr>
          <p:blipFill>
            <a:blip r:embed="rId7" cstate="print"/>
            <a:srcRect l="23439" t="370" r="23567" b="-1027"/>
            <a:stretch>
              <a:fillRect/>
            </a:stretch>
          </p:blipFill>
          <p:spPr bwMode="auto">
            <a:xfrm>
              <a:off x="2483768" y="4489200"/>
              <a:ext cx="2041200" cy="236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Grupo 44"/>
          <p:cNvGrpSpPr/>
          <p:nvPr/>
        </p:nvGrpSpPr>
        <p:grpSpPr>
          <a:xfrm>
            <a:off x="4788024" y="4067780"/>
            <a:ext cx="2041200" cy="2745596"/>
            <a:chOff x="4788024" y="4067780"/>
            <a:chExt cx="2041200" cy="2745596"/>
          </a:xfrm>
        </p:grpSpPr>
        <p:sp>
          <p:nvSpPr>
            <p:cNvPr id="18" name="CaixaDeTexto 17"/>
            <p:cNvSpPr txBox="1"/>
            <p:nvPr/>
          </p:nvSpPr>
          <p:spPr>
            <a:xfrm>
              <a:off x="4908524" y="4067780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15</a:t>
              </a:r>
              <a:endParaRPr lang="en-US" dirty="0"/>
            </a:p>
          </p:txBody>
        </p:sp>
        <p:pic>
          <p:nvPicPr>
            <p:cNvPr id="32" name="Imagem 31"/>
            <p:cNvPicPr>
              <a:picLocks/>
            </p:cNvPicPr>
            <p:nvPr/>
          </p:nvPicPr>
          <p:blipFill>
            <a:blip r:embed="rId8" cstate="print"/>
            <a:srcRect l="24696" t="3077" r="23523" b="327"/>
            <a:stretch>
              <a:fillRect/>
            </a:stretch>
          </p:blipFill>
          <p:spPr bwMode="auto">
            <a:xfrm>
              <a:off x="4788024" y="4444576"/>
              <a:ext cx="2041200" cy="236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Título 1"/>
          <p:cNvSpPr txBox="1">
            <a:spLocks/>
          </p:cNvSpPr>
          <p:nvPr/>
        </p:nvSpPr>
        <p:spPr>
          <a:xfrm>
            <a:off x="467544" y="0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LISA: MIS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7115796" y="4725144"/>
            <a:ext cx="1800200" cy="1742594"/>
            <a:chOff x="6300192" y="4797152"/>
            <a:chExt cx="1800200" cy="1742594"/>
          </a:xfrm>
        </p:grpSpPr>
        <p:pic>
          <p:nvPicPr>
            <p:cNvPr id="36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 l="2877" t="8901" r="25207" b="57444"/>
            <a:stretch>
              <a:fillRect/>
            </a:stretch>
          </p:blipFill>
          <p:spPr bwMode="auto">
            <a:xfrm>
              <a:off x="6300192" y="4797152"/>
              <a:ext cx="1800200" cy="1742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tângulo 36"/>
            <p:cNvSpPr/>
            <p:nvPr/>
          </p:nvSpPr>
          <p:spPr>
            <a:xfrm>
              <a:off x="7740352" y="5229200"/>
              <a:ext cx="360040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Relação de Variação do LISA</a:t>
            </a:r>
            <a:r>
              <a:rPr lang="pt-BR" sz="3200" b="1" baseline="-25000" dirty="0" smtClean="0"/>
              <a:t>(variável)</a:t>
            </a:r>
            <a:r>
              <a:rPr lang="pt-BR" sz="3200" b="1" dirty="0" smtClean="0"/>
              <a:t> em função da matriz de vizinhança aplicada (KNN)</a:t>
            </a:r>
            <a:endParaRPr lang="en-US" sz="3200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755576" y="1916832"/>
          <a:ext cx="7560840" cy="3985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2493" t="3768" r="22545" b="3290"/>
          <a:stretch>
            <a:fillRect/>
          </a:stretch>
        </p:blipFill>
        <p:spPr bwMode="auto">
          <a:xfrm>
            <a:off x="4716016" y="1124744"/>
            <a:ext cx="442798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018" r="17127"/>
          <a:stretch>
            <a:fillRect/>
          </a:stretch>
        </p:blipFill>
        <p:spPr bwMode="auto">
          <a:xfrm>
            <a:off x="0" y="1124745"/>
            <a:ext cx="4419384" cy="573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KNN: Tipos de Água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t="3004" r="43042" b="54941"/>
          <a:stretch>
            <a:fillRect/>
          </a:stretch>
        </p:blipFill>
        <p:spPr bwMode="auto">
          <a:xfrm>
            <a:off x="3779912" y="1124744"/>
            <a:ext cx="66007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0" y="1484784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KNN 4</a:t>
            </a: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1124744"/>
            <a:ext cx="755576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KNN 5</a:t>
            </a:r>
            <a:endParaRPr lang="en-US" sz="1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716016" y="1124744"/>
            <a:ext cx="755576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KNN 4</a:t>
            </a:r>
            <a:endParaRPr lang="en-US" sz="14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 t="2438" r="44822" b="62516"/>
          <a:stretch>
            <a:fillRect/>
          </a:stretch>
        </p:blipFill>
        <p:spPr bwMode="auto">
          <a:xfrm>
            <a:off x="8431477" y="1124744"/>
            <a:ext cx="71252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Comportamento Espacial do Reservatório:</a:t>
            </a:r>
          </a:p>
          <a:p>
            <a:pPr lvl="1"/>
            <a:r>
              <a:rPr lang="pt-BR" dirty="0" smtClean="0"/>
              <a:t>Houve heterogeneidade espacial no Reservatório</a:t>
            </a:r>
          </a:p>
          <a:p>
            <a:pPr lvl="1"/>
            <a:r>
              <a:rPr lang="pt-BR" dirty="0" smtClean="0"/>
              <a:t>Presença de MOS com características distintas nas sub-bacias do Reservatório</a:t>
            </a:r>
          </a:p>
          <a:p>
            <a:pPr lvl="1"/>
            <a:r>
              <a:rPr lang="pt-BR" dirty="0" smtClean="0"/>
              <a:t>Indicativos de depuração da MOS ao longo do Reservatório</a:t>
            </a:r>
          </a:p>
          <a:p>
            <a:pPr lvl="1"/>
            <a:r>
              <a:rPr lang="pt-BR" dirty="0" smtClean="0"/>
              <a:t>Estrutura linear complexa, com ao menos 2 agrupamentos distintos (Montante e Jusante)</a:t>
            </a:r>
          </a:p>
          <a:p>
            <a:r>
              <a:rPr lang="pt-BR" dirty="0" smtClean="0"/>
              <a:t>Regressões Lineares da </a:t>
            </a:r>
            <a:r>
              <a:rPr lang="pt-BR" dirty="0" err="1" smtClean="0"/>
              <a:t>Clo-A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Houve forte dependência espacial por LAG e fraca dependência por SARMA</a:t>
            </a:r>
          </a:p>
          <a:p>
            <a:pPr lvl="1"/>
            <a:r>
              <a:rPr lang="pt-BR" dirty="0" smtClean="0"/>
              <a:t>Houve melhor correlação com a MOS* do que com MOS</a:t>
            </a:r>
          </a:p>
          <a:p>
            <a:pPr lvl="1"/>
            <a:r>
              <a:rPr lang="pt-BR" dirty="0" smtClean="0"/>
              <a:t>MIS foi também essencial para estimativa da </a:t>
            </a:r>
            <a:r>
              <a:rPr lang="pt-BR" dirty="0" err="1" smtClean="0"/>
              <a:t>Clo-A</a:t>
            </a:r>
            <a:endParaRPr lang="pt-BR" dirty="0" smtClean="0"/>
          </a:p>
          <a:p>
            <a:pPr lvl="1"/>
            <a:r>
              <a:rPr lang="pt-BR" dirty="0" err="1" smtClean="0"/>
              <a:t>Clo-A</a:t>
            </a:r>
            <a:r>
              <a:rPr lang="pt-BR" dirty="0" smtClean="0"/>
              <a:t> foi influenciada indiretamente pelo MAUP em função de suas variáveis independentes do modelo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A1A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A1A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A1A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A1A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A1A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A1A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A1A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200" dirty="0" smtClean="0"/>
              <a:t>http://datainfoblog.blogspot.com.br/2013/10/dicas-para-apresentacao-em-publico-powerpoint.html</a:t>
            </a:r>
          </a:p>
          <a:p>
            <a:r>
              <a:rPr lang="en-US" sz="1200" dirty="0" smtClean="0"/>
              <a:t>http://pixforce.com.br/biofertilizantes-na-agricultura/</a:t>
            </a:r>
          </a:p>
          <a:p>
            <a:r>
              <a:rPr lang="en-US" sz="1200" dirty="0" smtClean="0"/>
              <a:t>https://www.google.com.br/imgres?imgurl=http%3A%2F%2F1.bp.blogspot.com%2F-0z2bliOlk30%2FTzqha8uaodI%2FAAAAAAAADRk%2FUkCw3NCvbwE%2Fs1600%2Fecogeo_industria-abre563x250.jpg&amp;imgrefurl=http%3A%2F%2Fprofessormarcianodantas.blogspot.com%2F2012%2F02%2Fafrica-do-sul.html&amp;docid=9wq04NYUIdO1LM&amp;tbnid=O4CNxLphyPfF0M%3A&amp;vet=10ahUKEwju5pWD4PPXAhVDkpAKHQd3DVc4ZBAzCCIoHzAf..</a:t>
            </a:r>
            <a:r>
              <a:rPr lang="en-US" sz="1200" dirty="0" err="1" smtClean="0"/>
              <a:t>i&amp;w</a:t>
            </a:r>
            <a:r>
              <a:rPr lang="en-US" sz="1200" dirty="0" smtClean="0"/>
              <a:t>=563&amp;h=250&amp;bih=769&amp;biw=1600&amp;q=ind%C3%BAstria%20parque&amp;ved=0ahUKEwju5pWD4PPXAhVDkpAKHQd3DVc4ZBAzCCIoHzAf&amp;iact=</a:t>
            </a:r>
            <a:r>
              <a:rPr lang="en-US" sz="1200" dirty="0" err="1" smtClean="0"/>
              <a:t>mrc&amp;uact</a:t>
            </a:r>
            <a:r>
              <a:rPr lang="en-US" sz="1200" dirty="0" smtClean="0"/>
              <a:t>=8</a:t>
            </a:r>
          </a:p>
          <a:p>
            <a:r>
              <a:rPr lang="en-US" sz="1200" dirty="0" smtClean="0"/>
              <a:t>https://www.linkedin.com/pulse/envie-sua-pergunta-sobre-investimentos-hindemburg-melao-jr</a:t>
            </a:r>
          </a:p>
          <a:p>
            <a:r>
              <a:rPr lang="en-US" sz="1200" dirty="0" smtClean="0"/>
              <a:t>https://www.google.com.br/url?sa=i&amp;rct=j&amp;q=&amp;esrc=s&amp;source=images&amp;cd=&amp;ved=0ahUKEwjyprWT3vPXAhVBkJAKHQKQBQkQjxwIAw&amp;url=http%3A%2F%2Fbiologianet.uol.com.br%2Fecologia%2Fdicas-para-economizar-agua.htm&amp;psig=AOvVaw0Ne_5pKA7taoKqm2ZmV6Uk&amp;ust=1512592991785588</a:t>
            </a:r>
          </a:p>
          <a:p>
            <a:r>
              <a:rPr lang="en-US" sz="1200" dirty="0" smtClean="0"/>
              <a:t>https://www.google.com.br/imgres?imgurl=http%3A%2F%2Fadcidade.org%2Fwp-content%2Fuploads%2F2015%2F02%2FAconteceu03-011.png&amp;imgrefurl=http%3A%2F%2Fadcidade.org%2Fblog%2Fnoticias%2Ftornanda-a-terra-seca-em-manancias%2F&amp;docid=DxPzW4GD7QSRzM&amp;tbnid=mMV1kRooEvbkiM%3A&amp;vet=10ahUKEwjSxYfW3vPXAhUDHZAKHRYECZsQMwhpKA8wDw..</a:t>
            </a:r>
            <a:r>
              <a:rPr lang="en-US" sz="1200" dirty="0" err="1" smtClean="0"/>
              <a:t>i&amp;w</a:t>
            </a:r>
            <a:r>
              <a:rPr lang="en-US" sz="1200" dirty="0" smtClean="0"/>
              <a:t>=711&amp;h=281&amp;bih=769&amp;biw=1600&amp;q=</a:t>
            </a:r>
            <a:r>
              <a:rPr lang="en-US" sz="1200" dirty="0" err="1" smtClean="0"/>
              <a:t>mananciais&amp;ved</a:t>
            </a:r>
            <a:r>
              <a:rPr lang="en-US" sz="1200" dirty="0" smtClean="0"/>
              <a:t>=0ahUKEwjSxYfW3vPXAhUDHZAKHRYECZsQMwhpKA8wDw&amp;iact=</a:t>
            </a:r>
            <a:r>
              <a:rPr lang="en-US" sz="1200" dirty="0" err="1" smtClean="0"/>
              <a:t>mrc&amp;uact</a:t>
            </a:r>
            <a:r>
              <a:rPr lang="en-US" sz="1200" dirty="0" smtClean="0"/>
              <a:t>=8</a:t>
            </a:r>
          </a:p>
          <a:p>
            <a:r>
              <a:rPr lang="en-US" sz="1200" dirty="0" smtClean="0"/>
              <a:t>https://www.google.com.br/imgres?imgurl=https%3A%2F%2Fstatic.todamateria.com.br%2Fupload%2F55%2F42%2F55420046978eb-rios-poluidos-large.jpg&amp;imgrefurl=https%3A%2F%2Fwww.todamateria.com.br%2Frios-poluidos%2F&amp;docid=3HALmWeJHDmtWM&amp;tbnid=hVqr0k9xxk2mtM%3A&amp;vet=10ahUKEwjJt6nC3vPXAhUBhZAKHdBzCi8QMwgsKAYwBg..</a:t>
            </a:r>
            <a:r>
              <a:rPr lang="en-US" sz="1200" dirty="0" err="1" smtClean="0"/>
              <a:t>i&amp;w</a:t>
            </a:r>
            <a:r>
              <a:rPr lang="en-US" sz="1200" dirty="0" smtClean="0"/>
              <a:t>=600&amp;h=401&amp;bih=769&amp;biw=1600&amp;q=mananciais%20poluidos&amp;ved=0ahUKEwjJt6nC3vPXAhUBhZAKHdBzCi8QMwgsKAYwBg&amp;iact=</a:t>
            </a:r>
            <a:r>
              <a:rPr lang="en-US" sz="1200" dirty="0" err="1" smtClean="0"/>
              <a:t>mrc&amp;uact</a:t>
            </a:r>
            <a:r>
              <a:rPr lang="en-US" sz="1200" dirty="0" smtClean="0"/>
              <a:t>=8</a:t>
            </a:r>
          </a:p>
          <a:p>
            <a:r>
              <a:rPr lang="en-US" sz="1200" dirty="0" smtClean="0"/>
              <a:t>https://www.google.com.br/imgres?imgurl=http%3A%2F%2F3.bp.blogspot.com%2F-GbetbZnCbBw%2FTl4mQ3d2Q6I%2FAAAAAAAAXiM%2FFZl3En9zaaQ%2Fs1600%2Frio-tiete-AE_polui%2525C3%2525A7%2525C3%2525A3o.jpg&amp;imgrefurl=http%3A%2F%2Fsosriosdobrasil.blogspot.com%2F2011%2F08%2Fos-dez-rios-mais-poluidos-do-brasil-em.html&amp;docid=fep0-JntVvbHCM&amp;tbnid=Hiocyj_U0xTvIM%3A&amp;vet=10ahUKEwjJt6nC3vPXAhUBhZAKHdBzCi8QMwgpKAMwAw..</a:t>
            </a:r>
            <a:r>
              <a:rPr lang="en-US" sz="1200" dirty="0" err="1" smtClean="0"/>
              <a:t>i&amp;w</a:t>
            </a:r>
            <a:r>
              <a:rPr lang="en-US" sz="1200" dirty="0" smtClean="0"/>
              <a:t>=630&amp;h=420&amp;bih=769&amp;biw=1600&amp;q=mananciais%20poluidos&amp;ved=0ahUKEwjJt6nC3vPXAhUBhZAKHdBzCi8QMwgpKAMwAw&amp;iact=</a:t>
            </a:r>
            <a:r>
              <a:rPr lang="en-US" sz="1200" dirty="0" err="1" smtClean="0"/>
              <a:t>mrc&amp;uact</a:t>
            </a:r>
            <a:r>
              <a:rPr lang="en-US" sz="1200" dirty="0" smtClean="0"/>
              <a:t>=8</a:t>
            </a:r>
          </a:p>
          <a:p>
            <a:r>
              <a:rPr lang="en-US" sz="1200" dirty="0" smtClean="0"/>
              <a:t>https://br.depositphotos.com/12099335/stock-illustration-chlorophyll-a-structural-formula.html</a:t>
            </a:r>
          </a:p>
          <a:p>
            <a:r>
              <a:rPr lang="en-US" sz="1200" dirty="0" smtClean="0"/>
              <a:t>http://g1.globo.com/sp/bauru-marilia/noticia/2015/06/moradores-sao-prejudicados-com-aguapes-no-rio-tiete-em-ibitinga.html</a:t>
            </a:r>
          </a:p>
          <a:p>
            <a:r>
              <a:rPr lang="en-US" sz="1200" dirty="0" smtClean="0"/>
              <a:t>http://baciatiete.blogspot.com.br/2010/12/hidroeletricas-do-medio-e-baixo-tiete.html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4968552" cy="1052736"/>
          </a:xfrm>
        </p:spPr>
        <p:txBody>
          <a:bodyPr/>
          <a:lstStyle/>
          <a:p>
            <a:r>
              <a:rPr lang="pt-BR" dirty="0" smtClean="0"/>
              <a:t>INTRODUÇÃO: Água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Importância</a:t>
            </a:r>
          </a:p>
        </p:txBody>
      </p:sp>
      <p:pic>
        <p:nvPicPr>
          <p:cNvPr id="16388" name="Picture 4" descr="Resultado de imagem para água be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76650"/>
            <a:ext cx="4762500" cy="3181350"/>
          </a:xfrm>
          <a:prstGeom prst="rect">
            <a:avLst/>
          </a:prstGeom>
          <a:noFill/>
        </p:spPr>
      </p:pic>
      <p:pic>
        <p:nvPicPr>
          <p:cNvPr id="16392" name="Picture 8" descr="http://3.bp.blogspot.com/-Q-7WnB9TdjU/TzqkgYZjDoI/AAAAAAAADRs/YdZrCSfBP1o/s400/size_590_siderurgica-n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99030"/>
            <a:ext cx="4211960" cy="3158970"/>
          </a:xfrm>
          <a:prstGeom prst="rect">
            <a:avLst/>
          </a:prstGeom>
          <a:noFill/>
        </p:spPr>
      </p:pic>
      <p:sp>
        <p:nvSpPr>
          <p:cNvPr id="16394" name="AutoShape 10" descr="Resultado de imagem para agricul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6" name="Picture 12" descr="Resultado de imagem para agricultu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4616" y="1124744"/>
            <a:ext cx="3635896" cy="2594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4932040" cy="1282154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E SEU MANANCIAL</a:t>
            </a:r>
            <a:endParaRPr lang="en-US" b="1" u="sng" dirty="0"/>
          </a:p>
        </p:txBody>
      </p:sp>
      <p:pic>
        <p:nvPicPr>
          <p:cNvPr id="15364" name="Picture 4" descr="Resultado de imagem para manancia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6376936" cy="2520280"/>
          </a:xfrm>
          <a:prstGeom prst="rect">
            <a:avLst/>
          </a:prstGeom>
          <a:noFill/>
        </p:spPr>
      </p:pic>
      <p:pic>
        <p:nvPicPr>
          <p:cNvPr id="15366" name="Picture 6" descr="Resultado de imagem para mananciais poluid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5715000" cy="3819525"/>
          </a:xfrm>
          <a:prstGeom prst="rect">
            <a:avLst/>
          </a:prstGeom>
          <a:noFill/>
        </p:spPr>
      </p:pic>
      <p:pic>
        <p:nvPicPr>
          <p:cNvPr id="15368" name="Picture 8" descr="Resultado de imagem para mananciais poluid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2310" y="2276873"/>
            <a:ext cx="6871690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Como avaliar sua qualidade? Quais são os parâmetros importantes? Como considerar a Questão espacial?</a:t>
            </a:r>
            <a:endParaRPr lang="en-US" dirty="0"/>
          </a:p>
        </p:txBody>
      </p:sp>
      <p:pic>
        <p:nvPicPr>
          <p:cNvPr id="37892" name="Picture 4" descr="https://media.licdn.com/mpr/mpr/AAEAAQAAAAAAAAWVAAAAJDdlZWVhNmM0LTFjZWEtNGIwNy05MGFjLWRiNTZmNTIzNDg1Y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5925342" cy="3384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tudo na vida: depende!!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Variáveis de Interesse e aplicação ao Sensoriamento Remoto de Corpos d’água:</a:t>
            </a:r>
          </a:p>
          <a:p>
            <a:pPr lvl="1"/>
            <a:r>
              <a:rPr lang="pt-BR" dirty="0" smtClean="0"/>
              <a:t>Temperatura</a:t>
            </a:r>
          </a:p>
          <a:p>
            <a:pPr lvl="1"/>
            <a:r>
              <a:rPr lang="pt-BR" dirty="0" smtClean="0"/>
              <a:t>Produtividade Primária</a:t>
            </a:r>
            <a:endParaRPr lang="pt-BR" b="1" dirty="0" smtClean="0">
              <a:solidFill>
                <a:srgbClr val="800000"/>
              </a:solidFill>
            </a:endParaRPr>
          </a:p>
          <a:p>
            <a:pPr lvl="1"/>
            <a:r>
              <a:rPr lang="pt-BR" dirty="0" smtClean="0"/>
              <a:t>Turbidez (manchas de matéria em suspensão)</a:t>
            </a:r>
          </a:p>
          <a:p>
            <a:pPr lvl="1"/>
            <a:r>
              <a:rPr lang="pt-BR" dirty="0" smtClean="0"/>
              <a:t>Matéria Orgânica / CDOM ...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652120" y="3212976"/>
            <a:ext cx="1663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800000"/>
                </a:solidFill>
              </a:rPr>
              <a:t>(clorofila-a)</a:t>
            </a:r>
            <a:endParaRPr lang="en-US" sz="2400" dirty="0"/>
          </a:p>
        </p:txBody>
      </p:sp>
      <p:sp>
        <p:nvSpPr>
          <p:cNvPr id="5" name="Seta para a direita 4"/>
          <p:cNvSpPr/>
          <p:nvPr/>
        </p:nvSpPr>
        <p:spPr>
          <a:xfrm>
            <a:off x="4788024" y="3356992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OBJETIVOS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/>
          </a:bodyPr>
          <a:lstStyle/>
          <a:p>
            <a:pPr marL="628650" indent="-628650" algn="just">
              <a:buAutoNum type="alphaLcParenR"/>
            </a:pPr>
            <a:r>
              <a:rPr lang="pt-BR" dirty="0" smtClean="0"/>
              <a:t>Estudar o efeito do MAUP sobre dados </a:t>
            </a:r>
            <a:r>
              <a:rPr lang="pt-BR" dirty="0" smtClean="0"/>
              <a:t>limnológicos em um </a:t>
            </a:r>
            <a:r>
              <a:rPr lang="pt-BR" dirty="0" smtClean="0"/>
              <a:t>sistema hídrico </a:t>
            </a:r>
            <a:r>
              <a:rPr lang="pt-BR" dirty="0" smtClean="0"/>
              <a:t>modelo (Reservatório Ibitinga)</a:t>
            </a:r>
            <a:endParaRPr lang="pt-BR" dirty="0" smtClean="0"/>
          </a:p>
          <a:p>
            <a:pPr marL="628650" indent="-628650" algn="just">
              <a:buNone/>
            </a:pPr>
            <a:endParaRPr lang="pt-BR" dirty="0" smtClean="0"/>
          </a:p>
          <a:p>
            <a:pPr marL="628650" indent="-628650" algn="just">
              <a:buNone/>
            </a:pPr>
            <a:r>
              <a:rPr lang="pt-BR" dirty="0" smtClean="0"/>
              <a:t>b) Avaliar o comportamento espacial dos constituintes limnológicos (MOS, MIS e TSS, </a:t>
            </a:r>
            <a:r>
              <a:rPr lang="pt-BR" dirty="0" err="1" smtClean="0"/>
              <a:t>Clo-A</a:t>
            </a:r>
            <a:r>
              <a:rPr lang="pt-BR" dirty="0" smtClean="0"/>
              <a:t>) e as (</a:t>
            </a:r>
            <a:r>
              <a:rPr lang="pt-BR" dirty="0" err="1" smtClean="0"/>
              <a:t>IOPs</a:t>
            </a:r>
            <a:r>
              <a:rPr lang="pt-BR" dirty="0" smtClean="0"/>
              <a:t>) em busca de uma melhor relação entre estes parâmetros.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MATERIAIS E MÉTODOS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Área de Estudo</a:t>
            </a:r>
          </a:p>
          <a:p>
            <a:r>
              <a:rPr lang="pt-BR" dirty="0" smtClean="0"/>
              <a:t>Dados Limnológicos</a:t>
            </a:r>
          </a:p>
          <a:p>
            <a:r>
              <a:rPr lang="pt-BR" dirty="0" smtClean="0"/>
              <a:t>Dados Radiométricos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Área de Estudo: Reservatório Ibitinga</a:t>
            </a:r>
            <a:endParaRPr lang="en-US" dirty="0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" cstate="print"/>
          <a:srcRect l="66951" t="21102" r="10094" b="2091"/>
          <a:stretch>
            <a:fillRect/>
          </a:stretch>
        </p:blipFill>
        <p:spPr bwMode="auto">
          <a:xfrm>
            <a:off x="-36512" y="1196752"/>
            <a:ext cx="4752528" cy="565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6679" t="16699" r="60905" b="33098"/>
          <a:stretch>
            <a:fillRect/>
          </a:stretch>
        </p:blipFill>
        <p:spPr bwMode="auto">
          <a:xfrm>
            <a:off x="4788024" y="2295453"/>
            <a:ext cx="43405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1156</Words>
  <Application>Microsoft Office PowerPoint</Application>
  <PresentationFormat>Apresentação na tela (4:3)</PresentationFormat>
  <Paragraphs>329</Paragraphs>
  <Slides>28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Análise espacial do reservatório Ibitinga: aplicação das técnicas Orthogonal Least Square (OLS) e Índice de Moran sobre dados limnológicos e ópticos de um corpo d’água modelo (Reservatório Ibitinga – São Paulo, Brasil)</vt:lpstr>
      <vt:lpstr>Apresentação</vt:lpstr>
      <vt:lpstr>INTRODUÇÃO: Água</vt:lpstr>
      <vt:lpstr>E SEU MANANCIAL</vt:lpstr>
      <vt:lpstr>Como avaliar sua qualidade? Quais são os parâmetros importantes? Como considerar a Questão espacial?</vt:lpstr>
      <vt:lpstr>Como tudo na vida: depende!!</vt:lpstr>
      <vt:lpstr>OBJETIVOS</vt:lpstr>
      <vt:lpstr>MATERIAIS E MÉTODOS</vt:lpstr>
      <vt:lpstr>Área de Estudo: Reservatório Ibitinga</vt:lpstr>
      <vt:lpstr>Reservatório Ibitinga: características</vt:lpstr>
      <vt:lpstr>Dados Limnológicos</vt:lpstr>
      <vt:lpstr>Dados Radiométricos</vt:lpstr>
      <vt:lpstr>RESULTADOS E DISCUSSÃO</vt:lpstr>
      <vt:lpstr>Dados in situ: MIS e MOS e TSS</vt:lpstr>
      <vt:lpstr>Dados in situ: clorofila-a</vt:lpstr>
      <vt:lpstr>Dados in situ: Radiometria</vt:lpstr>
      <vt:lpstr>Slide 17</vt:lpstr>
      <vt:lpstr>REGRESSÃO LINEAR MULTIVARIADA (ORTHOGONAL LEAST SQUARES – OLS)</vt:lpstr>
      <vt:lpstr>Teste de Matriz de Dependência Espacial variando KNN)</vt:lpstr>
      <vt:lpstr>REGRESSÃO LINEAR MULTIVARIADA (ORTHOGONAL LEAST SQUARES – OLS)</vt:lpstr>
      <vt:lpstr>LISA: Clorofila-A</vt:lpstr>
      <vt:lpstr>LISA: TSS</vt:lpstr>
      <vt:lpstr>LISA: MOS</vt:lpstr>
      <vt:lpstr>Slide 24</vt:lpstr>
      <vt:lpstr>Relação de Variação do LISA(variável) em função da matriz de vizinhança aplicada (KNN)</vt:lpstr>
      <vt:lpstr>KNN: Tipos de Água</vt:lpstr>
      <vt:lpstr>CONCLUSÃO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Philipe Riskalla Leal</dc:creator>
  <cp:lastModifiedBy>Philipe Riskalla Leal</cp:lastModifiedBy>
  <cp:revision>91</cp:revision>
  <dcterms:created xsi:type="dcterms:W3CDTF">2017-11-15T19:34:10Z</dcterms:created>
  <dcterms:modified xsi:type="dcterms:W3CDTF">2017-12-18T16:48:07Z</dcterms:modified>
</cp:coreProperties>
</file>