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Lst>
  <p:notesMasterIdLst>
    <p:notesMasterId r:id="rId51"/>
  </p:notesMasterIdLst>
  <p:sldIdLst>
    <p:sldId id="256" r:id="rId2"/>
    <p:sldId id="335" r:id="rId3"/>
    <p:sldId id="336" r:id="rId4"/>
    <p:sldId id="337" r:id="rId5"/>
    <p:sldId id="338" r:id="rId6"/>
    <p:sldId id="405" r:id="rId7"/>
    <p:sldId id="334" r:id="rId8"/>
    <p:sldId id="323" r:id="rId9"/>
    <p:sldId id="342" r:id="rId10"/>
    <p:sldId id="294" r:id="rId11"/>
    <p:sldId id="414" r:id="rId12"/>
    <p:sldId id="410" r:id="rId13"/>
    <p:sldId id="415" r:id="rId14"/>
    <p:sldId id="401" r:id="rId15"/>
    <p:sldId id="331" r:id="rId16"/>
    <p:sldId id="408" r:id="rId17"/>
    <p:sldId id="332" r:id="rId18"/>
    <p:sldId id="333" r:id="rId19"/>
    <p:sldId id="409" r:id="rId20"/>
    <p:sldId id="343" r:id="rId21"/>
    <p:sldId id="402" r:id="rId22"/>
    <p:sldId id="403" r:id="rId23"/>
    <p:sldId id="404" r:id="rId24"/>
    <p:sldId id="399" r:id="rId25"/>
    <p:sldId id="400" r:id="rId26"/>
    <p:sldId id="375" r:id="rId27"/>
    <p:sldId id="376" r:id="rId28"/>
    <p:sldId id="377" r:id="rId29"/>
    <p:sldId id="378" r:id="rId30"/>
    <p:sldId id="383" r:id="rId31"/>
    <p:sldId id="379" r:id="rId32"/>
    <p:sldId id="381" r:id="rId33"/>
    <p:sldId id="382" r:id="rId34"/>
    <p:sldId id="384" r:id="rId35"/>
    <p:sldId id="385" r:id="rId36"/>
    <p:sldId id="407" r:id="rId37"/>
    <p:sldId id="387" r:id="rId38"/>
    <p:sldId id="388" r:id="rId39"/>
    <p:sldId id="389" r:id="rId40"/>
    <p:sldId id="390" r:id="rId41"/>
    <p:sldId id="391" r:id="rId42"/>
    <p:sldId id="393" r:id="rId43"/>
    <p:sldId id="396" r:id="rId44"/>
    <p:sldId id="397" r:id="rId45"/>
    <p:sldId id="370" r:id="rId46"/>
    <p:sldId id="371" r:id="rId47"/>
    <p:sldId id="372" r:id="rId48"/>
    <p:sldId id="373" r:id="rId49"/>
    <p:sldId id="374" r:id="rId50"/>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Arial" charset="0"/>
        <a:ea typeface="ヒラギノ角ゴ Pro W3" charset="0"/>
        <a:cs typeface="+mn-cs"/>
      </a:defRPr>
    </a:lvl1pPr>
    <a:lvl2pPr marL="457200" algn="l" rtl="0" fontAlgn="base">
      <a:spcBef>
        <a:spcPct val="0"/>
      </a:spcBef>
      <a:spcAft>
        <a:spcPct val="0"/>
      </a:spcAft>
      <a:defRPr sz="1400" kern="1200">
        <a:solidFill>
          <a:schemeClr val="tx1"/>
        </a:solidFill>
        <a:latin typeface="Arial" charset="0"/>
        <a:ea typeface="ヒラギノ角ゴ Pro W3" charset="0"/>
        <a:cs typeface="+mn-cs"/>
      </a:defRPr>
    </a:lvl2pPr>
    <a:lvl3pPr marL="914400" algn="l" rtl="0" fontAlgn="base">
      <a:spcBef>
        <a:spcPct val="0"/>
      </a:spcBef>
      <a:spcAft>
        <a:spcPct val="0"/>
      </a:spcAft>
      <a:defRPr sz="1400" kern="1200">
        <a:solidFill>
          <a:schemeClr val="tx1"/>
        </a:solidFill>
        <a:latin typeface="Arial" charset="0"/>
        <a:ea typeface="ヒラギノ角ゴ Pro W3" charset="0"/>
        <a:cs typeface="+mn-cs"/>
      </a:defRPr>
    </a:lvl3pPr>
    <a:lvl4pPr marL="1371600" algn="l" rtl="0" fontAlgn="base">
      <a:spcBef>
        <a:spcPct val="0"/>
      </a:spcBef>
      <a:spcAft>
        <a:spcPct val="0"/>
      </a:spcAft>
      <a:defRPr sz="1400" kern="1200">
        <a:solidFill>
          <a:schemeClr val="tx1"/>
        </a:solidFill>
        <a:latin typeface="Arial" charset="0"/>
        <a:ea typeface="ヒラギノ角ゴ Pro W3" charset="0"/>
        <a:cs typeface="+mn-cs"/>
      </a:defRPr>
    </a:lvl4pPr>
    <a:lvl5pPr marL="1828800" algn="l" rtl="0" fontAlgn="base">
      <a:spcBef>
        <a:spcPct val="0"/>
      </a:spcBef>
      <a:spcAft>
        <a:spcPct val="0"/>
      </a:spcAft>
      <a:defRPr sz="1400" kern="1200">
        <a:solidFill>
          <a:schemeClr val="tx1"/>
        </a:solidFill>
        <a:latin typeface="Arial" charset="0"/>
        <a:ea typeface="ヒラギノ角ゴ Pro W3" charset="0"/>
        <a:cs typeface="+mn-cs"/>
      </a:defRPr>
    </a:lvl5pPr>
    <a:lvl6pPr marL="2286000" algn="l" defTabSz="457200" rtl="0" eaLnBrk="1" latinLnBrk="0" hangingPunct="1">
      <a:defRPr sz="1400" kern="1200">
        <a:solidFill>
          <a:schemeClr val="tx1"/>
        </a:solidFill>
        <a:latin typeface="Arial" charset="0"/>
        <a:ea typeface="ヒラギノ角ゴ Pro W3" charset="0"/>
        <a:cs typeface="+mn-cs"/>
      </a:defRPr>
    </a:lvl6pPr>
    <a:lvl7pPr marL="2743200" algn="l" defTabSz="457200" rtl="0" eaLnBrk="1" latinLnBrk="0" hangingPunct="1">
      <a:defRPr sz="1400" kern="1200">
        <a:solidFill>
          <a:schemeClr val="tx1"/>
        </a:solidFill>
        <a:latin typeface="Arial" charset="0"/>
        <a:ea typeface="ヒラギノ角ゴ Pro W3" charset="0"/>
        <a:cs typeface="+mn-cs"/>
      </a:defRPr>
    </a:lvl7pPr>
    <a:lvl8pPr marL="3200400" algn="l" defTabSz="457200" rtl="0" eaLnBrk="1" latinLnBrk="0" hangingPunct="1">
      <a:defRPr sz="1400" kern="1200">
        <a:solidFill>
          <a:schemeClr val="tx1"/>
        </a:solidFill>
        <a:latin typeface="Arial" charset="0"/>
        <a:ea typeface="ヒラギノ角ゴ Pro W3" charset="0"/>
        <a:cs typeface="+mn-cs"/>
      </a:defRPr>
    </a:lvl8pPr>
    <a:lvl9pPr marL="3657600" algn="l" defTabSz="457200" rtl="0" eaLnBrk="1" latinLnBrk="0" hangingPunct="1">
      <a:defRPr sz="1400" kern="1200">
        <a:solidFill>
          <a:schemeClr val="tx1"/>
        </a:solidFill>
        <a:latin typeface="Arial" charset="0"/>
        <a:ea typeface="ヒラギノ角ゴ Pro W3"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BFCEFD"/>
    <a:srgbClr val="7B91FD"/>
    <a:srgbClr val="A6BAFC"/>
    <a:srgbClr val="ACBA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72" autoAdjust="0"/>
    <p:restoredTop sz="97846" autoAdjust="0"/>
  </p:normalViewPr>
  <p:slideViewPr>
    <p:cSldViewPr>
      <p:cViewPr varScale="1">
        <p:scale>
          <a:sx n="65" d="100"/>
          <a:sy n="65" d="100"/>
        </p:scale>
        <p:origin x="1454" y="3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ea typeface="+mn-ea"/>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Clique para editar os estilos do texto mestre</a:t>
            </a:r>
          </a:p>
          <a:p>
            <a:pPr lvl="1"/>
            <a:r>
              <a:rPr lang="en-US"/>
              <a:t>Segundo nível</a:t>
            </a:r>
          </a:p>
          <a:p>
            <a:pPr lvl="2"/>
            <a:r>
              <a:rPr lang="en-US"/>
              <a:t>Terceiro nível</a:t>
            </a:r>
          </a:p>
          <a:p>
            <a:pPr lvl="3"/>
            <a:r>
              <a:rPr lang="en-US"/>
              <a:t>Quarto nível</a:t>
            </a:r>
          </a:p>
          <a:p>
            <a:pPr lvl="4"/>
            <a:r>
              <a:rPr lang="en-US"/>
              <a:t>Quinto nível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ea typeface="+mn-ea"/>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defRPr>
            </a:lvl1pPr>
          </a:lstStyle>
          <a:p>
            <a:fld id="{E82B1C02-1F61-F74E-92BF-32A51F7CFAA0}" type="slidenum">
              <a:rPr lang="en-US"/>
              <a:pPr/>
              <a:t>‹nº›</a:t>
            </a:fld>
            <a:endParaRPr lang="en-US"/>
          </a:p>
        </p:txBody>
      </p:sp>
    </p:spTree>
    <p:extLst>
      <p:ext uri="{BB962C8B-B14F-4D97-AF65-F5344CB8AC3E}">
        <p14:creationId xmlns:p14="http://schemas.microsoft.com/office/powerpoint/2010/main" val="340555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ヒラギノ角ゴ Pro W3" charset="0"/>
              </a:defRPr>
            </a:lvl1pPr>
            <a:lvl2pPr marL="742950" indent="-285750" eaLnBrk="0" hangingPunct="0">
              <a:defRPr sz="1400">
                <a:solidFill>
                  <a:schemeClr val="tx1"/>
                </a:solidFill>
                <a:latin typeface="Arial" charset="0"/>
                <a:ea typeface="ヒラギノ角ゴ Pro W3" charset="0"/>
              </a:defRPr>
            </a:lvl2pPr>
            <a:lvl3pPr marL="1143000" indent="-228600" eaLnBrk="0" hangingPunct="0">
              <a:defRPr sz="1400">
                <a:solidFill>
                  <a:schemeClr val="tx1"/>
                </a:solidFill>
                <a:latin typeface="Arial" charset="0"/>
                <a:ea typeface="ヒラギノ角ゴ Pro W3" charset="0"/>
              </a:defRPr>
            </a:lvl3pPr>
            <a:lvl4pPr marL="1600200" indent="-228600" eaLnBrk="0" hangingPunct="0">
              <a:defRPr sz="1400">
                <a:solidFill>
                  <a:schemeClr val="tx1"/>
                </a:solidFill>
                <a:latin typeface="Arial" charset="0"/>
                <a:ea typeface="ヒラギノ角ゴ Pro W3" charset="0"/>
              </a:defRPr>
            </a:lvl4pPr>
            <a:lvl5pPr marL="2057400" indent="-228600" eaLnBrk="0" hangingPunct="0">
              <a:defRPr sz="1400">
                <a:solidFill>
                  <a:schemeClr val="tx1"/>
                </a:solidFill>
                <a:latin typeface="Arial" charset="0"/>
                <a:ea typeface="ヒラギノ角ゴ Pro W3" charset="0"/>
              </a:defRPr>
            </a:lvl5pPr>
            <a:lvl6pPr marL="2514600" indent="-228600" eaLnBrk="0" fontAlgn="base" hangingPunct="0">
              <a:spcBef>
                <a:spcPct val="0"/>
              </a:spcBef>
              <a:spcAft>
                <a:spcPct val="0"/>
              </a:spcAft>
              <a:defRPr sz="1400">
                <a:solidFill>
                  <a:schemeClr val="tx1"/>
                </a:solidFill>
                <a:latin typeface="Arial" charset="0"/>
                <a:ea typeface="ヒラギノ角ゴ Pro W3" charset="0"/>
              </a:defRPr>
            </a:lvl6pPr>
            <a:lvl7pPr marL="2971800" indent="-228600" eaLnBrk="0" fontAlgn="base" hangingPunct="0">
              <a:spcBef>
                <a:spcPct val="0"/>
              </a:spcBef>
              <a:spcAft>
                <a:spcPct val="0"/>
              </a:spcAft>
              <a:defRPr sz="1400">
                <a:solidFill>
                  <a:schemeClr val="tx1"/>
                </a:solidFill>
                <a:latin typeface="Arial" charset="0"/>
                <a:ea typeface="ヒラギノ角ゴ Pro W3" charset="0"/>
              </a:defRPr>
            </a:lvl7pPr>
            <a:lvl8pPr marL="3429000" indent="-228600" eaLnBrk="0" fontAlgn="base" hangingPunct="0">
              <a:spcBef>
                <a:spcPct val="0"/>
              </a:spcBef>
              <a:spcAft>
                <a:spcPct val="0"/>
              </a:spcAft>
              <a:defRPr sz="1400">
                <a:solidFill>
                  <a:schemeClr val="tx1"/>
                </a:solidFill>
                <a:latin typeface="Arial" charset="0"/>
                <a:ea typeface="ヒラギノ角ゴ Pro W3" charset="0"/>
              </a:defRPr>
            </a:lvl8pPr>
            <a:lvl9pPr marL="3886200" indent="-228600" eaLnBrk="0" fontAlgn="base" hangingPunct="0">
              <a:spcBef>
                <a:spcPct val="0"/>
              </a:spcBef>
              <a:spcAft>
                <a:spcPct val="0"/>
              </a:spcAft>
              <a:defRPr sz="1400">
                <a:solidFill>
                  <a:schemeClr val="tx1"/>
                </a:solidFill>
                <a:latin typeface="Arial" charset="0"/>
                <a:ea typeface="ヒラギノ角ゴ Pro W3" charset="0"/>
              </a:defRPr>
            </a:lvl9pPr>
          </a:lstStyle>
          <a:p>
            <a:fld id="{49630C62-70A4-794E-AAE5-E397AABA38B2}" type="slidenum">
              <a:rPr lang="en-US" sz="1200">
                <a:latin typeface="Times New Roman" charset="0"/>
              </a:rPr>
              <a:pPr/>
              <a:t>1</a:t>
            </a:fld>
            <a:endParaRPr lang="en-US" sz="1200">
              <a:latin typeface="Times New Roman"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pt-BR">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ヒラギノ角ゴ Pro W3" charset="0"/>
              </a:defRPr>
            </a:lvl1pPr>
            <a:lvl2pPr marL="742950" indent="-285750" eaLnBrk="0" hangingPunct="0">
              <a:defRPr sz="1400">
                <a:solidFill>
                  <a:schemeClr val="tx1"/>
                </a:solidFill>
                <a:latin typeface="Arial" charset="0"/>
                <a:ea typeface="ヒラギノ角ゴ Pro W3" charset="0"/>
              </a:defRPr>
            </a:lvl2pPr>
            <a:lvl3pPr marL="1143000" indent="-228600" eaLnBrk="0" hangingPunct="0">
              <a:defRPr sz="1400">
                <a:solidFill>
                  <a:schemeClr val="tx1"/>
                </a:solidFill>
                <a:latin typeface="Arial" charset="0"/>
                <a:ea typeface="ヒラギノ角ゴ Pro W3" charset="0"/>
              </a:defRPr>
            </a:lvl3pPr>
            <a:lvl4pPr marL="1600200" indent="-228600" eaLnBrk="0" hangingPunct="0">
              <a:defRPr sz="1400">
                <a:solidFill>
                  <a:schemeClr val="tx1"/>
                </a:solidFill>
                <a:latin typeface="Arial" charset="0"/>
                <a:ea typeface="ヒラギノ角ゴ Pro W3" charset="0"/>
              </a:defRPr>
            </a:lvl4pPr>
            <a:lvl5pPr marL="2057400" indent="-228600" eaLnBrk="0" hangingPunct="0">
              <a:defRPr sz="1400">
                <a:solidFill>
                  <a:schemeClr val="tx1"/>
                </a:solidFill>
                <a:latin typeface="Arial" charset="0"/>
                <a:ea typeface="ヒラギノ角ゴ Pro W3" charset="0"/>
              </a:defRPr>
            </a:lvl5pPr>
            <a:lvl6pPr marL="2514600" indent="-228600" eaLnBrk="0" fontAlgn="base" hangingPunct="0">
              <a:spcBef>
                <a:spcPct val="0"/>
              </a:spcBef>
              <a:spcAft>
                <a:spcPct val="0"/>
              </a:spcAft>
              <a:defRPr sz="1400">
                <a:solidFill>
                  <a:schemeClr val="tx1"/>
                </a:solidFill>
                <a:latin typeface="Arial" charset="0"/>
                <a:ea typeface="ヒラギノ角ゴ Pro W3" charset="0"/>
              </a:defRPr>
            </a:lvl6pPr>
            <a:lvl7pPr marL="2971800" indent="-228600" eaLnBrk="0" fontAlgn="base" hangingPunct="0">
              <a:spcBef>
                <a:spcPct val="0"/>
              </a:spcBef>
              <a:spcAft>
                <a:spcPct val="0"/>
              </a:spcAft>
              <a:defRPr sz="1400">
                <a:solidFill>
                  <a:schemeClr val="tx1"/>
                </a:solidFill>
                <a:latin typeface="Arial" charset="0"/>
                <a:ea typeface="ヒラギノ角ゴ Pro W3" charset="0"/>
              </a:defRPr>
            </a:lvl7pPr>
            <a:lvl8pPr marL="3429000" indent="-228600" eaLnBrk="0" fontAlgn="base" hangingPunct="0">
              <a:spcBef>
                <a:spcPct val="0"/>
              </a:spcBef>
              <a:spcAft>
                <a:spcPct val="0"/>
              </a:spcAft>
              <a:defRPr sz="1400">
                <a:solidFill>
                  <a:schemeClr val="tx1"/>
                </a:solidFill>
                <a:latin typeface="Arial" charset="0"/>
                <a:ea typeface="ヒラギノ角ゴ Pro W3" charset="0"/>
              </a:defRPr>
            </a:lvl8pPr>
            <a:lvl9pPr marL="3886200" indent="-228600" eaLnBrk="0" fontAlgn="base" hangingPunct="0">
              <a:spcBef>
                <a:spcPct val="0"/>
              </a:spcBef>
              <a:spcAft>
                <a:spcPct val="0"/>
              </a:spcAft>
              <a:defRPr sz="1400">
                <a:solidFill>
                  <a:schemeClr val="tx1"/>
                </a:solidFill>
                <a:latin typeface="Arial" charset="0"/>
                <a:ea typeface="ヒラギノ角ゴ Pro W3" charset="0"/>
              </a:defRPr>
            </a:lvl9pPr>
          </a:lstStyle>
          <a:p>
            <a:pPr eaLnBrk="1" hangingPunct="1"/>
            <a:fld id="{C477457E-B237-E14B-B255-7A9990611AE3}" type="slidenum">
              <a:rPr lang="pt-BR" sz="1200">
                <a:latin typeface="Times New Roman" charset="0"/>
              </a:rPr>
              <a:pPr eaLnBrk="1" hangingPunct="1"/>
              <a:t>32</a:t>
            </a:fld>
            <a:endParaRPr lang="pt-BR" sz="1200">
              <a:latin typeface="Times New Roman"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pt-BR">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ヒラギノ角ゴ Pro W3" charset="0"/>
              </a:defRPr>
            </a:lvl1pPr>
            <a:lvl2pPr marL="742950" indent="-285750" eaLnBrk="0" hangingPunct="0">
              <a:defRPr sz="1400">
                <a:solidFill>
                  <a:schemeClr val="tx1"/>
                </a:solidFill>
                <a:latin typeface="Arial" charset="0"/>
                <a:ea typeface="ヒラギノ角ゴ Pro W3" charset="0"/>
              </a:defRPr>
            </a:lvl2pPr>
            <a:lvl3pPr marL="1143000" indent="-228600" eaLnBrk="0" hangingPunct="0">
              <a:defRPr sz="1400">
                <a:solidFill>
                  <a:schemeClr val="tx1"/>
                </a:solidFill>
                <a:latin typeface="Arial" charset="0"/>
                <a:ea typeface="ヒラギノ角ゴ Pro W3" charset="0"/>
              </a:defRPr>
            </a:lvl3pPr>
            <a:lvl4pPr marL="1600200" indent="-228600" eaLnBrk="0" hangingPunct="0">
              <a:defRPr sz="1400">
                <a:solidFill>
                  <a:schemeClr val="tx1"/>
                </a:solidFill>
                <a:latin typeface="Arial" charset="0"/>
                <a:ea typeface="ヒラギノ角ゴ Pro W3" charset="0"/>
              </a:defRPr>
            </a:lvl4pPr>
            <a:lvl5pPr marL="2057400" indent="-228600" eaLnBrk="0" hangingPunct="0">
              <a:defRPr sz="1400">
                <a:solidFill>
                  <a:schemeClr val="tx1"/>
                </a:solidFill>
                <a:latin typeface="Arial" charset="0"/>
                <a:ea typeface="ヒラギノ角ゴ Pro W3" charset="0"/>
              </a:defRPr>
            </a:lvl5pPr>
            <a:lvl6pPr marL="2514600" indent="-228600" eaLnBrk="0" fontAlgn="base" hangingPunct="0">
              <a:spcBef>
                <a:spcPct val="0"/>
              </a:spcBef>
              <a:spcAft>
                <a:spcPct val="0"/>
              </a:spcAft>
              <a:defRPr sz="1400">
                <a:solidFill>
                  <a:schemeClr val="tx1"/>
                </a:solidFill>
                <a:latin typeface="Arial" charset="0"/>
                <a:ea typeface="ヒラギノ角ゴ Pro W3" charset="0"/>
              </a:defRPr>
            </a:lvl6pPr>
            <a:lvl7pPr marL="2971800" indent="-228600" eaLnBrk="0" fontAlgn="base" hangingPunct="0">
              <a:spcBef>
                <a:spcPct val="0"/>
              </a:spcBef>
              <a:spcAft>
                <a:spcPct val="0"/>
              </a:spcAft>
              <a:defRPr sz="1400">
                <a:solidFill>
                  <a:schemeClr val="tx1"/>
                </a:solidFill>
                <a:latin typeface="Arial" charset="0"/>
                <a:ea typeface="ヒラギノ角ゴ Pro W3" charset="0"/>
              </a:defRPr>
            </a:lvl7pPr>
            <a:lvl8pPr marL="3429000" indent="-228600" eaLnBrk="0" fontAlgn="base" hangingPunct="0">
              <a:spcBef>
                <a:spcPct val="0"/>
              </a:spcBef>
              <a:spcAft>
                <a:spcPct val="0"/>
              </a:spcAft>
              <a:defRPr sz="1400">
                <a:solidFill>
                  <a:schemeClr val="tx1"/>
                </a:solidFill>
                <a:latin typeface="Arial" charset="0"/>
                <a:ea typeface="ヒラギノ角ゴ Pro W3" charset="0"/>
              </a:defRPr>
            </a:lvl8pPr>
            <a:lvl9pPr marL="3886200" indent="-228600" eaLnBrk="0" fontAlgn="base" hangingPunct="0">
              <a:spcBef>
                <a:spcPct val="0"/>
              </a:spcBef>
              <a:spcAft>
                <a:spcPct val="0"/>
              </a:spcAft>
              <a:defRPr sz="1400">
                <a:solidFill>
                  <a:schemeClr val="tx1"/>
                </a:solidFill>
                <a:latin typeface="Arial" charset="0"/>
                <a:ea typeface="ヒラギノ角ゴ Pro W3" charset="0"/>
              </a:defRPr>
            </a:lvl9pPr>
          </a:lstStyle>
          <a:p>
            <a:pPr eaLnBrk="1" hangingPunct="1"/>
            <a:fld id="{50F3433C-C7A9-1D45-BF88-7027648E5DC5}" type="slidenum">
              <a:rPr lang="pt-BR" sz="1200">
                <a:latin typeface="Times New Roman" charset="0"/>
              </a:rPr>
              <a:pPr eaLnBrk="1" hangingPunct="1"/>
              <a:t>33</a:t>
            </a:fld>
            <a:endParaRPr lang="pt-BR" sz="1200">
              <a:latin typeface="Times New Roman"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pt-BR">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ヒラギノ角ゴ Pro W3" charset="0"/>
              </a:defRPr>
            </a:lvl1pPr>
            <a:lvl2pPr marL="742950" indent="-285750" eaLnBrk="0" hangingPunct="0">
              <a:defRPr sz="1400">
                <a:solidFill>
                  <a:schemeClr val="tx1"/>
                </a:solidFill>
                <a:latin typeface="Arial" charset="0"/>
                <a:ea typeface="ヒラギノ角ゴ Pro W3" charset="0"/>
              </a:defRPr>
            </a:lvl2pPr>
            <a:lvl3pPr marL="1143000" indent="-228600" eaLnBrk="0" hangingPunct="0">
              <a:defRPr sz="1400">
                <a:solidFill>
                  <a:schemeClr val="tx1"/>
                </a:solidFill>
                <a:latin typeface="Arial" charset="0"/>
                <a:ea typeface="ヒラギノ角ゴ Pro W3" charset="0"/>
              </a:defRPr>
            </a:lvl3pPr>
            <a:lvl4pPr marL="1600200" indent="-228600" eaLnBrk="0" hangingPunct="0">
              <a:defRPr sz="1400">
                <a:solidFill>
                  <a:schemeClr val="tx1"/>
                </a:solidFill>
                <a:latin typeface="Arial" charset="0"/>
                <a:ea typeface="ヒラギノ角ゴ Pro W3" charset="0"/>
              </a:defRPr>
            </a:lvl4pPr>
            <a:lvl5pPr marL="2057400" indent="-228600" eaLnBrk="0" hangingPunct="0">
              <a:defRPr sz="1400">
                <a:solidFill>
                  <a:schemeClr val="tx1"/>
                </a:solidFill>
                <a:latin typeface="Arial" charset="0"/>
                <a:ea typeface="ヒラギノ角ゴ Pro W3" charset="0"/>
              </a:defRPr>
            </a:lvl5pPr>
            <a:lvl6pPr marL="2514600" indent="-228600" eaLnBrk="0" fontAlgn="base" hangingPunct="0">
              <a:spcBef>
                <a:spcPct val="0"/>
              </a:spcBef>
              <a:spcAft>
                <a:spcPct val="0"/>
              </a:spcAft>
              <a:defRPr sz="1400">
                <a:solidFill>
                  <a:schemeClr val="tx1"/>
                </a:solidFill>
                <a:latin typeface="Arial" charset="0"/>
                <a:ea typeface="ヒラギノ角ゴ Pro W3" charset="0"/>
              </a:defRPr>
            </a:lvl6pPr>
            <a:lvl7pPr marL="2971800" indent="-228600" eaLnBrk="0" fontAlgn="base" hangingPunct="0">
              <a:spcBef>
                <a:spcPct val="0"/>
              </a:spcBef>
              <a:spcAft>
                <a:spcPct val="0"/>
              </a:spcAft>
              <a:defRPr sz="1400">
                <a:solidFill>
                  <a:schemeClr val="tx1"/>
                </a:solidFill>
                <a:latin typeface="Arial" charset="0"/>
                <a:ea typeface="ヒラギノ角ゴ Pro W3" charset="0"/>
              </a:defRPr>
            </a:lvl7pPr>
            <a:lvl8pPr marL="3429000" indent="-228600" eaLnBrk="0" fontAlgn="base" hangingPunct="0">
              <a:spcBef>
                <a:spcPct val="0"/>
              </a:spcBef>
              <a:spcAft>
                <a:spcPct val="0"/>
              </a:spcAft>
              <a:defRPr sz="1400">
                <a:solidFill>
                  <a:schemeClr val="tx1"/>
                </a:solidFill>
                <a:latin typeface="Arial" charset="0"/>
                <a:ea typeface="ヒラギノ角ゴ Pro W3" charset="0"/>
              </a:defRPr>
            </a:lvl8pPr>
            <a:lvl9pPr marL="3886200" indent="-228600" eaLnBrk="0" fontAlgn="base" hangingPunct="0">
              <a:spcBef>
                <a:spcPct val="0"/>
              </a:spcBef>
              <a:spcAft>
                <a:spcPct val="0"/>
              </a:spcAft>
              <a:defRPr sz="1400">
                <a:solidFill>
                  <a:schemeClr val="tx1"/>
                </a:solidFill>
                <a:latin typeface="Arial" charset="0"/>
                <a:ea typeface="ヒラギノ角ゴ Pro W3" charset="0"/>
              </a:defRPr>
            </a:lvl9pPr>
          </a:lstStyle>
          <a:p>
            <a:pPr eaLnBrk="1" hangingPunct="1"/>
            <a:fld id="{53891AC0-5F4E-5445-9006-5D949CCAB5F6}" type="slidenum">
              <a:rPr lang="pt-BR" sz="1200">
                <a:latin typeface="Times New Roman" charset="0"/>
              </a:rPr>
              <a:pPr eaLnBrk="1" hangingPunct="1"/>
              <a:t>34</a:t>
            </a:fld>
            <a:endParaRPr lang="pt-BR" sz="1200">
              <a:latin typeface="Times New Roman"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pt-BR">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ヒラギノ角ゴ Pro W3" charset="0"/>
              </a:defRPr>
            </a:lvl1pPr>
            <a:lvl2pPr marL="742950" indent="-285750" eaLnBrk="0" hangingPunct="0">
              <a:defRPr sz="1400">
                <a:solidFill>
                  <a:schemeClr val="tx1"/>
                </a:solidFill>
                <a:latin typeface="Arial" charset="0"/>
                <a:ea typeface="ヒラギノ角ゴ Pro W3" charset="0"/>
              </a:defRPr>
            </a:lvl2pPr>
            <a:lvl3pPr marL="1143000" indent="-228600" eaLnBrk="0" hangingPunct="0">
              <a:defRPr sz="1400">
                <a:solidFill>
                  <a:schemeClr val="tx1"/>
                </a:solidFill>
                <a:latin typeface="Arial" charset="0"/>
                <a:ea typeface="ヒラギノ角ゴ Pro W3" charset="0"/>
              </a:defRPr>
            </a:lvl3pPr>
            <a:lvl4pPr marL="1600200" indent="-228600" eaLnBrk="0" hangingPunct="0">
              <a:defRPr sz="1400">
                <a:solidFill>
                  <a:schemeClr val="tx1"/>
                </a:solidFill>
                <a:latin typeface="Arial" charset="0"/>
                <a:ea typeface="ヒラギノ角ゴ Pro W3" charset="0"/>
              </a:defRPr>
            </a:lvl4pPr>
            <a:lvl5pPr marL="2057400" indent="-228600" eaLnBrk="0" hangingPunct="0">
              <a:defRPr sz="1400">
                <a:solidFill>
                  <a:schemeClr val="tx1"/>
                </a:solidFill>
                <a:latin typeface="Arial" charset="0"/>
                <a:ea typeface="ヒラギノ角ゴ Pro W3" charset="0"/>
              </a:defRPr>
            </a:lvl5pPr>
            <a:lvl6pPr marL="2514600" indent="-228600" eaLnBrk="0" fontAlgn="base" hangingPunct="0">
              <a:spcBef>
                <a:spcPct val="0"/>
              </a:spcBef>
              <a:spcAft>
                <a:spcPct val="0"/>
              </a:spcAft>
              <a:defRPr sz="1400">
                <a:solidFill>
                  <a:schemeClr val="tx1"/>
                </a:solidFill>
                <a:latin typeface="Arial" charset="0"/>
                <a:ea typeface="ヒラギノ角ゴ Pro W3" charset="0"/>
              </a:defRPr>
            </a:lvl6pPr>
            <a:lvl7pPr marL="2971800" indent="-228600" eaLnBrk="0" fontAlgn="base" hangingPunct="0">
              <a:spcBef>
                <a:spcPct val="0"/>
              </a:spcBef>
              <a:spcAft>
                <a:spcPct val="0"/>
              </a:spcAft>
              <a:defRPr sz="1400">
                <a:solidFill>
                  <a:schemeClr val="tx1"/>
                </a:solidFill>
                <a:latin typeface="Arial" charset="0"/>
                <a:ea typeface="ヒラギノ角ゴ Pro W3" charset="0"/>
              </a:defRPr>
            </a:lvl7pPr>
            <a:lvl8pPr marL="3429000" indent="-228600" eaLnBrk="0" fontAlgn="base" hangingPunct="0">
              <a:spcBef>
                <a:spcPct val="0"/>
              </a:spcBef>
              <a:spcAft>
                <a:spcPct val="0"/>
              </a:spcAft>
              <a:defRPr sz="1400">
                <a:solidFill>
                  <a:schemeClr val="tx1"/>
                </a:solidFill>
                <a:latin typeface="Arial" charset="0"/>
                <a:ea typeface="ヒラギノ角ゴ Pro W3" charset="0"/>
              </a:defRPr>
            </a:lvl8pPr>
            <a:lvl9pPr marL="3886200" indent="-228600" eaLnBrk="0" fontAlgn="base" hangingPunct="0">
              <a:spcBef>
                <a:spcPct val="0"/>
              </a:spcBef>
              <a:spcAft>
                <a:spcPct val="0"/>
              </a:spcAft>
              <a:defRPr sz="1400">
                <a:solidFill>
                  <a:schemeClr val="tx1"/>
                </a:solidFill>
                <a:latin typeface="Arial" charset="0"/>
                <a:ea typeface="ヒラギノ角ゴ Pro W3" charset="0"/>
              </a:defRPr>
            </a:lvl9pPr>
          </a:lstStyle>
          <a:p>
            <a:pPr eaLnBrk="1" hangingPunct="1"/>
            <a:fld id="{C4D7C703-5AE4-004A-A934-F490C35FE99D}" type="slidenum">
              <a:rPr lang="pt-BR" sz="1200">
                <a:latin typeface="Times New Roman" charset="0"/>
              </a:rPr>
              <a:pPr eaLnBrk="1" hangingPunct="1"/>
              <a:t>35</a:t>
            </a:fld>
            <a:endParaRPr lang="pt-BR" sz="1200">
              <a:latin typeface="Times New Roman"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pt-BR">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ヒラギノ角ゴ Pro W3" charset="0"/>
              </a:defRPr>
            </a:lvl1pPr>
            <a:lvl2pPr marL="742950" indent="-285750" eaLnBrk="0" hangingPunct="0">
              <a:defRPr sz="1400">
                <a:solidFill>
                  <a:schemeClr val="tx1"/>
                </a:solidFill>
                <a:latin typeface="Arial" charset="0"/>
                <a:ea typeface="ヒラギノ角ゴ Pro W3" charset="0"/>
              </a:defRPr>
            </a:lvl2pPr>
            <a:lvl3pPr marL="1143000" indent="-228600" eaLnBrk="0" hangingPunct="0">
              <a:defRPr sz="1400">
                <a:solidFill>
                  <a:schemeClr val="tx1"/>
                </a:solidFill>
                <a:latin typeface="Arial" charset="0"/>
                <a:ea typeface="ヒラギノ角ゴ Pro W3" charset="0"/>
              </a:defRPr>
            </a:lvl3pPr>
            <a:lvl4pPr marL="1600200" indent="-228600" eaLnBrk="0" hangingPunct="0">
              <a:defRPr sz="1400">
                <a:solidFill>
                  <a:schemeClr val="tx1"/>
                </a:solidFill>
                <a:latin typeface="Arial" charset="0"/>
                <a:ea typeface="ヒラギノ角ゴ Pro W3" charset="0"/>
              </a:defRPr>
            </a:lvl4pPr>
            <a:lvl5pPr marL="2057400" indent="-228600" eaLnBrk="0" hangingPunct="0">
              <a:defRPr sz="1400">
                <a:solidFill>
                  <a:schemeClr val="tx1"/>
                </a:solidFill>
                <a:latin typeface="Arial" charset="0"/>
                <a:ea typeface="ヒラギノ角ゴ Pro W3" charset="0"/>
              </a:defRPr>
            </a:lvl5pPr>
            <a:lvl6pPr marL="2514600" indent="-228600" eaLnBrk="0" fontAlgn="base" hangingPunct="0">
              <a:spcBef>
                <a:spcPct val="0"/>
              </a:spcBef>
              <a:spcAft>
                <a:spcPct val="0"/>
              </a:spcAft>
              <a:defRPr sz="1400">
                <a:solidFill>
                  <a:schemeClr val="tx1"/>
                </a:solidFill>
                <a:latin typeface="Arial" charset="0"/>
                <a:ea typeface="ヒラギノ角ゴ Pro W3" charset="0"/>
              </a:defRPr>
            </a:lvl6pPr>
            <a:lvl7pPr marL="2971800" indent="-228600" eaLnBrk="0" fontAlgn="base" hangingPunct="0">
              <a:spcBef>
                <a:spcPct val="0"/>
              </a:spcBef>
              <a:spcAft>
                <a:spcPct val="0"/>
              </a:spcAft>
              <a:defRPr sz="1400">
                <a:solidFill>
                  <a:schemeClr val="tx1"/>
                </a:solidFill>
                <a:latin typeface="Arial" charset="0"/>
                <a:ea typeface="ヒラギノ角ゴ Pro W3" charset="0"/>
              </a:defRPr>
            </a:lvl7pPr>
            <a:lvl8pPr marL="3429000" indent="-228600" eaLnBrk="0" fontAlgn="base" hangingPunct="0">
              <a:spcBef>
                <a:spcPct val="0"/>
              </a:spcBef>
              <a:spcAft>
                <a:spcPct val="0"/>
              </a:spcAft>
              <a:defRPr sz="1400">
                <a:solidFill>
                  <a:schemeClr val="tx1"/>
                </a:solidFill>
                <a:latin typeface="Arial" charset="0"/>
                <a:ea typeface="ヒラギノ角ゴ Pro W3" charset="0"/>
              </a:defRPr>
            </a:lvl8pPr>
            <a:lvl9pPr marL="3886200" indent="-228600" eaLnBrk="0" fontAlgn="base" hangingPunct="0">
              <a:spcBef>
                <a:spcPct val="0"/>
              </a:spcBef>
              <a:spcAft>
                <a:spcPct val="0"/>
              </a:spcAft>
              <a:defRPr sz="1400">
                <a:solidFill>
                  <a:schemeClr val="tx1"/>
                </a:solidFill>
                <a:latin typeface="Arial" charset="0"/>
                <a:ea typeface="ヒラギノ角ゴ Pro W3" charset="0"/>
              </a:defRPr>
            </a:lvl9pPr>
          </a:lstStyle>
          <a:p>
            <a:pPr eaLnBrk="1" hangingPunct="1"/>
            <a:fld id="{95B2FB11-83BE-0F4F-A204-F56CFA04EC9A}" type="slidenum">
              <a:rPr lang="pt-BR" sz="1200">
                <a:latin typeface="Times New Roman" charset="0"/>
              </a:rPr>
              <a:pPr eaLnBrk="1" hangingPunct="1"/>
              <a:t>36</a:t>
            </a:fld>
            <a:endParaRPr lang="pt-BR" sz="1200">
              <a:latin typeface="Times New Roman"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pt-BR">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ヒラギノ角ゴ Pro W3" charset="0"/>
              </a:defRPr>
            </a:lvl1pPr>
            <a:lvl2pPr marL="742950" indent="-285750" eaLnBrk="0" hangingPunct="0">
              <a:defRPr sz="1400">
                <a:solidFill>
                  <a:schemeClr val="tx1"/>
                </a:solidFill>
                <a:latin typeface="Arial" charset="0"/>
                <a:ea typeface="ヒラギノ角ゴ Pro W3" charset="0"/>
              </a:defRPr>
            </a:lvl2pPr>
            <a:lvl3pPr marL="1143000" indent="-228600" eaLnBrk="0" hangingPunct="0">
              <a:defRPr sz="1400">
                <a:solidFill>
                  <a:schemeClr val="tx1"/>
                </a:solidFill>
                <a:latin typeface="Arial" charset="0"/>
                <a:ea typeface="ヒラギノ角ゴ Pro W3" charset="0"/>
              </a:defRPr>
            </a:lvl3pPr>
            <a:lvl4pPr marL="1600200" indent="-228600" eaLnBrk="0" hangingPunct="0">
              <a:defRPr sz="1400">
                <a:solidFill>
                  <a:schemeClr val="tx1"/>
                </a:solidFill>
                <a:latin typeface="Arial" charset="0"/>
                <a:ea typeface="ヒラギノ角ゴ Pro W3" charset="0"/>
              </a:defRPr>
            </a:lvl4pPr>
            <a:lvl5pPr marL="2057400" indent="-228600" eaLnBrk="0" hangingPunct="0">
              <a:defRPr sz="1400">
                <a:solidFill>
                  <a:schemeClr val="tx1"/>
                </a:solidFill>
                <a:latin typeface="Arial" charset="0"/>
                <a:ea typeface="ヒラギノ角ゴ Pro W3" charset="0"/>
              </a:defRPr>
            </a:lvl5pPr>
            <a:lvl6pPr marL="2514600" indent="-228600" eaLnBrk="0" fontAlgn="base" hangingPunct="0">
              <a:spcBef>
                <a:spcPct val="0"/>
              </a:spcBef>
              <a:spcAft>
                <a:spcPct val="0"/>
              </a:spcAft>
              <a:defRPr sz="1400">
                <a:solidFill>
                  <a:schemeClr val="tx1"/>
                </a:solidFill>
                <a:latin typeface="Arial" charset="0"/>
                <a:ea typeface="ヒラギノ角ゴ Pro W3" charset="0"/>
              </a:defRPr>
            </a:lvl6pPr>
            <a:lvl7pPr marL="2971800" indent="-228600" eaLnBrk="0" fontAlgn="base" hangingPunct="0">
              <a:spcBef>
                <a:spcPct val="0"/>
              </a:spcBef>
              <a:spcAft>
                <a:spcPct val="0"/>
              </a:spcAft>
              <a:defRPr sz="1400">
                <a:solidFill>
                  <a:schemeClr val="tx1"/>
                </a:solidFill>
                <a:latin typeface="Arial" charset="0"/>
                <a:ea typeface="ヒラギノ角ゴ Pro W3" charset="0"/>
              </a:defRPr>
            </a:lvl7pPr>
            <a:lvl8pPr marL="3429000" indent="-228600" eaLnBrk="0" fontAlgn="base" hangingPunct="0">
              <a:spcBef>
                <a:spcPct val="0"/>
              </a:spcBef>
              <a:spcAft>
                <a:spcPct val="0"/>
              </a:spcAft>
              <a:defRPr sz="1400">
                <a:solidFill>
                  <a:schemeClr val="tx1"/>
                </a:solidFill>
                <a:latin typeface="Arial" charset="0"/>
                <a:ea typeface="ヒラギノ角ゴ Pro W3" charset="0"/>
              </a:defRPr>
            </a:lvl8pPr>
            <a:lvl9pPr marL="3886200" indent="-228600" eaLnBrk="0" fontAlgn="base" hangingPunct="0">
              <a:spcBef>
                <a:spcPct val="0"/>
              </a:spcBef>
              <a:spcAft>
                <a:spcPct val="0"/>
              </a:spcAft>
              <a:defRPr sz="1400">
                <a:solidFill>
                  <a:schemeClr val="tx1"/>
                </a:solidFill>
                <a:latin typeface="Arial" charset="0"/>
                <a:ea typeface="ヒラギノ角ゴ Pro W3" charset="0"/>
              </a:defRPr>
            </a:lvl9pPr>
          </a:lstStyle>
          <a:p>
            <a:pPr eaLnBrk="1" hangingPunct="1"/>
            <a:fld id="{411D40F6-21B7-2C43-9566-709996DD07D8}" type="slidenum">
              <a:rPr lang="pt-BR" sz="1200">
                <a:latin typeface="Times New Roman" charset="0"/>
              </a:rPr>
              <a:pPr eaLnBrk="1" hangingPunct="1"/>
              <a:t>37</a:t>
            </a:fld>
            <a:endParaRPr lang="pt-BR" sz="1200">
              <a:latin typeface="Times New Roman"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pt-BR">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ヒラギノ角ゴ Pro W3" charset="0"/>
              </a:defRPr>
            </a:lvl1pPr>
            <a:lvl2pPr marL="742950" indent="-285750" eaLnBrk="0" hangingPunct="0">
              <a:defRPr sz="1400">
                <a:solidFill>
                  <a:schemeClr val="tx1"/>
                </a:solidFill>
                <a:latin typeface="Arial" charset="0"/>
                <a:ea typeface="ヒラギノ角ゴ Pro W3" charset="0"/>
              </a:defRPr>
            </a:lvl2pPr>
            <a:lvl3pPr marL="1143000" indent="-228600" eaLnBrk="0" hangingPunct="0">
              <a:defRPr sz="1400">
                <a:solidFill>
                  <a:schemeClr val="tx1"/>
                </a:solidFill>
                <a:latin typeface="Arial" charset="0"/>
                <a:ea typeface="ヒラギノ角ゴ Pro W3" charset="0"/>
              </a:defRPr>
            </a:lvl3pPr>
            <a:lvl4pPr marL="1600200" indent="-228600" eaLnBrk="0" hangingPunct="0">
              <a:defRPr sz="1400">
                <a:solidFill>
                  <a:schemeClr val="tx1"/>
                </a:solidFill>
                <a:latin typeface="Arial" charset="0"/>
                <a:ea typeface="ヒラギノ角ゴ Pro W3" charset="0"/>
              </a:defRPr>
            </a:lvl4pPr>
            <a:lvl5pPr marL="2057400" indent="-228600" eaLnBrk="0" hangingPunct="0">
              <a:defRPr sz="1400">
                <a:solidFill>
                  <a:schemeClr val="tx1"/>
                </a:solidFill>
                <a:latin typeface="Arial" charset="0"/>
                <a:ea typeface="ヒラギノ角ゴ Pro W3" charset="0"/>
              </a:defRPr>
            </a:lvl5pPr>
            <a:lvl6pPr marL="2514600" indent="-228600" eaLnBrk="0" fontAlgn="base" hangingPunct="0">
              <a:spcBef>
                <a:spcPct val="0"/>
              </a:spcBef>
              <a:spcAft>
                <a:spcPct val="0"/>
              </a:spcAft>
              <a:defRPr sz="1400">
                <a:solidFill>
                  <a:schemeClr val="tx1"/>
                </a:solidFill>
                <a:latin typeface="Arial" charset="0"/>
                <a:ea typeface="ヒラギノ角ゴ Pro W3" charset="0"/>
              </a:defRPr>
            </a:lvl6pPr>
            <a:lvl7pPr marL="2971800" indent="-228600" eaLnBrk="0" fontAlgn="base" hangingPunct="0">
              <a:spcBef>
                <a:spcPct val="0"/>
              </a:spcBef>
              <a:spcAft>
                <a:spcPct val="0"/>
              </a:spcAft>
              <a:defRPr sz="1400">
                <a:solidFill>
                  <a:schemeClr val="tx1"/>
                </a:solidFill>
                <a:latin typeface="Arial" charset="0"/>
                <a:ea typeface="ヒラギノ角ゴ Pro W3" charset="0"/>
              </a:defRPr>
            </a:lvl7pPr>
            <a:lvl8pPr marL="3429000" indent="-228600" eaLnBrk="0" fontAlgn="base" hangingPunct="0">
              <a:spcBef>
                <a:spcPct val="0"/>
              </a:spcBef>
              <a:spcAft>
                <a:spcPct val="0"/>
              </a:spcAft>
              <a:defRPr sz="1400">
                <a:solidFill>
                  <a:schemeClr val="tx1"/>
                </a:solidFill>
                <a:latin typeface="Arial" charset="0"/>
                <a:ea typeface="ヒラギノ角ゴ Pro W3" charset="0"/>
              </a:defRPr>
            </a:lvl8pPr>
            <a:lvl9pPr marL="3886200" indent="-228600" eaLnBrk="0" fontAlgn="base" hangingPunct="0">
              <a:spcBef>
                <a:spcPct val="0"/>
              </a:spcBef>
              <a:spcAft>
                <a:spcPct val="0"/>
              </a:spcAft>
              <a:defRPr sz="1400">
                <a:solidFill>
                  <a:schemeClr val="tx1"/>
                </a:solidFill>
                <a:latin typeface="Arial" charset="0"/>
                <a:ea typeface="ヒラギノ角ゴ Pro W3" charset="0"/>
              </a:defRPr>
            </a:lvl9pPr>
          </a:lstStyle>
          <a:p>
            <a:pPr eaLnBrk="1" hangingPunct="1"/>
            <a:fld id="{FFE686DE-5108-134D-8B0A-FCAD730D76E6}" type="slidenum">
              <a:rPr lang="pt-BR" sz="1200">
                <a:latin typeface="Times New Roman" charset="0"/>
              </a:rPr>
              <a:pPr eaLnBrk="1" hangingPunct="1"/>
              <a:t>38</a:t>
            </a:fld>
            <a:endParaRPr lang="pt-BR" sz="1200">
              <a:latin typeface="Times New Roman"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pt-BR">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ヒラギノ角ゴ Pro W3" charset="0"/>
              </a:defRPr>
            </a:lvl1pPr>
            <a:lvl2pPr marL="742950" indent="-285750" eaLnBrk="0" hangingPunct="0">
              <a:defRPr sz="1400">
                <a:solidFill>
                  <a:schemeClr val="tx1"/>
                </a:solidFill>
                <a:latin typeface="Arial" charset="0"/>
                <a:ea typeface="ヒラギノ角ゴ Pro W3" charset="0"/>
              </a:defRPr>
            </a:lvl2pPr>
            <a:lvl3pPr marL="1143000" indent="-228600" eaLnBrk="0" hangingPunct="0">
              <a:defRPr sz="1400">
                <a:solidFill>
                  <a:schemeClr val="tx1"/>
                </a:solidFill>
                <a:latin typeface="Arial" charset="0"/>
                <a:ea typeface="ヒラギノ角ゴ Pro W3" charset="0"/>
              </a:defRPr>
            </a:lvl3pPr>
            <a:lvl4pPr marL="1600200" indent="-228600" eaLnBrk="0" hangingPunct="0">
              <a:defRPr sz="1400">
                <a:solidFill>
                  <a:schemeClr val="tx1"/>
                </a:solidFill>
                <a:latin typeface="Arial" charset="0"/>
                <a:ea typeface="ヒラギノ角ゴ Pro W3" charset="0"/>
              </a:defRPr>
            </a:lvl4pPr>
            <a:lvl5pPr marL="2057400" indent="-228600" eaLnBrk="0" hangingPunct="0">
              <a:defRPr sz="1400">
                <a:solidFill>
                  <a:schemeClr val="tx1"/>
                </a:solidFill>
                <a:latin typeface="Arial" charset="0"/>
                <a:ea typeface="ヒラギノ角ゴ Pro W3" charset="0"/>
              </a:defRPr>
            </a:lvl5pPr>
            <a:lvl6pPr marL="2514600" indent="-228600" eaLnBrk="0" fontAlgn="base" hangingPunct="0">
              <a:spcBef>
                <a:spcPct val="0"/>
              </a:spcBef>
              <a:spcAft>
                <a:spcPct val="0"/>
              </a:spcAft>
              <a:defRPr sz="1400">
                <a:solidFill>
                  <a:schemeClr val="tx1"/>
                </a:solidFill>
                <a:latin typeface="Arial" charset="0"/>
                <a:ea typeface="ヒラギノ角ゴ Pro W3" charset="0"/>
              </a:defRPr>
            </a:lvl6pPr>
            <a:lvl7pPr marL="2971800" indent="-228600" eaLnBrk="0" fontAlgn="base" hangingPunct="0">
              <a:spcBef>
                <a:spcPct val="0"/>
              </a:spcBef>
              <a:spcAft>
                <a:spcPct val="0"/>
              </a:spcAft>
              <a:defRPr sz="1400">
                <a:solidFill>
                  <a:schemeClr val="tx1"/>
                </a:solidFill>
                <a:latin typeface="Arial" charset="0"/>
                <a:ea typeface="ヒラギノ角ゴ Pro W3" charset="0"/>
              </a:defRPr>
            </a:lvl7pPr>
            <a:lvl8pPr marL="3429000" indent="-228600" eaLnBrk="0" fontAlgn="base" hangingPunct="0">
              <a:spcBef>
                <a:spcPct val="0"/>
              </a:spcBef>
              <a:spcAft>
                <a:spcPct val="0"/>
              </a:spcAft>
              <a:defRPr sz="1400">
                <a:solidFill>
                  <a:schemeClr val="tx1"/>
                </a:solidFill>
                <a:latin typeface="Arial" charset="0"/>
                <a:ea typeface="ヒラギノ角ゴ Pro W3" charset="0"/>
              </a:defRPr>
            </a:lvl8pPr>
            <a:lvl9pPr marL="3886200" indent="-228600" eaLnBrk="0" fontAlgn="base" hangingPunct="0">
              <a:spcBef>
                <a:spcPct val="0"/>
              </a:spcBef>
              <a:spcAft>
                <a:spcPct val="0"/>
              </a:spcAft>
              <a:defRPr sz="1400">
                <a:solidFill>
                  <a:schemeClr val="tx1"/>
                </a:solidFill>
                <a:latin typeface="Arial" charset="0"/>
                <a:ea typeface="ヒラギノ角ゴ Pro W3" charset="0"/>
              </a:defRPr>
            </a:lvl9pPr>
          </a:lstStyle>
          <a:p>
            <a:pPr eaLnBrk="1" hangingPunct="1"/>
            <a:fld id="{17FA373E-4ECC-CC4E-A5DF-89E4F5817DCD}" type="slidenum">
              <a:rPr lang="pt-BR" sz="1200">
                <a:latin typeface="Times New Roman" charset="0"/>
              </a:rPr>
              <a:pPr eaLnBrk="1" hangingPunct="1"/>
              <a:t>39</a:t>
            </a:fld>
            <a:endParaRPr lang="pt-BR" sz="1200">
              <a:latin typeface="Times New Roman"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pt-BR">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ヒラギノ角ゴ Pro W3" charset="0"/>
              </a:defRPr>
            </a:lvl1pPr>
            <a:lvl2pPr marL="742950" indent="-285750" eaLnBrk="0" hangingPunct="0">
              <a:defRPr sz="1400">
                <a:solidFill>
                  <a:schemeClr val="tx1"/>
                </a:solidFill>
                <a:latin typeface="Arial" charset="0"/>
                <a:ea typeface="ヒラギノ角ゴ Pro W3" charset="0"/>
              </a:defRPr>
            </a:lvl2pPr>
            <a:lvl3pPr marL="1143000" indent="-228600" eaLnBrk="0" hangingPunct="0">
              <a:defRPr sz="1400">
                <a:solidFill>
                  <a:schemeClr val="tx1"/>
                </a:solidFill>
                <a:latin typeface="Arial" charset="0"/>
                <a:ea typeface="ヒラギノ角ゴ Pro W3" charset="0"/>
              </a:defRPr>
            </a:lvl3pPr>
            <a:lvl4pPr marL="1600200" indent="-228600" eaLnBrk="0" hangingPunct="0">
              <a:defRPr sz="1400">
                <a:solidFill>
                  <a:schemeClr val="tx1"/>
                </a:solidFill>
                <a:latin typeface="Arial" charset="0"/>
                <a:ea typeface="ヒラギノ角ゴ Pro W3" charset="0"/>
              </a:defRPr>
            </a:lvl4pPr>
            <a:lvl5pPr marL="2057400" indent="-228600" eaLnBrk="0" hangingPunct="0">
              <a:defRPr sz="1400">
                <a:solidFill>
                  <a:schemeClr val="tx1"/>
                </a:solidFill>
                <a:latin typeface="Arial" charset="0"/>
                <a:ea typeface="ヒラギノ角ゴ Pro W3" charset="0"/>
              </a:defRPr>
            </a:lvl5pPr>
            <a:lvl6pPr marL="2514600" indent="-228600" eaLnBrk="0" fontAlgn="base" hangingPunct="0">
              <a:spcBef>
                <a:spcPct val="0"/>
              </a:spcBef>
              <a:spcAft>
                <a:spcPct val="0"/>
              </a:spcAft>
              <a:defRPr sz="1400">
                <a:solidFill>
                  <a:schemeClr val="tx1"/>
                </a:solidFill>
                <a:latin typeface="Arial" charset="0"/>
                <a:ea typeface="ヒラギノ角ゴ Pro W3" charset="0"/>
              </a:defRPr>
            </a:lvl6pPr>
            <a:lvl7pPr marL="2971800" indent="-228600" eaLnBrk="0" fontAlgn="base" hangingPunct="0">
              <a:spcBef>
                <a:spcPct val="0"/>
              </a:spcBef>
              <a:spcAft>
                <a:spcPct val="0"/>
              </a:spcAft>
              <a:defRPr sz="1400">
                <a:solidFill>
                  <a:schemeClr val="tx1"/>
                </a:solidFill>
                <a:latin typeface="Arial" charset="0"/>
                <a:ea typeface="ヒラギノ角ゴ Pro W3" charset="0"/>
              </a:defRPr>
            </a:lvl7pPr>
            <a:lvl8pPr marL="3429000" indent="-228600" eaLnBrk="0" fontAlgn="base" hangingPunct="0">
              <a:spcBef>
                <a:spcPct val="0"/>
              </a:spcBef>
              <a:spcAft>
                <a:spcPct val="0"/>
              </a:spcAft>
              <a:defRPr sz="1400">
                <a:solidFill>
                  <a:schemeClr val="tx1"/>
                </a:solidFill>
                <a:latin typeface="Arial" charset="0"/>
                <a:ea typeface="ヒラギノ角ゴ Pro W3" charset="0"/>
              </a:defRPr>
            </a:lvl8pPr>
            <a:lvl9pPr marL="3886200" indent="-228600" eaLnBrk="0" fontAlgn="base" hangingPunct="0">
              <a:spcBef>
                <a:spcPct val="0"/>
              </a:spcBef>
              <a:spcAft>
                <a:spcPct val="0"/>
              </a:spcAft>
              <a:defRPr sz="1400">
                <a:solidFill>
                  <a:schemeClr val="tx1"/>
                </a:solidFill>
                <a:latin typeface="Arial" charset="0"/>
                <a:ea typeface="ヒラギノ角ゴ Pro W3" charset="0"/>
              </a:defRPr>
            </a:lvl9pPr>
          </a:lstStyle>
          <a:p>
            <a:pPr eaLnBrk="1" hangingPunct="1"/>
            <a:fld id="{DC002762-4A3D-7D4A-96AA-F8C915DBC532}" type="slidenum">
              <a:rPr lang="pt-BR" sz="1200">
                <a:latin typeface="Times New Roman" charset="0"/>
              </a:rPr>
              <a:pPr eaLnBrk="1" hangingPunct="1"/>
              <a:t>40</a:t>
            </a:fld>
            <a:endParaRPr lang="pt-BR" sz="1200">
              <a:latin typeface="Times New Roman"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pt-BR">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ヒラギノ角ゴ Pro W3" charset="0"/>
              </a:defRPr>
            </a:lvl1pPr>
            <a:lvl2pPr marL="742950" indent="-285750" eaLnBrk="0" hangingPunct="0">
              <a:defRPr sz="1400">
                <a:solidFill>
                  <a:schemeClr val="tx1"/>
                </a:solidFill>
                <a:latin typeface="Arial" charset="0"/>
                <a:ea typeface="ヒラギノ角ゴ Pro W3" charset="0"/>
              </a:defRPr>
            </a:lvl2pPr>
            <a:lvl3pPr marL="1143000" indent="-228600" eaLnBrk="0" hangingPunct="0">
              <a:defRPr sz="1400">
                <a:solidFill>
                  <a:schemeClr val="tx1"/>
                </a:solidFill>
                <a:latin typeface="Arial" charset="0"/>
                <a:ea typeface="ヒラギノ角ゴ Pro W3" charset="0"/>
              </a:defRPr>
            </a:lvl3pPr>
            <a:lvl4pPr marL="1600200" indent="-228600" eaLnBrk="0" hangingPunct="0">
              <a:defRPr sz="1400">
                <a:solidFill>
                  <a:schemeClr val="tx1"/>
                </a:solidFill>
                <a:latin typeface="Arial" charset="0"/>
                <a:ea typeface="ヒラギノ角ゴ Pro W3" charset="0"/>
              </a:defRPr>
            </a:lvl4pPr>
            <a:lvl5pPr marL="2057400" indent="-228600" eaLnBrk="0" hangingPunct="0">
              <a:defRPr sz="1400">
                <a:solidFill>
                  <a:schemeClr val="tx1"/>
                </a:solidFill>
                <a:latin typeface="Arial" charset="0"/>
                <a:ea typeface="ヒラギノ角ゴ Pro W3" charset="0"/>
              </a:defRPr>
            </a:lvl5pPr>
            <a:lvl6pPr marL="2514600" indent="-228600" eaLnBrk="0" fontAlgn="base" hangingPunct="0">
              <a:spcBef>
                <a:spcPct val="0"/>
              </a:spcBef>
              <a:spcAft>
                <a:spcPct val="0"/>
              </a:spcAft>
              <a:defRPr sz="1400">
                <a:solidFill>
                  <a:schemeClr val="tx1"/>
                </a:solidFill>
                <a:latin typeface="Arial" charset="0"/>
                <a:ea typeface="ヒラギノ角ゴ Pro W3" charset="0"/>
              </a:defRPr>
            </a:lvl6pPr>
            <a:lvl7pPr marL="2971800" indent="-228600" eaLnBrk="0" fontAlgn="base" hangingPunct="0">
              <a:spcBef>
                <a:spcPct val="0"/>
              </a:spcBef>
              <a:spcAft>
                <a:spcPct val="0"/>
              </a:spcAft>
              <a:defRPr sz="1400">
                <a:solidFill>
                  <a:schemeClr val="tx1"/>
                </a:solidFill>
                <a:latin typeface="Arial" charset="0"/>
                <a:ea typeface="ヒラギノ角ゴ Pro W3" charset="0"/>
              </a:defRPr>
            </a:lvl7pPr>
            <a:lvl8pPr marL="3429000" indent="-228600" eaLnBrk="0" fontAlgn="base" hangingPunct="0">
              <a:spcBef>
                <a:spcPct val="0"/>
              </a:spcBef>
              <a:spcAft>
                <a:spcPct val="0"/>
              </a:spcAft>
              <a:defRPr sz="1400">
                <a:solidFill>
                  <a:schemeClr val="tx1"/>
                </a:solidFill>
                <a:latin typeface="Arial" charset="0"/>
                <a:ea typeface="ヒラギノ角ゴ Pro W3" charset="0"/>
              </a:defRPr>
            </a:lvl8pPr>
            <a:lvl9pPr marL="3886200" indent="-228600" eaLnBrk="0" fontAlgn="base" hangingPunct="0">
              <a:spcBef>
                <a:spcPct val="0"/>
              </a:spcBef>
              <a:spcAft>
                <a:spcPct val="0"/>
              </a:spcAft>
              <a:defRPr sz="1400">
                <a:solidFill>
                  <a:schemeClr val="tx1"/>
                </a:solidFill>
                <a:latin typeface="Arial" charset="0"/>
                <a:ea typeface="ヒラギノ角ゴ Pro W3" charset="0"/>
              </a:defRPr>
            </a:lvl9pPr>
          </a:lstStyle>
          <a:p>
            <a:pPr eaLnBrk="1" hangingPunct="1"/>
            <a:fld id="{D9F4E41E-D3F5-EC48-A2DD-9810229248DD}" type="slidenum">
              <a:rPr lang="pt-BR" sz="1200">
                <a:latin typeface="Times New Roman" charset="0"/>
              </a:rPr>
              <a:pPr eaLnBrk="1" hangingPunct="1"/>
              <a:t>41</a:t>
            </a:fld>
            <a:endParaRPr lang="pt-BR" sz="1200">
              <a:latin typeface="Times New Roman"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pt-BR">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7B699F95-40DE-3243-B615-E57E5032A0EE}" type="slidenum">
              <a:rPr lang="pt-BR" sz="1200"/>
              <a:pPr eaLnBrk="1" hangingPunct="1"/>
              <a:t>6</a:t>
            </a:fld>
            <a:endParaRPr lang="pt-BR" sz="120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ヒラギノ角ゴ Pro W3" charset="0"/>
              </a:defRPr>
            </a:lvl1pPr>
            <a:lvl2pPr marL="742950" indent="-285750" eaLnBrk="0" hangingPunct="0">
              <a:defRPr sz="1400">
                <a:solidFill>
                  <a:schemeClr val="tx1"/>
                </a:solidFill>
                <a:latin typeface="Arial" charset="0"/>
                <a:ea typeface="ヒラギノ角ゴ Pro W3" charset="0"/>
              </a:defRPr>
            </a:lvl2pPr>
            <a:lvl3pPr marL="1143000" indent="-228600" eaLnBrk="0" hangingPunct="0">
              <a:defRPr sz="1400">
                <a:solidFill>
                  <a:schemeClr val="tx1"/>
                </a:solidFill>
                <a:latin typeface="Arial" charset="0"/>
                <a:ea typeface="ヒラギノ角ゴ Pro W3" charset="0"/>
              </a:defRPr>
            </a:lvl3pPr>
            <a:lvl4pPr marL="1600200" indent="-228600" eaLnBrk="0" hangingPunct="0">
              <a:defRPr sz="1400">
                <a:solidFill>
                  <a:schemeClr val="tx1"/>
                </a:solidFill>
                <a:latin typeface="Arial" charset="0"/>
                <a:ea typeface="ヒラギノ角ゴ Pro W3" charset="0"/>
              </a:defRPr>
            </a:lvl4pPr>
            <a:lvl5pPr marL="2057400" indent="-228600" eaLnBrk="0" hangingPunct="0">
              <a:defRPr sz="1400">
                <a:solidFill>
                  <a:schemeClr val="tx1"/>
                </a:solidFill>
                <a:latin typeface="Arial" charset="0"/>
                <a:ea typeface="ヒラギノ角ゴ Pro W3" charset="0"/>
              </a:defRPr>
            </a:lvl5pPr>
            <a:lvl6pPr marL="2514600" indent="-228600" eaLnBrk="0" fontAlgn="base" hangingPunct="0">
              <a:spcBef>
                <a:spcPct val="0"/>
              </a:spcBef>
              <a:spcAft>
                <a:spcPct val="0"/>
              </a:spcAft>
              <a:defRPr sz="1400">
                <a:solidFill>
                  <a:schemeClr val="tx1"/>
                </a:solidFill>
                <a:latin typeface="Arial" charset="0"/>
                <a:ea typeface="ヒラギノ角ゴ Pro W3" charset="0"/>
              </a:defRPr>
            </a:lvl6pPr>
            <a:lvl7pPr marL="2971800" indent="-228600" eaLnBrk="0" fontAlgn="base" hangingPunct="0">
              <a:spcBef>
                <a:spcPct val="0"/>
              </a:spcBef>
              <a:spcAft>
                <a:spcPct val="0"/>
              </a:spcAft>
              <a:defRPr sz="1400">
                <a:solidFill>
                  <a:schemeClr val="tx1"/>
                </a:solidFill>
                <a:latin typeface="Arial" charset="0"/>
                <a:ea typeface="ヒラギノ角ゴ Pro W3" charset="0"/>
              </a:defRPr>
            </a:lvl7pPr>
            <a:lvl8pPr marL="3429000" indent="-228600" eaLnBrk="0" fontAlgn="base" hangingPunct="0">
              <a:spcBef>
                <a:spcPct val="0"/>
              </a:spcBef>
              <a:spcAft>
                <a:spcPct val="0"/>
              </a:spcAft>
              <a:defRPr sz="1400">
                <a:solidFill>
                  <a:schemeClr val="tx1"/>
                </a:solidFill>
                <a:latin typeface="Arial" charset="0"/>
                <a:ea typeface="ヒラギノ角ゴ Pro W3" charset="0"/>
              </a:defRPr>
            </a:lvl8pPr>
            <a:lvl9pPr marL="3886200" indent="-228600" eaLnBrk="0" fontAlgn="base" hangingPunct="0">
              <a:spcBef>
                <a:spcPct val="0"/>
              </a:spcBef>
              <a:spcAft>
                <a:spcPct val="0"/>
              </a:spcAft>
              <a:defRPr sz="1400">
                <a:solidFill>
                  <a:schemeClr val="tx1"/>
                </a:solidFill>
                <a:latin typeface="Arial" charset="0"/>
                <a:ea typeface="ヒラギノ角ゴ Pro W3" charset="0"/>
              </a:defRPr>
            </a:lvl9pPr>
          </a:lstStyle>
          <a:p>
            <a:pPr eaLnBrk="1" hangingPunct="1"/>
            <a:fld id="{B2EF075E-74F6-FF4E-8D36-50E434064F40}" type="slidenum">
              <a:rPr lang="pt-BR" sz="1200">
                <a:latin typeface="Times New Roman" charset="0"/>
              </a:rPr>
              <a:pPr eaLnBrk="1" hangingPunct="1"/>
              <a:t>42</a:t>
            </a:fld>
            <a:endParaRPr lang="pt-BR" sz="1200">
              <a:latin typeface="Times New Roman"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pt-BR">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ヒラギノ角ゴ Pro W3" charset="0"/>
              </a:defRPr>
            </a:lvl1pPr>
            <a:lvl2pPr marL="742950" indent="-285750" eaLnBrk="0" hangingPunct="0">
              <a:defRPr sz="1400">
                <a:solidFill>
                  <a:schemeClr val="tx1"/>
                </a:solidFill>
                <a:latin typeface="Arial" charset="0"/>
                <a:ea typeface="ヒラギノ角ゴ Pro W3" charset="0"/>
              </a:defRPr>
            </a:lvl2pPr>
            <a:lvl3pPr marL="1143000" indent="-228600" eaLnBrk="0" hangingPunct="0">
              <a:defRPr sz="1400">
                <a:solidFill>
                  <a:schemeClr val="tx1"/>
                </a:solidFill>
                <a:latin typeface="Arial" charset="0"/>
                <a:ea typeface="ヒラギノ角ゴ Pro W3" charset="0"/>
              </a:defRPr>
            </a:lvl3pPr>
            <a:lvl4pPr marL="1600200" indent="-228600" eaLnBrk="0" hangingPunct="0">
              <a:defRPr sz="1400">
                <a:solidFill>
                  <a:schemeClr val="tx1"/>
                </a:solidFill>
                <a:latin typeface="Arial" charset="0"/>
                <a:ea typeface="ヒラギノ角ゴ Pro W3" charset="0"/>
              </a:defRPr>
            </a:lvl4pPr>
            <a:lvl5pPr marL="2057400" indent="-228600" eaLnBrk="0" hangingPunct="0">
              <a:defRPr sz="1400">
                <a:solidFill>
                  <a:schemeClr val="tx1"/>
                </a:solidFill>
                <a:latin typeface="Arial" charset="0"/>
                <a:ea typeface="ヒラギノ角ゴ Pro W3" charset="0"/>
              </a:defRPr>
            </a:lvl5pPr>
            <a:lvl6pPr marL="2514600" indent="-228600" eaLnBrk="0" fontAlgn="base" hangingPunct="0">
              <a:spcBef>
                <a:spcPct val="0"/>
              </a:spcBef>
              <a:spcAft>
                <a:spcPct val="0"/>
              </a:spcAft>
              <a:defRPr sz="1400">
                <a:solidFill>
                  <a:schemeClr val="tx1"/>
                </a:solidFill>
                <a:latin typeface="Arial" charset="0"/>
                <a:ea typeface="ヒラギノ角ゴ Pro W3" charset="0"/>
              </a:defRPr>
            </a:lvl6pPr>
            <a:lvl7pPr marL="2971800" indent="-228600" eaLnBrk="0" fontAlgn="base" hangingPunct="0">
              <a:spcBef>
                <a:spcPct val="0"/>
              </a:spcBef>
              <a:spcAft>
                <a:spcPct val="0"/>
              </a:spcAft>
              <a:defRPr sz="1400">
                <a:solidFill>
                  <a:schemeClr val="tx1"/>
                </a:solidFill>
                <a:latin typeface="Arial" charset="0"/>
                <a:ea typeface="ヒラギノ角ゴ Pro W3" charset="0"/>
              </a:defRPr>
            </a:lvl7pPr>
            <a:lvl8pPr marL="3429000" indent="-228600" eaLnBrk="0" fontAlgn="base" hangingPunct="0">
              <a:spcBef>
                <a:spcPct val="0"/>
              </a:spcBef>
              <a:spcAft>
                <a:spcPct val="0"/>
              </a:spcAft>
              <a:defRPr sz="1400">
                <a:solidFill>
                  <a:schemeClr val="tx1"/>
                </a:solidFill>
                <a:latin typeface="Arial" charset="0"/>
                <a:ea typeface="ヒラギノ角ゴ Pro W3" charset="0"/>
              </a:defRPr>
            </a:lvl8pPr>
            <a:lvl9pPr marL="3886200" indent="-228600" eaLnBrk="0" fontAlgn="base" hangingPunct="0">
              <a:spcBef>
                <a:spcPct val="0"/>
              </a:spcBef>
              <a:spcAft>
                <a:spcPct val="0"/>
              </a:spcAft>
              <a:defRPr sz="1400">
                <a:solidFill>
                  <a:schemeClr val="tx1"/>
                </a:solidFill>
                <a:latin typeface="Arial" charset="0"/>
                <a:ea typeface="ヒラギノ角ゴ Pro W3" charset="0"/>
              </a:defRPr>
            </a:lvl9pPr>
          </a:lstStyle>
          <a:p>
            <a:pPr eaLnBrk="1" hangingPunct="1"/>
            <a:fld id="{72F99B39-830A-5443-9E88-5BD0DD423160}" type="slidenum">
              <a:rPr lang="pt-BR" sz="1200">
                <a:latin typeface="Times New Roman" charset="0"/>
              </a:rPr>
              <a:pPr eaLnBrk="1" hangingPunct="1"/>
              <a:t>43</a:t>
            </a:fld>
            <a:endParaRPr lang="pt-BR" sz="1200">
              <a:latin typeface="Times New Roman"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pt-BR">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ヒラギノ角ゴ Pro W3" charset="0"/>
              </a:defRPr>
            </a:lvl1pPr>
            <a:lvl2pPr marL="742950" indent="-285750" eaLnBrk="0" hangingPunct="0">
              <a:defRPr sz="1400">
                <a:solidFill>
                  <a:schemeClr val="tx1"/>
                </a:solidFill>
                <a:latin typeface="Arial" charset="0"/>
                <a:ea typeface="ヒラギノ角ゴ Pro W3" charset="0"/>
              </a:defRPr>
            </a:lvl2pPr>
            <a:lvl3pPr marL="1143000" indent="-228600" eaLnBrk="0" hangingPunct="0">
              <a:defRPr sz="1400">
                <a:solidFill>
                  <a:schemeClr val="tx1"/>
                </a:solidFill>
                <a:latin typeface="Arial" charset="0"/>
                <a:ea typeface="ヒラギノ角ゴ Pro W3" charset="0"/>
              </a:defRPr>
            </a:lvl3pPr>
            <a:lvl4pPr marL="1600200" indent="-228600" eaLnBrk="0" hangingPunct="0">
              <a:defRPr sz="1400">
                <a:solidFill>
                  <a:schemeClr val="tx1"/>
                </a:solidFill>
                <a:latin typeface="Arial" charset="0"/>
                <a:ea typeface="ヒラギノ角ゴ Pro W3" charset="0"/>
              </a:defRPr>
            </a:lvl4pPr>
            <a:lvl5pPr marL="2057400" indent="-228600" eaLnBrk="0" hangingPunct="0">
              <a:defRPr sz="1400">
                <a:solidFill>
                  <a:schemeClr val="tx1"/>
                </a:solidFill>
                <a:latin typeface="Arial" charset="0"/>
                <a:ea typeface="ヒラギノ角ゴ Pro W3" charset="0"/>
              </a:defRPr>
            </a:lvl5pPr>
            <a:lvl6pPr marL="2514600" indent="-228600" eaLnBrk="0" fontAlgn="base" hangingPunct="0">
              <a:spcBef>
                <a:spcPct val="0"/>
              </a:spcBef>
              <a:spcAft>
                <a:spcPct val="0"/>
              </a:spcAft>
              <a:defRPr sz="1400">
                <a:solidFill>
                  <a:schemeClr val="tx1"/>
                </a:solidFill>
                <a:latin typeface="Arial" charset="0"/>
                <a:ea typeface="ヒラギノ角ゴ Pro W3" charset="0"/>
              </a:defRPr>
            </a:lvl6pPr>
            <a:lvl7pPr marL="2971800" indent="-228600" eaLnBrk="0" fontAlgn="base" hangingPunct="0">
              <a:spcBef>
                <a:spcPct val="0"/>
              </a:spcBef>
              <a:spcAft>
                <a:spcPct val="0"/>
              </a:spcAft>
              <a:defRPr sz="1400">
                <a:solidFill>
                  <a:schemeClr val="tx1"/>
                </a:solidFill>
                <a:latin typeface="Arial" charset="0"/>
                <a:ea typeface="ヒラギノ角ゴ Pro W3" charset="0"/>
              </a:defRPr>
            </a:lvl7pPr>
            <a:lvl8pPr marL="3429000" indent="-228600" eaLnBrk="0" fontAlgn="base" hangingPunct="0">
              <a:spcBef>
                <a:spcPct val="0"/>
              </a:spcBef>
              <a:spcAft>
                <a:spcPct val="0"/>
              </a:spcAft>
              <a:defRPr sz="1400">
                <a:solidFill>
                  <a:schemeClr val="tx1"/>
                </a:solidFill>
                <a:latin typeface="Arial" charset="0"/>
                <a:ea typeface="ヒラギノ角ゴ Pro W3" charset="0"/>
              </a:defRPr>
            </a:lvl8pPr>
            <a:lvl9pPr marL="3886200" indent="-228600" eaLnBrk="0" fontAlgn="base" hangingPunct="0">
              <a:spcBef>
                <a:spcPct val="0"/>
              </a:spcBef>
              <a:spcAft>
                <a:spcPct val="0"/>
              </a:spcAft>
              <a:defRPr sz="1400">
                <a:solidFill>
                  <a:schemeClr val="tx1"/>
                </a:solidFill>
                <a:latin typeface="Arial" charset="0"/>
                <a:ea typeface="ヒラギノ角ゴ Pro W3" charset="0"/>
              </a:defRPr>
            </a:lvl9pPr>
          </a:lstStyle>
          <a:p>
            <a:pPr eaLnBrk="1" hangingPunct="1"/>
            <a:fld id="{884F8F11-0A57-7A4B-881F-3E75B5990C16}" type="slidenum">
              <a:rPr lang="pt-BR" sz="1200">
                <a:latin typeface="Times New Roman" charset="0"/>
              </a:rPr>
              <a:pPr eaLnBrk="1" hangingPunct="1"/>
              <a:t>44</a:t>
            </a:fld>
            <a:endParaRPr lang="pt-BR" sz="1200">
              <a:latin typeface="Times New Roman"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pt-BR">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62FAAF57-3800-5241-99F1-1367A25A712C}" type="slidenum">
              <a:rPr lang="pt-BR" sz="1200"/>
              <a:pPr eaLnBrk="1" hangingPunct="1"/>
              <a:t>8</a:t>
            </a:fld>
            <a:endParaRPr lang="pt-BR" sz="120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AB488EF6-C287-1040-B525-ACDF122181B1}" type="slidenum">
              <a:rPr lang="pt-BR" sz="1200">
                <a:solidFill>
                  <a:srgbClr val="000000"/>
                </a:solidFill>
              </a:rPr>
              <a:pPr eaLnBrk="1" hangingPunct="1"/>
              <a:t>10</a:t>
            </a:fld>
            <a:endParaRPr lang="pt-BR" sz="1200">
              <a:solidFill>
                <a:srgbClr val="000000"/>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p>
        </p:txBody>
      </p:sp>
    </p:spTree>
    <p:extLst>
      <p:ext uri="{BB962C8B-B14F-4D97-AF65-F5344CB8AC3E}">
        <p14:creationId xmlns:p14="http://schemas.microsoft.com/office/powerpoint/2010/main" val="2038257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8A669A9E-AD4E-514E-85C9-740959A181B0}" type="slidenum">
              <a:rPr lang="pt-BR" sz="1200"/>
              <a:pPr eaLnBrk="1" hangingPunct="1"/>
              <a:t>21</a:t>
            </a:fld>
            <a:endParaRPr lang="pt-BR"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0596A741-34BD-8E40-AA49-B5E5762122CE}" type="slidenum">
              <a:rPr lang="pt-BR" sz="1200"/>
              <a:pPr eaLnBrk="1" hangingPunct="1"/>
              <a:t>22</a:t>
            </a:fld>
            <a:endParaRPr lang="pt-BR" sz="12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fld id="{C77D2771-042B-054A-9761-A51C2AAD8659}" type="slidenum">
              <a:rPr lang="pt-BR" sz="1200"/>
              <a:pPr eaLnBrk="1" hangingPunct="1"/>
              <a:t>23</a:t>
            </a:fld>
            <a:endParaRPr lang="pt-BR"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ヒラギノ角ゴ Pro W3" charset="0"/>
              </a:defRPr>
            </a:lvl1pPr>
            <a:lvl2pPr marL="742950" indent="-285750" eaLnBrk="0" hangingPunct="0">
              <a:defRPr sz="1400">
                <a:solidFill>
                  <a:schemeClr val="tx1"/>
                </a:solidFill>
                <a:latin typeface="Arial" charset="0"/>
                <a:ea typeface="ヒラギノ角ゴ Pro W3" charset="0"/>
              </a:defRPr>
            </a:lvl2pPr>
            <a:lvl3pPr marL="1143000" indent="-228600" eaLnBrk="0" hangingPunct="0">
              <a:defRPr sz="1400">
                <a:solidFill>
                  <a:schemeClr val="tx1"/>
                </a:solidFill>
                <a:latin typeface="Arial" charset="0"/>
                <a:ea typeface="ヒラギノ角ゴ Pro W3" charset="0"/>
              </a:defRPr>
            </a:lvl3pPr>
            <a:lvl4pPr marL="1600200" indent="-228600" eaLnBrk="0" hangingPunct="0">
              <a:defRPr sz="1400">
                <a:solidFill>
                  <a:schemeClr val="tx1"/>
                </a:solidFill>
                <a:latin typeface="Arial" charset="0"/>
                <a:ea typeface="ヒラギノ角ゴ Pro W3" charset="0"/>
              </a:defRPr>
            </a:lvl4pPr>
            <a:lvl5pPr marL="2057400" indent="-228600" eaLnBrk="0" hangingPunct="0">
              <a:defRPr sz="1400">
                <a:solidFill>
                  <a:schemeClr val="tx1"/>
                </a:solidFill>
                <a:latin typeface="Arial" charset="0"/>
                <a:ea typeface="ヒラギノ角ゴ Pro W3" charset="0"/>
              </a:defRPr>
            </a:lvl5pPr>
            <a:lvl6pPr marL="2514600" indent="-228600" eaLnBrk="0" fontAlgn="base" hangingPunct="0">
              <a:spcBef>
                <a:spcPct val="0"/>
              </a:spcBef>
              <a:spcAft>
                <a:spcPct val="0"/>
              </a:spcAft>
              <a:defRPr sz="1400">
                <a:solidFill>
                  <a:schemeClr val="tx1"/>
                </a:solidFill>
                <a:latin typeface="Arial" charset="0"/>
                <a:ea typeface="ヒラギノ角ゴ Pro W3" charset="0"/>
              </a:defRPr>
            </a:lvl6pPr>
            <a:lvl7pPr marL="2971800" indent="-228600" eaLnBrk="0" fontAlgn="base" hangingPunct="0">
              <a:spcBef>
                <a:spcPct val="0"/>
              </a:spcBef>
              <a:spcAft>
                <a:spcPct val="0"/>
              </a:spcAft>
              <a:defRPr sz="1400">
                <a:solidFill>
                  <a:schemeClr val="tx1"/>
                </a:solidFill>
                <a:latin typeface="Arial" charset="0"/>
                <a:ea typeface="ヒラギノ角ゴ Pro W3" charset="0"/>
              </a:defRPr>
            </a:lvl7pPr>
            <a:lvl8pPr marL="3429000" indent="-228600" eaLnBrk="0" fontAlgn="base" hangingPunct="0">
              <a:spcBef>
                <a:spcPct val="0"/>
              </a:spcBef>
              <a:spcAft>
                <a:spcPct val="0"/>
              </a:spcAft>
              <a:defRPr sz="1400">
                <a:solidFill>
                  <a:schemeClr val="tx1"/>
                </a:solidFill>
                <a:latin typeface="Arial" charset="0"/>
                <a:ea typeface="ヒラギノ角ゴ Pro W3" charset="0"/>
              </a:defRPr>
            </a:lvl8pPr>
            <a:lvl9pPr marL="3886200" indent="-228600" eaLnBrk="0" fontAlgn="base" hangingPunct="0">
              <a:spcBef>
                <a:spcPct val="0"/>
              </a:spcBef>
              <a:spcAft>
                <a:spcPct val="0"/>
              </a:spcAft>
              <a:defRPr sz="1400">
                <a:solidFill>
                  <a:schemeClr val="tx1"/>
                </a:solidFill>
                <a:latin typeface="Arial" charset="0"/>
                <a:ea typeface="ヒラギノ角ゴ Pro W3" charset="0"/>
              </a:defRPr>
            </a:lvl9pPr>
          </a:lstStyle>
          <a:p>
            <a:pPr eaLnBrk="1" hangingPunct="1"/>
            <a:fld id="{B328795E-8930-5542-BF0A-7B8544911E66}" type="slidenum">
              <a:rPr lang="pt-BR" sz="1200">
                <a:latin typeface="Times New Roman" charset="0"/>
              </a:rPr>
              <a:pPr eaLnBrk="1" hangingPunct="1"/>
              <a:t>30</a:t>
            </a:fld>
            <a:endParaRPr lang="pt-BR" sz="1200">
              <a:latin typeface="Times New Roman"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pt-BR">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ヒラギノ角ゴ Pro W3" charset="0"/>
              </a:defRPr>
            </a:lvl1pPr>
            <a:lvl2pPr marL="742950" indent="-285750" eaLnBrk="0" hangingPunct="0">
              <a:defRPr sz="1400">
                <a:solidFill>
                  <a:schemeClr val="tx1"/>
                </a:solidFill>
                <a:latin typeface="Arial" charset="0"/>
                <a:ea typeface="ヒラギノ角ゴ Pro W3" charset="0"/>
              </a:defRPr>
            </a:lvl2pPr>
            <a:lvl3pPr marL="1143000" indent="-228600" eaLnBrk="0" hangingPunct="0">
              <a:defRPr sz="1400">
                <a:solidFill>
                  <a:schemeClr val="tx1"/>
                </a:solidFill>
                <a:latin typeface="Arial" charset="0"/>
                <a:ea typeface="ヒラギノ角ゴ Pro W3" charset="0"/>
              </a:defRPr>
            </a:lvl3pPr>
            <a:lvl4pPr marL="1600200" indent="-228600" eaLnBrk="0" hangingPunct="0">
              <a:defRPr sz="1400">
                <a:solidFill>
                  <a:schemeClr val="tx1"/>
                </a:solidFill>
                <a:latin typeface="Arial" charset="0"/>
                <a:ea typeface="ヒラギノ角ゴ Pro W3" charset="0"/>
              </a:defRPr>
            </a:lvl4pPr>
            <a:lvl5pPr marL="2057400" indent="-228600" eaLnBrk="0" hangingPunct="0">
              <a:defRPr sz="1400">
                <a:solidFill>
                  <a:schemeClr val="tx1"/>
                </a:solidFill>
                <a:latin typeface="Arial" charset="0"/>
                <a:ea typeface="ヒラギノ角ゴ Pro W3" charset="0"/>
              </a:defRPr>
            </a:lvl5pPr>
            <a:lvl6pPr marL="2514600" indent="-228600" eaLnBrk="0" fontAlgn="base" hangingPunct="0">
              <a:spcBef>
                <a:spcPct val="0"/>
              </a:spcBef>
              <a:spcAft>
                <a:spcPct val="0"/>
              </a:spcAft>
              <a:defRPr sz="1400">
                <a:solidFill>
                  <a:schemeClr val="tx1"/>
                </a:solidFill>
                <a:latin typeface="Arial" charset="0"/>
                <a:ea typeface="ヒラギノ角ゴ Pro W3" charset="0"/>
              </a:defRPr>
            </a:lvl6pPr>
            <a:lvl7pPr marL="2971800" indent="-228600" eaLnBrk="0" fontAlgn="base" hangingPunct="0">
              <a:spcBef>
                <a:spcPct val="0"/>
              </a:spcBef>
              <a:spcAft>
                <a:spcPct val="0"/>
              </a:spcAft>
              <a:defRPr sz="1400">
                <a:solidFill>
                  <a:schemeClr val="tx1"/>
                </a:solidFill>
                <a:latin typeface="Arial" charset="0"/>
                <a:ea typeface="ヒラギノ角ゴ Pro W3" charset="0"/>
              </a:defRPr>
            </a:lvl7pPr>
            <a:lvl8pPr marL="3429000" indent="-228600" eaLnBrk="0" fontAlgn="base" hangingPunct="0">
              <a:spcBef>
                <a:spcPct val="0"/>
              </a:spcBef>
              <a:spcAft>
                <a:spcPct val="0"/>
              </a:spcAft>
              <a:defRPr sz="1400">
                <a:solidFill>
                  <a:schemeClr val="tx1"/>
                </a:solidFill>
                <a:latin typeface="Arial" charset="0"/>
                <a:ea typeface="ヒラギノ角ゴ Pro W3" charset="0"/>
              </a:defRPr>
            </a:lvl8pPr>
            <a:lvl9pPr marL="3886200" indent="-228600" eaLnBrk="0" fontAlgn="base" hangingPunct="0">
              <a:spcBef>
                <a:spcPct val="0"/>
              </a:spcBef>
              <a:spcAft>
                <a:spcPct val="0"/>
              </a:spcAft>
              <a:defRPr sz="1400">
                <a:solidFill>
                  <a:schemeClr val="tx1"/>
                </a:solidFill>
                <a:latin typeface="Arial" charset="0"/>
                <a:ea typeface="ヒラギノ角ゴ Pro W3" charset="0"/>
              </a:defRPr>
            </a:lvl9pPr>
          </a:lstStyle>
          <a:p>
            <a:pPr eaLnBrk="1" hangingPunct="1"/>
            <a:fld id="{D184AFDD-F55F-5B44-A1F0-549F71A5A518}" type="slidenum">
              <a:rPr lang="pt-BR" sz="1200">
                <a:latin typeface="Times New Roman" charset="0"/>
              </a:rPr>
              <a:pPr eaLnBrk="1" hangingPunct="1"/>
              <a:t>31</a:t>
            </a:fld>
            <a:endParaRPr lang="pt-BR" sz="1200">
              <a:latin typeface="Times New Roman"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pt-BR">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pt-BR" sz="2400">
              <a:latin typeface="Times New Roman" pitchFamily="18" charset="0"/>
              <a:ea typeface="+mn-ea"/>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w="9525">
            <a:noFill/>
            <a:miter lim="800000"/>
            <a:headEnd/>
            <a:tailEnd/>
          </a:ln>
        </p:spPr>
        <p:txBody>
          <a:bodyPr/>
          <a:lstStyle/>
          <a:p>
            <a:pPr>
              <a:defRPr/>
            </a:pPr>
            <a:endParaRPr lang="pt-BR" sz="2400">
              <a:latin typeface="Times New Roman" pitchFamily="18" charset="0"/>
              <a:ea typeface="+mn-ea"/>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pt-BR" sz="2400">
                <a:latin typeface="Times New Roman" pitchFamily="18" charset="0"/>
                <a:ea typeface="+mn-ea"/>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pt-BR" sz="2400">
                <a:latin typeface="Times New Roman" pitchFamily="18" charset="0"/>
                <a:ea typeface="+mn-ea"/>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pt-BR" sz="2400">
                <a:latin typeface="Times New Roman" pitchFamily="18" charset="0"/>
                <a:ea typeface="+mn-ea"/>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pt-BR" sz="2400">
                <a:latin typeface="Times New Roman" pitchFamily="18" charset="0"/>
                <a:ea typeface="+mn-ea"/>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pt-BR" sz="2400">
                <a:latin typeface="Times New Roman" pitchFamily="18" charset="0"/>
                <a:ea typeface="+mn-ea"/>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pt-BR" sz="2400">
                <a:latin typeface="Times New Roman" pitchFamily="18" charset="0"/>
                <a:ea typeface="+mn-ea"/>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pt-BR" sz="2400">
                <a:latin typeface="Times New Roman" pitchFamily="18" charset="0"/>
                <a:ea typeface="+mn-ea"/>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pt-BR" sz="2400">
                <a:latin typeface="Times New Roman" pitchFamily="18" charset="0"/>
                <a:ea typeface="+mn-ea"/>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pt-BR" sz="2400">
                <a:latin typeface="Times New Roman" pitchFamily="18" charset="0"/>
                <a:ea typeface="+mn-ea"/>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pt-BR" sz="2400">
                <a:latin typeface="Times New Roman" pitchFamily="18" charset="0"/>
                <a:ea typeface="+mn-ea"/>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2" name="Rectangle 18"/>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pt-BR"/>
              <a:t>Clique para editar o estilo do título mestre</a:t>
            </a:r>
          </a:p>
        </p:txBody>
      </p:sp>
      <p:sp>
        <p:nvSpPr>
          <p:cNvPr id="42003" name="Rectangle 19"/>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pt-BR"/>
              <a:t>Clique para editar o estilo do subtítulo mestre</a:t>
            </a:r>
          </a:p>
        </p:txBody>
      </p:sp>
      <p:sp>
        <p:nvSpPr>
          <p:cNvPr id="18"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34" charset="0"/>
                <a:ea typeface="+mn-ea"/>
              </a:defRPr>
            </a:lvl1pPr>
          </a:lstStyle>
          <a:p>
            <a:pPr>
              <a:defRPr/>
            </a:pPr>
            <a:endParaRPr lang="pt-BR"/>
          </a:p>
        </p:txBody>
      </p:sp>
      <p:sp>
        <p:nvSpPr>
          <p:cNvPr id="19"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Arial" pitchFamily="34" charset="0"/>
                <a:ea typeface="+mn-ea"/>
              </a:defRPr>
            </a:lvl1pPr>
          </a:lstStyle>
          <a:p>
            <a:pPr>
              <a:defRPr/>
            </a:pPr>
            <a:endParaRPr lang="pt-BR"/>
          </a:p>
        </p:txBody>
      </p:sp>
      <p:sp>
        <p:nvSpPr>
          <p:cNvPr id="20"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Arial Black" charset="0"/>
              </a:defRPr>
            </a:lvl1pPr>
          </a:lstStyle>
          <a:p>
            <a:fld id="{7B6C1171-BF0B-5F46-9283-47CFA77D48D9}" type="slidenum">
              <a:rPr lang="pt-BR"/>
              <a:pPr/>
              <a:t>‹nº›</a:t>
            </a:fld>
            <a:endParaRPr lang="pt-BR"/>
          </a:p>
        </p:txBody>
      </p:sp>
    </p:spTree>
    <p:extLst>
      <p:ext uri="{BB962C8B-B14F-4D97-AF65-F5344CB8AC3E}">
        <p14:creationId xmlns:p14="http://schemas.microsoft.com/office/powerpoint/2010/main" val="32250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04948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381000"/>
            <a:ext cx="2057400" cy="5867400"/>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609600" y="381000"/>
            <a:ext cx="6019800" cy="5867400"/>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765182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200">
                <a:latin typeface="Calibri" pitchFamily="34" charset="0"/>
              </a:defRPr>
            </a:lvl1pPr>
          </a:lstStyle>
          <a:p>
            <a:r>
              <a:rPr lang="pt-BR"/>
              <a:t>Clique para editar o estilo do título mestre</a:t>
            </a:r>
          </a:p>
        </p:txBody>
      </p:sp>
    </p:spTree>
    <p:extLst>
      <p:ext uri="{BB962C8B-B14F-4D97-AF65-F5344CB8AC3E}">
        <p14:creationId xmlns:p14="http://schemas.microsoft.com/office/powerpoint/2010/main" val="24453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200">
                <a:latin typeface="Calibri" pitchFamily="34" charset="0"/>
              </a:defRPr>
            </a:lvl1pPr>
          </a:lstStyle>
          <a:p>
            <a:r>
              <a:rPr lang="pt-BR"/>
              <a:t>Clique para editar o estilo do título mestre</a:t>
            </a:r>
          </a:p>
        </p:txBody>
      </p:sp>
    </p:spTree>
    <p:extLst>
      <p:ext uri="{BB962C8B-B14F-4D97-AF65-F5344CB8AC3E}">
        <p14:creationId xmlns:p14="http://schemas.microsoft.com/office/powerpoint/2010/main" val="294267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50769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Tree>
    <p:extLst>
      <p:ext uri="{BB962C8B-B14F-4D97-AF65-F5344CB8AC3E}">
        <p14:creationId xmlns:p14="http://schemas.microsoft.com/office/powerpoint/2010/main" val="1862734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01732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89356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Tree>
    <p:extLst>
      <p:ext uri="{BB962C8B-B14F-4D97-AF65-F5344CB8AC3E}">
        <p14:creationId xmlns:p14="http://schemas.microsoft.com/office/powerpoint/2010/main" val="36733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661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Tree>
    <p:extLst>
      <p:ext uri="{BB962C8B-B14F-4D97-AF65-F5344CB8AC3E}">
        <p14:creationId xmlns:p14="http://schemas.microsoft.com/office/powerpoint/2010/main" val="171185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Tree>
    <p:extLst>
      <p:ext uri="{BB962C8B-B14F-4D97-AF65-F5344CB8AC3E}">
        <p14:creationId xmlns:p14="http://schemas.microsoft.com/office/powerpoint/2010/main" val="1027514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ChangeArrowheads="1"/>
          </p:cNvSpPr>
          <p:nvPr/>
        </p:nvSpPr>
        <p:spPr bwMode="auto">
          <a:xfrm rot="-5400000">
            <a:off x="-3009900" y="3390900"/>
            <a:ext cx="6477000" cy="457200"/>
          </a:xfrm>
          <a:prstGeom prst="rect">
            <a:avLst/>
          </a:prstGeom>
          <a:gradFill rotWithShape="1">
            <a:gsLst>
              <a:gs pos="0">
                <a:srgbClr val="08479C"/>
              </a:gs>
              <a:gs pos="100000">
                <a:srgbClr val="08479C">
                  <a:gamma/>
                  <a:shade val="46275"/>
                  <a:invGamma/>
                  <a:alpha val="0"/>
                </a:srgbClr>
              </a:gs>
            </a:gsLst>
            <a:lin ang="0" scaled="1"/>
          </a:gradFill>
          <a:ln w="9525">
            <a:noFill/>
            <a:miter lim="800000"/>
            <a:headEnd/>
            <a:tailEnd/>
          </a:ln>
        </p:spPr>
        <p:txBody>
          <a:bodyPr vert="eaVert"/>
          <a:lstStyle/>
          <a:p>
            <a:pPr>
              <a:defRPr/>
            </a:pPr>
            <a:endParaRPr lang="pt-BR" sz="2400">
              <a:latin typeface="Times New Roman" pitchFamily="18" charset="0"/>
              <a:ea typeface="+mn-ea"/>
            </a:endParaRPr>
          </a:p>
        </p:txBody>
      </p:sp>
      <p:sp>
        <p:nvSpPr>
          <p:cNvPr id="1027"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028"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pic>
        <p:nvPicPr>
          <p:cNvPr id="1029" name="Picture 5" descr="inpe_logo"/>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0" y="0"/>
            <a:ext cx="762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Freeform 6"/>
          <p:cNvSpPr>
            <a:spLocks noChangeArrowheads="1"/>
          </p:cNvSpPr>
          <p:nvPr/>
        </p:nvSpPr>
        <p:spPr bwMode="auto">
          <a:xfrm>
            <a:off x="685800" y="3810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p:spPr>
        <p:txBody>
          <a:bodyPr/>
          <a:lstStyle/>
          <a:p>
            <a:pPr>
              <a:defRPr/>
            </a:pPr>
            <a:endParaRPr lang="pt-BR">
              <a:latin typeface="Calibri" pitchFamily="34" charset="0"/>
              <a:ea typeface="+mn-ea"/>
            </a:endParaRPr>
          </a:p>
        </p:txBody>
      </p:sp>
    </p:spTree>
  </p:cSld>
  <p:clrMap bg1="lt1" tx1="dk1" bg2="lt2" tx2="dk2" accent1="accent1" accent2="accent2" accent3="accent3" accent4="accent4" accent5="accent5" accent6="accent6" hlink="hlink" folHlink="folHlink"/>
  <p:sldLayoutIdLst>
    <p:sldLayoutId id="2147483855"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56" r:id="rId12"/>
    <p:sldLayoutId id="2147483857" r:id="rId13"/>
  </p:sldLayoutIdLst>
  <p:txStyles>
    <p:titleStyle>
      <a:lvl1pPr algn="l" rtl="0" eaLnBrk="0" fontAlgn="base" hangingPunct="0">
        <a:spcBef>
          <a:spcPct val="0"/>
        </a:spcBef>
        <a:spcAft>
          <a:spcPct val="0"/>
        </a:spcAft>
        <a:defRPr sz="3200" b="1">
          <a:solidFill>
            <a:srgbClr val="003366"/>
          </a:solidFill>
          <a:latin typeface="Calibri" pitchFamily="34" charset="0"/>
          <a:ea typeface="ヒラギノ角ゴ Pro W3" charset="0"/>
          <a:cs typeface="+mj-cs"/>
        </a:defRPr>
      </a:lvl1pPr>
      <a:lvl2pPr algn="l" rtl="0" eaLnBrk="0" fontAlgn="base" hangingPunct="0">
        <a:spcBef>
          <a:spcPct val="0"/>
        </a:spcBef>
        <a:spcAft>
          <a:spcPct val="0"/>
        </a:spcAft>
        <a:defRPr sz="3200" b="1">
          <a:solidFill>
            <a:srgbClr val="003366"/>
          </a:solidFill>
          <a:latin typeface="Calibri" charset="0"/>
          <a:ea typeface="ヒラギノ角ゴ Pro W3" charset="0"/>
        </a:defRPr>
      </a:lvl2pPr>
      <a:lvl3pPr algn="l" rtl="0" eaLnBrk="0" fontAlgn="base" hangingPunct="0">
        <a:spcBef>
          <a:spcPct val="0"/>
        </a:spcBef>
        <a:spcAft>
          <a:spcPct val="0"/>
        </a:spcAft>
        <a:defRPr sz="3200" b="1">
          <a:solidFill>
            <a:srgbClr val="003366"/>
          </a:solidFill>
          <a:latin typeface="Calibri" charset="0"/>
          <a:ea typeface="ヒラギノ角ゴ Pro W3" charset="0"/>
        </a:defRPr>
      </a:lvl3pPr>
      <a:lvl4pPr algn="l" rtl="0" eaLnBrk="0" fontAlgn="base" hangingPunct="0">
        <a:spcBef>
          <a:spcPct val="0"/>
        </a:spcBef>
        <a:spcAft>
          <a:spcPct val="0"/>
        </a:spcAft>
        <a:defRPr sz="3200" b="1">
          <a:solidFill>
            <a:srgbClr val="003366"/>
          </a:solidFill>
          <a:latin typeface="Calibri" charset="0"/>
          <a:ea typeface="ヒラギノ角ゴ Pro W3" charset="0"/>
        </a:defRPr>
      </a:lvl4pPr>
      <a:lvl5pPr algn="l" rtl="0" eaLnBrk="0" fontAlgn="base" hangingPunct="0">
        <a:spcBef>
          <a:spcPct val="0"/>
        </a:spcBef>
        <a:spcAft>
          <a:spcPct val="0"/>
        </a:spcAft>
        <a:defRPr sz="3200" b="1">
          <a:solidFill>
            <a:srgbClr val="003366"/>
          </a:solidFill>
          <a:latin typeface="Calibri" charset="0"/>
          <a:ea typeface="ヒラギノ角ゴ Pro W3" charset="0"/>
        </a:defRPr>
      </a:lvl5pPr>
      <a:lvl6pPr marL="457200" algn="l" rtl="0" fontAlgn="base">
        <a:spcBef>
          <a:spcPct val="0"/>
        </a:spcBef>
        <a:spcAft>
          <a:spcPct val="0"/>
        </a:spcAft>
        <a:defRPr sz="3200" b="1">
          <a:solidFill>
            <a:srgbClr val="003366"/>
          </a:solidFill>
          <a:latin typeface="ZapfHumnst BT" pitchFamily="34" charset="0"/>
        </a:defRPr>
      </a:lvl6pPr>
      <a:lvl7pPr marL="914400" algn="l" rtl="0" fontAlgn="base">
        <a:spcBef>
          <a:spcPct val="0"/>
        </a:spcBef>
        <a:spcAft>
          <a:spcPct val="0"/>
        </a:spcAft>
        <a:defRPr sz="3200" b="1">
          <a:solidFill>
            <a:srgbClr val="003366"/>
          </a:solidFill>
          <a:latin typeface="ZapfHumnst BT" pitchFamily="34" charset="0"/>
        </a:defRPr>
      </a:lvl7pPr>
      <a:lvl8pPr marL="1371600" algn="l" rtl="0" fontAlgn="base">
        <a:spcBef>
          <a:spcPct val="0"/>
        </a:spcBef>
        <a:spcAft>
          <a:spcPct val="0"/>
        </a:spcAft>
        <a:defRPr sz="3200" b="1">
          <a:solidFill>
            <a:srgbClr val="003366"/>
          </a:solidFill>
          <a:latin typeface="ZapfHumnst BT" pitchFamily="34" charset="0"/>
        </a:defRPr>
      </a:lvl8pPr>
      <a:lvl9pPr marL="1828800" algn="l" rtl="0" fontAlgn="base">
        <a:spcBef>
          <a:spcPct val="0"/>
        </a:spcBef>
        <a:spcAft>
          <a:spcPct val="0"/>
        </a:spcAft>
        <a:defRPr sz="3200" b="1">
          <a:solidFill>
            <a:srgbClr val="003366"/>
          </a:solidFill>
          <a:latin typeface="ZapfHumnst BT"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n"/>
        <a:defRPr sz="2400">
          <a:solidFill>
            <a:schemeClr val="tx1"/>
          </a:solidFill>
          <a:latin typeface="Calibri" pitchFamily="34" charset="0"/>
          <a:ea typeface="ヒラギノ角ゴ Pro W3" charset="0"/>
          <a:cs typeface="+mn-cs"/>
        </a:defRPr>
      </a:lvl1pPr>
      <a:lvl2pPr marL="742950" indent="-285750" algn="l" rtl="0" eaLnBrk="0" fontAlgn="base" hangingPunct="0">
        <a:spcBef>
          <a:spcPct val="20000"/>
        </a:spcBef>
        <a:spcAft>
          <a:spcPct val="0"/>
        </a:spcAft>
        <a:buClr>
          <a:schemeClr val="accent2"/>
        </a:buClr>
        <a:buSzPct val="80000"/>
        <a:buFont typeface="Wingdings" charset="0"/>
        <a:buChar char="¨"/>
        <a:defRPr sz="2000">
          <a:solidFill>
            <a:schemeClr val="tx1"/>
          </a:solidFill>
          <a:latin typeface="Calibri" pitchFamily="34" charset="0"/>
          <a:ea typeface="ヒラギノ角ゴ Pro W3" charset="0"/>
        </a:defRPr>
      </a:lvl2pPr>
      <a:lvl3pPr marL="1143000" indent="-228600" algn="l" rtl="0" eaLnBrk="0" fontAlgn="base" hangingPunct="0">
        <a:spcBef>
          <a:spcPct val="20000"/>
        </a:spcBef>
        <a:spcAft>
          <a:spcPct val="0"/>
        </a:spcAft>
        <a:buClr>
          <a:schemeClr val="bg2"/>
        </a:buClr>
        <a:buSzPct val="65000"/>
        <a:buFont typeface="Wingdings" charset="0"/>
        <a:buChar char="n"/>
        <a:defRPr sz="2000">
          <a:solidFill>
            <a:schemeClr val="tx1"/>
          </a:solidFill>
          <a:latin typeface="Calibri" pitchFamily="34" charset="0"/>
          <a:ea typeface="ヒラギノ角ゴ Pro W3"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pitchFamily="34" charset="0"/>
          <a:ea typeface="ヒラギノ角ゴ Pro W3"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Calibri" pitchFamily="34" charset="0"/>
          <a:ea typeface="ヒラギノ角ゴ Pro W3"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p:txBody>
          <a:bodyPr/>
          <a:lstStyle/>
          <a:p>
            <a:pPr eaLnBrk="1" hangingPunct="1"/>
            <a:r>
              <a:rPr lang="en-US" dirty="0">
                <a:latin typeface="Calibri" charset="0"/>
              </a:rPr>
              <a:t>Como </a:t>
            </a:r>
            <a:r>
              <a:rPr lang="en-US" dirty="0" err="1">
                <a:latin typeface="Calibri" charset="0"/>
              </a:rPr>
              <a:t>preparar</a:t>
            </a:r>
            <a:r>
              <a:rPr lang="en-US" dirty="0">
                <a:latin typeface="Calibri" charset="0"/>
              </a:rPr>
              <a:t> </a:t>
            </a:r>
            <a:r>
              <a:rPr lang="en-US" dirty="0" err="1">
                <a:latin typeface="Calibri" charset="0"/>
              </a:rPr>
              <a:t>teses</a:t>
            </a:r>
            <a:r>
              <a:rPr lang="en-US" dirty="0">
                <a:latin typeface="Calibri" charset="0"/>
              </a:rPr>
              <a:t> e </a:t>
            </a:r>
            <a:r>
              <a:rPr lang="en-US" dirty="0" err="1">
                <a:latin typeface="Calibri" charset="0"/>
              </a:rPr>
              <a:t>artigos</a:t>
            </a:r>
            <a:r>
              <a:rPr lang="en-US" dirty="0">
                <a:latin typeface="Calibri" charset="0"/>
              </a:rPr>
              <a:t> </a:t>
            </a:r>
            <a:r>
              <a:rPr lang="en-US" dirty="0" err="1">
                <a:latin typeface="Calibri" charset="0"/>
              </a:rPr>
              <a:t>científicos</a:t>
            </a:r>
            <a:r>
              <a:rPr lang="en-US" dirty="0">
                <a:latin typeface="Calibri" charset="0"/>
              </a:rPr>
              <a:t>?</a:t>
            </a:r>
          </a:p>
        </p:txBody>
      </p:sp>
      <p:sp>
        <p:nvSpPr>
          <p:cNvPr id="5123" name="Rectangle 5"/>
          <p:cNvSpPr>
            <a:spLocks noGrp="1" noChangeArrowheads="1"/>
          </p:cNvSpPr>
          <p:nvPr>
            <p:ph type="subTitle" idx="1"/>
          </p:nvPr>
        </p:nvSpPr>
        <p:spPr/>
        <p:txBody>
          <a:bodyPr/>
          <a:lstStyle/>
          <a:p>
            <a:pPr eaLnBrk="1" hangingPunct="1"/>
            <a:r>
              <a:rPr lang="pt-BR">
                <a:latin typeface="Calibri" charset="0"/>
              </a:rPr>
              <a:t>CAP 242</a:t>
            </a:r>
          </a:p>
          <a:p>
            <a:pPr eaLnBrk="1" hangingPunct="1"/>
            <a:r>
              <a:rPr lang="pt-BR">
                <a:latin typeface="Calibri" charset="0"/>
              </a:rPr>
              <a:t>Pedro R. Andrade</a:t>
            </a:r>
          </a:p>
          <a:p>
            <a:pPr eaLnBrk="1" hangingPunct="1"/>
            <a:r>
              <a:rPr lang="pt-BR">
                <a:latin typeface="Calibri" charset="0"/>
              </a:rPr>
              <a:t>Slides: Gilberto Câmara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pt-BR" sz="2800">
                <a:latin typeface="Calibri" charset="0"/>
              </a:rPr>
              <a:t>Regimento INPE</a:t>
            </a:r>
          </a:p>
        </p:txBody>
      </p:sp>
      <p:sp>
        <p:nvSpPr>
          <p:cNvPr id="16386" name="Rectangle 3"/>
          <p:cNvSpPr>
            <a:spLocks noGrp="1" noChangeArrowheads="1"/>
          </p:cNvSpPr>
          <p:nvPr>
            <p:ph type="body" idx="4294967295"/>
          </p:nvPr>
        </p:nvSpPr>
        <p:spPr>
          <a:xfrm>
            <a:off x="838200" y="1214438"/>
            <a:ext cx="8126288" cy="5454922"/>
          </a:xfrm>
          <a:solidFill>
            <a:srgbClr val="D9D9D9"/>
          </a:solidFill>
        </p:spPr>
        <p:txBody>
          <a:bodyPr>
            <a:noAutofit/>
          </a:bodyPr>
          <a:lstStyle/>
          <a:p>
            <a:pPr marL="457200" indent="-457200" eaLnBrk="1" hangingPunct="1">
              <a:lnSpc>
                <a:spcPct val="120000"/>
              </a:lnSpc>
              <a:buNone/>
            </a:pPr>
            <a:r>
              <a:rPr lang="pt-BR" sz="1800" dirty="0">
                <a:latin typeface="Calibri" panose="020F0502020204030204" pitchFamily="34" charset="0"/>
                <a:cs typeface="Calibri" panose="020F0502020204030204" pitchFamily="34" charset="0"/>
              </a:rPr>
              <a:t>Art. 23 – [...] os discentes [...] deverão publicar artigos [...]</a:t>
            </a:r>
          </a:p>
          <a:p>
            <a:pPr marL="457200" indent="-457200" eaLnBrk="1" hangingPunct="1">
              <a:lnSpc>
                <a:spcPct val="120000"/>
              </a:lnSpc>
              <a:buNone/>
            </a:pPr>
            <a:r>
              <a:rPr lang="pt-BR" sz="1800" dirty="0">
                <a:latin typeface="Calibri" panose="020F0502020204030204" pitchFamily="34" charset="0"/>
                <a:cs typeface="Calibri" panose="020F0502020204030204" pitchFamily="34" charset="0"/>
              </a:rPr>
              <a:t>§ 1o – O discente de doutorado deverá fornecer o comprovante de aceite [...] de pelo </a:t>
            </a:r>
            <a:r>
              <a:rPr lang="pt-BR" sz="1800" dirty="0">
                <a:solidFill>
                  <a:srgbClr val="FF0000"/>
                </a:solidFill>
                <a:latin typeface="Calibri" panose="020F0502020204030204" pitchFamily="34" charset="0"/>
                <a:cs typeface="Calibri" panose="020F0502020204030204" pitchFamily="34" charset="0"/>
              </a:rPr>
              <a:t>menos um artigo completo derivado de sua tese em reunião científica </a:t>
            </a:r>
            <a:r>
              <a:rPr lang="pt-BR" sz="1800" dirty="0">
                <a:latin typeface="Calibri" panose="020F0502020204030204" pitchFamily="34" charset="0"/>
                <a:cs typeface="Calibri" panose="020F0502020204030204" pitchFamily="34" charset="0"/>
              </a:rPr>
              <a:t>[...]. </a:t>
            </a:r>
            <a:r>
              <a:rPr lang="pt-BR" sz="1800" b="1" dirty="0">
                <a:latin typeface="Calibri" panose="020F0502020204030204" pitchFamily="34" charset="0"/>
                <a:cs typeface="Calibri" panose="020F0502020204030204" pitchFamily="34" charset="0"/>
              </a:rPr>
              <a:t>Adicionalmente</a:t>
            </a:r>
            <a:r>
              <a:rPr lang="pt-BR" sz="1800" dirty="0">
                <a:latin typeface="Calibri" panose="020F0502020204030204" pitchFamily="34" charset="0"/>
                <a:cs typeface="Calibri" panose="020F0502020204030204" pitchFamily="34" charset="0"/>
              </a:rPr>
              <a:t>, [...] </a:t>
            </a:r>
            <a:r>
              <a:rPr lang="pt-BR" sz="1800" dirty="0">
                <a:solidFill>
                  <a:srgbClr val="FF0000"/>
                </a:solidFill>
                <a:latin typeface="Calibri" panose="020F0502020204030204" pitchFamily="34" charset="0"/>
                <a:cs typeface="Calibri" panose="020F0502020204030204" pitchFamily="34" charset="0"/>
              </a:rPr>
              <a:t>pelo menos um artigo derivado de sua tese, em um periódico com classificação </a:t>
            </a:r>
            <a:r>
              <a:rPr lang="pt-BR" sz="1800" dirty="0" err="1">
                <a:solidFill>
                  <a:srgbClr val="FF0000"/>
                </a:solidFill>
                <a:latin typeface="Calibri" panose="020F0502020204030204" pitchFamily="34" charset="0"/>
                <a:cs typeface="Calibri" panose="020F0502020204030204" pitchFamily="34" charset="0"/>
              </a:rPr>
              <a:t>Qualis</a:t>
            </a:r>
            <a:r>
              <a:rPr lang="pt-BR" sz="1800" dirty="0">
                <a:solidFill>
                  <a:srgbClr val="FF0000"/>
                </a:solidFill>
                <a:latin typeface="Calibri" panose="020F0502020204030204" pitchFamily="34" charset="0"/>
                <a:cs typeface="Calibri" panose="020F0502020204030204" pitchFamily="34" charset="0"/>
              </a:rPr>
              <a:t> A ou B</a:t>
            </a:r>
            <a:r>
              <a:rPr lang="pt-BR" sz="1800" dirty="0">
                <a:latin typeface="Calibri" panose="020F0502020204030204" pitchFamily="34" charset="0"/>
                <a:cs typeface="Calibri" panose="020F0502020204030204" pitchFamily="34" charset="0"/>
              </a:rPr>
              <a:t>.</a:t>
            </a:r>
          </a:p>
          <a:p>
            <a:pPr marL="457200" indent="-457200" eaLnBrk="1" hangingPunct="1">
              <a:lnSpc>
                <a:spcPct val="120000"/>
              </a:lnSpc>
              <a:buNone/>
            </a:pPr>
            <a:r>
              <a:rPr lang="pt-BR" sz="1800" dirty="0">
                <a:latin typeface="Calibri" panose="020F0502020204030204" pitchFamily="34" charset="0"/>
                <a:cs typeface="Calibri" panose="020F0502020204030204" pitchFamily="34" charset="0"/>
              </a:rPr>
              <a:t>§ 2o – [...]</a:t>
            </a:r>
          </a:p>
          <a:p>
            <a:pPr marL="457200" indent="-457200" eaLnBrk="1" hangingPunct="1">
              <a:lnSpc>
                <a:spcPct val="120000"/>
              </a:lnSpc>
              <a:buNone/>
            </a:pPr>
            <a:r>
              <a:rPr lang="pt-BR" sz="1800" dirty="0">
                <a:latin typeface="Calibri" panose="020F0502020204030204" pitchFamily="34" charset="0"/>
                <a:cs typeface="Calibri" panose="020F0502020204030204" pitchFamily="34" charset="0"/>
              </a:rPr>
              <a:t>§ 3o – O discente de mestrado deverá fornecer o comprovante de aceite pelo organismo competente, de </a:t>
            </a:r>
            <a:r>
              <a:rPr lang="pt-BR" sz="1800" dirty="0">
                <a:solidFill>
                  <a:srgbClr val="FF0000"/>
                </a:solidFill>
                <a:latin typeface="Calibri" panose="020F0502020204030204" pitchFamily="34" charset="0"/>
                <a:cs typeface="Calibri" panose="020F0502020204030204" pitchFamily="34" charset="0"/>
              </a:rPr>
              <a:t>pelo menos um trabalho derivado de sua dissertação em reunião científica </a:t>
            </a:r>
            <a:r>
              <a:rPr lang="pt-BR" sz="1800" dirty="0">
                <a:latin typeface="Calibri" panose="020F0502020204030204" pitchFamily="34" charset="0"/>
                <a:cs typeface="Calibri" panose="020F0502020204030204" pitchFamily="34" charset="0"/>
              </a:rPr>
              <a:t>[...]. </a:t>
            </a:r>
            <a:r>
              <a:rPr lang="pt-BR" sz="1800" b="1" dirty="0">
                <a:latin typeface="Calibri" panose="020F0502020204030204" pitchFamily="34" charset="0"/>
                <a:cs typeface="Calibri" panose="020F0502020204030204" pitchFamily="34" charset="0"/>
              </a:rPr>
              <a:t>Alternativamente, </a:t>
            </a:r>
            <a:r>
              <a:rPr lang="pt-BR" sz="1800" dirty="0">
                <a:latin typeface="Calibri" panose="020F0502020204030204" pitchFamily="34" charset="0"/>
                <a:cs typeface="Calibri" panose="020F0502020204030204" pitchFamily="34" charset="0"/>
              </a:rPr>
              <a:t>[...] </a:t>
            </a:r>
            <a:r>
              <a:rPr lang="pt-BR" sz="1800" dirty="0">
                <a:solidFill>
                  <a:srgbClr val="FF0000"/>
                </a:solidFill>
                <a:latin typeface="Calibri" panose="020F0502020204030204" pitchFamily="34" charset="0"/>
                <a:cs typeface="Calibri" panose="020F0502020204030204" pitchFamily="34" charset="0"/>
              </a:rPr>
              <a:t>pelo menos um artigo em um periódico com classificação </a:t>
            </a:r>
            <a:r>
              <a:rPr lang="pt-BR" sz="1800" dirty="0" err="1">
                <a:solidFill>
                  <a:srgbClr val="FF0000"/>
                </a:solidFill>
                <a:latin typeface="Calibri" panose="020F0502020204030204" pitchFamily="34" charset="0"/>
                <a:cs typeface="Calibri" panose="020F0502020204030204" pitchFamily="34" charset="0"/>
              </a:rPr>
              <a:t>Qualis</a:t>
            </a:r>
            <a:r>
              <a:rPr lang="pt-BR" sz="1800" dirty="0">
                <a:solidFill>
                  <a:srgbClr val="FF0000"/>
                </a:solidFill>
                <a:latin typeface="Calibri" panose="020F0502020204030204" pitchFamily="34" charset="0"/>
                <a:cs typeface="Calibri" panose="020F0502020204030204" pitchFamily="34" charset="0"/>
              </a:rPr>
              <a:t> A ou B</a:t>
            </a:r>
            <a:r>
              <a:rPr lang="pt-BR" sz="1800" dirty="0">
                <a:latin typeface="Calibri" panose="020F0502020204030204" pitchFamily="34" charset="0"/>
                <a:cs typeface="Calibri" panose="020F0502020204030204" pitchFamily="34" charset="0"/>
              </a:rPr>
              <a:t>. [...]</a:t>
            </a:r>
          </a:p>
          <a:p>
            <a:pPr marL="457200" indent="-457200" eaLnBrk="1" hangingPunct="1">
              <a:lnSpc>
                <a:spcPct val="120000"/>
              </a:lnSpc>
              <a:buNone/>
            </a:pPr>
            <a:r>
              <a:rPr lang="pt-BR" sz="1800" dirty="0">
                <a:latin typeface="Calibri" panose="020F0502020204030204" pitchFamily="34" charset="0"/>
                <a:cs typeface="Calibri" panose="020F0502020204030204" pitchFamily="34" charset="0"/>
              </a:rPr>
              <a:t>§ 4o – Cada uma das publicações requisitadas nos parágrafos anteriores deve ter o discente como primeiro autor e pelo menos um dos orientadores como coautor.</a:t>
            </a:r>
          </a:p>
          <a:p>
            <a:pPr marL="457200" indent="-457200" eaLnBrk="1" hangingPunct="1">
              <a:lnSpc>
                <a:spcPct val="120000"/>
              </a:lnSpc>
              <a:buNone/>
            </a:pPr>
            <a:r>
              <a:rPr lang="pt-BR" sz="1800" dirty="0">
                <a:latin typeface="Calibri" panose="020F0502020204030204" pitchFamily="34" charset="0"/>
                <a:cs typeface="Calibri" panose="020F0502020204030204" pitchFamily="34" charset="0"/>
              </a:rPr>
              <a:t>§ 5o – Os comprovantes de aceite das publicações devem ser </a:t>
            </a:r>
            <a:r>
              <a:rPr lang="pt-BR" sz="1800" dirty="0">
                <a:solidFill>
                  <a:srgbClr val="FF0000"/>
                </a:solidFill>
                <a:latin typeface="Calibri" panose="020F0502020204030204" pitchFamily="34" charset="0"/>
                <a:cs typeface="Calibri" panose="020F0502020204030204" pitchFamily="34" charset="0"/>
              </a:rPr>
              <a:t>apresentados quando da marcação da banca de defesa</a:t>
            </a:r>
            <a:r>
              <a:rPr lang="pt-BR" sz="1800" dirty="0">
                <a:latin typeface="Calibri" panose="020F0502020204030204" pitchFamily="34" charset="0"/>
                <a:cs typeface="Calibri" panose="020F0502020204030204" pitchFamily="34" charset="0"/>
              </a:rPr>
              <a:t>, ou, em casos excepcionais, em data definida pelo Conselho do Curso</a:t>
            </a:r>
          </a:p>
        </p:txBody>
      </p:sp>
    </p:spTree>
    <p:extLst>
      <p:ext uri="{BB962C8B-B14F-4D97-AF65-F5344CB8AC3E}">
        <p14:creationId xmlns:p14="http://schemas.microsoft.com/office/powerpoint/2010/main" val="3018979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ítulo 1"/>
          <p:cNvSpPr>
            <a:spLocks noGrp="1"/>
          </p:cNvSpPr>
          <p:nvPr>
            <p:ph type="title"/>
          </p:nvPr>
        </p:nvSpPr>
        <p:spPr/>
        <p:txBody>
          <a:bodyPr/>
          <a:lstStyle/>
          <a:p>
            <a:pPr eaLnBrk="1" hangingPunct="1"/>
            <a:r>
              <a:rPr lang="pt-BR" dirty="0">
                <a:latin typeface="Calibri" charset="0"/>
              </a:rPr>
              <a:t>Como escolher revista</a:t>
            </a:r>
          </a:p>
        </p:txBody>
      </p:sp>
      <p:sp>
        <p:nvSpPr>
          <p:cNvPr id="9" name="Rectangle 3">
            <a:extLst>
              <a:ext uri="{FF2B5EF4-FFF2-40B4-BE49-F238E27FC236}">
                <a16:creationId xmlns:a16="http://schemas.microsoft.com/office/drawing/2014/main" id="{7ECBDC3C-1DE6-4088-93B0-0906AAF1F80F}"/>
              </a:ext>
            </a:extLst>
          </p:cNvPr>
          <p:cNvSpPr txBox="1">
            <a:spLocks noChangeArrowheads="1"/>
          </p:cNvSpPr>
          <p:nvPr/>
        </p:nvSpPr>
        <p:spPr bwMode="auto">
          <a:xfrm>
            <a:off x="611560" y="1556792"/>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charset="0"/>
              <a:buChar char="n"/>
              <a:defRPr sz="2400">
                <a:solidFill>
                  <a:schemeClr val="tx1"/>
                </a:solidFill>
                <a:latin typeface="Calibri" pitchFamily="34" charset="0"/>
                <a:ea typeface="ヒラギノ角ゴ Pro W3" charset="0"/>
                <a:cs typeface="+mn-cs"/>
              </a:defRPr>
            </a:lvl1pPr>
            <a:lvl2pPr marL="742950" indent="-285750" algn="l" rtl="0" eaLnBrk="0" fontAlgn="base" hangingPunct="0">
              <a:spcBef>
                <a:spcPct val="20000"/>
              </a:spcBef>
              <a:spcAft>
                <a:spcPct val="0"/>
              </a:spcAft>
              <a:buClr>
                <a:schemeClr val="accent2"/>
              </a:buClr>
              <a:buSzPct val="80000"/>
              <a:buFont typeface="Wingdings" charset="0"/>
              <a:buChar char="¨"/>
              <a:defRPr sz="2000">
                <a:solidFill>
                  <a:schemeClr val="tx1"/>
                </a:solidFill>
                <a:latin typeface="Calibri" pitchFamily="34" charset="0"/>
                <a:ea typeface="ヒラギノ角ゴ Pro W3" charset="0"/>
              </a:defRPr>
            </a:lvl2pPr>
            <a:lvl3pPr marL="1143000" indent="-228600" algn="l" rtl="0" eaLnBrk="0" fontAlgn="base" hangingPunct="0">
              <a:spcBef>
                <a:spcPct val="20000"/>
              </a:spcBef>
              <a:spcAft>
                <a:spcPct val="0"/>
              </a:spcAft>
              <a:buClr>
                <a:schemeClr val="bg2"/>
              </a:buClr>
              <a:buSzPct val="65000"/>
              <a:buFont typeface="Wingdings" charset="0"/>
              <a:buChar char="n"/>
              <a:defRPr sz="2000">
                <a:solidFill>
                  <a:schemeClr val="tx1"/>
                </a:solidFill>
                <a:latin typeface="Calibri" pitchFamily="34" charset="0"/>
                <a:ea typeface="ヒラギノ角ゴ Pro W3"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pitchFamily="34" charset="0"/>
                <a:ea typeface="ヒラギノ角ゴ Pro W3"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Calibri" pitchFamily="34" charset="0"/>
                <a:ea typeface="ヒラギノ角ゴ Pro W3"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spcBef>
                <a:spcPct val="20000"/>
              </a:spcBef>
              <a:buClr>
                <a:schemeClr val="bg2"/>
              </a:buClr>
              <a:buSzPct val="75000"/>
            </a:pPr>
            <a:r>
              <a:rPr lang="pt-BR" sz="2400" dirty="0" err="1">
                <a:latin typeface="Calibri" panose="020F0502020204030204" pitchFamily="34" charset="0"/>
                <a:cs typeface="Calibri" panose="020F0502020204030204" pitchFamily="34" charset="0"/>
              </a:rPr>
              <a:t>Qualis</a:t>
            </a:r>
            <a:r>
              <a:rPr lang="pt-BR" sz="2400" dirty="0">
                <a:latin typeface="Calibri" panose="020F0502020204030204" pitchFamily="34" charset="0"/>
                <a:cs typeface="Calibri" panose="020F0502020204030204" pitchFamily="34" charset="0"/>
              </a:rPr>
              <a:t> A ou B </a:t>
            </a:r>
            <a:r>
              <a:rPr lang="pt-BR" sz="2400" b="1" dirty="0">
                <a:latin typeface="Calibri" panose="020F0502020204030204" pitchFamily="34" charset="0"/>
                <a:cs typeface="Calibri" panose="020F0502020204030204" pitchFamily="34" charset="0"/>
              </a:rPr>
              <a:t>Interdisciplinar</a:t>
            </a:r>
          </a:p>
          <a:p>
            <a:pPr eaLnBrk="1" hangingPunct="1">
              <a:spcBef>
                <a:spcPct val="20000"/>
              </a:spcBef>
              <a:buClr>
                <a:schemeClr val="bg2"/>
              </a:buClr>
              <a:buSzPct val="75000"/>
            </a:pPr>
            <a:endParaRPr lang="pt-BR" sz="2400" dirty="0">
              <a:latin typeface="Calibri" panose="020F0502020204030204" pitchFamily="34" charset="0"/>
              <a:cs typeface="Calibri" panose="020F0502020204030204" pitchFamily="34" charset="0"/>
            </a:endParaRPr>
          </a:p>
          <a:p>
            <a:pPr eaLnBrk="1" hangingPunct="1">
              <a:spcBef>
                <a:spcPct val="20000"/>
              </a:spcBef>
              <a:buClr>
                <a:schemeClr val="bg2"/>
              </a:buClr>
              <a:buSzPct val="75000"/>
            </a:pPr>
            <a:r>
              <a:rPr lang="pt-BR" sz="2400" dirty="0">
                <a:latin typeface="Calibri" panose="020F0502020204030204" pitchFamily="34" charset="0"/>
                <a:cs typeface="Calibri" panose="020F0502020204030204" pitchFamily="34" charset="0"/>
              </a:rPr>
              <a:t>Verificar as revistas dos artigos que você cita</a:t>
            </a:r>
          </a:p>
          <a:p>
            <a:pPr eaLnBrk="1" hangingPunct="1">
              <a:spcBef>
                <a:spcPct val="20000"/>
              </a:spcBef>
              <a:buClr>
                <a:schemeClr val="bg2"/>
              </a:buClr>
              <a:buSzPct val="75000"/>
            </a:pPr>
            <a:r>
              <a:rPr lang="pt-BR" sz="2400" dirty="0">
                <a:latin typeface="Calibri" panose="020F0502020204030204" pitchFamily="34" charset="0"/>
                <a:cs typeface="Calibri" panose="020F0502020204030204" pitchFamily="34" charset="0"/>
              </a:rPr>
              <a:t>Verificar se o artigo se encaixa aos tópicos de interesse da revista</a:t>
            </a:r>
          </a:p>
          <a:p>
            <a:pPr eaLnBrk="1" hangingPunct="1">
              <a:spcBef>
                <a:spcPct val="20000"/>
              </a:spcBef>
              <a:buClr>
                <a:schemeClr val="bg2"/>
              </a:buClr>
              <a:buSzPct val="75000"/>
            </a:pPr>
            <a:r>
              <a:rPr lang="pt-BR" sz="2400" dirty="0">
                <a:latin typeface="Calibri" panose="020F0502020204030204" pitchFamily="34" charset="0"/>
                <a:cs typeface="Calibri" panose="020F0502020204030204" pitchFamily="34" charset="0"/>
              </a:rPr>
              <a:t>Bom fator de impacto (citações / publicações) a partir de 3 já é razoável</a:t>
            </a:r>
          </a:p>
          <a:p>
            <a:pPr eaLnBrk="1" hangingPunct="1">
              <a:spcBef>
                <a:spcPct val="20000"/>
              </a:spcBef>
              <a:buClr>
                <a:schemeClr val="bg2"/>
              </a:buClr>
              <a:buSzPct val="75000"/>
            </a:pPr>
            <a:r>
              <a:rPr lang="pt-BR" sz="2400" dirty="0">
                <a:latin typeface="Calibri" panose="020F0502020204030204" pitchFamily="34" charset="0"/>
                <a:cs typeface="Calibri" panose="020F0502020204030204" pitchFamily="34" charset="0"/>
              </a:rPr>
              <a:t>Tempo de avaliação e publicação</a:t>
            </a:r>
          </a:p>
          <a:p>
            <a:pPr eaLnBrk="1" hangingPunct="1">
              <a:spcBef>
                <a:spcPct val="20000"/>
              </a:spcBef>
              <a:buClr>
                <a:schemeClr val="bg2"/>
              </a:buClr>
              <a:buSzPct val="75000"/>
            </a:pPr>
            <a:r>
              <a:rPr lang="pt-BR" sz="2400" dirty="0">
                <a:cs typeface="Calibri" panose="020F0502020204030204" pitchFamily="34" charset="0"/>
              </a:rPr>
              <a:t>Custo da publicação</a:t>
            </a:r>
          </a:p>
          <a:p>
            <a:pPr marL="0" indent="0" eaLnBrk="1" hangingPunct="1">
              <a:spcBef>
                <a:spcPct val="20000"/>
              </a:spcBef>
              <a:buClr>
                <a:schemeClr val="bg2"/>
              </a:buClr>
              <a:buSzPct val="75000"/>
              <a:buNone/>
            </a:pPr>
            <a:endParaRPr lang="pt-BR" sz="2400" dirty="0">
              <a:cs typeface="Calibri" panose="020F0502020204030204" pitchFamily="34" charset="0"/>
            </a:endParaRPr>
          </a:p>
          <a:p>
            <a:pPr eaLnBrk="1" hangingPunct="1">
              <a:spcBef>
                <a:spcPct val="20000"/>
              </a:spcBef>
              <a:buClr>
                <a:schemeClr val="bg2"/>
              </a:buClr>
              <a:buSzPct val="75000"/>
            </a:pPr>
            <a:r>
              <a:rPr lang="pt-BR" dirty="0">
                <a:latin typeface="Calibri" charset="0"/>
                <a:cs typeface="Calibri" panose="020F0502020204030204" pitchFamily="34" charset="0"/>
              </a:rPr>
              <a:t>Alguns congressos publicam em revista, o que pode ajudar</a:t>
            </a:r>
            <a:endParaRPr lang="pt-BR" sz="2000" dirty="0">
              <a:latin typeface="Calibri" charset="0"/>
            </a:endParaRPr>
          </a:p>
          <a:p>
            <a:pPr eaLnBrk="1" hangingPunct="1">
              <a:lnSpc>
                <a:spcPct val="90000"/>
              </a:lnSpc>
            </a:pPr>
            <a:endParaRPr lang="pt-BR" kern="0" dirty="0">
              <a:latin typeface="Calibri" charset="0"/>
            </a:endParaRPr>
          </a:p>
        </p:txBody>
      </p:sp>
    </p:spTree>
    <p:extLst>
      <p:ext uri="{BB962C8B-B14F-4D97-AF65-F5344CB8AC3E}">
        <p14:creationId xmlns:p14="http://schemas.microsoft.com/office/powerpoint/2010/main" val="3798676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ítulo 1"/>
          <p:cNvSpPr>
            <a:spLocks noGrp="1"/>
          </p:cNvSpPr>
          <p:nvPr>
            <p:ph type="title"/>
          </p:nvPr>
        </p:nvSpPr>
        <p:spPr/>
        <p:txBody>
          <a:bodyPr/>
          <a:lstStyle/>
          <a:p>
            <a:pPr eaLnBrk="1" hangingPunct="1"/>
            <a:r>
              <a:rPr lang="pt-BR" dirty="0">
                <a:latin typeface="Calibri" charset="0"/>
              </a:rPr>
              <a:t>Verificar formato da Revista</a:t>
            </a:r>
          </a:p>
        </p:txBody>
      </p:sp>
      <p:sp>
        <p:nvSpPr>
          <p:cNvPr id="26626" name="Rectangle 3"/>
          <p:cNvSpPr txBox="1">
            <a:spLocks noChangeArrowheads="1"/>
          </p:cNvSpPr>
          <p:nvPr/>
        </p:nvSpPr>
        <p:spPr bwMode="auto">
          <a:xfrm>
            <a:off x="3657976" y="3830960"/>
            <a:ext cx="2376264" cy="264604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a:solidFill>
                  <a:schemeClr val="tx1"/>
                </a:solidFill>
                <a:latin typeface="Arial" charset="0"/>
                <a:ea typeface="ＭＳ Ｐゴシック" charset="0"/>
                <a:cs typeface="ＭＳ Ｐゴシック" charset="0"/>
              </a:defRPr>
            </a:lvl1pPr>
            <a:lvl2pPr marL="800100" indent="-34290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marL="457200" indent="-457200" eaLnBrk="1" hangingPunct="1">
              <a:spcBef>
                <a:spcPct val="20000"/>
              </a:spcBef>
              <a:buClr>
                <a:schemeClr val="bg2"/>
              </a:buClr>
              <a:buSzPct val="75000"/>
              <a:buAutoNum type="arabicPeriod"/>
            </a:pPr>
            <a:r>
              <a:rPr lang="pt-BR" sz="2000" dirty="0">
                <a:solidFill>
                  <a:srgbClr val="6C0000"/>
                </a:solidFill>
                <a:latin typeface="Calibri" charset="0"/>
              </a:rPr>
              <a:t>Introdução</a:t>
            </a:r>
          </a:p>
          <a:p>
            <a:pPr marL="457200" indent="-457200" eaLnBrk="1" hangingPunct="1">
              <a:spcBef>
                <a:spcPct val="20000"/>
              </a:spcBef>
              <a:buClr>
                <a:schemeClr val="bg2"/>
              </a:buClr>
              <a:buSzPct val="75000"/>
              <a:buAutoNum type="arabicPeriod"/>
            </a:pPr>
            <a:r>
              <a:rPr lang="pt-BR" sz="2000" dirty="0">
                <a:solidFill>
                  <a:srgbClr val="6C0000"/>
                </a:solidFill>
                <a:latin typeface="Calibri" charset="0"/>
              </a:rPr>
              <a:t>Referencial Teórico</a:t>
            </a:r>
          </a:p>
          <a:p>
            <a:pPr marL="457200" indent="-457200" eaLnBrk="1" hangingPunct="1">
              <a:spcBef>
                <a:spcPct val="20000"/>
              </a:spcBef>
              <a:buClr>
                <a:schemeClr val="bg2"/>
              </a:buClr>
              <a:buSzPct val="75000"/>
              <a:buAutoNum type="arabicPeriod"/>
            </a:pPr>
            <a:r>
              <a:rPr lang="pt-BR" sz="2000" dirty="0">
                <a:solidFill>
                  <a:srgbClr val="6C0000"/>
                </a:solidFill>
                <a:latin typeface="Calibri" charset="0"/>
              </a:rPr>
              <a:t>Metodologia</a:t>
            </a:r>
          </a:p>
          <a:p>
            <a:pPr marL="457200" indent="-457200" eaLnBrk="1" hangingPunct="1">
              <a:spcBef>
                <a:spcPct val="20000"/>
              </a:spcBef>
              <a:buClr>
                <a:schemeClr val="bg2"/>
              </a:buClr>
              <a:buSzPct val="75000"/>
              <a:buAutoNum type="arabicPeriod"/>
            </a:pPr>
            <a:r>
              <a:rPr lang="pt-BR" sz="2000" dirty="0">
                <a:solidFill>
                  <a:srgbClr val="6C0000"/>
                </a:solidFill>
                <a:latin typeface="Calibri" charset="0"/>
              </a:rPr>
              <a:t>Resultados</a:t>
            </a:r>
          </a:p>
          <a:p>
            <a:pPr marL="457200" indent="-457200" eaLnBrk="1" hangingPunct="1">
              <a:spcBef>
                <a:spcPct val="20000"/>
              </a:spcBef>
              <a:buClr>
                <a:schemeClr val="bg2"/>
              </a:buClr>
              <a:buSzPct val="75000"/>
              <a:buAutoNum type="arabicPeriod"/>
            </a:pPr>
            <a:r>
              <a:rPr lang="pt-BR" sz="2000" dirty="0">
                <a:solidFill>
                  <a:srgbClr val="6C0000"/>
                </a:solidFill>
                <a:latin typeface="Calibri" charset="0"/>
              </a:rPr>
              <a:t>Discussão</a:t>
            </a:r>
          </a:p>
          <a:p>
            <a:pPr marL="457200" indent="-457200" eaLnBrk="1" hangingPunct="1">
              <a:spcBef>
                <a:spcPct val="20000"/>
              </a:spcBef>
              <a:buClr>
                <a:schemeClr val="bg2"/>
              </a:buClr>
              <a:buSzPct val="75000"/>
              <a:buAutoNum type="arabicPeriod"/>
            </a:pPr>
            <a:r>
              <a:rPr lang="pt-BR" sz="2000" dirty="0">
                <a:solidFill>
                  <a:srgbClr val="6C0000"/>
                </a:solidFill>
                <a:latin typeface="Calibri" charset="0"/>
              </a:rPr>
              <a:t>Conclusões</a:t>
            </a:r>
          </a:p>
          <a:p>
            <a:pPr marL="457200" indent="-457200" eaLnBrk="1" hangingPunct="1">
              <a:spcBef>
                <a:spcPct val="20000"/>
              </a:spcBef>
              <a:buClr>
                <a:schemeClr val="bg2"/>
              </a:buClr>
              <a:buSzPct val="75000"/>
              <a:buAutoNum type="arabicPeriod"/>
            </a:pPr>
            <a:endParaRPr lang="pt-BR" sz="2000" dirty="0">
              <a:solidFill>
                <a:srgbClr val="6C0000"/>
              </a:solidFill>
              <a:latin typeface="Calibri" charset="0"/>
            </a:endParaRPr>
          </a:p>
          <a:p>
            <a:pPr marL="457200" indent="-457200" eaLnBrk="1" hangingPunct="1">
              <a:spcBef>
                <a:spcPct val="20000"/>
              </a:spcBef>
              <a:buClr>
                <a:schemeClr val="bg2"/>
              </a:buClr>
              <a:buSzPct val="75000"/>
              <a:buAutoNum type="arabicPeriod"/>
            </a:pPr>
            <a:endParaRPr lang="pt-BR" sz="2000" dirty="0">
              <a:solidFill>
                <a:srgbClr val="000066"/>
              </a:solidFill>
              <a:latin typeface="Calibri" charset="0"/>
            </a:endParaRPr>
          </a:p>
          <a:p>
            <a:pPr lvl="1" eaLnBrk="1" hangingPunct="1">
              <a:spcBef>
                <a:spcPct val="20000"/>
              </a:spcBef>
              <a:buClr>
                <a:schemeClr val="bg2"/>
              </a:buClr>
              <a:buSzPct val="75000"/>
            </a:pPr>
            <a:endParaRPr lang="pt-BR" sz="2000" dirty="0">
              <a:solidFill>
                <a:srgbClr val="000066"/>
              </a:solidFill>
              <a:latin typeface="Calibri" charset="0"/>
            </a:endParaRPr>
          </a:p>
        </p:txBody>
      </p:sp>
      <p:sp>
        <p:nvSpPr>
          <p:cNvPr id="6" name="Rectangle 3">
            <a:extLst>
              <a:ext uri="{FF2B5EF4-FFF2-40B4-BE49-F238E27FC236}">
                <a16:creationId xmlns:a16="http://schemas.microsoft.com/office/drawing/2014/main" id="{C7806408-32AB-423A-9A8A-429208F68C8A}"/>
              </a:ext>
            </a:extLst>
          </p:cNvPr>
          <p:cNvSpPr txBox="1">
            <a:spLocks noChangeArrowheads="1"/>
          </p:cNvSpPr>
          <p:nvPr/>
        </p:nvSpPr>
        <p:spPr bwMode="auto">
          <a:xfrm>
            <a:off x="6466288" y="3830960"/>
            <a:ext cx="2376264" cy="264604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a:solidFill>
                  <a:schemeClr val="tx1"/>
                </a:solidFill>
                <a:latin typeface="Arial" charset="0"/>
                <a:ea typeface="ＭＳ Ｐゴシック" charset="0"/>
                <a:cs typeface="ＭＳ Ｐゴシック" charset="0"/>
              </a:defRPr>
            </a:lvl1pPr>
            <a:lvl2pPr marL="800100" indent="-34290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marL="457200" indent="-457200" eaLnBrk="1" hangingPunct="1">
              <a:spcBef>
                <a:spcPct val="20000"/>
              </a:spcBef>
              <a:buClr>
                <a:schemeClr val="bg2"/>
              </a:buClr>
              <a:buSzPct val="75000"/>
              <a:buAutoNum type="arabicPeriod"/>
            </a:pPr>
            <a:r>
              <a:rPr lang="pt-BR" sz="2000" dirty="0">
                <a:solidFill>
                  <a:srgbClr val="6C0000"/>
                </a:solidFill>
                <a:latin typeface="Calibri" charset="0"/>
              </a:rPr>
              <a:t>Introdução</a:t>
            </a:r>
          </a:p>
          <a:p>
            <a:pPr marL="457200" indent="-457200" eaLnBrk="1" hangingPunct="1">
              <a:spcBef>
                <a:spcPct val="20000"/>
              </a:spcBef>
              <a:buClr>
                <a:schemeClr val="bg2"/>
              </a:buClr>
              <a:buSzPct val="75000"/>
              <a:buAutoNum type="arabicPeriod"/>
            </a:pPr>
            <a:r>
              <a:rPr lang="pt-BR" sz="2000" dirty="0">
                <a:solidFill>
                  <a:srgbClr val="6C0000"/>
                </a:solidFill>
                <a:latin typeface="Calibri" charset="0"/>
              </a:rPr>
              <a:t>Métodos</a:t>
            </a:r>
          </a:p>
          <a:p>
            <a:pPr marL="457200" indent="-457200" eaLnBrk="1" hangingPunct="1">
              <a:spcBef>
                <a:spcPct val="20000"/>
              </a:spcBef>
              <a:buClr>
                <a:schemeClr val="bg2"/>
              </a:buClr>
              <a:buSzPct val="75000"/>
              <a:buAutoNum type="arabicPeriod"/>
            </a:pPr>
            <a:r>
              <a:rPr lang="pt-BR" sz="2000" dirty="0">
                <a:solidFill>
                  <a:srgbClr val="6C0000"/>
                </a:solidFill>
                <a:latin typeface="Calibri" charset="0"/>
              </a:rPr>
              <a:t>Resultados</a:t>
            </a:r>
          </a:p>
          <a:p>
            <a:pPr marL="457200" indent="-457200" eaLnBrk="1" hangingPunct="1">
              <a:spcBef>
                <a:spcPct val="20000"/>
              </a:spcBef>
              <a:buClr>
                <a:schemeClr val="bg2"/>
              </a:buClr>
              <a:buSzPct val="75000"/>
              <a:buAutoNum type="arabicPeriod"/>
            </a:pPr>
            <a:r>
              <a:rPr lang="pt-BR" sz="2000" dirty="0">
                <a:solidFill>
                  <a:srgbClr val="6C0000"/>
                </a:solidFill>
                <a:latin typeface="Calibri" charset="0"/>
              </a:rPr>
              <a:t>Discussão</a:t>
            </a:r>
          </a:p>
          <a:p>
            <a:pPr marL="457200" indent="-457200" eaLnBrk="1" hangingPunct="1">
              <a:spcBef>
                <a:spcPct val="20000"/>
              </a:spcBef>
              <a:buClr>
                <a:schemeClr val="bg2"/>
              </a:buClr>
              <a:buSzPct val="75000"/>
              <a:buAutoNum type="arabicPeriod"/>
            </a:pPr>
            <a:endParaRPr lang="pt-BR" sz="2000" dirty="0">
              <a:solidFill>
                <a:srgbClr val="000066"/>
              </a:solidFill>
              <a:latin typeface="Calibri" charset="0"/>
            </a:endParaRPr>
          </a:p>
          <a:p>
            <a:pPr lvl="1" eaLnBrk="1" hangingPunct="1">
              <a:spcBef>
                <a:spcPct val="20000"/>
              </a:spcBef>
              <a:buClr>
                <a:schemeClr val="bg2"/>
              </a:buClr>
              <a:buSzPct val="75000"/>
            </a:pPr>
            <a:endParaRPr lang="pt-BR" sz="2000" dirty="0">
              <a:solidFill>
                <a:srgbClr val="000066"/>
              </a:solidFill>
              <a:latin typeface="Calibri" charset="0"/>
            </a:endParaRPr>
          </a:p>
        </p:txBody>
      </p:sp>
      <p:sp>
        <p:nvSpPr>
          <p:cNvPr id="7" name="Rectangle 3">
            <a:extLst>
              <a:ext uri="{FF2B5EF4-FFF2-40B4-BE49-F238E27FC236}">
                <a16:creationId xmlns:a16="http://schemas.microsoft.com/office/drawing/2014/main" id="{527202B7-91F1-4058-9817-240F3066A5C7}"/>
              </a:ext>
            </a:extLst>
          </p:cNvPr>
          <p:cNvSpPr txBox="1">
            <a:spLocks noChangeArrowheads="1"/>
          </p:cNvSpPr>
          <p:nvPr/>
        </p:nvSpPr>
        <p:spPr bwMode="auto">
          <a:xfrm>
            <a:off x="777656" y="3831245"/>
            <a:ext cx="2376264" cy="264604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a:solidFill>
                  <a:schemeClr val="tx1"/>
                </a:solidFill>
                <a:latin typeface="Arial" charset="0"/>
                <a:ea typeface="ＭＳ Ｐゴシック" charset="0"/>
                <a:cs typeface="ＭＳ Ｐゴシック" charset="0"/>
              </a:defRPr>
            </a:lvl1pPr>
            <a:lvl2pPr marL="800100" indent="-34290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marL="457200" indent="-457200" eaLnBrk="1" hangingPunct="1">
              <a:spcBef>
                <a:spcPct val="20000"/>
              </a:spcBef>
              <a:buClr>
                <a:schemeClr val="bg2"/>
              </a:buClr>
              <a:buSzPct val="75000"/>
              <a:buAutoNum type="arabicPeriod"/>
            </a:pPr>
            <a:r>
              <a:rPr lang="pt-BR" sz="2000" dirty="0">
                <a:solidFill>
                  <a:srgbClr val="6C0000"/>
                </a:solidFill>
                <a:latin typeface="Calibri" charset="0"/>
              </a:rPr>
              <a:t>Introdução</a:t>
            </a:r>
          </a:p>
          <a:p>
            <a:pPr marL="457200" indent="-457200" eaLnBrk="1" hangingPunct="1">
              <a:spcBef>
                <a:spcPct val="20000"/>
              </a:spcBef>
              <a:buClr>
                <a:schemeClr val="bg2"/>
              </a:buClr>
              <a:buSzPct val="75000"/>
              <a:buAutoNum type="arabicPeriod"/>
            </a:pPr>
            <a:r>
              <a:rPr lang="pt-BR" sz="2000" dirty="0">
                <a:solidFill>
                  <a:srgbClr val="6C0000"/>
                </a:solidFill>
                <a:latin typeface="Calibri" charset="0"/>
              </a:rPr>
              <a:t>Materiais e Métodos</a:t>
            </a:r>
          </a:p>
          <a:p>
            <a:pPr marL="457200" indent="-457200" eaLnBrk="1" hangingPunct="1">
              <a:spcBef>
                <a:spcPct val="20000"/>
              </a:spcBef>
              <a:buClr>
                <a:schemeClr val="bg2"/>
              </a:buClr>
              <a:buSzPct val="75000"/>
              <a:buAutoNum type="arabicPeriod"/>
            </a:pPr>
            <a:r>
              <a:rPr lang="pt-BR" sz="2000" dirty="0">
                <a:solidFill>
                  <a:srgbClr val="6C0000"/>
                </a:solidFill>
                <a:latin typeface="Calibri" charset="0"/>
              </a:rPr>
              <a:t>Resultados e Discussão</a:t>
            </a:r>
          </a:p>
          <a:p>
            <a:pPr marL="457200" indent="-457200" eaLnBrk="1" hangingPunct="1">
              <a:spcBef>
                <a:spcPct val="20000"/>
              </a:spcBef>
              <a:buClr>
                <a:schemeClr val="bg2"/>
              </a:buClr>
              <a:buSzPct val="75000"/>
              <a:buAutoNum type="arabicPeriod"/>
            </a:pPr>
            <a:r>
              <a:rPr lang="pt-BR" sz="2000" dirty="0">
                <a:solidFill>
                  <a:srgbClr val="6C0000"/>
                </a:solidFill>
                <a:latin typeface="Calibri" charset="0"/>
              </a:rPr>
              <a:t>Conclusões</a:t>
            </a:r>
          </a:p>
          <a:p>
            <a:pPr marL="457200" indent="-457200" eaLnBrk="1" hangingPunct="1">
              <a:spcBef>
                <a:spcPct val="20000"/>
              </a:spcBef>
              <a:buClr>
                <a:schemeClr val="bg2"/>
              </a:buClr>
              <a:buSzPct val="75000"/>
              <a:buAutoNum type="arabicPeriod"/>
            </a:pPr>
            <a:endParaRPr lang="pt-BR" sz="2000" dirty="0">
              <a:solidFill>
                <a:srgbClr val="6C0000"/>
              </a:solidFill>
              <a:latin typeface="Calibri" charset="0"/>
            </a:endParaRPr>
          </a:p>
          <a:p>
            <a:pPr marL="457200" indent="-457200" eaLnBrk="1" hangingPunct="1">
              <a:spcBef>
                <a:spcPct val="20000"/>
              </a:spcBef>
              <a:buClr>
                <a:schemeClr val="bg2"/>
              </a:buClr>
              <a:buSzPct val="75000"/>
              <a:buAutoNum type="arabicPeriod"/>
            </a:pPr>
            <a:endParaRPr lang="pt-BR" sz="2000" dirty="0">
              <a:solidFill>
                <a:srgbClr val="000066"/>
              </a:solidFill>
              <a:latin typeface="Calibri" charset="0"/>
            </a:endParaRPr>
          </a:p>
          <a:p>
            <a:pPr lvl="1" eaLnBrk="1" hangingPunct="1">
              <a:spcBef>
                <a:spcPct val="20000"/>
              </a:spcBef>
              <a:buClr>
                <a:schemeClr val="bg2"/>
              </a:buClr>
              <a:buSzPct val="75000"/>
            </a:pPr>
            <a:endParaRPr lang="pt-BR" sz="2000" dirty="0">
              <a:solidFill>
                <a:srgbClr val="000066"/>
              </a:solidFill>
              <a:latin typeface="Calibri" charset="0"/>
            </a:endParaRPr>
          </a:p>
        </p:txBody>
      </p:sp>
      <p:sp>
        <p:nvSpPr>
          <p:cNvPr id="8" name="Rectangle 3">
            <a:extLst>
              <a:ext uri="{FF2B5EF4-FFF2-40B4-BE49-F238E27FC236}">
                <a16:creationId xmlns:a16="http://schemas.microsoft.com/office/drawing/2014/main" id="{680CF546-957B-486B-BDA2-20F1866CC0D0}"/>
              </a:ext>
            </a:extLst>
          </p:cNvPr>
          <p:cNvSpPr txBox="1">
            <a:spLocks noChangeArrowheads="1"/>
          </p:cNvSpPr>
          <p:nvPr/>
        </p:nvSpPr>
        <p:spPr bwMode="auto">
          <a:xfrm>
            <a:off x="611560" y="1556792"/>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charset="0"/>
              <a:buChar char="n"/>
              <a:defRPr sz="2400">
                <a:solidFill>
                  <a:schemeClr val="tx1"/>
                </a:solidFill>
                <a:latin typeface="Calibri" pitchFamily="34" charset="0"/>
                <a:ea typeface="ヒラギノ角ゴ Pro W3" charset="0"/>
                <a:cs typeface="+mn-cs"/>
              </a:defRPr>
            </a:lvl1pPr>
            <a:lvl2pPr marL="742950" indent="-285750" algn="l" rtl="0" eaLnBrk="0" fontAlgn="base" hangingPunct="0">
              <a:spcBef>
                <a:spcPct val="20000"/>
              </a:spcBef>
              <a:spcAft>
                <a:spcPct val="0"/>
              </a:spcAft>
              <a:buClr>
                <a:schemeClr val="accent2"/>
              </a:buClr>
              <a:buSzPct val="80000"/>
              <a:buFont typeface="Wingdings" charset="0"/>
              <a:buChar char="¨"/>
              <a:defRPr sz="2000">
                <a:solidFill>
                  <a:schemeClr val="tx1"/>
                </a:solidFill>
                <a:latin typeface="Calibri" pitchFamily="34" charset="0"/>
                <a:ea typeface="ヒラギノ角ゴ Pro W3" charset="0"/>
              </a:defRPr>
            </a:lvl2pPr>
            <a:lvl3pPr marL="1143000" indent="-228600" algn="l" rtl="0" eaLnBrk="0" fontAlgn="base" hangingPunct="0">
              <a:spcBef>
                <a:spcPct val="20000"/>
              </a:spcBef>
              <a:spcAft>
                <a:spcPct val="0"/>
              </a:spcAft>
              <a:buClr>
                <a:schemeClr val="bg2"/>
              </a:buClr>
              <a:buSzPct val="65000"/>
              <a:buFont typeface="Wingdings" charset="0"/>
              <a:buChar char="n"/>
              <a:defRPr sz="2000">
                <a:solidFill>
                  <a:schemeClr val="tx1"/>
                </a:solidFill>
                <a:latin typeface="Calibri" pitchFamily="34" charset="0"/>
                <a:ea typeface="ヒラギノ角ゴ Pro W3"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pitchFamily="34" charset="0"/>
                <a:ea typeface="ヒラギノ角ゴ Pro W3"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Calibri" pitchFamily="34" charset="0"/>
                <a:ea typeface="ヒラギノ角ゴ Pro W3"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eaLnBrk="1" hangingPunct="1">
              <a:spcBef>
                <a:spcPct val="20000"/>
              </a:spcBef>
              <a:buClr>
                <a:schemeClr val="bg2"/>
              </a:buClr>
              <a:buSzPct val="75000"/>
            </a:pPr>
            <a:r>
              <a:rPr lang="pt-BR" sz="2400" dirty="0">
                <a:latin typeface="Calibri" panose="020F0502020204030204" pitchFamily="34" charset="0"/>
                <a:cs typeface="Calibri" panose="020F0502020204030204" pitchFamily="34" charset="0"/>
              </a:rPr>
              <a:t>Single-</a:t>
            </a:r>
            <a:r>
              <a:rPr lang="pt-BR" sz="2400" dirty="0" err="1">
                <a:latin typeface="Calibri" panose="020F0502020204030204" pitchFamily="34" charset="0"/>
                <a:cs typeface="Calibri" panose="020F0502020204030204" pitchFamily="34" charset="0"/>
              </a:rPr>
              <a:t>double</a:t>
            </a:r>
            <a:r>
              <a:rPr lang="pt-BR" sz="2400" dirty="0">
                <a:latin typeface="Calibri" panose="020F0502020204030204" pitchFamily="34" charset="0"/>
                <a:cs typeface="Calibri" panose="020F0502020204030204" pitchFamily="34" charset="0"/>
              </a:rPr>
              <a:t> </a:t>
            </a:r>
            <a:r>
              <a:rPr lang="pt-BR" sz="2400" dirty="0" err="1">
                <a:latin typeface="Calibri" panose="020F0502020204030204" pitchFamily="34" charset="0"/>
                <a:cs typeface="Calibri" panose="020F0502020204030204" pitchFamily="34" charset="0"/>
              </a:rPr>
              <a:t>blind</a:t>
            </a:r>
            <a:endParaRPr lang="pt-BR" sz="2400" dirty="0">
              <a:latin typeface="Calibri" panose="020F0502020204030204" pitchFamily="34" charset="0"/>
              <a:cs typeface="Calibri" panose="020F0502020204030204" pitchFamily="34" charset="0"/>
            </a:endParaRPr>
          </a:p>
          <a:p>
            <a:pPr eaLnBrk="1" hangingPunct="1">
              <a:spcBef>
                <a:spcPct val="20000"/>
              </a:spcBef>
              <a:buClr>
                <a:schemeClr val="bg2"/>
              </a:buClr>
              <a:buSzPct val="75000"/>
            </a:pPr>
            <a:r>
              <a:rPr lang="pt-BR" dirty="0">
                <a:cs typeface="Calibri" panose="020F0502020204030204" pitchFamily="34" charset="0"/>
              </a:rPr>
              <a:t>Layout da revista</a:t>
            </a:r>
          </a:p>
          <a:p>
            <a:pPr eaLnBrk="1" hangingPunct="1">
              <a:spcBef>
                <a:spcPct val="20000"/>
              </a:spcBef>
              <a:buClr>
                <a:schemeClr val="bg2"/>
              </a:buClr>
              <a:buSzPct val="75000"/>
            </a:pPr>
            <a:r>
              <a:rPr lang="pt-BR" sz="2400" dirty="0">
                <a:latin typeface="Calibri" panose="020F0502020204030204" pitchFamily="34" charset="0"/>
                <a:cs typeface="Calibri" panose="020F0502020204030204" pitchFamily="34" charset="0"/>
              </a:rPr>
              <a:t>Formato das figuras</a:t>
            </a:r>
          </a:p>
          <a:p>
            <a:pPr eaLnBrk="1" hangingPunct="1">
              <a:spcBef>
                <a:spcPct val="20000"/>
              </a:spcBef>
              <a:buClr>
                <a:schemeClr val="bg2"/>
              </a:buClr>
              <a:buSzPct val="75000"/>
            </a:pPr>
            <a:r>
              <a:rPr lang="pt-BR" dirty="0">
                <a:cs typeface="Calibri" panose="020F0502020204030204" pitchFamily="34" charset="0"/>
              </a:rPr>
              <a:t>Formato das seções</a:t>
            </a:r>
            <a:endParaRPr lang="pt-BR" sz="2000" dirty="0">
              <a:latin typeface="Calibri" charset="0"/>
            </a:endParaRPr>
          </a:p>
          <a:p>
            <a:pPr eaLnBrk="1" hangingPunct="1">
              <a:lnSpc>
                <a:spcPct val="90000"/>
              </a:lnSpc>
            </a:pPr>
            <a:endParaRPr lang="pt-BR" kern="0" dirty="0">
              <a:latin typeface="Calibri" charset="0"/>
            </a:endParaRPr>
          </a:p>
        </p:txBody>
      </p:sp>
    </p:spTree>
    <p:extLst>
      <p:ext uri="{BB962C8B-B14F-4D97-AF65-F5344CB8AC3E}">
        <p14:creationId xmlns:p14="http://schemas.microsoft.com/office/powerpoint/2010/main" val="3205235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ítulo 1"/>
          <p:cNvSpPr>
            <a:spLocks noGrp="1"/>
          </p:cNvSpPr>
          <p:nvPr>
            <p:ph type="title"/>
          </p:nvPr>
        </p:nvSpPr>
        <p:spPr/>
        <p:txBody>
          <a:bodyPr/>
          <a:lstStyle/>
          <a:p>
            <a:pPr eaLnBrk="1" hangingPunct="1"/>
            <a:r>
              <a:rPr lang="pt-BR" dirty="0">
                <a:latin typeface="Calibri" charset="0"/>
              </a:rPr>
              <a:t>Introdução</a:t>
            </a:r>
          </a:p>
        </p:txBody>
      </p:sp>
      <p:sp>
        <p:nvSpPr>
          <p:cNvPr id="26626" name="Rectangle 3"/>
          <p:cNvSpPr txBox="1">
            <a:spLocks noChangeArrowheads="1"/>
          </p:cNvSpPr>
          <p:nvPr/>
        </p:nvSpPr>
        <p:spPr bwMode="auto">
          <a:xfrm>
            <a:off x="990600" y="1143000"/>
            <a:ext cx="6019800" cy="264604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a:solidFill>
                  <a:schemeClr val="tx1"/>
                </a:solidFill>
                <a:latin typeface="Arial" charset="0"/>
                <a:ea typeface="ＭＳ Ｐゴシック" charset="0"/>
                <a:cs typeface="ＭＳ Ｐゴシック" charset="0"/>
              </a:defRPr>
            </a:lvl1pPr>
            <a:lvl2pPr marL="800100" indent="-34290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spcBef>
                <a:spcPct val="20000"/>
              </a:spcBef>
              <a:buClr>
                <a:schemeClr val="bg2"/>
              </a:buClr>
              <a:buSzPct val="75000"/>
            </a:pPr>
            <a:r>
              <a:rPr lang="pt-BR" sz="2000" dirty="0">
                <a:solidFill>
                  <a:srgbClr val="6C0000"/>
                </a:solidFill>
                <a:latin typeface="Calibri" charset="0"/>
              </a:rPr>
              <a:t>Qual é o seu problema científico?</a:t>
            </a:r>
          </a:p>
          <a:p>
            <a:pPr lvl="1" eaLnBrk="1" hangingPunct="1">
              <a:spcBef>
                <a:spcPct val="20000"/>
              </a:spcBef>
              <a:buClr>
                <a:schemeClr val="bg2"/>
              </a:buClr>
              <a:buSzPct val="75000"/>
            </a:pPr>
            <a:r>
              <a:rPr lang="pt-BR" sz="2000" dirty="0">
                <a:solidFill>
                  <a:srgbClr val="000066"/>
                </a:solidFill>
                <a:latin typeface="Calibri" charset="0"/>
              </a:rPr>
              <a:t>Qual é a motivação do trabalho?</a:t>
            </a:r>
          </a:p>
          <a:p>
            <a:pPr lvl="1" eaLnBrk="1" hangingPunct="1">
              <a:spcBef>
                <a:spcPct val="20000"/>
              </a:spcBef>
              <a:buClr>
                <a:schemeClr val="bg2"/>
              </a:buClr>
              <a:buSzPct val="75000"/>
            </a:pPr>
            <a:r>
              <a:rPr lang="pt-BR" sz="2000" dirty="0">
                <a:solidFill>
                  <a:srgbClr val="000066"/>
                </a:solidFill>
                <a:latin typeface="Calibri" charset="0"/>
              </a:rPr>
              <a:t>De onde vem o problema?</a:t>
            </a:r>
          </a:p>
          <a:p>
            <a:pPr lvl="1" eaLnBrk="1" hangingPunct="1">
              <a:spcBef>
                <a:spcPct val="20000"/>
              </a:spcBef>
              <a:buClr>
                <a:schemeClr val="bg2"/>
              </a:buClr>
              <a:buSzPct val="75000"/>
            </a:pPr>
            <a:r>
              <a:rPr lang="pt-BR" sz="2000" dirty="0">
                <a:solidFill>
                  <a:srgbClr val="000066"/>
                </a:solidFill>
                <a:latin typeface="Calibri" charset="0"/>
              </a:rPr>
              <a:t>Quem tratou disto antes?</a:t>
            </a:r>
          </a:p>
          <a:p>
            <a:pPr lvl="1" eaLnBrk="1" hangingPunct="1">
              <a:spcBef>
                <a:spcPct val="20000"/>
              </a:spcBef>
              <a:buClr>
                <a:schemeClr val="bg2"/>
              </a:buClr>
              <a:buSzPct val="75000"/>
            </a:pPr>
            <a:r>
              <a:rPr lang="pt-BR" sz="2000" dirty="0">
                <a:solidFill>
                  <a:srgbClr val="000066"/>
                </a:solidFill>
                <a:latin typeface="Calibri" charset="0"/>
              </a:rPr>
              <a:t>O que eu vou fazer?</a:t>
            </a:r>
          </a:p>
          <a:p>
            <a:pPr lvl="1" eaLnBrk="1" hangingPunct="1">
              <a:spcBef>
                <a:spcPct val="20000"/>
              </a:spcBef>
              <a:buClr>
                <a:schemeClr val="bg2"/>
              </a:buClr>
              <a:buSzPct val="75000"/>
            </a:pPr>
            <a:r>
              <a:rPr lang="pt-BR" sz="2000" dirty="0">
                <a:solidFill>
                  <a:srgbClr val="000066"/>
                </a:solidFill>
                <a:latin typeface="Calibri" charset="0"/>
              </a:rPr>
              <a:t>(Sem detalhes sobre a metodologia)</a:t>
            </a:r>
          </a:p>
          <a:p>
            <a:pPr lvl="1" eaLnBrk="1" hangingPunct="1">
              <a:spcBef>
                <a:spcPct val="20000"/>
              </a:spcBef>
              <a:buClr>
                <a:schemeClr val="bg2"/>
              </a:buClr>
              <a:buSzPct val="75000"/>
            </a:pPr>
            <a:r>
              <a:rPr lang="pt-BR" sz="2000" dirty="0">
                <a:solidFill>
                  <a:srgbClr val="000066"/>
                </a:solidFill>
                <a:latin typeface="Calibri" charset="0"/>
              </a:rPr>
              <a:t>(Sem </a:t>
            </a:r>
            <a:r>
              <a:rPr lang="pt-BR" sz="2000" i="1" dirty="0">
                <a:solidFill>
                  <a:srgbClr val="000066"/>
                </a:solidFill>
                <a:latin typeface="Calibri" charset="0"/>
              </a:rPr>
              <a:t>spoilers</a:t>
            </a:r>
            <a:r>
              <a:rPr lang="pt-BR" sz="2000" dirty="0">
                <a:solidFill>
                  <a:srgbClr val="000066"/>
                </a:solidFill>
                <a:latin typeface="Calibri" charset="0"/>
              </a:rPr>
              <a:t> sobre resultados)</a:t>
            </a:r>
          </a:p>
          <a:p>
            <a:pPr lvl="1" eaLnBrk="1" hangingPunct="1">
              <a:spcBef>
                <a:spcPct val="20000"/>
              </a:spcBef>
              <a:buClr>
                <a:schemeClr val="bg2"/>
              </a:buClr>
              <a:buSzPct val="75000"/>
            </a:pPr>
            <a:endParaRPr lang="pt-BR" sz="2000" dirty="0">
              <a:solidFill>
                <a:srgbClr val="000066"/>
              </a:solidFill>
              <a:latin typeface="Calibri" charset="0"/>
            </a:endParaRPr>
          </a:p>
        </p:txBody>
      </p:sp>
      <p:pic>
        <p:nvPicPr>
          <p:cNvPr id="26627" name="Picture 8" descr="http://tvrigs.org.uk/photos/ammonites.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64968" y="3861048"/>
            <a:ext cx="3793232" cy="284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0" descr="http://www.sculpturegallery.com/three/fossil_fish.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47248" y="3933056"/>
            <a:ext cx="2494490" cy="267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400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1371600"/>
            <a:ext cx="6971610" cy="4508500"/>
          </a:xfrm>
          <a:prstGeom prst="rect">
            <a:avLst/>
          </a:prstGeom>
        </p:spPr>
      </p:pic>
      <p:sp>
        <p:nvSpPr>
          <p:cNvPr id="4" name="Rectangle 3"/>
          <p:cNvSpPr/>
          <p:nvPr/>
        </p:nvSpPr>
        <p:spPr>
          <a:xfrm>
            <a:off x="3886200" y="6515587"/>
            <a:ext cx="5257800" cy="307777"/>
          </a:xfrm>
          <a:prstGeom prst="rect">
            <a:avLst/>
          </a:prstGeom>
          <a:solidFill>
            <a:srgbClr val="D6D6EB"/>
          </a:solidFill>
        </p:spPr>
        <p:txBody>
          <a:bodyPr wrap="square">
            <a:spAutoFit/>
          </a:bodyPr>
          <a:lstStyle/>
          <a:p>
            <a:pPr algn="r"/>
            <a:r>
              <a:rPr lang="en-US" dirty="0" err="1">
                <a:solidFill>
                  <a:srgbClr val="000090"/>
                </a:solidFill>
              </a:rPr>
              <a:t>fonte</a:t>
            </a:r>
            <a:r>
              <a:rPr lang="en-US" dirty="0">
                <a:solidFill>
                  <a:srgbClr val="000090"/>
                </a:solidFill>
              </a:rPr>
              <a:t>:  "Scientific Writing: easy when you know how” (Peat et al.)</a:t>
            </a:r>
          </a:p>
        </p:txBody>
      </p:sp>
      <p:sp>
        <p:nvSpPr>
          <p:cNvPr id="6" name="Título 1">
            <a:extLst>
              <a:ext uri="{FF2B5EF4-FFF2-40B4-BE49-F238E27FC236}">
                <a16:creationId xmlns:a16="http://schemas.microsoft.com/office/drawing/2014/main" id="{02ED2957-BCFC-4D90-BE68-00E332505A73}"/>
              </a:ext>
            </a:extLst>
          </p:cNvPr>
          <p:cNvSpPr>
            <a:spLocks noGrp="1"/>
          </p:cNvSpPr>
          <p:nvPr>
            <p:ph type="title"/>
          </p:nvPr>
        </p:nvSpPr>
        <p:spPr>
          <a:xfrm>
            <a:off x="685800" y="381000"/>
            <a:ext cx="8153400" cy="762000"/>
          </a:xfrm>
        </p:spPr>
        <p:txBody>
          <a:bodyPr/>
          <a:lstStyle/>
          <a:p>
            <a:pPr eaLnBrk="1" hangingPunct="1"/>
            <a:r>
              <a:rPr lang="pt-BR" dirty="0">
                <a:latin typeface="Calibri" charset="0"/>
              </a:rPr>
              <a:t>Introdução</a:t>
            </a:r>
          </a:p>
        </p:txBody>
      </p:sp>
    </p:spTree>
    <p:extLst>
      <p:ext uri="{BB962C8B-B14F-4D97-AF65-F5344CB8AC3E}">
        <p14:creationId xmlns:p14="http://schemas.microsoft.com/office/powerpoint/2010/main" val="1349647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ítulo 1"/>
          <p:cNvSpPr>
            <a:spLocks noGrp="1"/>
          </p:cNvSpPr>
          <p:nvPr>
            <p:ph type="title"/>
          </p:nvPr>
        </p:nvSpPr>
        <p:spPr>
          <a:xfrm>
            <a:off x="685800" y="506760"/>
            <a:ext cx="8458200" cy="762000"/>
          </a:xfrm>
        </p:spPr>
        <p:txBody>
          <a:bodyPr/>
          <a:lstStyle/>
          <a:p>
            <a:pPr eaLnBrk="1" hangingPunct="1"/>
            <a:r>
              <a:rPr lang="pt-BR" dirty="0">
                <a:latin typeface="Calibri" charset="0"/>
              </a:rPr>
              <a:t>Trabalhos Relacionados/Referencial Teórico</a:t>
            </a:r>
          </a:p>
        </p:txBody>
      </p:sp>
      <p:sp>
        <p:nvSpPr>
          <p:cNvPr id="27650" name="Rectangle 3"/>
          <p:cNvSpPr txBox="1">
            <a:spLocks noChangeArrowheads="1"/>
          </p:cNvSpPr>
          <p:nvPr/>
        </p:nvSpPr>
        <p:spPr bwMode="auto">
          <a:xfrm>
            <a:off x="683568" y="1412776"/>
            <a:ext cx="8280920" cy="2016224"/>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spcBef>
                <a:spcPct val="20000"/>
              </a:spcBef>
              <a:buClr>
                <a:schemeClr val="bg2"/>
              </a:buClr>
              <a:buSzPct val="75000"/>
            </a:pPr>
            <a:r>
              <a:rPr lang="pt-BR" sz="2000" dirty="0">
                <a:solidFill>
                  <a:srgbClr val="000066"/>
                </a:solidFill>
                <a:latin typeface="Calibri" charset="0"/>
              </a:rPr>
              <a:t>Quem já estudou este assunto e o que foi publicado? </a:t>
            </a:r>
          </a:p>
          <a:p>
            <a:pPr eaLnBrk="1" hangingPunct="1">
              <a:spcBef>
                <a:spcPct val="20000"/>
              </a:spcBef>
              <a:buClr>
                <a:schemeClr val="bg2"/>
              </a:buClr>
              <a:buSzPct val="75000"/>
            </a:pPr>
            <a:r>
              <a:rPr lang="pt-BR" sz="2000" dirty="0">
                <a:solidFill>
                  <a:srgbClr val="000066"/>
                </a:solidFill>
                <a:latin typeface="Calibri" charset="0"/>
              </a:rPr>
              <a:t>Citar outros autores</a:t>
            </a:r>
          </a:p>
          <a:p>
            <a:pPr eaLnBrk="1" hangingPunct="1">
              <a:spcBef>
                <a:spcPct val="20000"/>
              </a:spcBef>
              <a:buClr>
                <a:schemeClr val="bg2"/>
              </a:buClr>
              <a:buSzPct val="75000"/>
            </a:pPr>
            <a:r>
              <a:rPr lang="pt-BR" sz="2000" dirty="0">
                <a:solidFill>
                  <a:srgbClr val="000066"/>
                </a:solidFill>
                <a:latin typeface="Calibri" charset="0"/>
              </a:rPr>
              <a:t>Quais os principais conceitos?</a:t>
            </a:r>
          </a:p>
          <a:p>
            <a:pPr eaLnBrk="1" hangingPunct="1">
              <a:spcBef>
                <a:spcPct val="20000"/>
              </a:spcBef>
              <a:buClr>
                <a:schemeClr val="bg2"/>
              </a:buClr>
              <a:buSzPct val="75000"/>
            </a:pPr>
            <a:r>
              <a:rPr lang="pt-BR" sz="2000" dirty="0">
                <a:solidFill>
                  <a:srgbClr val="000066"/>
                </a:solidFill>
                <a:latin typeface="Calibri" charset="0"/>
              </a:rPr>
              <a:t>(Cuidado para não parecer que você é um neófito)</a:t>
            </a:r>
          </a:p>
          <a:p>
            <a:pPr eaLnBrk="1" hangingPunct="1">
              <a:spcBef>
                <a:spcPct val="20000"/>
              </a:spcBef>
              <a:buClr>
                <a:schemeClr val="bg2"/>
              </a:buClr>
              <a:buSzPct val="75000"/>
            </a:pPr>
            <a:r>
              <a:rPr lang="pt-BR" sz="2000" dirty="0">
                <a:solidFill>
                  <a:srgbClr val="000066"/>
                </a:solidFill>
                <a:latin typeface="Calibri" charset="0"/>
              </a:rPr>
              <a:t>(Quando forem softwares, esta sessão pode ficar depois de apresentar o seu)</a:t>
            </a:r>
          </a:p>
        </p:txBody>
      </p:sp>
      <p:pic>
        <p:nvPicPr>
          <p:cNvPr id="27651" name="Picture 12" descr="http://www.sju.edu/research/bear_gulch/fossils_fish/Caridosuctor_duo.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81200" y="4046538"/>
            <a:ext cx="4648200"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243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ítulo 1"/>
          <p:cNvSpPr>
            <a:spLocks noGrp="1"/>
          </p:cNvSpPr>
          <p:nvPr>
            <p:ph type="title"/>
          </p:nvPr>
        </p:nvSpPr>
        <p:spPr>
          <a:xfrm>
            <a:off x="687329" y="476672"/>
            <a:ext cx="8458200" cy="762000"/>
          </a:xfrm>
        </p:spPr>
        <p:txBody>
          <a:bodyPr/>
          <a:lstStyle/>
          <a:p>
            <a:pPr eaLnBrk="1" hangingPunct="1"/>
            <a:r>
              <a:rPr lang="pt-BR" b="1" dirty="0">
                <a:latin typeface="IBM Plex Sans SemiBold" panose="020B0503050203000203" pitchFamily="34" charset="77"/>
              </a:rPr>
              <a:t>Métodos</a:t>
            </a:r>
          </a:p>
        </p:txBody>
      </p:sp>
      <p:sp>
        <p:nvSpPr>
          <p:cNvPr id="27650" name="Rectangle 3"/>
          <p:cNvSpPr txBox="1">
            <a:spLocks noChangeArrowheads="1"/>
          </p:cNvSpPr>
          <p:nvPr/>
        </p:nvSpPr>
        <p:spPr bwMode="auto">
          <a:xfrm>
            <a:off x="685799" y="4509120"/>
            <a:ext cx="7776865" cy="1728192"/>
          </a:xfrm>
          <a:prstGeom prst="rect">
            <a:avLst/>
          </a:prstGeom>
          <a:solidFill>
            <a:schemeClr val="accent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spcBef>
                <a:spcPct val="20000"/>
              </a:spcBef>
              <a:buClr>
                <a:schemeClr val="bg2"/>
              </a:buClr>
              <a:buSzPct val="75000"/>
            </a:pPr>
            <a:r>
              <a:rPr lang="pt-BR" sz="2200" dirty="0">
                <a:solidFill>
                  <a:srgbClr val="000066"/>
                </a:solidFill>
                <a:latin typeface="IBM Plex Sans" panose="020B0503050203000203" pitchFamily="34" charset="77"/>
              </a:rPr>
              <a:t>Como você propõe resolver/abordar o problema científico?</a:t>
            </a:r>
          </a:p>
          <a:p>
            <a:pPr eaLnBrk="1" hangingPunct="1">
              <a:spcBef>
                <a:spcPct val="20000"/>
              </a:spcBef>
              <a:buClr>
                <a:schemeClr val="bg2"/>
              </a:buClr>
              <a:buSzPct val="75000"/>
            </a:pPr>
            <a:r>
              <a:rPr lang="pt-BR" sz="2200" dirty="0">
                <a:solidFill>
                  <a:srgbClr val="000066"/>
                </a:solidFill>
                <a:latin typeface="IBM Plex Sans" panose="020B0503050203000203" pitchFamily="34" charset="77"/>
              </a:rPr>
              <a:t>O que há de diferente em relação à literatura?</a:t>
            </a:r>
          </a:p>
          <a:p>
            <a:pPr eaLnBrk="1" hangingPunct="1">
              <a:spcBef>
                <a:spcPct val="20000"/>
              </a:spcBef>
              <a:buClr>
                <a:schemeClr val="bg2"/>
              </a:buClr>
              <a:buSzPct val="75000"/>
            </a:pPr>
            <a:r>
              <a:rPr lang="pt-BR" sz="2200" dirty="0">
                <a:solidFill>
                  <a:srgbClr val="A30303"/>
                </a:solidFill>
                <a:latin typeface="IBM Plex Sans" panose="020B0503050203000203" pitchFamily="34" charset="77"/>
              </a:rPr>
              <a:t>Qual será sua contribuição para o avanço do conhecimento?</a:t>
            </a:r>
          </a:p>
          <a:p>
            <a:pPr eaLnBrk="1" hangingPunct="1">
              <a:spcBef>
                <a:spcPct val="20000"/>
              </a:spcBef>
              <a:buClr>
                <a:schemeClr val="bg2"/>
              </a:buClr>
              <a:buSzPct val="75000"/>
            </a:pPr>
            <a:r>
              <a:rPr lang="pt-BR" sz="2200" dirty="0">
                <a:solidFill>
                  <a:srgbClr val="000066"/>
                </a:solidFill>
                <a:latin typeface="IBM Plex Sans" panose="020B0503050203000203" pitchFamily="34" charset="77"/>
              </a:rPr>
              <a:t>(Sem resultados, sem motivação ao trabalho)</a:t>
            </a:r>
          </a:p>
          <a:p>
            <a:pPr eaLnBrk="1" hangingPunct="1">
              <a:spcBef>
                <a:spcPct val="20000"/>
              </a:spcBef>
              <a:buClr>
                <a:schemeClr val="bg2"/>
              </a:buClr>
              <a:buSzPct val="75000"/>
            </a:pPr>
            <a:endParaRPr lang="pt-BR" sz="2200" dirty="0">
              <a:solidFill>
                <a:srgbClr val="000066"/>
              </a:solidFill>
              <a:latin typeface="IBM Plex Sans" panose="020B0503050203000203" pitchFamily="34" charset="77"/>
            </a:endParaRPr>
          </a:p>
        </p:txBody>
      </p:sp>
      <p:pic>
        <p:nvPicPr>
          <p:cNvPr id="2" name="Picture 1">
            <a:extLst>
              <a:ext uri="{FF2B5EF4-FFF2-40B4-BE49-F238E27FC236}">
                <a16:creationId xmlns:a16="http://schemas.microsoft.com/office/drawing/2014/main" id="{501C343E-5760-A448-BC70-947EF7940D8B}"/>
              </a:ext>
            </a:extLst>
          </p:cNvPr>
          <p:cNvPicPr>
            <a:picLocks noChangeAspect="1"/>
          </p:cNvPicPr>
          <p:nvPr/>
        </p:nvPicPr>
        <p:blipFill>
          <a:blip r:embed="rId2"/>
          <a:stretch>
            <a:fillRect/>
          </a:stretch>
        </p:blipFill>
        <p:spPr>
          <a:xfrm>
            <a:off x="685799" y="1556792"/>
            <a:ext cx="7776865" cy="2160240"/>
          </a:xfrm>
          <a:prstGeom prst="rect">
            <a:avLst/>
          </a:prstGeom>
        </p:spPr>
      </p:pic>
    </p:spTree>
    <p:extLst>
      <p:ext uri="{BB962C8B-B14F-4D97-AF65-F5344CB8AC3E}">
        <p14:creationId xmlns:p14="http://schemas.microsoft.com/office/powerpoint/2010/main" val="998907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ítulo 1"/>
          <p:cNvSpPr>
            <a:spLocks noGrp="1"/>
          </p:cNvSpPr>
          <p:nvPr>
            <p:ph type="title"/>
          </p:nvPr>
        </p:nvSpPr>
        <p:spPr/>
        <p:txBody>
          <a:bodyPr/>
          <a:lstStyle/>
          <a:p>
            <a:pPr eaLnBrk="1" hangingPunct="1"/>
            <a:r>
              <a:rPr lang="pt-BR" dirty="0">
                <a:latin typeface="Calibri" charset="0"/>
              </a:rPr>
              <a:t>Experimentos (estudos de caso)</a:t>
            </a:r>
          </a:p>
        </p:txBody>
      </p:sp>
      <p:sp>
        <p:nvSpPr>
          <p:cNvPr id="28674" name="Rectangle 3"/>
          <p:cNvSpPr txBox="1">
            <a:spLocks noChangeArrowheads="1"/>
          </p:cNvSpPr>
          <p:nvPr/>
        </p:nvSpPr>
        <p:spPr bwMode="auto">
          <a:xfrm>
            <a:off x="685800" y="1066800"/>
            <a:ext cx="8350696" cy="2578224"/>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spcBef>
                <a:spcPct val="20000"/>
              </a:spcBef>
              <a:buClr>
                <a:schemeClr val="bg2"/>
              </a:buClr>
              <a:buSzPct val="75000"/>
            </a:pPr>
            <a:r>
              <a:rPr lang="pt-BR" sz="2000" dirty="0">
                <a:solidFill>
                  <a:srgbClr val="000066"/>
                </a:solidFill>
                <a:latin typeface="Calibri" charset="0"/>
              </a:rPr>
              <a:t>Materiais, imagens, ambiente de teste</a:t>
            </a:r>
          </a:p>
          <a:p>
            <a:pPr eaLnBrk="1" hangingPunct="1">
              <a:spcBef>
                <a:spcPct val="20000"/>
              </a:spcBef>
              <a:buClr>
                <a:schemeClr val="bg2"/>
              </a:buClr>
              <a:buSzPct val="75000"/>
            </a:pPr>
            <a:r>
              <a:rPr lang="pt-BR" sz="2000" dirty="0">
                <a:solidFill>
                  <a:srgbClr val="000066"/>
                </a:solidFill>
                <a:latin typeface="Calibri" charset="0"/>
              </a:rPr>
              <a:t>Todo experimento deve ser replicável</a:t>
            </a:r>
          </a:p>
          <a:p>
            <a:pPr eaLnBrk="1" hangingPunct="1">
              <a:spcBef>
                <a:spcPct val="20000"/>
              </a:spcBef>
              <a:buClr>
                <a:schemeClr val="bg2"/>
              </a:buClr>
              <a:buSzPct val="75000"/>
            </a:pPr>
            <a:r>
              <a:rPr lang="pt-BR" sz="2000" dirty="0">
                <a:solidFill>
                  <a:srgbClr val="000066"/>
                </a:solidFill>
                <a:latin typeface="Calibri" charset="0"/>
              </a:rPr>
              <a:t>Descrever em termos gerais</a:t>
            </a:r>
          </a:p>
          <a:p>
            <a:pPr eaLnBrk="1" hangingPunct="1">
              <a:spcBef>
                <a:spcPct val="20000"/>
              </a:spcBef>
              <a:buClr>
                <a:schemeClr val="bg2"/>
              </a:buClr>
              <a:buSzPct val="75000"/>
            </a:pPr>
            <a:r>
              <a:rPr lang="pt-BR" sz="2000" dirty="0">
                <a:solidFill>
                  <a:srgbClr val="C00000"/>
                </a:solidFill>
                <a:latin typeface="Calibri" charset="0"/>
              </a:rPr>
              <a:t>Evitar história de guerra</a:t>
            </a:r>
          </a:p>
          <a:p>
            <a:pPr eaLnBrk="1" hangingPunct="1">
              <a:spcBef>
                <a:spcPct val="20000"/>
              </a:spcBef>
              <a:buClr>
                <a:schemeClr val="bg2"/>
              </a:buClr>
              <a:buSzPct val="75000"/>
            </a:pPr>
            <a:r>
              <a:rPr lang="pt-BR" sz="2000" dirty="0">
                <a:solidFill>
                  <a:srgbClr val="000066"/>
                </a:solidFill>
                <a:latin typeface="Calibri" charset="0"/>
              </a:rPr>
              <a:t>No caso de software: descrição de alto nível</a:t>
            </a:r>
          </a:p>
          <a:p>
            <a:pPr eaLnBrk="1" hangingPunct="1">
              <a:spcBef>
                <a:spcPct val="20000"/>
              </a:spcBef>
              <a:buClr>
                <a:schemeClr val="bg2"/>
              </a:buClr>
              <a:buSzPct val="75000"/>
            </a:pPr>
            <a:r>
              <a:rPr lang="pt-BR" sz="2000" dirty="0">
                <a:solidFill>
                  <a:srgbClr val="000066"/>
                </a:solidFill>
                <a:latin typeface="Calibri" charset="0"/>
              </a:rPr>
              <a:t>(Não apresentar conceitos estabelecidos na literatura - se necessário, fica em uma sessão específica)</a:t>
            </a:r>
          </a:p>
          <a:p>
            <a:pPr eaLnBrk="1" hangingPunct="1">
              <a:spcBef>
                <a:spcPct val="20000"/>
              </a:spcBef>
              <a:buClr>
                <a:schemeClr val="bg2"/>
              </a:buClr>
              <a:buSzPct val="75000"/>
            </a:pPr>
            <a:r>
              <a:rPr lang="pt-BR" sz="2000" dirty="0">
                <a:solidFill>
                  <a:srgbClr val="C00000"/>
                </a:solidFill>
                <a:latin typeface="Calibri" charset="0"/>
              </a:rPr>
              <a:t>	</a:t>
            </a:r>
          </a:p>
          <a:p>
            <a:pPr eaLnBrk="1" hangingPunct="1">
              <a:spcBef>
                <a:spcPct val="20000"/>
              </a:spcBef>
              <a:buClr>
                <a:schemeClr val="bg2"/>
              </a:buClr>
              <a:buSzPct val="75000"/>
            </a:pPr>
            <a:endParaRPr lang="pt-BR" sz="2000" dirty="0">
              <a:solidFill>
                <a:srgbClr val="000066"/>
              </a:solidFill>
              <a:latin typeface="Calibri" charset="0"/>
            </a:endParaRPr>
          </a:p>
        </p:txBody>
      </p:sp>
      <p:pic>
        <p:nvPicPr>
          <p:cNvPr id="28675" name="Picture 2" descr="http://science.naturkundemuseum-bw.de/files/images/bechly_2ab_1_libell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54790" y="3810000"/>
            <a:ext cx="349341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46356" y="3970784"/>
            <a:ext cx="4097643" cy="268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8274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ítulo 1"/>
          <p:cNvSpPr>
            <a:spLocks noGrp="1"/>
          </p:cNvSpPr>
          <p:nvPr>
            <p:ph type="title"/>
          </p:nvPr>
        </p:nvSpPr>
        <p:spPr/>
        <p:txBody>
          <a:bodyPr/>
          <a:lstStyle/>
          <a:p>
            <a:pPr eaLnBrk="1" hangingPunct="1"/>
            <a:r>
              <a:rPr lang="pt-BR" dirty="0">
                <a:latin typeface="Calibri" charset="0"/>
              </a:rPr>
              <a:t>Discussão</a:t>
            </a:r>
          </a:p>
        </p:txBody>
      </p:sp>
      <p:sp>
        <p:nvSpPr>
          <p:cNvPr id="29698" name="Rectangle 3"/>
          <p:cNvSpPr txBox="1">
            <a:spLocks noChangeArrowheads="1"/>
          </p:cNvSpPr>
          <p:nvPr/>
        </p:nvSpPr>
        <p:spPr bwMode="auto">
          <a:xfrm>
            <a:off x="914400" y="1295400"/>
            <a:ext cx="8122096" cy="1917576"/>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spcBef>
                <a:spcPct val="20000"/>
              </a:spcBef>
              <a:buClr>
                <a:schemeClr val="bg2"/>
              </a:buClr>
              <a:buSzPct val="75000"/>
            </a:pPr>
            <a:r>
              <a:rPr lang="pt-BR" sz="2000" dirty="0">
                <a:solidFill>
                  <a:srgbClr val="000066"/>
                </a:solidFill>
                <a:latin typeface="Calibri" panose="020F0502020204030204" pitchFamily="34" charset="0"/>
                <a:cs typeface="Calibri" panose="020F0502020204030204" pitchFamily="34" charset="0"/>
              </a:rPr>
              <a:t>O que mostram seus resultados? </a:t>
            </a:r>
          </a:p>
          <a:p>
            <a:pPr eaLnBrk="1" hangingPunct="1">
              <a:spcBef>
                <a:spcPct val="20000"/>
              </a:spcBef>
              <a:buClr>
                <a:schemeClr val="bg2"/>
              </a:buClr>
              <a:buSzPct val="75000"/>
            </a:pPr>
            <a:r>
              <a:rPr lang="pt-BR" sz="2000" dirty="0">
                <a:solidFill>
                  <a:srgbClr val="000066"/>
                </a:solidFill>
                <a:latin typeface="Calibri" panose="020F0502020204030204" pitchFamily="34" charset="0"/>
                <a:cs typeface="Calibri" panose="020F0502020204030204" pitchFamily="34" charset="0"/>
              </a:rPr>
              <a:t>Como se comparam com a literatura?</a:t>
            </a:r>
          </a:p>
          <a:p>
            <a:pPr eaLnBrk="1" hangingPunct="1">
              <a:spcBef>
                <a:spcPct val="20000"/>
              </a:spcBef>
              <a:buClr>
                <a:schemeClr val="bg2"/>
              </a:buClr>
              <a:buSzPct val="75000"/>
            </a:pPr>
            <a:r>
              <a:rPr lang="pt-BR" sz="2000" dirty="0">
                <a:solidFill>
                  <a:srgbClr val="000066"/>
                </a:solidFill>
                <a:latin typeface="Calibri" panose="020F0502020204030204" pitchFamily="34" charset="0"/>
                <a:cs typeface="Calibri" panose="020F0502020204030204" pitchFamily="34" charset="0"/>
              </a:rPr>
              <a:t>Qual o poder de generalidade dos resultados?</a:t>
            </a:r>
            <a:endParaRPr lang="pt-BR" sz="2000" dirty="0">
              <a:solidFill>
                <a:srgbClr val="6C0000"/>
              </a:solidFill>
              <a:latin typeface="Calibri" panose="020F0502020204030204" pitchFamily="34" charset="0"/>
              <a:cs typeface="Calibri" panose="020F0502020204030204" pitchFamily="34" charset="0"/>
            </a:endParaRPr>
          </a:p>
          <a:p>
            <a:pPr eaLnBrk="1" hangingPunct="1">
              <a:spcBef>
                <a:spcPct val="20000"/>
              </a:spcBef>
              <a:buClr>
                <a:schemeClr val="bg2"/>
              </a:buClr>
              <a:buSzPct val="75000"/>
            </a:pPr>
            <a:r>
              <a:rPr lang="pt-BR" sz="2000" dirty="0">
                <a:solidFill>
                  <a:srgbClr val="6C0000"/>
                </a:solidFill>
                <a:latin typeface="Calibri" panose="020F0502020204030204" pitchFamily="34" charset="0"/>
                <a:cs typeface="Calibri" panose="020F0502020204030204" pitchFamily="34" charset="0"/>
              </a:rPr>
              <a:t>Qual a contribuição para o avanço do conhecimento?</a:t>
            </a:r>
          </a:p>
          <a:p>
            <a:pPr eaLnBrk="1" hangingPunct="1">
              <a:spcBef>
                <a:spcPct val="20000"/>
              </a:spcBef>
              <a:buClr>
                <a:schemeClr val="bg2"/>
              </a:buClr>
              <a:buSzPct val="75000"/>
            </a:pPr>
            <a:r>
              <a:rPr lang="pt-BR" sz="2000" dirty="0">
                <a:solidFill>
                  <a:srgbClr val="000066"/>
                </a:solidFill>
                <a:latin typeface="Calibri" panose="020F0502020204030204" pitchFamily="34" charset="0"/>
                <a:cs typeface="Calibri" panose="020F0502020204030204" pitchFamily="34" charset="0"/>
              </a:rPr>
              <a:t>(Não pode conter novas definições nem introduzir nova literatura)</a:t>
            </a:r>
          </a:p>
          <a:p>
            <a:pPr eaLnBrk="1" hangingPunct="1">
              <a:spcBef>
                <a:spcPct val="20000"/>
              </a:spcBef>
              <a:buClr>
                <a:schemeClr val="bg2"/>
              </a:buClr>
              <a:buSzPct val="75000"/>
            </a:pPr>
            <a:endParaRPr lang="pt-BR" sz="1800" dirty="0">
              <a:solidFill>
                <a:srgbClr val="6C0000"/>
              </a:solidFill>
              <a:latin typeface="Calibri" charset="0"/>
            </a:endParaRPr>
          </a:p>
          <a:p>
            <a:pPr eaLnBrk="1" hangingPunct="1">
              <a:spcBef>
                <a:spcPct val="20000"/>
              </a:spcBef>
              <a:buClr>
                <a:schemeClr val="bg2"/>
              </a:buClr>
              <a:buSzPct val="75000"/>
            </a:pPr>
            <a:endParaRPr lang="pt-BR" sz="1800" dirty="0">
              <a:solidFill>
                <a:srgbClr val="C00000"/>
              </a:solidFill>
              <a:latin typeface="Calibri" charset="0"/>
            </a:endParaRPr>
          </a:p>
          <a:p>
            <a:pPr eaLnBrk="1" hangingPunct="1">
              <a:spcBef>
                <a:spcPct val="20000"/>
              </a:spcBef>
              <a:buClr>
                <a:schemeClr val="bg2"/>
              </a:buClr>
              <a:buSzPct val="75000"/>
            </a:pPr>
            <a:endParaRPr lang="pt-BR" sz="1800" dirty="0">
              <a:solidFill>
                <a:srgbClr val="000066"/>
              </a:solidFill>
              <a:latin typeface="Calibri" charset="0"/>
            </a:endParaRPr>
          </a:p>
        </p:txBody>
      </p:sp>
      <p:pic>
        <p:nvPicPr>
          <p:cNvPr id="29699"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71600" y="4038600"/>
            <a:ext cx="327660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29200" y="4038600"/>
            <a:ext cx="2752725" cy="2705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060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ítulo 1"/>
          <p:cNvSpPr>
            <a:spLocks noGrp="1"/>
          </p:cNvSpPr>
          <p:nvPr>
            <p:ph type="title"/>
          </p:nvPr>
        </p:nvSpPr>
        <p:spPr/>
        <p:txBody>
          <a:bodyPr/>
          <a:lstStyle/>
          <a:p>
            <a:pPr eaLnBrk="1" hangingPunct="1"/>
            <a:r>
              <a:rPr lang="pt-BR" b="1" dirty="0">
                <a:latin typeface="IBM Plex Sans SemiBold" panose="020B0503050203000203" pitchFamily="34" charset="77"/>
              </a:rPr>
              <a:t>Conclusões e Trabalhos Futuros</a:t>
            </a:r>
          </a:p>
        </p:txBody>
      </p:sp>
      <p:sp>
        <p:nvSpPr>
          <p:cNvPr id="29698" name="Rectangle 3"/>
          <p:cNvSpPr txBox="1">
            <a:spLocks noChangeArrowheads="1"/>
          </p:cNvSpPr>
          <p:nvPr/>
        </p:nvSpPr>
        <p:spPr bwMode="auto">
          <a:xfrm>
            <a:off x="971600" y="4005064"/>
            <a:ext cx="7848872" cy="2304256"/>
          </a:xfrm>
          <a:prstGeom prst="rect">
            <a:avLst/>
          </a:prstGeom>
          <a:solidFill>
            <a:schemeClr val="accent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eaLnBrk="1" hangingPunct="1">
              <a:spcBef>
                <a:spcPct val="20000"/>
              </a:spcBef>
              <a:buClr>
                <a:schemeClr val="bg2"/>
              </a:buClr>
              <a:buSzPct val="75000"/>
            </a:pPr>
            <a:r>
              <a:rPr lang="pt-BR" sz="2000" dirty="0">
                <a:solidFill>
                  <a:srgbClr val="000066"/>
                </a:solidFill>
                <a:latin typeface="Calibri" panose="020F0502020204030204" pitchFamily="34" charset="0"/>
                <a:cs typeface="Calibri" panose="020F0502020204030204" pitchFamily="34" charset="0"/>
              </a:rPr>
              <a:t>Rever o problema e dizer o que você conseguiu mostrar</a:t>
            </a:r>
          </a:p>
          <a:p>
            <a:pPr eaLnBrk="1" hangingPunct="1">
              <a:spcBef>
                <a:spcPct val="20000"/>
              </a:spcBef>
              <a:buClr>
                <a:schemeClr val="bg2"/>
              </a:buClr>
              <a:buSzPct val="75000"/>
            </a:pPr>
            <a:r>
              <a:rPr lang="pt-BR" sz="2000" dirty="0">
                <a:solidFill>
                  <a:srgbClr val="6C0000"/>
                </a:solidFill>
                <a:latin typeface="Calibri" panose="020F0502020204030204" pitchFamily="34" charset="0"/>
                <a:cs typeface="Calibri" panose="020F0502020204030204" pitchFamily="34" charset="0"/>
              </a:rPr>
              <a:t>Qual a contribuição efetiva para o avanço do conhecimento?</a:t>
            </a:r>
            <a:endParaRPr lang="pt-BR" sz="2000" dirty="0">
              <a:solidFill>
                <a:srgbClr val="000066"/>
              </a:solidFill>
              <a:latin typeface="Calibri" panose="020F0502020204030204" pitchFamily="34" charset="0"/>
              <a:cs typeface="Calibri" panose="020F0502020204030204" pitchFamily="34" charset="0"/>
            </a:endParaRPr>
          </a:p>
          <a:p>
            <a:pPr eaLnBrk="1" hangingPunct="1">
              <a:spcBef>
                <a:spcPct val="20000"/>
              </a:spcBef>
              <a:buClr>
                <a:schemeClr val="bg2"/>
              </a:buClr>
              <a:buSzPct val="75000"/>
            </a:pPr>
            <a:r>
              <a:rPr lang="pt-BR" sz="2000" dirty="0">
                <a:solidFill>
                  <a:srgbClr val="000066"/>
                </a:solidFill>
                <a:latin typeface="Calibri" panose="020F0502020204030204" pitchFamily="34" charset="0"/>
                <a:cs typeface="Calibri" panose="020F0502020204030204" pitchFamily="34" charset="0"/>
              </a:rPr>
              <a:t>Caminhos abertos pelo seu trabalho e novos problemas</a:t>
            </a:r>
          </a:p>
          <a:p>
            <a:pPr eaLnBrk="1" hangingPunct="1">
              <a:spcBef>
                <a:spcPct val="20000"/>
              </a:spcBef>
              <a:buClr>
                <a:schemeClr val="bg2"/>
              </a:buClr>
              <a:buSzPct val="75000"/>
            </a:pPr>
            <a:r>
              <a:rPr lang="pt-BR" sz="2000" dirty="0">
                <a:solidFill>
                  <a:srgbClr val="000066"/>
                </a:solidFill>
                <a:latin typeface="Calibri" panose="020F0502020204030204" pitchFamily="34" charset="0"/>
                <a:cs typeface="Calibri" panose="020F0502020204030204" pitchFamily="34" charset="0"/>
              </a:rPr>
              <a:t>Sugestões para trabalhos futuros</a:t>
            </a:r>
          </a:p>
          <a:p>
            <a:pPr eaLnBrk="1" hangingPunct="1">
              <a:spcBef>
                <a:spcPct val="20000"/>
              </a:spcBef>
              <a:buClr>
                <a:schemeClr val="bg2"/>
              </a:buClr>
              <a:buSzPct val="75000"/>
            </a:pPr>
            <a:r>
              <a:rPr lang="pt-BR" sz="2000" dirty="0">
                <a:solidFill>
                  <a:srgbClr val="000066"/>
                </a:solidFill>
                <a:latin typeface="Calibri" panose="020F0502020204030204" pitchFamily="34" charset="0"/>
                <a:cs typeface="Calibri" panose="020F0502020204030204" pitchFamily="34" charset="0"/>
              </a:rPr>
              <a:t>(Só citar a literatura quando for extremamente necessário)</a:t>
            </a:r>
          </a:p>
          <a:p>
            <a:pPr eaLnBrk="1" hangingPunct="1">
              <a:spcBef>
                <a:spcPct val="20000"/>
              </a:spcBef>
              <a:buClr>
                <a:schemeClr val="bg2"/>
              </a:buClr>
              <a:buSzPct val="75000"/>
            </a:pPr>
            <a:r>
              <a:rPr lang="pt-BR" sz="2000" dirty="0">
                <a:solidFill>
                  <a:srgbClr val="000066"/>
                </a:solidFill>
                <a:latin typeface="Calibri" panose="020F0502020204030204" pitchFamily="34" charset="0"/>
                <a:cs typeface="Calibri" panose="020F0502020204030204" pitchFamily="34" charset="0"/>
              </a:rPr>
              <a:t>(Não pode conter novas definições nem resultados)</a:t>
            </a:r>
          </a:p>
          <a:p>
            <a:pPr eaLnBrk="1" hangingPunct="1">
              <a:spcBef>
                <a:spcPct val="20000"/>
              </a:spcBef>
              <a:buClr>
                <a:schemeClr val="bg2"/>
              </a:buClr>
              <a:buSzPct val="75000"/>
            </a:pPr>
            <a:endParaRPr lang="pt-BR" sz="2000" dirty="0">
              <a:solidFill>
                <a:srgbClr val="6C0000"/>
              </a:solidFill>
              <a:latin typeface="IBM Plex Sans" panose="020B0503050203000203" pitchFamily="34" charset="77"/>
            </a:endParaRPr>
          </a:p>
        </p:txBody>
      </p:sp>
      <p:pic>
        <p:nvPicPr>
          <p:cNvPr id="3" name="Picture 2">
            <a:extLst>
              <a:ext uri="{FF2B5EF4-FFF2-40B4-BE49-F238E27FC236}">
                <a16:creationId xmlns:a16="http://schemas.microsoft.com/office/drawing/2014/main" id="{6DAD934A-2824-8A43-A380-23E952FB5F95}"/>
              </a:ext>
            </a:extLst>
          </p:cNvPr>
          <p:cNvPicPr>
            <a:picLocks noChangeAspect="1"/>
          </p:cNvPicPr>
          <p:nvPr/>
        </p:nvPicPr>
        <p:blipFill>
          <a:blip r:embed="rId2"/>
          <a:stretch>
            <a:fillRect/>
          </a:stretch>
        </p:blipFill>
        <p:spPr>
          <a:xfrm>
            <a:off x="2267744" y="1140270"/>
            <a:ext cx="5400600" cy="2634429"/>
          </a:xfrm>
          <a:prstGeom prst="rect">
            <a:avLst/>
          </a:prstGeom>
        </p:spPr>
      </p:pic>
    </p:spTree>
    <p:extLst>
      <p:ext uri="{BB962C8B-B14F-4D97-AF65-F5344CB8AC3E}">
        <p14:creationId xmlns:p14="http://schemas.microsoft.com/office/powerpoint/2010/main" val="1351354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ítulo 1"/>
          <p:cNvSpPr>
            <a:spLocks noGrp="1"/>
          </p:cNvSpPr>
          <p:nvPr>
            <p:ph type="title"/>
          </p:nvPr>
        </p:nvSpPr>
        <p:spPr/>
        <p:txBody>
          <a:bodyPr/>
          <a:lstStyle/>
          <a:p>
            <a:pPr eaLnBrk="1" hangingPunct="1"/>
            <a:r>
              <a:rPr lang="pt-BR">
                <a:latin typeface="Calibri" charset="0"/>
              </a:rPr>
              <a:t>Tudo começa com uma folha em branco...</a:t>
            </a:r>
          </a:p>
        </p:txBody>
      </p:sp>
      <p:sp>
        <p:nvSpPr>
          <p:cNvPr id="5" name="CaixaDeTexto 4"/>
          <p:cNvSpPr txBox="1"/>
          <p:nvPr/>
        </p:nvSpPr>
        <p:spPr>
          <a:xfrm>
            <a:off x="1295400" y="5867400"/>
            <a:ext cx="6553200" cy="830263"/>
          </a:xfrm>
          <a:prstGeom prst="rect">
            <a:avLst/>
          </a:prstGeom>
          <a:solidFill>
            <a:schemeClr val="accent6">
              <a:lumMod val="40000"/>
              <a:lumOff val="60000"/>
            </a:schemeClr>
          </a:solidFill>
        </p:spPr>
        <p:txBody>
          <a:bodyPr>
            <a:spAutoFit/>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defRPr/>
            </a:pPr>
            <a:r>
              <a:rPr lang="pt-BR" sz="2400">
                <a:solidFill>
                  <a:srgbClr val="000066"/>
                </a:solidFill>
                <a:latin typeface="Calibri" charset="0"/>
                <a:cs typeface="+mn-cs"/>
              </a:rPr>
              <a:t>Aprofundamento progressivo: é preciso mergulhar cada vez mais fundo, sem medo!</a:t>
            </a:r>
          </a:p>
        </p:txBody>
      </p:sp>
      <p:pic>
        <p:nvPicPr>
          <p:cNvPr id="7171" name="Picture 8" descr="File:Diving off a deck into the Great South Bay of Long Island.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71600" y="10668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614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35220" y="5680424"/>
            <a:ext cx="1608780" cy="1169551"/>
          </a:xfrm>
          <a:prstGeom prst="rect">
            <a:avLst/>
          </a:prstGeom>
          <a:solidFill>
            <a:srgbClr val="D6D6EB"/>
          </a:solidFill>
        </p:spPr>
        <p:txBody>
          <a:bodyPr wrap="square">
            <a:spAutoFit/>
          </a:bodyPr>
          <a:lstStyle/>
          <a:p>
            <a:r>
              <a:rPr lang="en-US" dirty="0" err="1">
                <a:solidFill>
                  <a:srgbClr val="000090"/>
                </a:solidFill>
              </a:rPr>
              <a:t>fonte</a:t>
            </a:r>
            <a:r>
              <a:rPr lang="en-US" dirty="0">
                <a:solidFill>
                  <a:srgbClr val="000090"/>
                </a:solidFill>
              </a:rPr>
              <a:t>: </a:t>
            </a:r>
          </a:p>
          <a:p>
            <a:r>
              <a:rPr lang="en-US" dirty="0">
                <a:solidFill>
                  <a:srgbClr val="000090"/>
                </a:solidFill>
              </a:rPr>
              <a:t>"Scientific Writing: easy when you know how” (Peat et al.)</a:t>
            </a:r>
          </a:p>
        </p:txBody>
      </p:sp>
      <p:pic>
        <p:nvPicPr>
          <p:cNvPr id="4" name="Picture 3"/>
          <p:cNvPicPr>
            <a:picLocks noChangeAspect="1"/>
          </p:cNvPicPr>
          <p:nvPr/>
        </p:nvPicPr>
        <p:blipFill>
          <a:blip r:embed="rId2"/>
          <a:stretch>
            <a:fillRect/>
          </a:stretch>
        </p:blipFill>
        <p:spPr>
          <a:xfrm>
            <a:off x="755576" y="277872"/>
            <a:ext cx="6668723" cy="6574057"/>
          </a:xfrm>
          <a:prstGeom prst="rect">
            <a:avLst/>
          </a:prstGeom>
          <a:ln>
            <a:solidFill>
              <a:schemeClr val="tx1"/>
            </a:solidFill>
          </a:ln>
        </p:spPr>
      </p:pic>
    </p:spTree>
    <p:extLst>
      <p:ext uri="{BB962C8B-B14F-4D97-AF65-F5344CB8AC3E}">
        <p14:creationId xmlns:p14="http://schemas.microsoft.com/office/powerpoint/2010/main" val="1304607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pt-BR">
                <a:latin typeface="Calibri" charset="0"/>
              </a:rPr>
              <a:t>Escrever por parágrafos</a:t>
            </a:r>
          </a:p>
        </p:txBody>
      </p:sp>
      <p:sp>
        <p:nvSpPr>
          <p:cNvPr id="32771" name="Rectangle 3"/>
          <p:cNvSpPr>
            <a:spLocks noGrp="1" noChangeArrowheads="1"/>
          </p:cNvSpPr>
          <p:nvPr>
            <p:ph type="body" idx="1"/>
          </p:nvPr>
        </p:nvSpPr>
        <p:spPr>
          <a:xfrm>
            <a:off x="685800" y="1371600"/>
            <a:ext cx="5638800" cy="1295400"/>
          </a:xfrm>
          <a:solidFill>
            <a:schemeClr val="accent6">
              <a:lumMod val="20000"/>
              <a:lumOff val="80000"/>
            </a:schemeClr>
          </a:solidFill>
        </p:spPr>
        <p:txBody>
          <a:bodyPr/>
          <a:lstStyle/>
          <a:p>
            <a:pPr marL="0" indent="0">
              <a:buFont typeface="Wingdings" charset="0"/>
              <a:buNone/>
              <a:defRPr/>
            </a:pPr>
            <a:r>
              <a:rPr lang="pt-BR" sz="2400">
                <a:solidFill>
                  <a:srgbClr val="000066"/>
                </a:solidFill>
                <a:latin typeface="Calibri" charset="0"/>
                <a:cs typeface="+mn-cs"/>
              </a:rPr>
              <a:t>O parágrafo é a unidade básica do texto científico. Cada parágrafo deve conter uma única idéia.</a:t>
            </a:r>
          </a:p>
        </p:txBody>
      </p:sp>
      <p:sp>
        <p:nvSpPr>
          <p:cNvPr id="7" name="Retângulo de cantos arredondados 6"/>
          <p:cNvSpPr/>
          <p:nvPr/>
        </p:nvSpPr>
        <p:spPr bwMode="auto">
          <a:xfrm>
            <a:off x="609600" y="3352800"/>
            <a:ext cx="4419600" cy="3276600"/>
          </a:xfrm>
          <a:prstGeom prst="roundRect">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cs typeface="+mn-cs"/>
            </a:endParaRPr>
          </a:p>
        </p:txBody>
      </p:sp>
      <p:sp>
        <p:nvSpPr>
          <p:cNvPr id="8" name="Retângulo 7"/>
          <p:cNvSpPr/>
          <p:nvPr/>
        </p:nvSpPr>
        <p:spPr bwMode="auto">
          <a:xfrm>
            <a:off x="1066800" y="3810000"/>
            <a:ext cx="3200400" cy="45720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algn="ctr">
              <a:spcBef>
                <a:spcPts val="600"/>
              </a:spcBef>
              <a:spcAft>
                <a:spcPts val="600"/>
              </a:spcAft>
              <a:defRPr/>
            </a:pPr>
            <a:r>
              <a:rPr lang="pt-BR" sz="2400">
                <a:solidFill>
                  <a:srgbClr val="6C0000"/>
                </a:solidFill>
                <a:latin typeface="Calibri" charset="0"/>
                <a:cs typeface="+mn-cs"/>
              </a:rPr>
              <a:t>tópico</a:t>
            </a:r>
          </a:p>
        </p:txBody>
      </p:sp>
      <p:sp>
        <p:nvSpPr>
          <p:cNvPr id="9" name="Retângulo 8"/>
          <p:cNvSpPr/>
          <p:nvPr/>
        </p:nvSpPr>
        <p:spPr bwMode="auto">
          <a:xfrm>
            <a:off x="1066800" y="4838700"/>
            <a:ext cx="3200400" cy="45720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algn="ctr">
              <a:spcBef>
                <a:spcPts val="600"/>
              </a:spcBef>
              <a:spcAft>
                <a:spcPts val="600"/>
              </a:spcAft>
              <a:defRPr/>
            </a:pPr>
            <a:r>
              <a:rPr lang="pt-BR" sz="2400">
                <a:solidFill>
                  <a:srgbClr val="6C0000"/>
                </a:solidFill>
                <a:latin typeface="Calibri" pitchFamily="34" charset="0"/>
                <a:ea typeface="+mn-ea"/>
                <a:cs typeface="+mn-cs"/>
              </a:rPr>
              <a:t>material de suporte</a:t>
            </a:r>
          </a:p>
        </p:txBody>
      </p:sp>
      <p:sp>
        <p:nvSpPr>
          <p:cNvPr id="10" name="Retângulo 9"/>
          <p:cNvSpPr/>
          <p:nvPr/>
        </p:nvSpPr>
        <p:spPr bwMode="auto">
          <a:xfrm>
            <a:off x="1066800" y="5867400"/>
            <a:ext cx="3200400" cy="45720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algn="ctr">
              <a:spcBef>
                <a:spcPts val="600"/>
              </a:spcBef>
              <a:spcAft>
                <a:spcPts val="600"/>
              </a:spcAft>
              <a:defRPr/>
            </a:pPr>
            <a:r>
              <a:rPr lang="pt-BR" sz="2400">
                <a:solidFill>
                  <a:srgbClr val="6C0000"/>
                </a:solidFill>
                <a:latin typeface="Calibri" pitchFamily="34" charset="0"/>
                <a:ea typeface="+mn-ea"/>
                <a:cs typeface="+mn-cs"/>
              </a:rPr>
              <a:t>conclusão</a:t>
            </a:r>
          </a:p>
        </p:txBody>
      </p:sp>
      <p:sp>
        <p:nvSpPr>
          <p:cNvPr id="11" name="Seta para baixo 10"/>
          <p:cNvSpPr/>
          <p:nvPr/>
        </p:nvSpPr>
        <p:spPr bwMode="auto">
          <a:xfrm>
            <a:off x="2438400" y="4343400"/>
            <a:ext cx="381000" cy="457200"/>
          </a:xfrm>
          <a:prstGeom prst="downArrow">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cs typeface="+mn-cs"/>
            </a:endParaRPr>
          </a:p>
        </p:txBody>
      </p:sp>
      <p:sp>
        <p:nvSpPr>
          <p:cNvPr id="12" name="Seta para baixo 11"/>
          <p:cNvSpPr/>
          <p:nvPr/>
        </p:nvSpPr>
        <p:spPr bwMode="auto">
          <a:xfrm>
            <a:off x="2438400" y="5334000"/>
            <a:ext cx="381000" cy="457200"/>
          </a:xfrm>
          <a:prstGeom prst="downArrow">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cs typeface="+mn-cs"/>
            </a:endParaRPr>
          </a:p>
        </p:txBody>
      </p:sp>
      <p:sp>
        <p:nvSpPr>
          <p:cNvPr id="63497" name="Retângulo 12"/>
          <p:cNvSpPr>
            <a:spLocks noChangeArrowheads="1"/>
          </p:cNvSpPr>
          <p:nvPr/>
        </p:nvSpPr>
        <p:spPr bwMode="auto">
          <a:xfrm>
            <a:off x="1905000" y="2895600"/>
            <a:ext cx="1373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ts val="600"/>
              </a:spcBef>
              <a:spcAft>
                <a:spcPts val="600"/>
              </a:spcAft>
            </a:pPr>
            <a:r>
              <a:rPr lang="pt-BR" sz="2400">
                <a:solidFill>
                  <a:srgbClr val="6C0000"/>
                </a:solidFill>
                <a:latin typeface="Calibri" charset="0"/>
              </a:rPr>
              <a:t>Parágrafo</a:t>
            </a:r>
            <a:endParaRPr lang="pt-BR" sz="2000">
              <a:solidFill>
                <a:srgbClr val="6C0000"/>
              </a:solidFill>
              <a:latin typeface="Calibri" charset="0"/>
            </a:endParaRPr>
          </a:p>
        </p:txBody>
      </p:sp>
      <p:sp>
        <p:nvSpPr>
          <p:cNvPr id="14" name="Rectangle 3"/>
          <p:cNvSpPr txBox="1">
            <a:spLocks noChangeArrowheads="1"/>
          </p:cNvSpPr>
          <p:nvPr/>
        </p:nvSpPr>
        <p:spPr bwMode="auto">
          <a:xfrm>
            <a:off x="5257800" y="3810000"/>
            <a:ext cx="3124200" cy="457200"/>
          </a:xfrm>
          <a:prstGeom prst="rect">
            <a:avLst/>
          </a:prstGeom>
          <a:solidFill>
            <a:schemeClr val="bg1">
              <a:lumMod val="85000"/>
            </a:schemeClr>
          </a:solidFill>
          <a:ln w="9525">
            <a:noFill/>
            <a:miter lim="800000"/>
            <a:headEnd/>
            <a:tailEnd/>
          </a:ln>
        </p:spPr>
        <p:txBody>
          <a:bodyPr/>
          <a:lstStyle/>
          <a:p>
            <a:pPr algn="ctr" eaLnBrk="0" hangingPunct="0">
              <a:spcBef>
                <a:spcPct val="20000"/>
              </a:spcBef>
              <a:buClr>
                <a:schemeClr val="bg2"/>
              </a:buClr>
              <a:buSzPct val="75000"/>
              <a:buFont typeface="Wingdings" pitchFamily="2" charset="2"/>
              <a:buNone/>
              <a:defRPr/>
            </a:pPr>
            <a:r>
              <a:rPr lang="pt-BR" sz="2000" kern="0">
                <a:solidFill>
                  <a:srgbClr val="000066"/>
                </a:solidFill>
                <a:latin typeface="Calibri" pitchFamily="34" charset="0"/>
                <a:ea typeface="+mn-ea"/>
                <a:cs typeface="+mn-cs"/>
              </a:rPr>
              <a:t>apresenta o assunto</a:t>
            </a:r>
          </a:p>
        </p:txBody>
      </p:sp>
      <p:sp>
        <p:nvSpPr>
          <p:cNvPr id="15" name="Rectangle 3"/>
          <p:cNvSpPr txBox="1">
            <a:spLocks noChangeArrowheads="1"/>
          </p:cNvSpPr>
          <p:nvPr/>
        </p:nvSpPr>
        <p:spPr bwMode="auto">
          <a:xfrm>
            <a:off x="5257800" y="4876800"/>
            <a:ext cx="3124200" cy="457200"/>
          </a:xfrm>
          <a:prstGeom prst="rect">
            <a:avLst/>
          </a:prstGeom>
          <a:solidFill>
            <a:schemeClr val="bg1">
              <a:lumMod val="85000"/>
            </a:schemeClr>
          </a:solidFill>
          <a:ln w="9525">
            <a:noFill/>
            <a:miter lim="800000"/>
            <a:headEnd/>
            <a:tailEnd/>
          </a:ln>
        </p:spPr>
        <p:txBody>
          <a:bodyPr/>
          <a:lstStyle>
            <a:lvl1pPr eaLnBrk="0" hangingPunct="0">
              <a:defRPr sz="1400">
                <a:solidFill>
                  <a:schemeClr val="tx1"/>
                </a:solidFill>
                <a:latin typeface="Arial" charset="0"/>
                <a:ea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a:spcBef>
                <a:spcPct val="20000"/>
              </a:spcBef>
              <a:buClr>
                <a:schemeClr val="bg2"/>
              </a:buClr>
              <a:buSzPct val="75000"/>
              <a:buFont typeface="Wingdings" charset="0"/>
              <a:buNone/>
              <a:defRPr/>
            </a:pPr>
            <a:r>
              <a:rPr lang="pt-BR" sz="2000">
                <a:solidFill>
                  <a:srgbClr val="000066"/>
                </a:solidFill>
                <a:latin typeface="Calibri" charset="0"/>
                <a:cs typeface="+mn-cs"/>
              </a:rPr>
              <a:t>desenvolve as idéias</a:t>
            </a:r>
          </a:p>
        </p:txBody>
      </p:sp>
      <p:sp>
        <p:nvSpPr>
          <p:cNvPr id="16" name="Rectangle 3"/>
          <p:cNvSpPr txBox="1">
            <a:spLocks noChangeArrowheads="1"/>
          </p:cNvSpPr>
          <p:nvPr/>
        </p:nvSpPr>
        <p:spPr bwMode="auto">
          <a:xfrm>
            <a:off x="5257800" y="5943600"/>
            <a:ext cx="3124200" cy="457200"/>
          </a:xfrm>
          <a:prstGeom prst="rect">
            <a:avLst/>
          </a:prstGeom>
          <a:solidFill>
            <a:schemeClr val="bg1">
              <a:lumMod val="85000"/>
            </a:schemeClr>
          </a:solidFill>
          <a:ln w="9525">
            <a:noFill/>
            <a:miter lim="800000"/>
            <a:headEnd/>
            <a:tailEnd/>
          </a:ln>
        </p:spPr>
        <p:txBody>
          <a:bodyPr/>
          <a:lstStyle/>
          <a:p>
            <a:pPr algn="ctr" eaLnBrk="0" hangingPunct="0">
              <a:spcBef>
                <a:spcPct val="20000"/>
              </a:spcBef>
              <a:buClr>
                <a:schemeClr val="bg2"/>
              </a:buClr>
              <a:buSzPct val="75000"/>
              <a:buFont typeface="Wingdings" pitchFamily="2" charset="2"/>
              <a:buNone/>
              <a:defRPr/>
            </a:pPr>
            <a:r>
              <a:rPr lang="pt-BR" sz="2000" kern="0">
                <a:solidFill>
                  <a:srgbClr val="000066"/>
                </a:solidFill>
                <a:latin typeface="Calibri" pitchFamily="34" charset="0"/>
                <a:ea typeface="+mn-ea"/>
                <a:cs typeface="+mn-cs"/>
              </a:rPr>
              <a:t>completa o argumento.</a:t>
            </a:r>
          </a:p>
        </p:txBody>
      </p:sp>
      <p:pic>
        <p:nvPicPr>
          <p:cNvPr id="635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33400"/>
            <a:ext cx="2201863"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227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pt-BR">
                <a:latin typeface="Calibri" charset="0"/>
              </a:rPr>
              <a:t>Parágrafo: o antigo antes do novo</a:t>
            </a:r>
          </a:p>
        </p:txBody>
      </p:sp>
      <p:sp>
        <p:nvSpPr>
          <p:cNvPr id="7" name="Retângulo de cantos arredondados 6"/>
          <p:cNvSpPr/>
          <p:nvPr/>
        </p:nvSpPr>
        <p:spPr bwMode="auto">
          <a:xfrm>
            <a:off x="762000" y="1676400"/>
            <a:ext cx="4419600" cy="5029200"/>
          </a:xfrm>
          <a:prstGeom prst="roundRect">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cs typeface="+mn-cs"/>
            </a:endParaRPr>
          </a:p>
        </p:txBody>
      </p:sp>
      <p:sp>
        <p:nvSpPr>
          <p:cNvPr id="8" name="Retângulo 7"/>
          <p:cNvSpPr/>
          <p:nvPr/>
        </p:nvSpPr>
        <p:spPr bwMode="auto">
          <a:xfrm>
            <a:off x="1066800" y="2057400"/>
            <a:ext cx="3352800" cy="76200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algn="ctr">
              <a:defRPr/>
            </a:pPr>
            <a:r>
              <a:rPr lang="pt-BR" sz="2000">
                <a:solidFill>
                  <a:srgbClr val="6C0000"/>
                </a:solidFill>
                <a:latin typeface="Calibri" charset="0"/>
                <a:cs typeface="+mn-cs"/>
              </a:rPr>
              <a:t>Tópico (antigo)</a:t>
            </a:r>
          </a:p>
          <a:p>
            <a:pPr algn="ctr">
              <a:defRPr/>
            </a:pPr>
            <a:r>
              <a:rPr lang="pt-BR" sz="2000">
                <a:solidFill>
                  <a:srgbClr val="6C0000"/>
                </a:solidFill>
                <a:latin typeface="Calibri" charset="0"/>
                <a:cs typeface="+mn-cs"/>
              </a:rPr>
              <a:t>liga com parágrafos anteriores </a:t>
            </a:r>
          </a:p>
          <a:p>
            <a:pPr algn="ctr">
              <a:defRPr/>
            </a:pPr>
            <a:endParaRPr lang="pt-BR" sz="2000">
              <a:solidFill>
                <a:srgbClr val="6C0000"/>
              </a:solidFill>
              <a:latin typeface="Calibri" charset="0"/>
              <a:cs typeface="+mn-cs"/>
            </a:endParaRPr>
          </a:p>
        </p:txBody>
      </p:sp>
      <p:sp>
        <p:nvSpPr>
          <p:cNvPr id="9" name="Retângulo 8"/>
          <p:cNvSpPr/>
          <p:nvPr/>
        </p:nvSpPr>
        <p:spPr bwMode="auto">
          <a:xfrm>
            <a:off x="1143000" y="3581400"/>
            <a:ext cx="3276600" cy="83820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algn="ctr">
              <a:defRPr/>
            </a:pPr>
            <a:r>
              <a:rPr lang="pt-BR" sz="2000">
                <a:solidFill>
                  <a:srgbClr val="6C0000"/>
                </a:solidFill>
                <a:latin typeface="Calibri" charset="0"/>
                <a:cs typeface="+mn-cs"/>
              </a:rPr>
              <a:t>material de suporte</a:t>
            </a:r>
          </a:p>
          <a:p>
            <a:pPr algn="ctr">
              <a:defRPr/>
            </a:pPr>
            <a:r>
              <a:rPr lang="pt-BR" sz="2000">
                <a:solidFill>
                  <a:srgbClr val="6C0000"/>
                </a:solidFill>
                <a:latin typeface="Calibri" charset="0"/>
                <a:cs typeface="+mn-cs"/>
              </a:rPr>
              <a:t>(faz sequência lógica)</a:t>
            </a:r>
          </a:p>
        </p:txBody>
      </p:sp>
      <p:sp>
        <p:nvSpPr>
          <p:cNvPr id="10" name="Retângulo 9"/>
          <p:cNvSpPr/>
          <p:nvPr/>
        </p:nvSpPr>
        <p:spPr bwMode="auto">
          <a:xfrm>
            <a:off x="1143000" y="5334000"/>
            <a:ext cx="3200400" cy="1066800"/>
          </a:xfrm>
          <a:prstGeom prst="rect">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algn="ctr">
              <a:defRPr/>
            </a:pPr>
            <a:r>
              <a:rPr lang="pt-BR" sz="2000">
                <a:solidFill>
                  <a:srgbClr val="6C0000"/>
                </a:solidFill>
                <a:latin typeface="Calibri" charset="0"/>
                <a:cs typeface="+mn-cs"/>
              </a:rPr>
              <a:t>conclusão (novo)</a:t>
            </a:r>
          </a:p>
          <a:p>
            <a:pPr algn="ctr">
              <a:defRPr/>
            </a:pPr>
            <a:r>
              <a:rPr lang="pt-BR" sz="2000">
                <a:solidFill>
                  <a:srgbClr val="6C0000"/>
                </a:solidFill>
                <a:latin typeface="Calibri" charset="0"/>
                <a:cs typeface="+mn-cs"/>
              </a:rPr>
              <a:t>contém frase mais importante</a:t>
            </a:r>
          </a:p>
          <a:p>
            <a:pPr algn="ctr">
              <a:defRPr/>
            </a:pPr>
            <a:r>
              <a:rPr lang="pt-BR" sz="2000">
                <a:solidFill>
                  <a:srgbClr val="6C0000"/>
                </a:solidFill>
                <a:latin typeface="Calibri" charset="0"/>
                <a:cs typeface="+mn-cs"/>
              </a:rPr>
              <a:t>liga com próximo parágrafo</a:t>
            </a:r>
          </a:p>
          <a:p>
            <a:pPr algn="ctr">
              <a:defRPr/>
            </a:pPr>
            <a:endParaRPr lang="pt-BR" sz="2000">
              <a:solidFill>
                <a:srgbClr val="6C0000"/>
              </a:solidFill>
              <a:latin typeface="Calibri" charset="0"/>
              <a:cs typeface="+mn-cs"/>
            </a:endParaRPr>
          </a:p>
          <a:p>
            <a:pPr algn="ctr">
              <a:defRPr/>
            </a:pPr>
            <a:endParaRPr lang="pt-BR" sz="2000">
              <a:solidFill>
                <a:srgbClr val="6C0000"/>
              </a:solidFill>
              <a:latin typeface="Calibri" charset="0"/>
              <a:cs typeface="+mn-cs"/>
            </a:endParaRPr>
          </a:p>
          <a:p>
            <a:pPr algn="ctr">
              <a:defRPr/>
            </a:pPr>
            <a:endParaRPr lang="pt-BR" sz="2000">
              <a:solidFill>
                <a:srgbClr val="6C0000"/>
              </a:solidFill>
              <a:latin typeface="Calibri" charset="0"/>
              <a:cs typeface="+mn-cs"/>
            </a:endParaRPr>
          </a:p>
        </p:txBody>
      </p:sp>
      <p:sp>
        <p:nvSpPr>
          <p:cNvPr id="11" name="Seta para baixo 10"/>
          <p:cNvSpPr/>
          <p:nvPr/>
        </p:nvSpPr>
        <p:spPr bwMode="auto">
          <a:xfrm>
            <a:off x="2590800" y="2971800"/>
            <a:ext cx="381000" cy="457200"/>
          </a:xfrm>
          <a:prstGeom prst="downArrow">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cs typeface="+mn-cs"/>
            </a:endParaRPr>
          </a:p>
        </p:txBody>
      </p:sp>
      <p:sp>
        <p:nvSpPr>
          <p:cNvPr id="12" name="Seta para baixo 11"/>
          <p:cNvSpPr/>
          <p:nvPr/>
        </p:nvSpPr>
        <p:spPr bwMode="auto">
          <a:xfrm>
            <a:off x="2590800" y="4724400"/>
            <a:ext cx="381000" cy="457200"/>
          </a:xfrm>
          <a:prstGeom prst="downArrow">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cs typeface="+mn-cs"/>
            </a:endParaRPr>
          </a:p>
        </p:txBody>
      </p:sp>
      <p:sp>
        <p:nvSpPr>
          <p:cNvPr id="65544" name="Retângulo 12"/>
          <p:cNvSpPr>
            <a:spLocks noChangeArrowheads="1"/>
          </p:cNvSpPr>
          <p:nvPr/>
        </p:nvSpPr>
        <p:spPr bwMode="auto">
          <a:xfrm>
            <a:off x="2057400" y="1219200"/>
            <a:ext cx="1373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ts val="600"/>
              </a:spcBef>
              <a:spcAft>
                <a:spcPts val="600"/>
              </a:spcAft>
            </a:pPr>
            <a:r>
              <a:rPr lang="pt-BR" sz="2400">
                <a:solidFill>
                  <a:srgbClr val="6C0000"/>
                </a:solidFill>
                <a:latin typeface="Calibri" charset="0"/>
              </a:rPr>
              <a:t>Parágrafo</a:t>
            </a:r>
            <a:endParaRPr lang="pt-BR" sz="2000">
              <a:solidFill>
                <a:srgbClr val="6C0000"/>
              </a:solidFill>
              <a:latin typeface="Calibri" charset="0"/>
            </a:endParaRPr>
          </a:p>
        </p:txBody>
      </p:sp>
      <p:pic>
        <p:nvPicPr>
          <p:cNvPr id="65545" name="Picture 6" descr="http://ipt.olhares.com/data/big/95/95666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38800" y="4191000"/>
            <a:ext cx="30480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18163" y="1143000"/>
            <a:ext cx="323056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eta para baixo 19"/>
          <p:cNvSpPr/>
          <p:nvPr/>
        </p:nvSpPr>
        <p:spPr bwMode="auto">
          <a:xfrm>
            <a:off x="7010400" y="3657600"/>
            <a:ext cx="381000" cy="457200"/>
          </a:xfrm>
          <a:prstGeom prst="downArrow">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cs typeface="+mn-cs"/>
            </a:endParaRPr>
          </a:p>
        </p:txBody>
      </p:sp>
    </p:spTree>
    <p:extLst>
      <p:ext uri="{BB962C8B-B14F-4D97-AF65-F5344CB8AC3E}">
        <p14:creationId xmlns:p14="http://schemas.microsoft.com/office/powerpoint/2010/main" val="1497886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pt-BR">
                <a:latin typeface="Calibri" charset="0"/>
              </a:rPr>
              <a:t>Parágrafo: o antigo antes do novo...</a:t>
            </a:r>
          </a:p>
        </p:txBody>
      </p:sp>
      <p:sp>
        <p:nvSpPr>
          <p:cNvPr id="4" name="Retângulo 3"/>
          <p:cNvSpPr/>
          <p:nvPr/>
        </p:nvSpPr>
        <p:spPr>
          <a:xfrm>
            <a:off x="762000" y="3581400"/>
            <a:ext cx="7543800" cy="1323439"/>
          </a:xfrm>
          <a:prstGeom prst="rect">
            <a:avLst/>
          </a:prstGeom>
          <a:solidFill>
            <a:schemeClr val="bg1">
              <a:lumMod val="85000"/>
            </a:schemeClr>
          </a:solidFill>
        </p:spPr>
        <p:txBody>
          <a:bodyPr>
            <a:spAutoFit/>
          </a:bodyPr>
          <a:lstStyle/>
          <a:p>
            <a:pPr>
              <a:defRPr/>
            </a:pPr>
            <a:r>
              <a:rPr lang="pt-BR" sz="2000">
                <a:solidFill>
                  <a:srgbClr val="000066"/>
                </a:solidFill>
                <a:latin typeface="Georgia"/>
                <a:ea typeface="+mn-ea"/>
                <a:cs typeface="Georgia"/>
              </a:rPr>
              <a:t>Nos estudos anteriores, Fulano et al (1999) abordaram o problema de exclusão social sob o ponto de vista de ....Seus resultados não incluem tal visão.... Em nosso trabalho, a abordagem adotada permite....</a:t>
            </a:r>
          </a:p>
        </p:txBody>
      </p:sp>
      <p:sp>
        <p:nvSpPr>
          <p:cNvPr id="5" name="Retângulo 4"/>
          <p:cNvSpPr/>
          <p:nvPr/>
        </p:nvSpPr>
        <p:spPr>
          <a:xfrm>
            <a:off x="762000" y="5181600"/>
            <a:ext cx="7620000" cy="1015663"/>
          </a:xfrm>
          <a:prstGeom prst="rect">
            <a:avLst/>
          </a:prstGeom>
          <a:solidFill>
            <a:schemeClr val="bg1">
              <a:lumMod val="85000"/>
            </a:schemeClr>
          </a:solidFill>
        </p:spPr>
        <p:txBody>
          <a:bodyPr>
            <a:spAutoFit/>
          </a:bodyPr>
          <a:lstStyle/>
          <a:p>
            <a:pPr marL="0" lvl="1">
              <a:defRPr/>
            </a:pPr>
            <a:r>
              <a:rPr lang="pt-BR" sz="2000">
                <a:solidFill>
                  <a:srgbClr val="000066"/>
                </a:solidFill>
                <a:latin typeface="Georgia"/>
                <a:cs typeface="Georgia"/>
              </a:rPr>
              <a:t>Como vimos anteriormente, a caracterização da ocupação da Amazônia é feita considerando....No entanto, é possível incluir com os dados de sensoriamento remoto uma nova perspectiva...</a:t>
            </a:r>
          </a:p>
        </p:txBody>
      </p:sp>
      <p:pic>
        <p:nvPicPr>
          <p:cNvPr id="67588"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1117600"/>
            <a:ext cx="27432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6" descr="http://ipt.olhares.com/data/big/95/956660.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57800" y="990600"/>
            <a:ext cx="2819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Seta para a direita 8"/>
          <p:cNvSpPr>
            <a:spLocks noChangeArrowheads="1"/>
          </p:cNvSpPr>
          <p:nvPr/>
        </p:nvSpPr>
        <p:spPr bwMode="auto">
          <a:xfrm>
            <a:off x="4038600" y="1981200"/>
            <a:ext cx="609600" cy="381000"/>
          </a:xfrm>
          <a:prstGeom prst="rightArrow">
            <a:avLst>
              <a:gd name="adj1" fmla="val 50000"/>
              <a:gd name="adj2" fmla="val 50000"/>
            </a:avLst>
          </a:prstGeom>
          <a:solidFill>
            <a:schemeClr val="accent1"/>
          </a:solidFill>
          <a:ln w="9525">
            <a:solidFill>
              <a:schemeClr val="tx1"/>
            </a:solidFill>
            <a:miter lim="800000"/>
            <a:headEnd/>
            <a:tailEnd/>
          </a:ln>
        </p:spPr>
        <p:txBody>
          <a:bodyPr wrap="none"/>
          <a:lstStyle/>
          <a:p>
            <a:endParaRPr lang="en-US"/>
          </a:p>
        </p:txBody>
      </p:sp>
    </p:spTree>
    <p:extLst>
      <p:ext uri="{BB962C8B-B14F-4D97-AF65-F5344CB8AC3E}">
        <p14:creationId xmlns:p14="http://schemas.microsoft.com/office/powerpoint/2010/main" val="3804863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ítulo 1"/>
          <p:cNvSpPr>
            <a:spLocks noGrp="1"/>
          </p:cNvSpPr>
          <p:nvPr>
            <p:ph type="title"/>
          </p:nvPr>
        </p:nvSpPr>
        <p:spPr/>
        <p:txBody>
          <a:bodyPr/>
          <a:lstStyle/>
          <a:p>
            <a:r>
              <a:rPr lang="pt-BR">
                <a:latin typeface="Calibri" charset="0"/>
              </a:rPr>
              <a:t>Uma escultura é um exercício de cortar  </a:t>
            </a:r>
          </a:p>
        </p:txBody>
      </p:sp>
      <p:pic>
        <p:nvPicPr>
          <p:cNvPr id="101378" name="Picture 2" descr="http://claralieu.files.wordpress.com/2008/07/st_matthew00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1219200"/>
            <a:ext cx="2030413"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9" name="Picture 2" descr="File:Michelangelo's Pieta 5450 cropncleaned edi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76800" y="1219200"/>
            <a:ext cx="4076700"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eta para a direita 6"/>
          <p:cNvSpPr/>
          <p:nvPr/>
        </p:nvSpPr>
        <p:spPr bwMode="auto">
          <a:xfrm>
            <a:off x="3124200" y="3581400"/>
            <a:ext cx="1447800" cy="381000"/>
          </a:xfrm>
          <a:prstGeom prst="rightArrow">
            <a:avLst/>
          </a:prstGeom>
          <a:solidFill>
            <a:schemeClr val="accent6">
              <a:lumMod val="40000"/>
              <a:lumOff val="6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cs typeface="+mn-cs"/>
            </a:endParaRPr>
          </a:p>
        </p:txBody>
      </p:sp>
      <p:sp>
        <p:nvSpPr>
          <p:cNvPr id="8" name="Retângulo 7"/>
          <p:cNvSpPr/>
          <p:nvPr/>
        </p:nvSpPr>
        <p:spPr>
          <a:xfrm>
            <a:off x="2971800" y="2667000"/>
            <a:ext cx="1752600" cy="708025"/>
          </a:xfrm>
          <a:prstGeom prst="rect">
            <a:avLst/>
          </a:prstGeom>
          <a:solidFill>
            <a:schemeClr val="bg1">
              <a:lumMod val="85000"/>
            </a:schemeClr>
          </a:solidFill>
        </p:spPr>
        <p:txBody>
          <a:bodyPr>
            <a:spAutoFit/>
          </a:bodyPr>
          <a:lstStyle/>
          <a:p>
            <a:pPr>
              <a:defRPr/>
            </a:pPr>
            <a:r>
              <a:rPr lang="pt-BR" sz="2000">
                <a:solidFill>
                  <a:srgbClr val="000066"/>
                </a:solidFill>
                <a:latin typeface="Cambria" pitchFamily="18" charset="0"/>
                <a:ea typeface="+mn-ea"/>
                <a:cs typeface="Times New Roman" pitchFamily="18" charset="0"/>
              </a:rPr>
              <a:t>Extrair forma da pedra dura</a:t>
            </a:r>
          </a:p>
        </p:txBody>
      </p:sp>
      <p:sp>
        <p:nvSpPr>
          <p:cNvPr id="11" name="Retângulo 10"/>
          <p:cNvSpPr/>
          <p:nvPr/>
        </p:nvSpPr>
        <p:spPr>
          <a:xfrm>
            <a:off x="990600" y="5842000"/>
            <a:ext cx="7543800" cy="1016000"/>
          </a:xfrm>
          <a:prstGeom prst="rect">
            <a:avLst/>
          </a:prstGeom>
          <a:solidFill>
            <a:schemeClr val="accent6">
              <a:lumMod val="40000"/>
              <a:lumOff val="60000"/>
            </a:schemeClr>
          </a:solidFill>
        </p:spPr>
        <p:txBody>
          <a:bodyPr>
            <a:spAutoFit/>
          </a:bodyPr>
          <a:lstStyle/>
          <a:p>
            <a:pPr>
              <a:defRPr/>
            </a:pPr>
            <a:r>
              <a:rPr lang="en-US" sz="2000">
                <a:solidFill>
                  <a:srgbClr val="000066"/>
                </a:solidFill>
                <a:latin typeface="Cambria" charset="0"/>
                <a:cs typeface="Times New Roman" charset="0"/>
              </a:rPr>
              <a:t>“Writing is not like painting where you add. Writing is more like a sculpture where you remove, you eliminate in order to make the work visible.”  (Elie Wiesel)</a:t>
            </a:r>
            <a:endParaRPr lang="pt-BR" sz="2000">
              <a:solidFill>
                <a:srgbClr val="000066"/>
              </a:solidFill>
              <a:latin typeface="Cambria" charset="0"/>
              <a:cs typeface="Times New Roman" charset="0"/>
            </a:endParaRPr>
          </a:p>
        </p:txBody>
      </p:sp>
    </p:spTree>
    <p:extLst>
      <p:ext uri="{BB962C8B-B14F-4D97-AF65-F5344CB8AC3E}">
        <p14:creationId xmlns:p14="http://schemas.microsoft.com/office/powerpoint/2010/main" val="2839173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ítulo 1"/>
          <p:cNvSpPr>
            <a:spLocks noGrp="1"/>
          </p:cNvSpPr>
          <p:nvPr>
            <p:ph type="title"/>
          </p:nvPr>
        </p:nvSpPr>
        <p:spPr/>
        <p:txBody>
          <a:bodyPr/>
          <a:lstStyle/>
          <a:p>
            <a:r>
              <a:rPr lang="pt-BR">
                <a:latin typeface="Calibri" charset="0"/>
              </a:rPr>
              <a:t>Escultura: coesão e clareza</a:t>
            </a:r>
          </a:p>
        </p:txBody>
      </p:sp>
      <p:pic>
        <p:nvPicPr>
          <p:cNvPr id="102402" name="Picture 4" descr="File:HenryMoore RecliningFigure 195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0" y="3957638"/>
            <a:ext cx="5334000"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Picture 5" descr="File:Wood Bodhisattva.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1219200"/>
            <a:ext cx="4673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p:cNvSpPr/>
          <p:nvPr/>
        </p:nvSpPr>
        <p:spPr>
          <a:xfrm>
            <a:off x="609600" y="5029200"/>
            <a:ext cx="3124200" cy="1323975"/>
          </a:xfrm>
          <a:prstGeom prst="rect">
            <a:avLst/>
          </a:prstGeom>
          <a:solidFill>
            <a:schemeClr val="accent6">
              <a:lumMod val="40000"/>
              <a:lumOff val="60000"/>
            </a:schemeClr>
          </a:solidFill>
        </p:spPr>
        <p:txBody>
          <a:bodyPr>
            <a:spAutoFit/>
          </a:bodyPr>
          <a:lstStyle/>
          <a:p>
            <a:pPr>
              <a:defRPr/>
            </a:pPr>
            <a:r>
              <a:rPr lang="pt-BR" sz="2000">
                <a:solidFill>
                  <a:srgbClr val="000066"/>
                </a:solidFill>
                <a:latin typeface="Cambria" charset="0"/>
                <a:cs typeface="Times New Roman" charset="0"/>
              </a:rPr>
              <a:t>A estátua está escondida em um bloco de mármore ou de madeira; o escultor apenas remove o supérfluo</a:t>
            </a:r>
          </a:p>
        </p:txBody>
      </p:sp>
      <p:pic>
        <p:nvPicPr>
          <p:cNvPr id="102405" name="Picture 6" descr="File:Ife sculpture Inv.A96-1-4.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48400" y="152400"/>
            <a:ext cx="268922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8347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229600" cy="609600"/>
          </a:xfrm>
          <a:solidFill>
            <a:schemeClr val="accent2">
              <a:lumMod val="60000"/>
              <a:lumOff val="40000"/>
            </a:schemeClr>
          </a:solidFill>
        </p:spPr>
        <p:txBody>
          <a:bodyPr/>
          <a:lstStyle/>
          <a:p>
            <a:pPr eaLnBrk="1" hangingPunct="1">
              <a:defRPr/>
            </a:pPr>
            <a:r>
              <a:rPr lang="pt-BR" dirty="0">
                <a:ea typeface="+mj-ea"/>
              </a:rPr>
              <a:t>Como convencer seus leitores?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25908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981200"/>
            <a:ext cx="56388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495800"/>
            <a:ext cx="255905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275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229600" cy="609600"/>
          </a:xfrm>
          <a:solidFill>
            <a:schemeClr val="accent2">
              <a:lumMod val="60000"/>
              <a:lumOff val="40000"/>
            </a:schemeClr>
          </a:solidFill>
        </p:spPr>
        <p:txBody>
          <a:bodyPr/>
          <a:lstStyle/>
          <a:p>
            <a:pPr eaLnBrk="1" hangingPunct="1">
              <a:defRPr/>
            </a:pPr>
            <a:r>
              <a:rPr lang="pt-BR" dirty="0">
                <a:ea typeface="+mj-ea"/>
              </a:rPr>
              <a:t>Como construir um bom argumento?</a:t>
            </a:r>
          </a:p>
        </p:txBody>
      </p:sp>
      <p:sp>
        <p:nvSpPr>
          <p:cNvPr id="9" name="Título 1"/>
          <p:cNvSpPr txBox="1">
            <a:spLocks/>
          </p:cNvSpPr>
          <p:nvPr/>
        </p:nvSpPr>
        <p:spPr bwMode="auto">
          <a:xfrm>
            <a:off x="685800" y="3810000"/>
            <a:ext cx="8305800" cy="609600"/>
          </a:xfrm>
          <a:prstGeom prst="rect">
            <a:avLst/>
          </a:prstGeom>
          <a:solidFill>
            <a:schemeClr val="accent2">
              <a:lumMod val="60000"/>
              <a:lumOff val="40000"/>
            </a:schemeClr>
          </a:solidFill>
          <a:ln w="9525">
            <a:noFill/>
            <a:miter lim="800000"/>
            <a:headEnd/>
            <a:tailEnd/>
          </a:ln>
          <a:effectLst/>
        </p:spPr>
        <p:txBody>
          <a:bodyPr anchor="ctr"/>
          <a:lstStyle/>
          <a:p>
            <a:pPr>
              <a:defRPr/>
            </a:pPr>
            <a:r>
              <a:rPr lang="pt-BR" sz="2400" b="1" kern="0" dirty="0">
                <a:solidFill>
                  <a:srgbClr val="003366"/>
                </a:solidFill>
                <a:latin typeface="+mn-lt"/>
                <a:ea typeface="+mj-ea"/>
                <a:cs typeface="+mj-cs"/>
              </a:rPr>
              <a:t>Você trabalhou muito. C</a:t>
            </a:r>
            <a:r>
              <a:rPr lang="pt-BR" sz="2400" b="1" kern="0" dirty="0" err="1">
                <a:solidFill>
                  <a:srgbClr val="003366"/>
                </a:solidFill>
                <a:latin typeface="+mn-lt"/>
                <a:ea typeface="+mj-ea"/>
                <a:cs typeface="+mj-cs"/>
              </a:rPr>
              <a:t>omo</a:t>
            </a:r>
            <a:r>
              <a:rPr lang="pt-BR" sz="2400" b="1" kern="0" dirty="0">
                <a:solidFill>
                  <a:srgbClr val="003366"/>
                </a:solidFill>
                <a:latin typeface="+mn-lt"/>
                <a:ea typeface="+mj-ea"/>
                <a:cs typeface="+mj-cs"/>
              </a:rPr>
              <a:t> convencer os leitores?</a:t>
            </a:r>
          </a:p>
        </p:txBody>
      </p:sp>
      <p:pic>
        <p:nvPicPr>
          <p:cNvPr id="512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0" y="12954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43200" y="4419600"/>
            <a:ext cx="33147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0" y="1295400"/>
            <a:ext cx="4029075" cy="2247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Seta para a direita 14"/>
          <p:cNvSpPr/>
          <p:nvPr/>
        </p:nvSpPr>
        <p:spPr bwMode="auto">
          <a:xfrm>
            <a:off x="3581400" y="2209800"/>
            <a:ext cx="609600" cy="381000"/>
          </a:xfrm>
          <a:prstGeom prst="rightArrow">
            <a:avLst/>
          </a:prstGeom>
          <a:solidFill>
            <a:schemeClr val="accent2">
              <a:lumMod val="60000"/>
              <a:lumOff val="4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endParaRPr>
          </a:p>
        </p:txBody>
      </p:sp>
    </p:spTree>
    <p:extLst>
      <p:ext uri="{BB962C8B-B14F-4D97-AF65-F5344CB8AC3E}">
        <p14:creationId xmlns:p14="http://schemas.microsoft.com/office/powerpoint/2010/main" val="3119173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229600" cy="609600"/>
          </a:xfrm>
          <a:solidFill>
            <a:schemeClr val="accent2">
              <a:lumMod val="60000"/>
              <a:lumOff val="40000"/>
            </a:schemeClr>
          </a:solidFill>
        </p:spPr>
        <p:txBody>
          <a:bodyPr/>
          <a:lstStyle/>
          <a:p>
            <a:pPr eaLnBrk="1" hangingPunct="1">
              <a:defRPr/>
            </a:pPr>
            <a:r>
              <a:rPr lang="pt-BR" dirty="0">
                <a:ea typeface="+mj-ea"/>
              </a:rPr>
              <a:t>Dos resultados aos argumentos</a:t>
            </a:r>
          </a:p>
        </p:txBody>
      </p:sp>
      <p:pic>
        <p:nvPicPr>
          <p:cNvPr id="6147" name="Imagem 3" descr="Estado_da_Floresta_Demonstrativo_1.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24400" y="1295400"/>
            <a:ext cx="40894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8" name="Grupo 15"/>
          <p:cNvGrpSpPr>
            <a:grpSpLocks/>
          </p:cNvGrpSpPr>
          <p:nvPr/>
        </p:nvGrpSpPr>
        <p:grpSpPr bwMode="auto">
          <a:xfrm>
            <a:off x="533400" y="1219200"/>
            <a:ext cx="3352800" cy="3505200"/>
            <a:chOff x="1447800" y="1066800"/>
            <a:chExt cx="6335713" cy="5091113"/>
          </a:xfrm>
        </p:grpSpPr>
        <p:pic>
          <p:nvPicPr>
            <p:cNvPr id="615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6800"/>
              <a:ext cx="6335713"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a:off x="2614748" y="2524039"/>
              <a:ext cx="1676923" cy="403508"/>
            </a:xfrm>
            <a:prstGeom prst="rect">
              <a:avLst/>
            </a:prstGeom>
            <a:noFill/>
            <a:ln w="9525">
              <a:noFill/>
              <a:miter lim="800000"/>
              <a:headEnd/>
              <a:tailEnd/>
            </a:ln>
          </p:spPr>
          <p:txBody>
            <a:bodyPr wrap="none">
              <a:spAutoFit/>
            </a:bodyPr>
            <a:lstStyle/>
            <a:p>
              <a:pPr algn="ctr" eaLnBrk="0" hangingPunct="0">
                <a:defRPr/>
              </a:pPr>
              <a:r>
                <a:rPr lang="de-DE" sz="1200" b="1" dirty="0">
                  <a:solidFill>
                    <a:schemeClr val="bg2"/>
                  </a:solidFill>
                  <a:latin typeface="+mn-lt"/>
                  <a:ea typeface="+mn-ea"/>
                </a:rPr>
                <a:t>Problema</a:t>
              </a:r>
              <a:endParaRPr lang="en-US" sz="1200" b="1" dirty="0">
                <a:solidFill>
                  <a:schemeClr val="bg2"/>
                </a:solidFill>
                <a:latin typeface="+mn-lt"/>
                <a:ea typeface="+mn-ea"/>
              </a:endParaRPr>
            </a:p>
          </p:txBody>
        </p:sp>
        <p:sp>
          <p:nvSpPr>
            <p:cNvPr id="9" name="Text Box 7"/>
            <p:cNvSpPr txBox="1">
              <a:spLocks noChangeArrowheads="1"/>
            </p:cNvSpPr>
            <p:nvPr/>
          </p:nvSpPr>
          <p:spPr bwMode="auto">
            <a:xfrm>
              <a:off x="4327670" y="2505593"/>
              <a:ext cx="2087905" cy="401202"/>
            </a:xfrm>
            <a:prstGeom prst="rect">
              <a:avLst/>
            </a:prstGeom>
            <a:noFill/>
            <a:ln w="9525">
              <a:noFill/>
              <a:miter lim="800000"/>
              <a:headEnd/>
              <a:tailEnd/>
            </a:ln>
          </p:spPr>
          <p:txBody>
            <a:bodyPr>
              <a:spAutoFit/>
            </a:bodyPr>
            <a:lstStyle>
              <a:lvl1pPr eaLnBrk="0" hangingPunct="0">
                <a:defRPr sz="1400">
                  <a:solidFill>
                    <a:schemeClr val="tx1"/>
                  </a:solidFill>
                  <a:latin typeface="Arial" charset="0"/>
                  <a:ea typeface="ヒラギノ角ゴ Pro W3" charset="0"/>
                </a:defRPr>
              </a:lvl1pPr>
              <a:lvl2pPr marL="742950" indent="-285750" eaLnBrk="0" hangingPunct="0">
                <a:defRPr sz="1400">
                  <a:solidFill>
                    <a:schemeClr val="tx1"/>
                  </a:solidFill>
                  <a:latin typeface="Arial" charset="0"/>
                  <a:ea typeface="ヒラギノ角ゴ Pro W3" charset="0"/>
                </a:defRPr>
              </a:lvl2pPr>
              <a:lvl3pPr marL="1143000" indent="-228600" eaLnBrk="0" hangingPunct="0">
                <a:defRPr sz="1400">
                  <a:solidFill>
                    <a:schemeClr val="tx1"/>
                  </a:solidFill>
                  <a:latin typeface="Arial" charset="0"/>
                  <a:ea typeface="ヒラギノ角ゴ Pro W3" charset="0"/>
                </a:defRPr>
              </a:lvl3pPr>
              <a:lvl4pPr marL="1600200" indent="-228600" eaLnBrk="0" hangingPunct="0">
                <a:defRPr sz="1400">
                  <a:solidFill>
                    <a:schemeClr val="tx1"/>
                  </a:solidFill>
                  <a:latin typeface="Arial" charset="0"/>
                  <a:ea typeface="ヒラギノ角ゴ Pro W3" charset="0"/>
                </a:defRPr>
              </a:lvl4pPr>
              <a:lvl5pPr marL="2057400" indent="-228600" eaLnBrk="0" hangingPunct="0">
                <a:defRPr sz="1400">
                  <a:solidFill>
                    <a:schemeClr val="tx1"/>
                  </a:solidFill>
                  <a:latin typeface="Arial" charset="0"/>
                  <a:ea typeface="ヒラギノ角ゴ Pro W3" charset="0"/>
                </a:defRPr>
              </a:lvl5pPr>
              <a:lvl6pPr marL="2514600" indent="-228600" eaLnBrk="0" fontAlgn="base" hangingPunct="0">
                <a:spcBef>
                  <a:spcPct val="0"/>
                </a:spcBef>
                <a:spcAft>
                  <a:spcPct val="0"/>
                </a:spcAft>
                <a:defRPr sz="1400">
                  <a:solidFill>
                    <a:schemeClr val="tx1"/>
                  </a:solidFill>
                  <a:latin typeface="Arial" charset="0"/>
                  <a:ea typeface="ヒラギノ角ゴ Pro W3" charset="0"/>
                </a:defRPr>
              </a:lvl6pPr>
              <a:lvl7pPr marL="2971800" indent="-228600" eaLnBrk="0" fontAlgn="base" hangingPunct="0">
                <a:spcBef>
                  <a:spcPct val="0"/>
                </a:spcBef>
                <a:spcAft>
                  <a:spcPct val="0"/>
                </a:spcAft>
                <a:defRPr sz="1400">
                  <a:solidFill>
                    <a:schemeClr val="tx1"/>
                  </a:solidFill>
                  <a:latin typeface="Arial" charset="0"/>
                  <a:ea typeface="ヒラギノ角ゴ Pro W3" charset="0"/>
                </a:defRPr>
              </a:lvl7pPr>
              <a:lvl8pPr marL="3429000" indent="-228600" eaLnBrk="0" fontAlgn="base" hangingPunct="0">
                <a:spcBef>
                  <a:spcPct val="0"/>
                </a:spcBef>
                <a:spcAft>
                  <a:spcPct val="0"/>
                </a:spcAft>
                <a:defRPr sz="1400">
                  <a:solidFill>
                    <a:schemeClr val="tx1"/>
                  </a:solidFill>
                  <a:latin typeface="Arial" charset="0"/>
                  <a:ea typeface="ヒラギノ角ゴ Pro W3" charset="0"/>
                </a:defRPr>
              </a:lvl8pPr>
              <a:lvl9pPr marL="3886200" indent="-228600" eaLnBrk="0" fontAlgn="base" hangingPunct="0">
                <a:spcBef>
                  <a:spcPct val="0"/>
                </a:spcBef>
                <a:spcAft>
                  <a:spcPct val="0"/>
                </a:spcAft>
                <a:defRPr sz="1400">
                  <a:solidFill>
                    <a:schemeClr val="tx1"/>
                  </a:solidFill>
                  <a:latin typeface="Arial" charset="0"/>
                  <a:ea typeface="ヒラギノ角ゴ Pro W3" charset="0"/>
                </a:defRPr>
              </a:lvl9pPr>
            </a:lstStyle>
            <a:p>
              <a:pPr algn="ctr"/>
              <a:r>
                <a:rPr lang="de-DE" sz="1200" b="1">
                  <a:solidFill>
                    <a:schemeClr val="bg2"/>
                  </a:solidFill>
                  <a:latin typeface="Humnst777 BT" charset="0"/>
                </a:rPr>
                <a:t>Hipótese</a:t>
              </a:r>
              <a:endParaRPr lang="en-US" sz="1200" b="1">
                <a:solidFill>
                  <a:schemeClr val="bg2"/>
                </a:solidFill>
                <a:latin typeface="Humnst777 BT" charset="0"/>
              </a:endParaRPr>
            </a:p>
          </p:txBody>
        </p:sp>
        <p:sp>
          <p:nvSpPr>
            <p:cNvPr id="10" name="Text Box 8"/>
            <p:cNvSpPr txBox="1">
              <a:spLocks noChangeArrowheads="1"/>
            </p:cNvSpPr>
            <p:nvPr/>
          </p:nvSpPr>
          <p:spPr bwMode="auto">
            <a:xfrm>
              <a:off x="4543660" y="4059673"/>
              <a:ext cx="2231899" cy="403508"/>
            </a:xfrm>
            <a:prstGeom prst="rect">
              <a:avLst/>
            </a:prstGeom>
            <a:noFill/>
            <a:ln w="9525">
              <a:noFill/>
              <a:miter lim="800000"/>
              <a:headEnd/>
              <a:tailEnd/>
            </a:ln>
          </p:spPr>
          <p:txBody>
            <a:bodyPr>
              <a:spAutoFit/>
            </a:bodyPr>
            <a:lstStyle/>
            <a:p>
              <a:pPr algn="ctr" eaLnBrk="0" hangingPunct="0">
                <a:defRPr/>
              </a:pPr>
              <a:r>
                <a:rPr lang="de-DE" sz="1200" b="1" dirty="0">
                  <a:solidFill>
                    <a:schemeClr val="bg2"/>
                  </a:solidFill>
                  <a:latin typeface="+mn-lt"/>
                  <a:ea typeface="+mn-ea"/>
                </a:rPr>
                <a:t>Experimento</a:t>
              </a:r>
              <a:endParaRPr lang="en-US" sz="1200" b="1" dirty="0">
                <a:solidFill>
                  <a:schemeClr val="bg2"/>
                </a:solidFill>
                <a:latin typeface="+mn-lt"/>
                <a:ea typeface="+mn-ea"/>
              </a:endParaRPr>
            </a:p>
          </p:txBody>
        </p:sp>
        <p:sp>
          <p:nvSpPr>
            <p:cNvPr id="11" name="Text Box 9"/>
            <p:cNvSpPr txBox="1">
              <a:spLocks noChangeArrowheads="1"/>
            </p:cNvSpPr>
            <p:nvPr/>
          </p:nvSpPr>
          <p:spPr bwMode="auto">
            <a:xfrm>
              <a:off x="2866737" y="4290249"/>
              <a:ext cx="2195901" cy="668670"/>
            </a:xfrm>
            <a:prstGeom prst="rect">
              <a:avLst/>
            </a:prstGeom>
            <a:noFill/>
            <a:ln w="9525">
              <a:noFill/>
              <a:miter lim="800000"/>
              <a:headEnd/>
              <a:tailEnd/>
            </a:ln>
          </p:spPr>
          <p:txBody>
            <a:bodyPr wrap="none">
              <a:spAutoFit/>
            </a:bodyPr>
            <a:lstStyle/>
            <a:p>
              <a:pPr algn="ctr" eaLnBrk="0" hangingPunct="0">
                <a:defRPr/>
              </a:pPr>
              <a:r>
                <a:rPr lang="de-DE" sz="1200" b="1" dirty="0">
                  <a:solidFill>
                    <a:schemeClr val="bg2"/>
                  </a:solidFill>
                  <a:latin typeface="+mn-lt"/>
                  <a:ea typeface="+mn-ea"/>
                </a:rPr>
                <a:t>Resultados e </a:t>
              </a:r>
            </a:p>
            <a:p>
              <a:pPr algn="ctr" eaLnBrk="0" hangingPunct="0">
                <a:defRPr/>
              </a:pPr>
              <a:r>
                <a:rPr lang="de-DE" sz="1200" b="1" dirty="0">
                  <a:solidFill>
                    <a:schemeClr val="bg2"/>
                  </a:solidFill>
                  <a:latin typeface="+mn-lt"/>
                  <a:ea typeface="+mn-ea"/>
                </a:rPr>
                <a:t>Conclusões</a:t>
              </a:r>
            </a:p>
          </p:txBody>
        </p:sp>
        <p:sp>
          <p:nvSpPr>
            <p:cNvPr id="6157" name="Line 10"/>
            <p:cNvSpPr>
              <a:spLocks noChangeShapeType="1"/>
            </p:cNvSpPr>
            <p:nvPr/>
          </p:nvSpPr>
          <p:spPr bwMode="auto">
            <a:xfrm>
              <a:off x="3578225" y="2073275"/>
              <a:ext cx="1382713" cy="1588"/>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6158" name="Line 12"/>
            <p:cNvSpPr>
              <a:spLocks noChangeShapeType="1"/>
            </p:cNvSpPr>
            <p:nvPr/>
          </p:nvSpPr>
          <p:spPr bwMode="auto">
            <a:xfrm>
              <a:off x="6294438" y="2706688"/>
              <a:ext cx="1587"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6159" name="Line 15"/>
            <p:cNvSpPr>
              <a:spLocks noChangeShapeType="1"/>
            </p:cNvSpPr>
            <p:nvPr/>
          </p:nvSpPr>
          <p:spPr bwMode="auto">
            <a:xfrm>
              <a:off x="3551238" y="5313363"/>
              <a:ext cx="1382712" cy="1587"/>
            </a:xfrm>
            <a:prstGeom prst="line">
              <a:avLst/>
            </a:prstGeom>
            <a:noFill/>
            <a:ln w="28575">
              <a:solidFill>
                <a:schemeClr val="accent2"/>
              </a:solidFill>
              <a:round/>
              <a:headEnd type="triangl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6160" name="Line 16"/>
            <p:cNvSpPr>
              <a:spLocks noChangeShapeType="1"/>
            </p:cNvSpPr>
            <p:nvPr/>
          </p:nvSpPr>
          <p:spPr bwMode="auto">
            <a:xfrm flipV="1">
              <a:off x="2398713" y="3587750"/>
              <a:ext cx="3175"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17" name="Seta para a direita 16"/>
          <p:cNvSpPr/>
          <p:nvPr/>
        </p:nvSpPr>
        <p:spPr bwMode="auto">
          <a:xfrm>
            <a:off x="3962400" y="2667000"/>
            <a:ext cx="609600" cy="381000"/>
          </a:xfrm>
          <a:prstGeom prst="rightArrow">
            <a:avLst/>
          </a:prstGeom>
          <a:solidFill>
            <a:schemeClr val="accent2">
              <a:lumMod val="60000"/>
              <a:lumOff val="4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endParaRPr>
          </a:p>
        </p:txBody>
      </p:sp>
      <p:sp>
        <p:nvSpPr>
          <p:cNvPr id="18" name="Título 1"/>
          <p:cNvSpPr txBox="1">
            <a:spLocks/>
          </p:cNvSpPr>
          <p:nvPr/>
        </p:nvSpPr>
        <p:spPr bwMode="auto">
          <a:xfrm>
            <a:off x="609600" y="5334000"/>
            <a:ext cx="8305800" cy="914400"/>
          </a:xfrm>
          <a:prstGeom prst="rect">
            <a:avLst/>
          </a:prstGeom>
          <a:solidFill>
            <a:schemeClr val="accent2">
              <a:lumMod val="60000"/>
              <a:lumOff val="40000"/>
            </a:schemeClr>
          </a:solidFill>
          <a:ln w="9525">
            <a:noFill/>
            <a:miter lim="800000"/>
            <a:headEnd/>
            <a:tailEnd/>
          </a:ln>
          <a:effectLst/>
        </p:spPr>
        <p:txBody>
          <a:bodyPr anchor="ctr"/>
          <a:lstStyle>
            <a:lvl1pPr eaLnBrk="0" hangingPunct="0">
              <a:defRPr sz="1400">
                <a:solidFill>
                  <a:schemeClr val="tx1"/>
                </a:solidFill>
                <a:latin typeface="Arial" charset="0"/>
                <a:ea typeface="ヒラギノ角ゴ Pro W3" charset="0"/>
              </a:defRPr>
            </a:lvl1pPr>
            <a:lvl2pPr marL="742950" indent="-285750" eaLnBrk="0" hangingPunct="0">
              <a:defRPr sz="1400">
                <a:solidFill>
                  <a:schemeClr val="tx1"/>
                </a:solidFill>
                <a:latin typeface="Arial" charset="0"/>
                <a:ea typeface="ヒラギノ角ゴ Pro W3" charset="0"/>
              </a:defRPr>
            </a:lvl2pPr>
            <a:lvl3pPr marL="1143000" indent="-228600" eaLnBrk="0" hangingPunct="0">
              <a:defRPr sz="1400">
                <a:solidFill>
                  <a:schemeClr val="tx1"/>
                </a:solidFill>
                <a:latin typeface="Arial" charset="0"/>
                <a:ea typeface="ヒラギノ角ゴ Pro W3" charset="0"/>
              </a:defRPr>
            </a:lvl3pPr>
            <a:lvl4pPr marL="1600200" indent="-228600" eaLnBrk="0" hangingPunct="0">
              <a:defRPr sz="1400">
                <a:solidFill>
                  <a:schemeClr val="tx1"/>
                </a:solidFill>
                <a:latin typeface="Arial" charset="0"/>
                <a:ea typeface="ヒラギノ角ゴ Pro W3" charset="0"/>
              </a:defRPr>
            </a:lvl4pPr>
            <a:lvl5pPr marL="2057400" indent="-228600" eaLnBrk="0" hangingPunct="0">
              <a:defRPr sz="1400">
                <a:solidFill>
                  <a:schemeClr val="tx1"/>
                </a:solidFill>
                <a:latin typeface="Arial" charset="0"/>
                <a:ea typeface="ヒラギノ角ゴ Pro W3" charset="0"/>
              </a:defRPr>
            </a:lvl5pPr>
            <a:lvl6pPr marL="2514600" indent="-228600" eaLnBrk="0" fontAlgn="base" hangingPunct="0">
              <a:spcBef>
                <a:spcPct val="0"/>
              </a:spcBef>
              <a:spcAft>
                <a:spcPct val="0"/>
              </a:spcAft>
              <a:defRPr sz="1400">
                <a:solidFill>
                  <a:schemeClr val="tx1"/>
                </a:solidFill>
                <a:latin typeface="Arial" charset="0"/>
                <a:ea typeface="ヒラギノ角ゴ Pro W3" charset="0"/>
              </a:defRPr>
            </a:lvl6pPr>
            <a:lvl7pPr marL="2971800" indent="-228600" eaLnBrk="0" fontAlgn="base" hangingPunct="0">
              <a:spcBef>
                <a:spcPct val="0"/>
              </a:spcBef>
              <a:spcAft>
                <a:spcPct val="0"/>
              </a:spcAft>
              <a:defRPr sz="1400">
                <a:solidFill>
                  <a:schemeClr val="tx1"/>
                </a:solidFill>
                <a:latin typeface="Arial" charset="0"/>
                <a:ea typeface="ヒラギノ角ゴ Pro W3" charset="0"/>
              </a:defRPr>
            </a:lvl7pPr>
            <a:lvl8pPr marL="3429000" indent="-228600" eaLnBrk="0" fontAlgn="base" hangingPunct="0">
              <a:spcBef>
                <a:spcPct val="0"/>
              </a:spcBef>
              <a:spcAft>
                <a:spcPct val="0"/>
              </a:spcAft>
              <a:defRPr sz="1400">
                <a:solidFill>
                  <a:schemeClr val="tx1"/>
                </a:solidFill>
                <a:latin typeface="Arial" charset="0"/>
                <a:ea typeface="ヒラギノ角ゴ Pro W3" charset="0"/>
              </a:defRPr>
            </a:lvl8pPr>
            <a:lvl9pPr marL="3886200" indent="-228600" eaLnBrk="0" fontAlgn="base" hangingPunct="0">
              <a:spcBef>
                <a:spcPct val="0"/>
              </a:spcBef>
              <a:spcAft>
                <a:spcPct val="0"/>
              </a:spcAft>
              <a:defRPr sz="1400">
                <a:solidFill>
                  <a:schemeClr val="tx1"/>
                </a:solidFill>
                <a:latin typeface="Arial" charset="0"/>
                <a:ea typeface="ヒラギノ角ゴ Pro W3" charset="0"/>
              </a:defRPr>
            </a:lvl9pPr>
          </a:lstStyle>
          <a:p>
            <a:pPr eaLnBrk="1" hangingPunct="1"/>
            <a:r>
              <a:rPr lang="pt-BR" sz="2400" b="1">
                <a:solidFill>
                  <a:srgbClr val="003366"/>
                </a:solidFill>
                <a:latin typeface="Humnst777 BT" charset="0"/>
              </a:rPr>
              <a:t>Uma vez produzidos os resultados, é preciso convencer os leitores de sua validade</a:t>
            </a:r>
          </a:p>
        </p:txBody>
      </p:sp>
      <p:sp>
        <p:nvSpPr>
          <p:cNvPr id="19" name="Seta para baixo 18"/>
          <p:cNvSpPr/>
          <p:nvPr/>
        </p:nvSpPr>
        <p:spPr bwMode="auto">
          <a:xfrm>
            <a:off x="6477000" y="4572000"/>
            <a:ext cx="381000" cy="609600"/>
          </a:xfrm>
          <a:prstGeom prst="downArrow">
            <a:avLst/>
          </a:prstGeom>
          <a:solidFill>
            <a:schemeClr val="accent2">
              <a:lumMod val="60000"/>
              <a:lumOff val="4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endParaRPr>
          </a:p>
        </p:txBody>
      </p:sp>
    </p:spTree>
    <p:extLst>
      <p:ext uri="{BB962C8B-B14F-4D97-AF65-F5344CB8AC3E}">
        <p14:creationId xmlns:p14="http://schemas.microsoft.com/office/powerpoint/2010/main" val="2983712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Você</a:t>
            </a:r>
            <a:r>
              <a:rPr lang="en-US" dirty="0"/>
              <a:t> </a:t>
            </a:r>
            <a:r>
              <a:rPr lang="en-US" dirty="0" err="1"/>
              <a:t>será</a:t>
            </a:r>
            <a:r>
              <a:rPr lang="en-US" dirty="0"/>
              <a:t> </a:t>
            </a:r>
            <a:r>
              <a:rPr lang="en-US" dirty="0" err="1"/>
              <a:t>julgado</a:t>
            </a:r>
            <a:r>
              <a:rPr lang="en-US" dirty="0"/>
              <a:t> </a:t>
            </a:r>
            <a:r>
              <a:rPr lang="en-US" dirty="0" err="1"/>
              <a:t>por</a:t>
            </a:r>
            <a:r>
              <a:rPr lang="en-US" dirty="0"/>
              <a:t> </a:t>
            </a:r>
            <a:r>
              <a:rPr lang="en-US" dirty="0" err="1"/>
              <a:t>seus</a:t>
            </a:r>
            <a:r>
              <a:rPr lang="en-US" dirty="0"/>
              <a:t> </a:t>
            </a:r>
            <a:r>
              <a:rPr lang="en-US" dirty="0" err="1"/>
              <a:t>argumentos</a:t>
            </a:r>
            <a:endParaRPr lang="en-US" dirty="0"/>
          </a:p>
        </p:txBody>
      </p:sp>
      <p:pic>
        <p:nvPicPr>
          <p:cNvPr id="3" name="Picture 2"/>
          <p:cNvPicPr>
            <a:picLocks noChangeAspect="1"/>
          </p:cNvPicPr>
          <p:nvPr/>
        </p:nvPicPr>
        <p:blipFill>
          <a:blip r:embed="rId2"/>
          <a:stretch>
            <a:fillRect/>
          </a:stretch>
        </p:blipFill>
        <p:spPr>
          <a:xfrm>
            <a:off x="838200" y="1219200"/>
            <a:ext cx="4398010" cy="5532088"/>
          </a:xfrm>
          <a:prstGeom prst="rect">
            <a:avLst/>
          </a:prstGeom>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19793" y="2743200"/>
            <a:ext cx="3824207"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4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ítulo 1"/>
          <p:cNvSpPr>
            <a:spLocks noGrp="1"/>
          </p:cNvSpPr>
          <p:nvPr>
            <p:ph type="title"/>
          </p:nvPr>
        </p:nvSpPr>
        <p:spPr/>
        <p:txBody>
          <a:bodyPr/>
          <a:lstStyle/>
          <a:p>
            <a:r>
              <a:rPr lang="pt-BR">
                <a:latin typeface="Calibri" charset="0"/>
              </a:rPr>
              <a:t>As evidências são preocupantes</a:t>
            </a:r>
          </a:p>
        </p:txBody>
      </p:sp>
      <p:sp>
        <p:nvSpPr>
          <p:cNvPr id="4" name="Retângulo 3"/>
          <p:cNvSpPr/>
          <p:nvPr/>
        </p:nvSpPr>
        <p:spPr>
          <a:xfrm>
            <a:off x="685800" y="2286000"/>
            <a:ext cx="4343400" cy="1323975"/>
          </a:xfrm>
          <a:prstGeom prst="rect">
            <a:avLst/>
          </a:prstGeom>
          <a:solidFill>
            <a:schemeClr val="accent6">
              <a:lumMod val="40000"/>
              <a:lumOff val="60000"/>
            </a:schemeClr>
          </a:solidFill>
        </p:spPr>
        <p:txBody>
          <a:bodyPr>
            <a:spAutoFit/>
          </a:bodyPr>
          <a:lstStyle/>
          <a:p>
            <a:pPr>
              <a:defRPr/>
            </a:pPr>
            <a:r>
              <a:rPr lang="pt-BR" sz="2000" b="1">
                <a:solidFill>
                  <a:srgbClr val="000066"/>
                </a:solidFill>
                <a:latin typeface="Calibri" charset="0"/>
                <a:cs typeface="+mn-cs"/>
              </a:rPr>
              <a:t>A barreira do idioma</a:t>
            </a:r>
          </a:p>
          <a:p>
            <a:pPr>
              <a:defRPr/>
            </a:pPr>
            <a:r>
              <a:rPr lang="pt-BR" sz="2000">
                <a:solidFill>
                  <a:srgbClr val="000066"/>
                </a:solidFill>
                <a:latin typeface="Calibri" charset="0"/>
                <a:cs typeface="+mn-cs"/>
              </a:rPr>
              <a:t>Estudo sugere correlação entre produtividade dos pesquisadores e sua competência em escrever em inglês</a:t>
            </a: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550" y="1371600"/>
            <a:ext cx="38100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3790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685800" y="3962400"/>
            <a:ext cx="4343400" cy="1016000"/>
          </a:xfrm>
          <a:prstGeom prst="rect">
            <a:avLst/>
          </a:prstGeom>
          <a:solidFill>
            <a:schemeClr val="accent6">
              <a:lumMod val="40000"/>
              <a:lumOff val="60000"/>
            </a:schemeClr>
          </a:solidFill>
        </p:spPr>
        <p:txBody>
          <a:bodyPr>
            <a:spAutoFit/>
          </a:bodyPr>
          <a:lstStyle/>
          <a:p>
            <a:pPr>
              <a:defRPr/>
            </a:pPr>
            <a:r>
              <a:rPr lang="ja-JP" altLang="pt-BR" sz="2000">
                <a:solidFill>
                  <a:srgbClr val="000066"/>
                </a:solidFill>
                <a:latin typeface="Calibri" charset="0"/>
                <a:cs typeface="Times New Roman" charset="0"/>
              </a:rPr>
              <a:t>“</a:t>
            </a:r>
            <a:r>
              <a:rPr lang="pt-BR" sz="2000">
                <a:solidFill>
                  <a:srgbClr val="000066"/>
                </a:solidFill>
                <a:latin typeface="Calibri" charset="0"/>
                <a:cs typeface="Times New Roman" charset="0"/>
              </a:rPr>
              <a:t>É difícil encontrar boa ciência em artigos mal escritos</a:t>
            </a:r>
            <a:r>
              <a:rPr lang="ja-JP" altLang="pt-BR" sz="2000">
                <a:solidFill>
                  <a:srgbClr val="000066"/>
                </a:solidFill>
                <a:latin typeface="Calibri" charset="0"/>
                <a:cs typeface="Times New Roman" charset="0"/>
              </a:rPr>
              <a:t>”</a:t>
            </a:r>
            <a:r>
              <a:rPr lang="pt-BR" sz="2000">
                <a:solidFill>
                  <a:srgbClr val="000066"/>
                </a:solidFill>
                <a:latin typeface="Calibri" charset="0"/>
                <a:cs typeface="Times New Roman" charset="0"/>
              </a:rPr>
              <a:t> </a:t>
            </a:r>
          </a:p>
          <a:p>
            <a:pPr>
              <a:defRPr/>
            </a:pPr>
            <a:r>
              <a:rPr lang="pt-BR" sz="2000">
                <a:solidFill>
                  <a:srgbClr val="000066"/>
                </a:solidFill>
                <a:latin typeface="Calibri" charset="0"/>
                <a:cs typeface="Times New Roman" charset="0"/>
              </a:rPr>
              <a:t>Joan W. Bennett (editora, </a:t>
            </a:r>
            <a:r>
              <a:rPr lang="pt-BR" sz="2000" i="1">
                <a:solidFill>
                  <a:srgbClr val="000066"/>
                </a:solidFill>
                <a:latin typeface="Calibri" charset="0"/>
                <a:cs typeface="Times New Roman" charset="0"/>
              </a:rPr>
              <a:t>Mycology )</a:t>
            </a:r>
            <a:endParaRPr lang="pt-BR" sz="2000">
              <a:solidFill>
                <a:srgbClr val="000066"/>
              </a:solidFill>
              <a:latin typeface="Calibri" charset="0"/>
              <a:cs typeface="Times New Roman" charset="0"/>
            </a:endParaRPr>
          </a:p>
        </p:txBody>
      </p:sp>
      <p:sp>
        <p:nvSpPr>
          <p:cNvPr id="8" name="Retângulo 7"/>
          <p:cNvSpPr/>
          <p:nvPr/>
        </p:nvSpPr>
        <p:spPr>
          <a:xfrm>
            <a:off x="685800" y="5181600"/>
            <a:ext cx="7848600" cy="1323975"/>
          </a:xfrm>
          <a:prstGeom prst="rect">
            <a:avLst/>
          </a:prstGeom>
          <a:solidFill>
            <a:schemeClr val="accent6">
              <a:lumMod val="40000"/>
              <a:lumOff val="60000"/>
            </a:schemeClr>
          </a:solidFill>
        </p:spPr>
        <p:txBody>
          <a:bodyPr>
            <a:spAutoFit/>
          </a:bodyPr>
          <a:lstStyle/>
          <a:p>
            <a:pPr>
              <a:defRPr/>
            </a:pPr>
            <a:r>
              <a:rPr lang="ja-JP" altLang="pt-BR" sz="2000">
                <a:solidFill>
                  <a:srgbClr val="000066"/>
                </a:solidFill>
                <a:latin typeface="Calibri" charset="0"/>
                <a:cs typeface="Times New Roman" charset="0"/>
              </a:rPr>
              <a:t>“</a:t>
            </a:r>
            <a:r>
              <a:rPr lang="pt-BR" sz="2000">
                <a:solidFill>
                  <a:srgbClr val="000066"/>
                </a:solidFill>
                <a:latin typeface="Calibri" charset="0"/>
                <a:cs typeface="Times New Roman" charset="0"/>
              </a:rPr>
              <a:t>Todos os artigos escritos em inglês ruim são rejeitados no processo de </a:t>
            </a:r>
            <a:r>
              <a:rPr lang="pt-BR" sz="2000" i="1">
                <a:solidFill>
                  <a:srgbClr val="000066"/>
                </a:solidFill>
                <a:latin typeface="Calibri" charset="0"/>
                <a:cs typeface="Times New Roman" charset="0"/>
              </a:rPr>
              <a:t>peer review</a:t>
            </a:r>
            <a:r>
              <a:rPr lang="pt-BR" sz="2000">
                <a:solidFill>
                  <a:srgbClr val="000066"/>
                </a:solidFill>
                <a:latin typeface="Calibri" charset="0"/>
                <a:cs typeface="Times New Roman" charset="0"/>
              </a:rPr>
              <a:t> porque o conhecimento não pode ser compreendido no nível requerido para a publicação.</a:t>
            </a:r>
            <a:r>
              <a:rPr lang="ja-JP" altLang="pt-BR" sz="2000">
                <a:solidFill>
                  <a:srgbClr val="000066"/>
                </a:solidFill>
                <a:latin typeface="Calibri" charset="0"/>
                <a:cs typeface="Times New Roman" charset="0"/>
              </a:rPr>
              <a:t>”</a:t>
            </a:r>
            <a:endParaRPr lang="pt-BR" sz="2000">
              <a:solidFill>
                <a:srgbClr val="000066"/>
              </a:solidFill>
              <a:latin typeface="Calibri" charset="0"/>
              <a:cs typeface="Times New Roman" charset="0"/>
            </a:endParaRPr>
          </a:p>
          <a:p>
            <a:pPr>
              <a:defRPr/>
            </a:pPr>
            <a:r>
              <a:rPr lang="pt-BR" sz="2000">
                <a:solidFill>
                  <a:srgbClr val="000066"/>
                </a:solidFill>
                <a:latin typeface="Calibri" charset="0"/>
                <a:cs typeface="Times New Roman" charset="0"/>
              </a:rPr>
              <a:t>Robert McMeeking (editor, </a:t>
            </a:r>
            <a:r>
              <a:rPr lang="pt-BR" sz="2000" i="1">
                <a:solidFill>
                  <a:srgbClr val="000066"/>
                </a:solidFill>
                <a:latin typeface="Calibri" charset="0"/>
                <a:cs typeface="Times New Roman" charset="0"/>
              </a:rPr>
              <a:t>Journal of Applied Mechanics</a:t>
            </a:r>
            <a:r>
              <a:rPr lang="pt-BR" sz="2000">
                <a:solidFill>
                  <a:srgbClr val="000066"/>
                </a:solidFill>
                <a:latin typeface="Calibri" charset="0"/>
                <a:cs typeface="Times New Roman" charset="0"/>
              </a:rPr>
              <a:t>)</a:t>
            </a:r>
          </a:p>
        </p:txBody>
      </p:sp>
    </p:spTree>
    <p:extLst>
      <p:ext uri="{BB962C8B-B14F-4D97-AF65-F5344CB8AC3E}">
        <p14:creationId xmlns:p14="http://schemas.microsoft.com/office/powerpoint/2010/main" val="3081699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pt-BR">
                <a:latin typeface="Calibri" charset="0"/>
              </a:rPr>
              <a:t>Argumentos e Evidências</a:t>
            </a:r>
          </a:p>
        </p:txBody>
      </p:sp>
      <p:sp>
        <p:nvSpPr>
          <p:cNvPr id="11267" name="Rectangle 3"/>
          <p:cNvSpPr>
            <a:spLocks noGrp="1" noChangeArrowheads="1"/>
          </p:cNvSpPr>
          <p:nvPr>
            <p:ph type="body" idx="1"/>
          </p:nvPr>
        </p:nvSpPr>
        <p:spPr>
          <a:xfrm>
            <a:off x="609600" y="1524000"/>
            <a:ext cx="8229600" cy="2514600"/>
          </a:xfrm>
        </p:spPr>
        <p:txBody>
          <a:bodyPr/>
          <a:lstStyle/>
          <a:p>
            <a:pPr eaLnBrk="1" hangingPunct="1"/>
            <a:r>
              <a:rPr lang="pt-BR">
                <a:latin typeface="Calibri" charset="0"/>
              </a:rPr>
              <a:t>O argumento é o que desejamos que o leitor concorde/aceite (decorre da hipótese)</a:t>
            </a:r>
          </a:p>
          <a:p>
            <a:pPr eaLnBrk="1" hangingPunct="1"/>
            <a:r>
              <a:rPr lang="pt-BR">
                <a:latin typeface="Calibri" charset="0"/>
              </a:rPr>
              <a:t>As evidências são todos os experimentos e resultados obtidos pelo aluno ao longo da tese</a:t>
            </a:r>
          </a:p>
        </p:txBody>
      </p:sp>
      <p:sp>
        <p:nvSpPr>
          <p:cNvPr id="11268" name="Rectangle 4"/>
          <p:cNvSpPr>
            <a:spLocks noChangeArrowheads="1"/>
          </p:cNvSpPr>
          <p:nvPr/>
        </p:nvSpPr>
        <p:spPr bwMode="auto">
          <a:xfrm>
            <a:off x="1600200" y="47244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Argumento</a:t>
            </a:r>
          </a:p>
        </p:txBody>
      </p:sp>
      <p:sp>
        <p:nvSpPr>
          <p:cNvPr id="11269" name="Rectangle 5"/>
          <p:cNvSpPr>
            <a:spLocks noChangeArrowheads="1"/>
          </p:cNvSpPr>
          <p:nvPr/>
        </p:nvSpPr>
        <p:spPr bwMode="auto">
          <a:xfrm>
            <a:off x="4953000" y="47244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Evidência</a:t>
            </a:r>
          </a:p>
        </p:txBody>
      </p:sp>
      <p:sp>
        <p:nvSpPr>
          <p:cNvPr id="11270" name="Line 6"/>
          <p:cNvSpPr>
            <a:spLocks noChangeShapeType="1"/>
          </p:cNvSpPr>
          <p:nvPr/>
        </p:nvSpPr>
        <p:spPr bwMode="auto">
          <a:xfrm>
            <a:off x="3886200" y="5105400"/>
            <a:ext cx="762000" cy="0"/>
          </a:xfrm>
          <a:prstGeom prst="line">
            <a:avLst/>
          </a:prstGeom>
          <a:noFill/>
          <a:ln w="5715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1675942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pt-BR">
                <a:latin typeface="Calibri" charset="0"/>
              </a:rPr>
              <a:t>Argumentos e Evidências</a:t>
            </a:r>
          </a:p>
        </p:txBody>
      </p:sp>
      <p:sp>
        <p:nvSpPr>
          <p:cNvPr id="7171" name="Rectangle 3"/>
          <p:cNvSpPr>
            <a:spLocks noGrp="1" noChangeArrowheads="1"/>
          </p:cNvSpPr>
          <p:nvPr>
            <p:ph type="body" idx="1"/>
          </p:nvPr>
        </p:nvSpPr>
        <p:spPr>
          <a:xfrm>
            <a:off x="609600" y="1524000"/>
            <a:ext cx="8229600" cy="2514600"/>
          </a:xfrm>
        </p:spPr>
        <p:txBody>
          <a:bodyPr/>
          <a:lstStyle/>
          <a:p>
            <a:pPr eaLnBrk="1" hangingPunct="1"/>
            <a:r>
              <a:rPr lang="pt-BR">
                <a:latin typeface="Calibri" charset="0"/>
              </a:rPr>
              <a:t>A: Este procedimento de interpretação de imagens conseguiu discriminar diferentes estágios de produção de soja</a:t>
            </a:r>
          </a:p>
          <a:p>
            <a:pPr eaLnBrk="1" hangingPunct="1"/>
            <a:r>
              <a:rPr lang="pt-BR">
                <a:latin typeface="Calibri" charset="0"/>
              </a:rPr>
              <a:t>E: Isto foi verificado com levantamento de campo com amostragem bem-construída</a:t>
            </a:r>
          </a:p>
        </p:txBody>
      </p:sp>
      <p:sp>
        <p:nvSpPr>
          <p:cNvPr id="7172" name="Rectangle 4"/>
          <p:cNvSpPr>
            <a:spLocks noChangeArrowheads="1"/>
          </p:cNvSpPr>
          <p:nvPr/>
        </p:nvSpPr>
        <p:spPr bwMode="auto">
          <a:xfrm>
            <a:off x="1600200" y="47244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Argumento</a:t>
            </a:r>
          </a:p>
        </p:txBody>
      </p:sp>
      <p:sp>
        <p:nvSpPr>
          <p:cNvPr id="7173" name="Rectangle 6"/>
          <p:cNvSpPr>
            <a:spLocks noChangeArrowheads="1"/>
          </p:cNvSpPr>
          <p:nvPr/>
        </p:nvSpPr>
        <p:spPr bwMode="auto">
          <a:xfrm>
            <a:off x="4953000" y="47244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Evidência</a:t>
            </a:r>
          </a:p>
        </p:txBody>
      </p:sp>
      <p:sp>
        <p:nvSpPr>
          <p:cNvPr id="7174" name="Line 7"/>
          <p:cNvSpPr>
            <a:spLocks noChangeShapeType="1"/>
          </p:cNvSpPr>
          <p:nvPr/>
        </p:nvSpPr>
        <p:spPr bwMode="auto">
          <a:xfrm>
            <a:off x="3886200" y="5105400"/>
            <a:ext cx="762000" cy="0"/>
          </a:xfrm>
          <a:prstGeom prst="line">
            <a:avLst/>
          </a:prstGeom>
          <a:noFill/>
          <a:ln w="5715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2136175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pt-BR">
                <a:latin typeface="Calibri" charset="0"/>
              </a:rPr>
              <a:t>Argumentos e Evidências</a:t>
            </a:r>
          </a:p>
        </p:txBody>
      </p:sp>
      <p:sp>
        <p:nvSpPr>
          <p:cNvPr id="9219" name="Rectangle 3"/>
          <p:cNvSpPr>
            <a:spLocks noGrp="1" noChangeArrowheads="1"/>
          </p:cNvSpPr>
          <p:nvPr>
            <p:ph type="body" idx="1"/>
          </p:nvPr>
        </p:nvSpPr>
        <p:spPr>
          <a:xfrm>
            <a:off x="609600" y="1524000"/>
            <a:ext cx="8229600" cy="2514600"/>
          </a:xfrm>
        </p:spPr>
        <p:txBody>
          <a:bodyPr/>
          <a:lstStyle/>
          <a:p>
            <a:pPr eaLnBrk="1" hangingPunct="1"/>
            <a:r>
              <a:rPr lang="pt-BR">
                <a:latin typeface="Calibri" charset="0"/>
              </a:rPr>
              <a:t>A: Este software fornece uma interface amigável para construção de modelos espaciais dinâmicos</a:t>
            </a:r>
          </a:p>
          <a:p>
            <a:pPr eaLnBrk="1" hangingPunct="1"/>
            <a:r>
              <a:rPr lang="pt-BR">
                <a:latin typeface="Calibri" charset="0"/>
              </a:rPr>
              <a:t>E: Isto foi verificado com comparação entre o ambiente visual e o ambiente de programação, comparação com outros ambientes visuais, e com pesquisa com usuários</a:t>
            </a:r>
          </a:p>
        </p:txBody>
      </p:sp>
      <p:sp>
        <p:nvSpPr>
          <p:cNvPr id="9220" name="Rectangle 4"/>
          <p:cNvSpPr>
            <a:spLocks noChangeArrowheads="1"/>
          </p:cNvSpPr>
          <p:nvPr/>
        </p:nvSpPr>
        <p:spPr bwMode="auto">
          <a:xfrm>
            <a:off x="1600200" y="47244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Argumento</a:t>
            </a:r>
          </a:p>
        </p:txBody>
      </p:sp>
      <p:sp>
        <p:nvSpPr>
          <p:cNvPr id="9221" name="Rectangle 5"/>
          <p:cNvSpPr>
            <a:spLocks noChangeArrowheads="1"/>
          </p:cNvSpPr>
          <p:nvPr/>
        </p:nvSpPr>
        <p:spPr bwMode="auto">
          <a:xfrm>
            <a:off x="4953000" y="47244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Evidência</a:t>
            </a:r>
          </a:p>
        </p:txBody>
      </p:sp>
      <p:sp>
        <p:nvSpPr>
          <p:cNvPr id="9222" name="Line 6"/>
          <p:cNvSpPr>
            <a:spLocks noChangeShapeType="1"/>
          </p:cNvSpPr>
          <p:nvPr/>
        </p:nvSpPr>
        <p:spPr bwMode="auto">
          <a:xfrm>
            <a:off x="3886200" y="5105400"/>
            <a:ext cx="762000" cy="0"/>
          </a:xfrm>
          <a:prstGeom prst="line">
            <a:avLst/>
          </a:prstGeom>
          <a:noFill/>
          <a:ln w="5715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322698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pt-BR">
                <a:latin typeface="Calibri" charset="0"/>
              </a:rPr>
              <a:t>Argumentos e Evidências</a:t>
            </a:r>
          </a:p>
        </p:txBody>
      </p:sp>
      <p:sp>
        <p:nvSpPr>
          <p:cNvPr id="10243" name="Rectangle 3"/>
          <p:cNvSpPr>
            <a:spLocks noGrp="1" noChangeArrowheads="1"/>
          </p:cNvSpPr>
          <p:nvPr>
            <p:ph type="body" idx="1"/>
          </p:nvPr>
        </p:nvSpPr>
        <p:spPr>
          <a:xfrm>
            <a:off x="609600" y="1524000"/>
            <a:ext cx="8229600" cy="2514600"/>
          </a:xfrm>
        </p:spPr>
        <p:txBody>
          <a:bodyPr/>
          <a:lstStyle/>
          <a:p>
            <a:pPr eaLnBrk="1" hangingPunct="1"/>
            <a:r>
              <a:rPr lang="pt-BR">
                <a:latin typeface="Calibri" charset="0"/>
              </a:rPr>
              <a:t>A: Este algoritmo consegue fazer a colocação de rótulos em mapas de forma eficiente</a:t>
            </a:r>
          </a:p>
          <a:p>
            <a:pPr eaLnBrk="1" hangingPunct="1"/>
            <a:r>
              <a:rPr lang="pt-BR">
                <a:latin typeface="Calibri" charset="0"/>
              </a:rPr>
              <a:t>E: Isto foi verificado ao comparar o desempenho do algoritmo com outros da literatura usando um conjunto de testes padronizado</a:t>
            </a:r>
          </a:p>
        </p:txBody>
      </p:sp>
      <p:sp>
        <p:nvSpPr>
          <p:cNvPr id="10244" name="Rectangle 4"/>
          <p:cNvSpPr>
            <a:spLocks noChangeArrowheads="1"/>
          </p:cNvSpPr>
          <p:nvPr/>
        </p:nvSpPr>
        <p:spPr bwMode="auto">
          <a:xfrm>
            <a:off x="1600200" y="47244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Argumento</a:t>
            </a:r>
          </a:p>
        </p:txBody>
      </p:sp>
      <p:sp>
        <p:nvSpPr>
          <p:cNvPr id="10245" name="Rectangle 5"/>
          <p:cNvSpPr>
            <a:spLocks noChangeArrowheads="1"/>
          </p:cNvSpPr>
          <p:nvPr/>
        </p:nvSpPr>
        <p:spPr bwMode="auto">
          <a:xfrm>
            <a:off x="4953000" y="47244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Evidência</a:t>
            </a:r>
          </a:p>
        </p:txBody>
      </p:sp>
      <p:sp>
        <p:nvSpPr>
          <p:cNvPr id="10246" name="Line 6"/>
          <p:cNvSpPr>
            <a:spLocks noChangeShapeType="1"/>
          </p:cNvSpPr>
          <p:nvPr/>
        </p:nvSpPr>
        <p:spPr bwMode="auto">
          <a:xfrm>
            <a:off x="3886200" y="5105400"/>
            <a:ext cx="762000" cy="0"/>
          </a:xfrm>
          <a:prstGeom prst="line">
            <a:avLst/>
          </a:prstGeom>
          <a:noFill/>
          <a:ln w="5715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1936704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pt-BR">
                <a:latin typeface="Calibri" charset="0"/>
              </a:rPr>
              <a:t>Argumentos e Evidências</a:t>
            </a:r>
          </a:p>
        </p:txBody>
      </p:sp>
      <p:sp>
        <p:nvSpPr>
          <p:cNvPr id="12291" name="Rectangle 3"/>
          <p:cNvSpPr>
            <a:spLocks noGrp="1" noChangeArrowheads="1"/>
          </p:cNvSpPr>
          <p:nvPr>
            <p:ph type="body" idx="1"/>
          </p:nvPr>
        </p:nvSpPr>
        <p:spPr>
          <a:xfrm>
            <a:off x="609600" y="1524000"/>
            <a:ext cx="8229600" cy="2514600"/>
          </a:xfrm>
        </p:spPr>
        <p:txBody>
          <a:bodyPr/>
          <a:lstStyle/>
          <a:p>
            <a:pPr eaLnBrk="1" hangingPunct="1"/>
            <a:r>
              <a:rPr lang="pt-BR">
                <a:latin typeface="Calibri" charset="0"/>
              </a:rPr>
              <a:t>A construção da evidência deve ser feita de maneira independente da construção do argumento (evitar dependência) </a:t>
            </a:r>
          </a:p>
          <a:p>
            <a:pPr eaLnBrk="1" hangingPunct="1"/>
            <a:r>
              <a:rPr lang="pt-BR">
                <a:latin typeface="Calibri" charset="0"/>
              </a:rPr>
              <a:t>As evidências devem ser capazes de comprovação independente </a:t>
            </a:r>
          </a:p>
        </p:txBody>
      </p:sp>
      <p:sp>
        <p:nvSpPr>
          <p:cNvPr id="12292" name="Rectangle 4"/>
          <p:cNvSpPr>
            <a:spLocks noChangeArrowheads="1"/>
          </p:cNvSpPr>
          <p:nvPr/>
        </p:nvSpPr>
        <p:spPr bwMode="auto">
          <a:xfrm>
            <a:off x="1600200" y="47244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Argumento</a:t>
            </a:r>
          </a:p>
        </p:txBody>
      </p:sp>
      <p:sp>
        <p:nvSpPr>
          <p:cNvPr id="12293" name="Rectangle 5"/>
          <p:cNvSpPr>
            <a:spLocks noChangeArrowheads="1"/>
          </p:cNvSpPr>
          <p:nvPr/>
        </p:nvSpPr>
        <p:spPr bwMode="auto">
          <a:xfrm>
            <a:off x="4953000" y="47244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Evidência</a:t>
            </a:r>
          </a:p>
        </p:txBody>
      </p:sp>
      <p:sp>
        <p:nvSpPr>
          <p:cNvPr id="12294" name="Line 6"/>
          <p:cNvSpPr>
            <a:spLocks noChangeShapeType="1"/>
          </p:cNvSpPr>
          <p:nvPr/>
        </p:nvSpPr>
        <p:spPr bwMode="auto">
          <a:xfrm>
            <a:off x="3886200" y="5105400"/>
            <a:ext cx="762000" cy="0"/>
          </a:xfrm>
          <a:prstGeom prst="line">
            <a:avLst/>
          </a:prstGeom>
          <a:noFill/>
          <a:ln w="5715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986760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pt-BR">
                <a:latin typeface="Calibri" charset="0"/>
              </a:rPr>
              <a:t>Argumentos e Evidências</a:t>
            </a:r>
          </a:p>
        </p:txBody>
      </p:sp>
      <p:sp>
        <p:nvSpPr>
          <p:cNvPr id="13315" name="Rectangle 3"/>
          <p:cNvSpPr>
            <a:spLocks noGrp="1" noChangeArrowheads="1"/>
          </p:cNvSpPr>
          <p:nvPr>
            <p:ph type="body" idx="1"/>
          </p:nvPr>
        </p:nvSpPr>
        <p:spPr>
          <a:xfrm>
            <a:off x="609600" y="1524000"/>
            <a:ext cx="8229600" cy="2514600"/>
          </a:xfrm>
        </p:spPr>
        <p:txBody>
          <a:bodyPr/>
          <a:lstStyle/>
          <a:p>
            <a:pPr eaLnBrk="1" hangingPunct="1"/>
            <a:r>
              <a:rPr lang="pt-BR">
                <a:latin typeface="Calibri" charset="0"/>
              </a:rPr>
              <a:t>Em muitos casos (ciência experimental ou sintética), é muito importante construir evidências que permitam comparação entre diferentes argumentos (e.g., medidas de desempenho de algoritmos, ocorrências de campo)</a:t>
            </a:r>
          </a:p>
        </p:txBody>
      </p:sp>
      <p:sp>
        <p:nvSpPr>
          <p:cNvPr id="13316" name="Rectangle 4"/>
          <p:cNvSpPr>
            <a:spLocks noChangeArrowheads="1"/>
          </p:cNvSpPr>
          <p:nvPr/>
        </p:nvSpPr>
        <p:spPr bwMode="auto">
          <a:xfrm>
            <a:off x="1600200" y="47244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Argumento</a:t>
            </a:r>
          </a:p>
        </p:txBody>
      </p:sp>
      <p:sp>
        <p:nvSpPr>
          <p:cNvPr id="13317" name="Rectangle 5"/>
          <p:cNvSpPr>
            <a:spLocks noChangeArrowheads="1"/>
          </p:cNvSpPr>
          <p:nvPr/>
        </p:nvSpPr>
        <p:spPr bwMode="auto">
          <a:xfrm>
            <a:off x="4953000" y="47244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Evidência</a:t>
            </a:r>
          </a:p>
        </p:txBody>
      </p:sp>
      <p:sp>
        <p:nvSpPr>
          <p:cNvPr id="13318" name="Line 6"/>
          <p:cNvSpPr>
            <a:spLocks noChangeShapeType="1"/>
          </p:cNvSpPr>
          <p:nvPr/>
        </p:nvSpPr>
        <p:spPr bwMode="auto">
          <a:xfrm>
            <a:off x="3886200" y="5105400"/>
            <a:ext cx="762000" cy="0"/>
          </a:xfrm>
          <a:prstGeom prst="line">
            <a:avLst/>
          </a:prstGeom>
          <a:noFill/>
          <a:ln w="5715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2854192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pt-BR">
                <a:latin typeface="Calibri" charset="0"/>
              </a:rPr>
              <a:t>Evidências: Características</a:t>
            </a:r>
          </a:p>
        </p:txBody>
      </p:sp>
      <p:sp>
        <p:nvSpPr>
          <p:cNvPr id="23555" name="Rectangle 3"/>
          <p:cNvSpPr>
            <a:spLocks noGrp="1" noChangeArrowheads="1"/>
          </p:cNvSpPr>
          <p:nvPr>
            <p:ph type="body" idx="1"/>
          </p:nvPr>
        </p:nvSpPr>
        <p:spPr/>
        <p:txBody>
          <a:bodyPr/>
          <a:lstStyle/>
          <a:p>
            <a:pPr eaLnBrk="1" hangingPunct="1"/>
            <a:r>
              <a:rPr lang="pt-BR">
                <a:latin typeface="Calibri" charset="0"/>
              </a:rPr>
              <a:t>Acurácia dos experimentos (e afirmações)</a:t>
            </a:r>
          </a:p>
          <a:p>
            <a:pPr lvl="1" eaLnBrk="1" hangingPunct="1"/>
            <a:r>
              <a:rPr lang="pt-BR">
                <a:latin typeface="Calibri" charset="0"/>
              </a:rPr>
              <a:t>Dados devem ser bem checados e validados</a:t>
            </a:r>
          </a:p>
          <a:p>
            <a:pPr eaLnBrk="1" hangingPunct="1"/>
            <a:r>
              <a:rPr lang="pt-BR">
                <a:latin typeface="Calibri" charset="0"/>
              </a:rPr>
              <a:t>Suficiência</a:t>
            </a:r>
          </a:p>
          <a:p>
            <a:pPr lvl="1" eaLnBrk="1" hangingPunct="1"/>
            <a:r>
              <a:rPr lang="pt-BR">
                <a:latin typeface="Calibri" charset="0"/>
              </a:rPr>
              <a:t>Mostrar a relevância do argumento como um todo, e não apenas de parte dele</a:t>
            </a:r>
          </a:p>
          <a:p>
            <a:pPr lvl="1" eaLnBrk="1" hangingPunct="1"/>
            <a:r>
              <a:rPr lang="pt-BR">
                <a:latin typeface="Calibri" charset="0"/>
              </a:rPr>
              <a:t>Suporte muito adequado de estatística (amostragem)</a:t>
            </a:r>
          </a:p>
          <a:p>
            <a:pPr eaLnBrk="1" hangingPunct="1"/>
            <a:r>
              <a:rPr lang="pt-BR">
                <a:latin typeface="Calibri" charset="0"/>
              </a:rPr>
              <a:t>Autoridade</a:t>
            </a:r>
          </a:p>
          <a:p>
            <a:pPr lvl="1" eaLnBrk="1" hangingPunct="1"/>
            <a:r>
              <a:rPr lang="pt-BR">
                <a:latin typeface="Calibri" charset="0"/>
              </a:rPr>
              <a:t>Fontes de referência </a:t>
            </a:r>
          </a:p>
          <a:p>
            <a:pPr lvl="1" eaLnBrk="1" hangingPunct="1"/>
            <a:r>
              <a:rPr lang="pt-BR">
                <a:latin typeface="Calibri" charset="0"/>
              </a:rPr>
              <a:t>Caso multidisciplinar: prestar muita atenção à transposição de conceitos das áreas exatas para outros domínios</a:t>
            </a:r>
          </a:p>
          <a:p>
            <a:pPr eaLnBrk="1" hangingPunct="1"/>
            <a:r>
              <a:rPr lang="pt-BR">
                <a:latin typeface="Calibri" charset="0"/>
              </a:rPr>
              <a:t>Precisão dos resultados</a:t>
            </a:r>
          </a:p>
          <a:p>
            <a:pPr lvl="1" eaLnBrk="1" hangingPunct="1"/>
            <a:r>
              <a:rPr lang="pt-BR">
                <a:latin typeface="Calibri" charset="0"/>
              </a:rPr>
              <a:t>Evitar palavras vazias (ou aproximadas)</a:t>
            </a:r>
          </a:p>
          <a:p>
            <a:pPr lvl="1" eaLnBrk="1" hangingPunct="1"/>
            <a:endParaRPr lang="pt-BR">
              <a:latin typeface="Calibri" charset="0"/>
            </a:endParaRPr>
          </a:p>
          <a:p>
            <a:pPr lvl="1" eaLnBrk="1" hangingPunct="1"/>
            <a:endParaRPr lang="pt-BR">
              <a:latin typeface="Calibri" charset="0"/>
            </a:endParaRPr>
          </a:p>
          <a:p>
            <a:pPr lvl="1" eaLnBrk="1" hangingPunct="1"/>
            <a:endParaRPr lang="pt-BR">
              <a:latin typeface="Calibri" charset="0"/>
            </a:endParaRPr>
          </a:p>
        </p:txBody>
      </p:sp>
    </p:spTree>
    <p:extLst>
      <p:ext uri="{BB962C8B-B14F-4D97-AF65-F5344CB8AC3E}">
        <p14:creationId xmlns:p14="http://schemas.microsoft.com/office/powerpoint/2010/main" val="144238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pt-BR">
                <a:latin typeface="Calibri" charset="0"/>
              </a:rPr>
              <a:t>Garantias</a:t>
            </a:r>
          </a:p>
        </p:txBody>
      </p:sp>
      <p:sp>
        <p:nvSpPr>
          <p:cNvPr id="15363" name="Rectangle 3"/>
          <p:cNvSpPr>
            <a:spLocks noGrp="1" noChangeArrowheads="1"/>
          </p:cNvSpPr>
          <p:nvPr>
            <p:ph type="body" idx="1"/>
          </p:nvPr>
        </p:nvSpPr>
        <p:spPr/>
        <p:txBody>
          <a:bodyPr/>
          <a:lstStyle/>
          <a:p>
            <a:pPr eaLnBrk="1" hangingPunct="1"/>
            <a:r>
              <a:rPr lang="pt-BR">
                <a:latin typeface="Calibri" charset="0"/>
              </a:rPr>
              <a:t>Uma garantia é um princípio geral</a:t>
            </a:r>
          </a:p>
          <a:p>
            <a:pPr lvl="1" eaLnBrk="1" hangingPunct="1"/>
            <a:r>
              <a:rPr lang="pt-BR">
                <a:latin typeface="Calibri" charset="0"/>
              </a:rPr>
              <a:t>Premissa que conecta os argumentos e as evidências</a:t>
            </a:r>
          </a:p>
          <a:p>
            <a:pPr lvl="1" eaLnBrk="1" hangingPunct="1"/>
            <a:r>
              <a:rPr lang="pt-BR">
                <a:latin typeface="Calibri" charset="0"/>
              </a:rPr>
              <a:t>Mostra que a evidência é relevante para o argumento</a:t>
            </a:r>
          </a:p>
          <a:p>
            <a:pPr lvl="1" eaLnBrk="1" hangingPunct="1"/>
            <a:r>
              <a:rPr lang="pt-BR">
                <a:latin typeface="Calibri" charset="0"/>
              </a:rPr>
              <a:t>Não se preocupa com a acurácia da evidência</a:t>
            </a:r>
          </a:p>
        </p:txBody>
      </p:sp>
      <p:sp>
        <p:nvSpPr>
          <p:cNvPr id="15364" name="Rectangle 4"/>
          <p:cNvSpPr>
            <a:spLocks noChangeArrowheads="1"/>
          </p:cNvSpPr>
          <p:nvPr/>
        </p:nvSpPr>
        <p:spPr bwMode="auto">
          <a:xfrm>
            <a:off x="1447800" y="48768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Argumento</a:t>
            </a:r>
          </a:p>
        </p:txBody>
      </p:sp>
      <p:sp>
        <p:nvSpPr>
          <p:cNvPr id="15365" name="Rectangle 5"/>
          <p:cNvSpPr>
            <a:spLocks noChangeArrowheads="1"/>
          </p:cNvSpPr>
          <p:nvPr/>
        </p:nvSpPr>
        <p:spPr bwMode="auto">
          <a:xfrm>
            <a:off x="4800600" y="48768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Evidência</a:t>
            </a:r>
          </a:p>
        </p:txBody>
      </p:sp>
      <p:sp>
        <p:nvSpPr>
          <p:cNvPr id="15366" name="Line 6"/>
          <p:cNvSpPr>
            <a:spLocks noChangeShapeType="1"/>
          </p:cNvSpPr>
          <p:nvPr/>
        </p:nvSpPr>
        <p:spPr bwMode="auto">
          <a:xfrm>
            <a:off x="3733800" y="5257800"/>
            <a:ext cx="762000" cy="0"/>
          </a:xfrm>
          <a:prstGeom prst="line">
            <a:avLst/>
          </a:prstGeom>
          <a:noFill/>
          <a:ln w="5715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367" name="Rectangle 7"/>
          <p:cNvSpPr>
            <a:spLocks noChangeArrowheads="1"/>
          </p:cNvSpPr>
          <p:nvPr/>
        </p:nvSpPr>
        <p:spPr bwMode="auto">
          <a:xfrm>
            <a:off x="3124200" y="35814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Garantia</a:t>
            </a:r>
          </a:p>
        </p:txBody>
      </p:sp>
      <p:cxnSp>
        <p:nvCxnSpPr>
          <p:cNvPr id="15368" name="AutoShape 8"/>
          <p:cNvCxnSpPr>
            <a:cxnSpLocks noChangeShapeType="1"/>
            <a:stCxn id="15364" idx="0"/>
            <a:endCxn id="15367" idx="1"/>
          </p:cNvCxnSpPr>
          <p:nvPr/>
        </p:nvCxnSpPr>
        <p:spPr bwMode="auto">
          <a:xfrm rot="-5400000">
            <a:off x="2381250" y="4133850"/>
            <a:ext cx="876300" cy="609600"/>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5369" name="AutoShape 9"/>
          <p:cNvCxnSpPr>
            <a:cxnSpLocks noChangeShapeType="1"/>
            <a:stCxn id="15367" idx="3"/>
            <a:endCxn id="15365" idx="0"/>
          </p:cNvCxnSpPr>
          <p:nvPr/>
        </p:nvCxnSpPr>
        <p:spPr bwMode="auto">
          <a:xfrm>
            <a:off x="5257800" y="4000500"/>
            <a:ext cx="609600" cy="876300"/>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84808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pt-BR">
                <a:latin typeface="Calibri" charset="0"/>
              </a:rPr>
              <a:t>Garantias</a:t>
            </a:r>
          </a:p>
        </p:txBody>
      </p:sp>
      <p:sp>
        <p:nvSpPr>
          <p:cNvPr id="16387" name="Rectangle 3"/>
          <p:cNvSpPr>
            <a:spLocks noGrp="1" noChangeArrowheads="1"/>
          </p:cNvSpPr>
          <p:nvPr>
            <p:ph type="body" idx="1"/>
          </p:nvPr>
        </p:nvSpPr>
        <p:spPr>
          <a:xfrm>
            <a:off x="609600" y="1143000"/>
            <a:ext cx="8305800" cy="2590800"/>
          </a:xfrm>
        </p:spPr>
        <p:txBody>
          <a:bodyPr/>
          <a:lstStyle/>
          <a:p>
            <a:pPr eaLnBrk="1" hangingPunct="1">
              <a:lnSpc>
                <a:spcPct val="80000"/>
              </a:lnSpc>
            </a:pPr>
            <a:r>
              <a:rPr lang="pt-BR" sz="2000">
                <a:latin typeface="Calibri" charset="0"/>
              </a:rPr>
              <a:t>A: Este procedimento de interpretação de imagens conseguiu discriminar diferentes estágios de produção de soja</a:t>
            </a:r>
          </a:p>
          <a:p>
            <a:pPr eaLnBrk="1" hangingPunct="1">
              <a:lnSpc>
                <a:spcPct val="80000"/>
              </a:lnSpc>
            </a:pPr>
            <a:endParaRPr lang="pt-BR" sz="2000">
              <a:latin typeface="Calibri" charset="0"/>
            </a:endParaRPr>
          </a:p>
          <a:p>
            <a:pPr eaLnBrk="1" hangingPunct="1">
              <a:lnSpc>
                <a:spcPct val="80000"/>
              </a:lnSpc>
            </a:pPr>
            <a:r>
              <a:rPr lang="pt-BR" sz="2000">
                <a:latin typeface="Calibri" charset="0"/>
              </a:rPr>
              <a:t>E: Isto foi verificado com levantamento de campo com amostragem bem-construída</a:t>
            </a:r>
          </a:p>
          <a:p>
            <a:pPr eaLnBrk="1" hangingPunct="1">
              <a:lnSpc>
                <a:spcPct val="80000"/>
              </a:lnSpc>
            </a:pPr>
            <a:endParaRPr lang="pt-BR" sz="2000">
              <a:latin typeface="Calibri" charset="0"/>
            </a:endParaRPr>
          </a:p>
          <a:p>
            <a:pPr eaLnBrk="1" hangingPunct="1">
              <a:lnSpc>
                <a:spcPct val="80000"/>
              </a:lnSpc>
            </a:pPr>
            <a:r>
              <a:rPr lang="pt-BR" sz="2000">
                <a:latin typeface="Calibri" charset="0"/>
              </a:rPr>
              <a:t>G: Os levantamentos de campo, feitos na época da aquisição de imagens, são uma maneira aceita de verificar os procedimentos de interpretação, porque usamos técnicas estatísticas estabelecidas e temos um histórico de comportamento espectral de alvos</a:t>
            </a:r>
          </a:p>
        </p:txBody>
      </p:sp>
      <p:sp>
        <p:nvSpPr>
          <p:cNvPr id="16388" name="Rectangle 4"/>
          <p:cNvSpPr>
            <a:spLocks noChangeArrowheads="1"/>
          </p:cNvSpPr>
          <p:nvPr/>
        </p:nvSpPr>
        <p:spPr bwMode="auto">
          <a:xfrm>
            <a:off x="1600200" y="56388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Argumento</a:t>
            </a:r>
          </a:p>
        </p:txBody>
      </p:sp>
      <p:sp>
        <p:nvSpPr>
          <p:cNvPr id="16389" name="Rectangle 5"/>
          <p:cNvSpPr>
            <a:spLocks noChangeArrowheads="1"/>
          </p:cNvSpPr>
          <p:nvPr/>
        </p:nvSpPr>
        <p:spPr bwMode="auto">
          <a:xfrm>
            <a:off x="4953000" y="56388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Evidência</a:t>
            </a:r>
          </a:p>
        </p:txBody>
      </p:sp>
      <p:sp>
        <p:nvSpPr>
          <p:cNvPr id="16390" name="Line 6"/>
          <p:cNvSpPr>
            <a:spLocks noChangeShapeType="1"/>
          </p:cNvSpPr>
          <p:nvPr/>
        </p:nvSpPr>
        <p:spPr bwMode="auto">
          <a:xfrm>
            <a:off x="3962400" y="6019800"/>
            <a:ext cx="762000" cy="0"/>
          </a:xfrm>
          <a:prstGeom prst="line">
            <a:avLst/>
          </a:prstGeom>
          <a:noFill/>
          <a:ln w="5715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391" name="Rectangle 7"/>
          <p:cNvSpPr>
            <a:spLocks noChangeArrowheads="1"/>
          </p:cNvSpPr>
          <p:nvPr/>
        </p:nvSpPr>
        <p:spPr bwMode="auto">
          <a:xfrm>
            <a:off x="3276600" y="43434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Garantia</a:t>
            </a:r>
          </a:p>
        </p:txBody>
      </p:sp>
      <p:cxnSp>
        <p:nvCxnSpPr>
          <p:cNvPr id="16392" name="AutoShape 8"/>
          <p:cNvCxnSpPr>
            <a:cxnSpLocks noChangeShapeType="1"/>
            <a:stCxn id="16388" idx="0"/>
            <a:endCxn id="16391" idx="1"/>
          </p:cNvCxnSpPr>
          <p:nvPr/>
        </p:nvCxnSpPr>
        <p:spPr bwMode="auto">
          <a:xfrm rot="-5400000">
            <a:off x="2533650" y="4895850"/>
            <a:ext cx="876300" cy="609600"/>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6393" name="AutoShape 9"/>
          <p:cNvCxnSpPr>
            <a:cxnSpLocks noChangeShapeType="1"/>
            <a:stCxn id="16391" idx="3"/>
            <a:endCxn id="16389" idx="0"/>
          </p:cNvCxnSpPr>
          <p:nvPr/>
        </p:nvCxnSpPr>
        <p:spPr bwMode="auto">
          <a:xfrm>
            <a:off x="5410200" y="4762500"/>
            <a:ext cx="609600" cy="876300"/>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182508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pt-BR">
                <a:latin typeface="Calibri" charset="0"/>
              </a:rPr>
              <a:t>Garantias (outro exemplo)</a:t>
            </a:r>
          </a:p>
        </p:txBody>
      </p:sp>
      <p:sp>
        <p:nvSpPr>
          <p:cNvPr id="17411" name="Rectangle 3"/>
          <p:cNvSpPr>
            <a:spLocks noGrp="1" noChangeArrowheads="1"/>
          </p:cNvSpPr>
          <p:nvPr>
            <p:ph type="body" idx="1"/>
          </p:nvPr>
        </p:nvSpPr>
        <p:spPr>
          <a:xfrm>
            <a:off x="609600" y="1371600"/>
            <a:ext cx="8305800" cy="4191000"/>
          </a:xfrm>
        </p:spPr>
        <p:txBody>
          <a:bodyPr/>
          <a:lstStyle/>
          <a:p>
            <a:pPr eaLnBrk="1" hangingPunct="1">
              <a:lnSpc>
                <a:spcPct val="80000"/>
              </a:lnSpc>
            </a:pPr>
            <a:r>
              <a:rPr lang="pt-BR" sz="2000">
                <a:latin typeface="Calibri" charset="0"/>
              </a:rPr>
              <a:t>A: Este procedimento de processamento de imagens de sensoriamento remoto produziu um mapa geológico mais acurado desta região</a:t>
            </a:r>
          </a:p>
          <a:p>
            <a:pPr eaLnBrk="1" hangingPunct="1">
              <a:lnSpc>
                <a:spcPct val="80000"/>
              </a:lnSpc>
            </a:pPr>
            <a:endParaRPr lang="pt-BR" sz="2000">
              <a:latin typeface="Calibri" charset="0"/>
            </a:endParaRPr>
          </a:p>
          <a:p>
            <a:pPr eaLnBrk="1" hangingPunct="1">
              <a:lnSpc>
                <a:spcPct val="80000"/>
              </a:lnSpc>
            </a:pPr>
            <a:r>
              <a:rPr lang="pt-BR" sz="2000">
                <a:latin typeface="Calibri" charset="0"/>
              </a:rPr>
              <a:t>E: Isto foi evidenciado por comparação com um mapa geológico pré-existente</a:t>
            </a:r>
          </a:p>
          <a:p>
            <a:pPr eaLnBrk="1" hangingPunct="1">
              <a:lnSpc>
                <a:spcPct val="80000"/>
              </a:lnSpc>
            </a:pPr>
            <a:endParaRPr lang="pt-BR" sz="2000">
              <a:latin typeface="Calibri" charset="0"/>
            </a:endParaRPr>
          </a:p>
          <a:p>
            <a:pPr eaLnBrk="1" hangingPunct="1">
              <a:lnSpc>
                <a:spcPct val="80000"/>
              </a:lnSpc>
            </a:pPr>
            <a:r>
              <a:rPr lang="pt-BR" sz="2000">
                <a:latin typeface="Calibri" charset="0"/>
              </a:rPr>
              <a:t>G: Trabalhos aceitos na literatura mostram que as respostas espectrais nas bandas permitem medir características dos minerais pesquisados</a:t>
            </a:r>
          </a:p>
        </p:txBody>
      </p:sp>
      <p:sp>
        <p:nvSpPr>
          <p:cNvPr id="17412" name="Rectangle 4"/>
          <p:cNvSpPr>
            <a:spLocks noChangeArrowheads="1"/>
          </p:cNvSpPr>
          <p:nvPr/>
        </p:nvSpPr>
        <p:spPr bwMode="auto">
          <a:xfrm>
            <a:off x="1981200" y="57150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Argumento</a:t>
            </a:r>
          </a:p>
        </p:txBody>
      </p:sp>
      <p:sp>
        <p:nvSpPr>
          <p:cNvPr id="17413" name="Rectangle 5"/>
          <p:cNvSpPr>
            <a:spLocks noChangeArrowheads="1"/>
          </p:cNvSpPr>
          <p:nvPr/>
        </p:nvSpPr>
        <p:spPr bwMode="auto">
          <a:xfrm>
            <a:off x="5334000" y="57150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Evidência</a:t>
            </a:r>
          </a:p>
        </p:txBody>
      </p:sp>
      <p:sp>
        <p:nvSpPr>
          <p:cNvPr id="17414" name="Line 6"/>
          <p:cNvSpPr>
            <a:spLocks noChangeShapeType="1"/>
          </p:cNvSpPr>
          <p:nvPr/>
        </p:nvSpPr>
        <p:spPr bwMode="auto">
          <a:xfrm>
            <a:off x="4267200" y="6096000"/>
            <a:ext cx="762000" cy="0"/>
          </a:xfrm>
          <a:prstGeom prst="line">
            <a:avLst/>
          </a:prstGeom>
          <a:noFill/>
          <a:ln w="5715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415" name="Rectangle 7"/>
          <p:cNvSpPr>
            <a:spLocks noChangeArrowheads="1"/>
          </p:cNvSpPr>
          <p:nvPr/>
        </p:nvSpPr>
        <p:spPr bwMode="auto">
          <a:xfrm>
            <a:off x="3657600" y="44196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Garantia</a:t>
            </a:r>
          </a:p>
        </p:txBody>
      </p:sp>
      <p:cxnSp>
        <p:nvCxnSpPr>
          <p:cNvPr id="17416" name="AutoShape 8"/>
          <p:cNvCxnSpPr>
            <a:cxnSpLocks noChangeShapeType="1"/>
            <a:stCxn id="17412" idx="0"/>
            <a:endCxn id="17415" idx="1"/>
          </p:cNvCxnSpPr>
          <p:nvPr/>
        </p:nvCxnSpPr>
        <p:spPr bwMode="auto">
          <a:xfrm rot="-5400000">
            <a:off x="2914650" y="4972050"/>
            <a:ext cx="876300" cy="609600"/>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7417" name="AutoShape 9"/>
          <p:cNvCxnSpPr>
            <a:cxnSpLocks noChangeShapeType="1"/>
            <a:stCxn id="17415" idx="3"/>
            <a:endCxn id="17413" idx="0"/>
          </p:cNvCxnSpPr>
          <p:nvPr/>
        </p:nvCxnSpPr>
        <p:spPr bwMode="auto">
          <a:xfrm>
            <a:off x="5791200" y="4838700"/>
            <a:ext cx="609600" cy="876300"/>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7716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ítulo 1"/>
          <p:cNvSpPr>
            <a:spLocks noGrp="1"/>
          </p:cNvSpPr>
          <p:nvPr>
            <p:ph type="title"/>
          </p:nvPr>
        </p:nvSpPr>
        <p:spPr/>
        <p:txBody>
          <a:bodyPr/>
          <a:lstStyle/>
          <a:p>
            <a:r>
              <a:rPr lang="pt-BR">
                <a:latin typeface="Calibri" charset="0"/>
              </a:rPr>
              <a:t>Escrever bem em Inglês não basta...</a:t>
            </a:r>
          </a:p>
        </p:txBody>
      </p:sp>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3790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609600" y="2438400"/>
            <a:ext cx="5029200" cy="3170238"/>
          </a:xfrm>
          <a:prstGeom prst="rect">
            <a:avLst/>
          </a:prstGeom>
          <a:solidFill>
            <a:schemeClr val="accent6">
              <a:lumMod val="40000"/>
              <a:lumOff val="60000"/>
            </a:schemeClr>
          </a:solidFill>
        </p:spPr>
        <p:txBody>
          <a:bodyPr>
            <a:spAutoFit/>
          </a:bodyPr>
          <a:lstStyle/>
          <a:p>
            <a:pPr>
              <a:defRPr/>
            </a:pPr>
            <a:r>
              <a:rPr lang="ja-JP" altLang="pt-BR" sz="2000">
                <a:solidFill>
                  <a:srgbClr val="000066"/>
                </a:solidFill>
                <a:latin typeface="Times New Roman" charset="0"/>
                <a:cs typeface="Times New Roman" charset="0"/>
              </a:rPr>
              <a:t>“</a:t>
            </a:r>
            <a:r>
              <a:rPr lang="pt-BR" sz="2000">
                <a:solidFill>
                  <a:srgbClr val="000066"/>
                </a:solidFill>
                <a:latin typeface="Times New Roman" charset="0"/>
                <a:cs typeface="Times New Roman" charset="0"/>
              </a:rPr>
              <a:t>Sou editor de revista científica. É comum receber artigos escritos por pesquisadores que não souberam planejar suas pesquisas nem executar os experimentos e pecaram na adoção de uma metodologia. O fato de não saberem também escrever em inglês é um detalhe numa cadeia de problemas.</a:t>
            </a:r>
            <a:r>
              <a:rPr lang="ja-JP" altLang="pt-BR" sz="2000">
                <a:solidFill>
                  <a:srgbClr val="000066"/>
                </a:solidFill>
                <a:latin typeface="Times New Roman" charset="0"/>
                <a:cs typeface="Times New Roman" charset="0"/>
              </a:rPr>
              <a:t>”</a:t>
            </a:r>
            <a:r>
              <a:rPr lang="pt-BR" sz="2000">
                <a:solidFill>
                  <a:srgbClr val="000066"/>
                </a:solidFill>
                <a:latin typeface="Times New Roman" charset="0"/>
                <a:cs typeface="Times New Roman" charset="0"/>
              </a:rPr>
              <a:t> </a:t>
            </a:r>
          </a:p>
          <a:p>
            <a:pPr>
              <a:defRPr/>
            </a:pPr>
            <a:endParaRPr lang="pt-BR" sz="2000">
              <a:solidFill>
                <a:srgbClr val="000066"/>
              </a:solidFill>
              <a:latin typeface="Times New Roman" charset="0"/>
              <a:cs typeface="Times New Roman" charset="0"/>
            </a:endParaRPr>
          </a:p>
          <a:p>
            <a:pPr>
              <a:defRPr/>
            </a:pPr>
            <a:r>
              <a:rPr lang="pt-BR" sz="2000">
                <a:solidFill>
                  <a:srgbClr val="000066"/>
                </a:solidFill>
                <a:latin typeface="Times New Roman" charset="0"/>
                <a:cs typeface="Times New Roman" charset="0"/>
              </a:rPr>
              <a:t>Benedito Barraviera (Ass Bras Edit Científicos)</a:t>
            </a:r>
            <a:endParaRPr lang="pt-BR" sz="2000">
              <a:latin typeface="Times New Roman" charset="0"/>
              <a:cs typeface="Times New Roman" charset="0"/>
            </a:endParaRPr>
          </a:p>
        </p:txBody>
      </p:sp>
      <p:pic>
        <p:nvPicPr>
          <p:cNvPr id="922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143000"/>
            <a:ext cx="3171825" cy="4252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606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pt-BR">
                <a:latin typeface="Calibri" charset="0"/>
              </a:rPr>
              <a:t>Qualificações</a:t>
            </a:r>
          </a:p>
        </p:txBody>
      </p:sp>
      <p:sp>
        <p:nvSpPr>
          <p:cNvPr id="18435" name="Rectangle 3"/>
          <p:cNvSpPr>
            <a:spLocks noGrp="1" noChangeArrowheads="1"/>
          </p:cNvSpPr>
          <p:nvPr>
            <p:ph type="body" idx="1"/>
          </p:nvPr>
        </p:nvSpPr>
        <p:spPr>
          <a:xfrm>
            <a:off x="609600" y="1524000"/>
            <a:ext cx="8229600" cy="3489176"/>
          </a:xfrm>
        </p:spPr>
        <p:txBody>
          <a:bodyPr/>
          <a:lstStyle/>
          <a:p>
            <a:pPr eaLnBrk="1" hangingPunct="1"/>
            <a:r>
              <a:rPr lang="pt-BR">
                <a:latin typeface="Calibri" charset="0"/>
              </a:rPr>
              <a:t>Limitações da certeza de suas conclusões</a:t>
            </a:r>
          </a:p>
          <a:p>
            <a:pPr eaLnBrk="1" hangingPunct="1"/>
            <a:endParaRPr lang="pt-BR">
              <a:latin typeface="Calibri" charset="0"/>
            </a:endParaRPr>
          </a:p>
          <a:p>
            <a:pPr eaLnBrk="1" hangingPunct="1"/>
            <a:r>
              <a:rPr lang="pt-BR">
                <a:latin typeface="Calibri" charset="0"/>
              </a:rPr>
              <a:t>Estipulam as condições nas quais os argumentos são válidos</a:t>
            </a:r>
          </a:p>
          <a:p>
            <a:pPr eaLnBrk="1" hangingPunct="1"/>
            <a:endParaRPr lang="pt-BR">
              <a:latin typeface="Calibri" charset="0"/>
            </a:endParaRPr>
          </a:p>
          <a:p>
            <a:pPr eaLnBrk="1" hangingPunct="1"/>
            <a:r>
              <a:rPr lang="pt-BR">
                <a:latin typeface="Calibri" charset="0"/>
              </a:rPr>
              <a:t>Respondem a objeções potenciais dos leitores</a:t>
            </a:r>
          </a:p>
          <a:p>
            <a:pPr eaLnBrk="1" hangingPunct="1"/>
            <a:endParaRPr lang="pt-BR">
              <a:latin typeface="Calibri" charset="0"/>
            </a:endParaRPr>
          </a:p>
          <a:p>
            <a:pPr eaLnBrk="1" hangingPunct="1"/>
            <a:r>
              <a:rPr lang="pt-BR">
                <a:latin typeface="Calibri" charset="0"/>
              </a:rPr>
              <a:t>Mostram que você é um autor preciso e cuidadoso</a:t>
            </a:r>
          </a:p>
        </p:txBody>
      </p:sp>
    </p:spTree>
    <p:extLst>
      <p:ext uri="{BB962C8B-B14F-4D97-AF65-F5344CB8AC3E}">
        <p14:creationId xmlns:p14="http://schemas.microsoft.com/office/powerpoint/2010/main" val="2444450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pt-BR">
                <a:latin typeface="Calibri" charset="0"/>
              </a:rPr>
              <a:t>O Papel das Qualificações</a:t>
            </a:r>
          </a:p>
        </p:txBody>
      </p:sp>
      <p:sp>
        <p:nvSpPr>
          <p:cNvPr id="19459" name="Rectangle 3"/>
          <p:cNvSpPr>
            <a:spLocks noGrp="1" noChangeArrowheads="1"/>
          </p:cNvSpPr>
          <p:nvPr>
            <p:ph type="body" idx="1"/>
          </p:nvPr>
        </p:nvSpPr>
        <p:spPr>
          <a:xfrm>
            <a:off x="609600" y="1524000"/>
            <a:ext cx="8229600" cy="1219200"/>
          </a:xfrm>
        </p:spPr>
        <p:txBody>
          <a:bodyPr/>
          <a:lstStyle/>
          <a:p>
            <a:pPr eaLnBrk="1" hangingPunct="1"/>
            <a:r>
              <a:rPr lang="pt-BR" sz="2000">
                <a:latin typeface="Calibri" charset="0"/>
              </a:rPr>
              <a:t>Q: Para esta variedade de soja, o instrumento X na época Y pode medir sua fenologia; para outras variedades, será necessário .... Por falta de instrumentação, tal aspecto não pode ser verificado...</a:t>
            </a:r>
          </a:p>
        </p:txBody>
      </p:sp>
      <p:sp>
        <p:nvSpPr>
          <p:cNvPr id="19460" name="Rectangle 4"/>
          <p:cNvSpPr>
            <a:spLocks noChangeArrowheads="1"/>
          </p:cNvSpPr>
          <p:nvPr/>
        </p:nvSpPr>
        <p:spPr bwMode="auto">
          <a:xfrm>
            <a:off x="1600200" y="46482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Argumento</a:t>
            </a:r>
          </a:p>
        </p:txBody>
      </p:sp>
      <p:sp>
        <p:nvSpPr>
          <p:cNvPr id="19461" name="Rectangle 5"/>
          <p:cNvSpPr>
            <a:spLocks noChangeArrowheads="1"/>
          </p:cNvSpPr>
          <p:nvPr/>
        </p:nvSpPr>
        <p:spPr bwMode="auto">
          <a:xfrm>
            <a:off x="4953000" y="46482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Evidência</a:t>
            </a:r>
          </a:p>
        </p:txBody>
      </p:sp>
      <p:sp>
        <p:nvSpPr>
          <p:cNvPr id="19462" name="Line 6"/>
          <p:cNvSpPr>
            <a:spLocks noChangeShapeType="1"/>
          </p:cNvSpPr>
          <p:nvPr/>
        </p:nvSpPr>
        <p:spPr bwMode="auto">
          <a:xfrm>
            <a:off x="3886200" y="5029200"/>
            <a:ext cx="762000" cy="1588"/>
          </a:xfrm>
          <a:prstGeom prst="line">
            <a:avLst/>
          </a:prstGeom>
          <a:noFill/>
          <a:ln w="5715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63" name="Rectangle 7"/>
          <p:cNvSpPr>
            <a:spLocks noChangeArrowheads="1"/>
          </p:cNvSpPr>
          <p:nvPr/>
        </p:nvSpPr>
        <p:spPr bwMode="auto">
          <a:xfrm>
            <a:off x="3276600" y="33528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Garantia</a:t>
            </a:r>
          </a:p>
        </p:txBody>
      </p:sp>
      <p:cxnSp>
        <p:nvCxnSpPr>
          <p:cNvPr id="19464" name="AutoShape 8"/>
          <p:cNvCxnSpPr>
            <a:cxnSpLocks noChangeShapeType="1"/>
            <a:stCxn id="19460" idx="0"/>
            <a:endCxn id="19463" idx="1"/>
          </p:cNvCxnSpPr>
          <p:nvPr/>
        </p:nvCxnSpPr>
        <p:spPr bwMode="auto">
          <a:xfrm rot="-5400000">
            <a:off x="2533650" y="3905250"/>
            <a:ext cx="876300" cy="609600"/>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9465" name="AutoShape 9"/>
          <p:cNvCxnSpPr>
            <a:cxnSpLocks noChangeShapeType="1"/>
            <a:stCxn id="19463" idx="3"/>
            <a:endCxn id="19461" idx="0"/>
          </p:cNvCxnSpPr>
          <p:nvPr/>
        </p:nvCxnSpPr>
        <p:spPr bwMode="auto">
          <a:xfrm>
            <a:off x="5410200" y="3771900"/>
            <a:ext cx="609600" cy="876300"/>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sp>
        <p:nvSpPr>
          <p:cNvPr id="19466" name="Rectangle 10"/>
          <p:cNvSpPr>
            <a:spLocks noChangeArrowheads="1"/>
          </p:cNvSpPr>
          <p:nvPr/>
        </p:nvSpPr>
        <p:spPr bwMode="auto">
          <a:xfrm>
            <a:off x="3276600" y="57150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Qualificações</a:t>
            </a:r>
          </a:p>
        </p:txBody>
      </p:sp>
      <p:sp>
        <p:nvSpPr>
          <p:cNvPr id="19467" name="Line 11"/>
          <p:cNvSpPr>
            <a:spLocks noChangeShapeType="1"/>
          </p:cNvSpPr>
          <p:nvPr/>
        </p:nvSpPr>
        <p:spPr bwMode="auto">
          <a:xfrm flipV="1">
            <a:off x="4267200" y="5181600"/>
            <a:ext cx="0" cy="45720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1660832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pt-BR">
                <a:latin typeface="Calibri" charset="0"/>
              </a:rPr>
              <a:t>Argumentos</a:t>
            </a:r>
          </a:p>
        </p:txBody>
      </p:sp>
      <p:sp>
        <p:nvSpPr>
          <p:cNvPr id="21507" name="Rectangle 3"/>
          <p:cNvSpPr>
            <a:spLocks noGrp="1" noChangeArrowheads="1"/>
          </p:cNvSpPr>
          <p:nvPr>
            <p:ph type="body" idx="1"/>
          </p:nvPr>
        </p:nvSpPr>
        <p:spPr/>
        <p:txBody>
          <a:bodyPr/>
          <a:lstStyle/>
          <a:p>
            <a:pPr eaLnBrk="1" hangingPunct="1"/>
            <a:r>
              <a:rPr lang="pt-BR">
                <a:latin typeface="Calibri" charset="0"/>
              </a:rPr>
              <a:t>É importante ter argumentos precisos e fortes</a:t>
            </a:r>
          </a:p>
          <a:p>
            <a:pPr eaLnBrk="1" hangingPunct="1"/>
            <a:r>
              <a:rPr lang="pt-BR">
                <a:latin typeface="Calibri" charset="0"/>
              </a:rPr>
              <a:t>Seus argumentos devem ser contestáveis e específicos</a:t>
            </a:r>
          </a:p>
          <a:p>
            <a:pPr eaLnBrk="1" hangingPunct="1"/>
            <a:r>
              <a:rPr lang="pt-BR">
                <a:latin typeface="Calibri" charset="0"/>
              </a:rPr>
              <a:t>Caso 1: experimentos quantitativos</a:t>
            </a:r>
          </a:p>
          <a:p>
            <a:pPr lvl="1" eaLnBrk="1" hangingPunct="1"/>
            <a:r>
              <a:rPr lang="pt-BR">
                <a:latin typeface="Calibri" charset="0"/>
              </a:rPr>
              <a:t>(Popper) devem poder ser refutáveis</a:t>
            </a:r>
          </a:p>
          <a:p>
            <a:pPr eaLnBrk="1" hangingPunct="1"/>
            <a:r>
              <a:rPr lang="pt-BR">
                <a:latin typeface="Calibri" charset="0"/>
              </a:rPr>
              <a:t>Caso 2: dispositivos sintéticos (computação)</a:t>
            </a:r>
          </a:p>
          <a:p>
            <a:pPr lvl="1" eaLnBrk="1" hangingPunct="1"/>
            <a:r>
              <a:rPr lang="pt-BR">
                <a:latin typeface="Calibri" charset="0"/>
              </a:rPr>
              <a:t>Deve poder comparar com resultados anteriores</a:t>
            </a:r>
          </a:p>
          <a:p>
            <a:pPr eaLnBrk="1" hangingPunct="1"/>
            <a:r>
              <a:rPr lang="pt-BR">
                <a:latin typeface="Calibri" charset="0"/>
              </a:rPr>
              <a:t>Caso 3: afirmações qualitativas</a:t>
            </a:r>
          </a:p>
          <a:p>
            <a:pPr lvl="1" eaLnBrk="1" hangingPunct="1"/>
            <a:r>
              <a:rPr lang="pt-BR">
                <a:latin typeface="Calibri" charset="0"/>
              </a:rPr>
              <a:t>Não afirme um truísmo (algo que todos concordam)</a:t>
            </a:r>
          </a:p>
          <a:p>
            <a:pPr lvl="1" eaLnBrk="1" hangingPunct="1"/>
            <a:r>
              <a:rPr lang="pt-BR">
                <a:latin typeface="Calibri" charset="0"/>
              </a:rPr>
              <a:t>Ideal: conteste conhecimento estabelecido</a:t>
            </a:r>
          </a:p>
          <a:p>
            <a:pPr eaLnBrk="1" hangingPunct="1"/>
            <a:r>
              <a:rPr lang="pt-BR">
                <a:latin typeface="Calibri" charset="0"/>
              </a:rPr>
              <a:t>Exemplo:</a:t>
            </a:r>
          </a:p>
          <a:p>
            <a:pPr lvl="1" eaLnBrk="1" hangingPunct="1"/>
            <a:r>
              <a:rPr lang="pt-BR">
                <a:latin typeface="Calibri" charset="0"/>
              </a:rPr>
              <a:t>As evidências colhidas neste trabalho mostram que a Teoria dos Refúgios de Vanzolini não se sustenta nesta área da Amazônia </a:t>
            </a:r>
          </a:p>
        </p:txBody>
      </p:sp>
    </p:spTree>
    <p:extLst>
      <p:ext uri="{BB962C8B-B14F-4D97-AF65-F5344CB8AC3E}">
        <p14:creationId xmlns:p14="http://schemas.microsoft.com/office/powerpoint/2010/main" val="3223310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pt-BR" sz="2800">
                <a:latin typeface="Calibri" charset="0"/>
              </a:rPr>
              <a:t>Argumentos, evidências, garantias e qualificações</a:t>
            </a:r>
          </a:p>
        </p:txBody>
      </p:sp>
      <p:sp>
        <p:nvSpPr>
          <p:cNvPr id="24579" name="Rectangle 3"/>
          <p:cNvSpPr>
            <a:spLocks noGrp="1" noChangeArrowheads="1"/>
          </p:cNvSpPr>
          <p:nvPr>
            <p:ph type="body" idx="1"/>
          </p:nvPr>
        </p:nvSpPr>
        <p:spPr>
          <a:xfrm>
            <a:off x="610122" y="1287816"/>
            <a:ext cx="8553128" cy="2362200"/>
          </a:xfrm>
        </p:spPr>
        <p:txBody>
          <a:bodyPr/>
          <a:lstStyle/>
          <a:p>
            <a:pPr marL="0" indent="0" eaLnBrk="1" hangingPunct="1">
              <a:buNone/>
            </a:pPr>
            <a:r>
              <a:rPr lang="pt-BR">
                <a:latin typeface="Calibri" charset="0"/>
              </a:rPr>
              <a:t>Todo bom trabalho científico tem estes componentes</a:t>
            </a:r>
          </a:p>
          <a:p>
            <a:pPr eaLnBrk="1" hangingPunct="1"/>
            <a:r>
              <a:rPr lang="pt-BR">
                <a:latin typeface="Calibri" charset="0"/>
              </a:rPr>
              <a:t>Argumento: contribuição para responder uma questão científica</a:t>
            </a:r>
          </a:p>
          <a:p>
            <a:pPr eaLnBrk="1" hangingPunct="1"/>
            <a:r>
              <a:rPr lang="pt-BR">
                <a:latin typeface="Calibri" charset="0"/>
              </a:rPr>
              <a:t>Evidência: comprovação de sua contribuição</a:t>
            </a:r>
          </a:p>
          <a:p>
            <a:pPr eaLnBrk="1" hangingPunct="1"/>
            <a:r>
              <a:rPr lang="pt-BR">
                <a:latin typeface="Calibri" charset="0"/>
              </a:rPr>
              <a:t>Garantia: bases do seu trabalho</a:t>
            </a:r>
          </a:p>
          <a:p>
            <a:pPr eaLnBrk="1" hangingPunct="1"/>
            <a:r>
              <a:rPr lang="pt-BR">
                <a:latin typeface="Calibri" charset="0"/>
              </a:rPr>
              <a:t>Qualificações: limites do seu trabalho</a:t>
            </a:r>
          </a:p>
        </p:txBody>
      </p:sp>
      <p:sp>
        <p:nvSpPr>
          <p:cNvPr id="24580" name="Rectangle 4"/>
          <p:cNvSpPr>
            <a:spLocks noChangeArrowheads="1"/>
          </p:cNvSpPr>
          <p:nvPr/>
        </p:nvSpPr>
        <p:spPr bwMode="auto">
          <a:xfrm>
            <a:off x="1600200" y="49530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Argumento</a:t>
            </a:r>
          </a:p>
        </p:txBody>
      </p:sp>
      <p:sp>
        <p:nvSpPr>
          <p:cNvPr id="24581" name="Rectangle 5"/>
          <p:cNvSpPr>
            <a:spLocks noChangeArrowheads="1"/>
          </p:cNvSpPr>
          <p:nvPr/>
        </p:nvSpPr>
        <p:spPr bwMode="auto">
          <a:xfrm>
            <a:off x="4953000" y="49530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Evidência</a:t>
            </a:r>
          </a:p>
        </p:txBody>
      </p:sp>
      <p:sp>
        <p:nvSpPr>
          <p:cNvPr id="24582" name="Line 6"/>
          <p:cNvSpPr>
            <a:spLocks noChangeShapeType="1"/>
          </p:cNvSpPr>
          <p:nvPr/>
        </p:nvSpPr>
        <p:spPr bwMode="auto">
          <a:xfrm>
            <a:off x="3886200" y="5334000"/>
            <a:ext cx="762000" cy="1588"/>
          </a:xfrm>
          <a:prstGeom prst="line">
            <a:avLst/>
          </a:prstGeom>
          <a:noFill/>
          <a:ln w="5715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583" name="Rectangle 7"/>
          <p:cNvSpPr>
            <a:spLocks noChangeArrowheads="1"/>
          </p:cNvSpPr>
          <p:nvPr/>
        </p:nvSpPr>
        <p:spPr bwMode="auto">
          <a:xfrm>
            <a:off x="3276600" y="36576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Garantia</a:t>
            </a:r>
          </a:p>
        </p:txBody>
      </p:sp>
      <p:cxnSp>
        <p:nvCxnSpPr>
          <p:cNvPr id="24584" name="AutoShape 8"/>
          <p:cNvCxnSpPr>
            <a:cxnSpLocks noChangeShapeType="1"/>
            <a:stCxn id="24580" idx="0"/>
            <a:endCxn id="24583" idx="1"/>
          </p:cNvCxnSpPr>
          <p:nvPr/>
        </p:nvCxnSpPr>
        <p:spPr bwMode="auto">
          <a:xfrm rot="-5400000">
            <a:off x="2533650" y="4210050"/>
            <a:ext cx="876300" cy="609600"/>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24585" name="AutoShape 9"/>
          <p:cNvCxnSpPr>
            <a:cxnSpLocks noChangeShapeType="1"/>
            <a:stCxn id="24583" idx="3"/>
            <a:endCxn id="24581" idx="0"/>
          </p:cNvCxnSpPr>
          <p:nvPr/>
        </p:nvCxnSpPr>
        <p:spPr bwMode="auto">
          <a:xfrm>
            <a:off x="5410200" y="4076700"/>
            <a:ext cx="609600" cy="876300"/>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sp>
        <p:nvSpPr>
          <p:cNvPr id="24586" name="Rectangle 10"/>
          <p:cNvSpPr>
            <a:spLocks noChangeArrowheads="1"/>
          </p:cNvSpPr>
          <p:nvPr/>
        </p:nvSpPr>
        <p:spPr bwMode="auto">
          <a:xfrm>
            <a:off x="3276600" y="60198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Qualificações</a:t>
            </a:r>
          </a:p>
        </p:txBody>
      </p:sp>
      <p:sp>
        <p:nvSpPr>
          <p:cNvPr id="24587" name="Line 11"/>
          <p:cNvSpPr>
            <a:spLocks noChangeShapeType="1"/>
          </p:cNvSpPr>
          <p:nvPr/>
        </p:nvSpPr>
        <p:spPr bwMode="auto">
          <a:xfrm flipV="1">
            <a:off x="4267200" y="5486400"/>
            <a:ext cx="0" cy="45720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1570240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pt-BR" sz="2800">
                <a:latin typeface="Calibri" charset="0"/>
              </a:rPr>
              <a:t>Argumentos, evidências, garantias e qualificações</a:t>
            </a:r>
          </a:p>
        </p:txBody>
      </p:sp>
      <p:sp>
        <p:nvSpPr>
          <p:cNvPr id="25603" name="Rectangle 3"/>
          <p:cNvSpPr>
            <a:spLocks noGrp="1" noChangeArrowheads="1"/>
          </p:cNvSpPr>
          <p:nvPr>
            <p:ph type="body" idx="1"/>
          </p:nvPr>
        </p:nvSpPr>
        <p:spPr>
          <a:xfrm>
            <a:off x="609600" y="1295400"/>
            <a:ext cx="8229600" cy="2057400"/>
          </a:xfrm>
        </p:spPr>
        <p:txBody>
          <a:bodyPr/>
          <a:lstStyle/>
          <a:p>
            <a:pPr marL="0" indent="0" eaLnBrk="1" hangingPunct="1">
              <a:buNone/>
            </a:pPr>
            <a:r>
              <a:rPr lang="pt-BR">
                <a:latin typeface="Calibri" charset="0"/>
              </a:rPr>
              <a:t>Todo bom trabalho científico tem estes componentes</a:t>
            </a:r>
          </a:p>
          <a:p>
            <a:pPr eaLnBrk="1" hangingPunct="1"/>
            <a:r>
              <a:rPr lang="pt-BR">
                <a:latin typeface="Calibri" charset="0"/>
              </a:rPr>
              <a:t>Argumento: introdução, metodologia, conclusões</a:t>
            </a:r>
          </a:p>
          <a:p>
            <a:pPr eaLnBrk="1" hangingPunct="1"/>
            <a:r>
              <a:rPr lang="pt-BR">
                <a:latin typeface="Calibri" charset="0"/>
              </a:rPr>
              <a:t>Evidência: resultados</a:t>
            </a:r>
          </a:p>
          <a:p>
            <a:pPr eaLnBrk="1" hangingPunct="1"/>
            <a:r>
              <a:rPr lang="pt-BR">
                <a:latin typeface="Calibri" charset="0"/>
              </a:rPr>
              <a:t>Garantia: revisão da literatura e metodologia</a:t>
            </a:r>
          </a:p>
          <a:p>
            <a:pPr eaLnBrk="1" hangingPunct="1"/>
            <a:r>
              <a:rPr lang="pt-BR">
                <a:latin typeface="Calibri" charset="0"/>
              </a:rPr>
              <a:t>Qualificações: resultados e conclusões</a:t>
            </a:r>
          </a:p>
        </p:txBody>
      </p:sp>
      <p:sp>
        <p:nvSpPr>
          <p:cNvPr id="25604" name="Rectangle 4"/>
          <p:cNvSpPr>
            <a:spLocks noChangeArrowheads="1"/>
          </p:cNvSpPr>
          <p:nvPr/>
        </p:nvSpPr>
        <p:spPr bwMode="auto">
          <a:xfrm>
            <a:off x="1600200" y="49530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Argumento</a:t>
            </a:r>
          </a:p>
        </p:txBody>
      </p:sp>
      <p:sp>
        <p:nvSpPr>
          <p:cNvPr id="25605" name="Rectangle 5"/>
          <p:cNvSpPr>
            <a:spLocks noChangeArrowheads="1"/>
          </p:cNvSpPr>
          <p:nvPr/>
        </p:nvSpPr>
        <p:spPr bwMode="auto">
          <a:xfrm>
            <a:off x="4953000" y="49530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Evidência</a:t>
            </a:r>
          </a:p>
        </p:txBody>
      </p:sp>
      <p:sp>
        <p:nvSpPr>
          <p:cNvPr id="25606" name="Line 6"/>
          <p:cNvSpPr>
            <a:spLocks noChangeShapeType="1"/>
          </p:cNvSpPr>
          <p:nvPr/>
        </p:nvSpPr>
        <p:spPr bwMode="auto">
          <a:xfrm>
            <a:off x="3886200" y="5334000"/>
            <a:ext cx="762000" cy="1588"/>
          </a:xfrm>
          <a:prstGeom prst="line">
            <a:avLst/>
          </a:prstGeom>
          <a:noFill/>
          <a:ln w="57150">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5607" name="Rectangle 7"/>
          <p:cNvSpPr>
            <a:spLocks noChangeArrowheads="1"/>
          </p:cNvSpPr>
          <p:nvPr/>
        </p:nvSpPr>
        <p:spPr bwMode="auto">
          <a:xfrm>
            <a:off x="3276600" y="36576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Garantia</a:t>
            </a:r>
          </a:p>
        </p:txBody>
      </p:sp>
      <p:cxnSp>
        <p:nvCxnSpPr>
          <p:cNvPr id="25608" name="AutoShape 8"/>
          <p:cNvCxnSpPr>
            <a:cxnSpLocks noChangeShapeType="1"/>
            <a:stCxn id="25604" idx="0"/>
            <a:endCxn id="25607" idx="1"/>
          </p:cNvCxnSpPr>
          <p:nvPr/>
        </p:nvCxnSpPr>
        <p:spPr bwMode="auto">
          <a:xfrm rot="-5400000">
            <a:off x="2533650" y="4210050"/>
            <a:ext cx="876300" cy="609600"/>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25609" name="AutoShape 9"/>
          <p:cNvCxnSpPr>
            <a:cxnSpLocks noChangeShapeType="1"/>
            <a:stCxn id="25607" idx="3"/>
            <a:endCxn id="25605" idx="0"/>
          </p:cNvCxnSpPr>
          <p:nvPr/>
        </p:nvCxnSpPr>
        <p:spPr bwMode="auto">
          <a:xfrm>
            <a:off x="5410200" y="4076700"/>
            <a:ext cx="609600" cy="876300"/>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sp>
        <p:nvSpPr>
          <p:cNvPr id="25610" name="Rectangle 10"/>
          <p:cNvSpPr>
            <a:spLocks noChangeArrowheads="1"/>
          </p:cNvSpPr>
          <p:nvPr/>
        </p:nvSpPr>
        <p:spPr bwMode="auto">
          <a:xfrm>
            <a:off x="3276600" y="6019800"/>
            <a:ext cx="2133600" cy="838200"/>
          </a:xfrm>
          <a:prstGeom prst="rect">
            <a:avLst/>
          </a:prstGeom>
          <a:solidFill>
            <a:schemeClr val="folHlink"/>
          </a:solidFill>
          <a:ln w="9525">
            <a:solidFill>
              <a:schemeClr val="tx1"/>
            </a:solidFill>
            <a:miter lim="800000"/>
            <a:headEnd/>
            <a:tailEnd/>
          </a:ln>
        </p:spPr>
        <p:txBody>
          <a:bodyPr wrap="none" anchor="ctr"/>
          <a:lstStyle/>
          <a:p>
            <a:pPr algn="ctr"/>
            <a:r>
              <a:rPr lang="pt-BR" sz="2000">
                <a:latin typeface="Tahoma" charset="0"/>
              </a:rPr>
              <a:t>Qualificações</a:t>
            </a:r>
          </a:p>
        </p:txBody>
      </p:sp>
      <p:sp>
        <p:nvSpPr>
          <p:cNvPr id="25611" name="Line 11"/>
          <p:cNvSpPr>
            <a:spLocks noChangeShapeType="1"/>
          </p:cNvSpPr>
          <p:nvPr/>
        </p:nvSpPr>
        <p:spPr bwMode="auto">
          <a:xfrm flipV="1">
            <a:off x="4267200" y="5486400"/>
            <a:ext cx="0" cy="45720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3536235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88147-3B07-CF47-9019-8DFF8335E8EF}"/>
              </a:ext>
            </a:extLst>
          </p:cNvPr>
          <p:cNvSpPr>
            <a:spLocks noGrp="1"/>
          </p:cNvSpPr>
          <p:nvPr>
            <p:ph type="title"/>
          </p:nvPr>
        </p:nvSpPr>
        <p:spPr/>
        <p:txBody>
          <a:bodyPr/>
          <a:lstStyle/>
          <a:p>
            <a:r>
              <a:rPr lang="en-US" b="1" dirty="0" err="1">
                <a:latin typeface="IBM Plex Sans SemiBold" panose="020B0503050203000203" pitchFamily="34" charset="77"/>
              </a:rPr>
              <a:t>Exemplo</a:t>
            </a:r>
            <a:r>
              <a:rPr lang="en-US" b="1" dirty="0">
                <a:latin typeface="IBM Plex Sans SemiBold" panose="020B0503050203000203" pitchFamily="34" charset="77"/>
              </a:rPr>
              <a:t> de </a:t>
            </a:r>
            <a:r>
              <a:rPr lang="en-US" b="1" dirty="0" err="1">
                <a:latin typeface="IBM Plex Sans SemiBold" panose="020B0503050203000203" pitchFamily="34" charset="77"/>
              </a:rPr>
              <a:t>argumentação</a:t>
            </a:r>
            <a:endParaRPr lang="en-US" b="1" dirty="0">
              <a:latin typeface="IBM Plex Sans SemiBold" panose="020B0503050203000203" pitchFamily="34" charset="77"/>
            </a:endParaRPr>
          </a:p>
        </p:txBody>
      </p:sp>
      <p:pic>
        <p:nvPicPr>
          <p:cNvPr id="3" name="Picture 2">
            <a:extLst>
              <a:ext uri="{FF2B5EF4-FFF2-40B4-BE49-F238E27FC236}">
                <a16:creationId xmlns:a16="http://schemas.microsoft.com/office/drawing/2014/main" id="{BD70DC2C-97AB-FE47-AD17-6006CB0ACCFB}"/>
              </a:ext>
            </a:extLst>
          </p:cNvPr>
          <p:cNvPicPr>
            <a:picLocks noChangeAspect="1"/>
          </p:cNvPicPr>
          <p:nvPr/>
        </p:nvPicPr>
        <p:blipFill>
          <a:blip r:embed="rId2"/>
          <a:stretch>
            <a:fillRect/>
          </a:stretch>
        </p:blipFill>
        <p:spPr>
          <a:xfrm>
            <a:off x="1187624" y="1127719"/>
            <a:ext cx="6912768" cy="2823303"/>
          </a:xfrm>
          <a:prstGeom prst="rect">
            <a:avLst/>
          </a:prstGeom>
        </p:spPr>
      </p:pic>
      <p:pic>
        <p:nvPicPr>
          <p:cNvPr id="4" name="Picture 3">
            <a:extLst>
              <a:ext uri="{FF2B5EF4-FFF2-40B4-BE49-F238E27FC236}">
                <a16:creationId xmlns:a16="http://schemas.microsoft.com/office/drawing/2014/main" id="{55B6B4EE-567A-3C46-AED2-E09F2B840ED2}"/>
              </a:ext>
            </a:extLst>
          </p:cNvPr>
          <p:cNvPicPr>
            <a:picLocks noChangeAspect="1"/>
          </p:cNvPicPr>
          <p:nvPr/>
        </p:nvPicPr>
        <p:blipFill>
          <a:blip r:embed="rId3"/>
          <a:stretch>
            <a:fillRect/>
          </a:stretch>
        </p:blipFill>
        <p:spPr>
          <a:xfrm>
            <a:off x="1475656" y="4077072"/>
            <a:ext cx="6081564" cy="2579092"/>
          </a:xfrm>
          <a:prstGeom prst="rect">
            <a:avLst/>
          </a:prstGeom>
        </p:spPr>
      </p:pic>
    </p:spTree>
    <p:extLst>
      <p:ext uri="{BB962C8B-B14F-4D97-AF65-F5344CB8AC3E}">
        <p14:creationId xmlns:p14="http://schemas.microsoft.com/office/powerpoint/2010/main" val="2295089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B04A-2DD2-9A49-B927-7C9F2F731678}"/>
              </a:ext>
            </a:extLst>
          </p:cNvPr>
          <p:cNvSpPr>
            <a:spLocks noGrp="1"/>
          </p:cNvSpPr>
          <p:nvPr>
            <p:ph type="title"/>
          </p:nvPr>
        </p:nvSpPr>
        <p:spPr/>
        <p:txBody>
          <a:bodyPr/>
          <a:lstStyle/>
          <a:p>
            <a:r>
              <a:rPr lang="en-US" sz="2800" b="1" dirty="0" err="1">
                <a:latin typeface="IBM Plex Sans SemiBold" panose="020B0503050203000203" pitchFamily="34" charset="77"/>
              </a:rPr>
              <a:t>Argumentos</a:t>
            </a:r>
            <a:r>
              <a:rPr lang="en-US" sz="2800" b="1" dirty="0">
                <a:latin typeface="IBM Plex Sans SemiBold" panose="020B0503050203000203" pitchFamily="34" charset="77"/>
              </a:rPr>
              <a:t>, </a:t>
            </a:r>
            <a:r>
              <a:rPr lang="en-US" sz="2800" b="1" dirty="0" err="1">
                <a:latin typeface="IBM Plex Sans SemiBold" panose="020B0503050203000203" pitchFamily="34" charset="77"/>
              </a:rPr>
              <a:t>evidências</a:t>
            </a:r>
            <a:r>
              <a:rPr lang="en-US" sz="2800" b="1" dirty="0">
                <a:latin typeface="IBM Plex Sans SemiBold" panose="020B0503050203000203" pitchFamily="34" charset="77"/>
              </a:rPr>
              <a:t>, </a:t>
            </a:r>
            <a:r>
              <a:rPr lang="en-US" sz="2800" b="1" dirty="0" err="1">
                <a:latin typeface="IBM Plex Sans SemiBold" panose="020B0503050203000203" pitchFamily="34" charset="77"/>
              </a:rPr>
              <a:t>garantias</a:t>
            </a:r>
            <a:r>
              <a:rPr lang="en-US" sz="2800" b="1" dirty="0">
                <a:latin typeface="IBM Plex Sans SemiBold" panose="020B0503050203000203" pitchFamily="34" charset="77"/>
              </a:rPr>
              <a:t> e </a:t>
            </a:r>
            <a:r>
              <a:rPr lang="en-US" sz="2800" b="1" dirty="0" err="1">
                <a:latin typeface="IBM Plex Sans SemiBold" panose="020B0503050203000203" pitchFamily="34" charset="77"/>
              </a:rPr>
              <a:t>qualificações</a:t>
            </a:r>
            <a:r>
              <a:rPr lang="en-US" sz="2800" b="1" dirty="0">
                <a:latin typeface="IBM Plex Sans SemiBold" panose="020B0503050203000203" pitchFamily="34" charset="77"/>
              </a:rPr>
              <a:t> </a:t>
            </a:r>
          </a:p>
        </p:txBody>
      </p:sp>
      <p:sp>
        <p:nvSpPr>
          <p:cNvPr id="3" name="Rectangle 2">
            <a:extLst>
              <a:ext uri="{FF2B5EF4-FFF2-40B4-BE49-F238E27FC236}">
                <a16:creationId xmlns:a16="http://schemas.microsoft.com/office/drawing/2014/main" id="{B637AF65-2F32-D54C-BD2D-B5F24698CEFD}"/>
              </a:ext>
            </a:extLst>
          </p:cNvPr>
          <p:cNvSpPr/>
          <p:nvPr/>
        </p:nvSpPr>
        <p:spPr>
          <a:xfrm>
            <a:off x="899592" y="1556792"/>
            <a:ext cx="7272808" cy="1477328"/>
          </a:xfrm>
          <a:prstGeom prst="rect">
            <a:avLst/>
          </a:prstGeom>
          <a:solidFill>
            <a:schemeClr val="accent2">
              <a:lumMod val="20000"/>
              <a:lumOff val="80000"/>
            </a:schemeClr>
          </a:solidFill>
        </p:spPr>
        <p:txBody>
          <a:bodyPr wrap="square">
            <a:spAutoFit/>
          </a:bodyPr>
          <a:lstStyle/>
          <a:p>
            <a:r>
              <a:rPr lang="en-US" sz="1800" b="1" dirty="0">
                <a:solidFill>
                  <a:srgbClr val="002060"/>
                </a:solidFill>
                <a:latin typeface="IBM Plex Sans SemiBold" panose="020B0503050203000203" pitchFamily="34" charset="77"/>
              </a:rPr>
              <a:t>Abstract: </a:t>
            </a:r>
            <a:r>
              <a:rPr lang="en-US" sz="1800" dirty="0">
                <a:solidFill>
                  <a:srgbClr val="002060"/>
                </a:solidFill>
                <a:latin typeface="IBM Plex Sans" panose="020B0503050203000203" pitchFamily="34" charset="77"/>
              </a:rPr>
              <a:t>Using more than eight thousand validation points, we compared four cloud detection methods: </a:t>
            </a:r>
            <a:r>
              <a:rPr lang="en-US" sz="1800" dirty="0" err="1">
                <a:solidFill>
                  <a:srgbClr val="002060"/>
                </a:solidFill>
                <a:latin typeface="IBM Plex Sans" panose="020B0503050203000203" pitchFamily="34" charset="77"/>
              </a:rPr>
              <a:t>Fmask</a:t>
            </a:r>
            <a:r>
              <a:rPr lang="en-US" sz="1800" dirty="0">
                <a:solidFill>
                  <a:srgbClr val="002060"/>
                </a:solidFill>
                <a:latin typeface="IBM Plex Sans" panose="020B0503050203000203" pitchFamily="34" charset="77"/>
              </a:rPr>
              <a:t> 4, MAJA, Sen2Cor, and s2cloudless. Our results point out that </a:t>
            </a:r>
            <a:r>
              <a:rPr lang="en-US" sz="1800" dirty="0" err="1">
                <a:solidFill>
                  <a:srgbClr val="002060"/>
                </a:solidFill>
                <a:latin typeface="IBM Plex Sans" panose="020B0503050203000203" pitchFamily="34" charset="77"/>
              </a:rPr>
              <a:t>FMask</a:t>
            </a:r>
            <a:r>
              <a:rPr lang="en-US" sz="1800" dirty="0">
                <a:solidFill>
                  <a:srgbClr val="002060"/>
                </a:solidFill>
                <a:latin typeface="IBM Plex Sans" panose="020B0503050203000203" pitchFamily="34" charset="77"/>
              </a:rPr>
              <a:t> 4 has the best overall accuracy on images of the Amazon region (90%), followed by Sen2Cor (79%), MAJA (69%), and S2cloudless (52%) </a:t>
            </a:r>
            <a:r>
              <a:rPr lang="en-US" sz="1800" i="1" dirty="0">
                <a:solidFill>
                  <a:srgbClr val="832905"/>
                </a:solidFill>
                <a:latin typeface="IBM Plex Sans" panose="020B0503050203000203" pitchFamily="34" charset="77"/>
              </a:rPr>
              <a:t>(</a:t>
            </a:r>
            <a:r>
              <a:rPr lang="en-US" sz="1800" i="1" dirty="0" err="1">
                <a:solidFill>
                  <a:srgbClr val="832905"/>
                </a:solidFill>
                <a:latin typeface="IBM Plex Sans" panose="020B0503050203000203" pitchFamily="34" charset="77"/>
              </a:rPr>
              <a:t>Argumento</a:t>
            </a:r>
            <a:r>
              <a:rPr lang="en-US" sz="1800" i="1" dirty="0">
                <a:solidFill>
                  <a:srgbClr val="832905"/>
                </a:solidFill>
                <a:latin typeface="IBM Plex Sans" panose="020B0503050203000203" pitchFamily="34" charset="77"/>
              </a:rPr>
              <a:t>).</a:t>
            </a:r>
          </a:p>
        </p:txBody>
      </p:sp>
      <p:sp>
        <p:nvSpPr>
          <p:cNvPr id="4" name="Rectangle 3">
            <a:extLst>
              <a:ext uri="{FF2B5EF4-FFF2-40B4-BE49-F238E27FC236}">
                <a16:creationId xmlns:a16="http://schemas.microsoft.com/office/drawing/2014/main" id="{1ABBBBB3-4BA5-0B43-A432-5B4821560A92}"/>
              </a:ext>
            </a:extLst>
          </p:cNvPr>
          <p:cNvSpPr/>
          <p:nvPr/>
        </p:nvSpPr>
        <p:spPr>
          <a:xfrm>
            <a:off x="935596" y="3140968"/>
            <a:ext cx="7272808" cy="3139321"/>
          </a:xfrm>
          <a:prstGeom prst="rect">
            <a:avLst/>
          </a:prstGeom>
          <a:solidFill>
            <a:schemeClr val="accent2">
              <a:lumMod val="20000"/>
              <a:lumOff val="80000"/>
            </a:schemeClr>
          </a:solidFill>
        </p:spPr>
        <p:txBody>
          <a:bodyPr wrap="square">
            <a:spAutoFit/>
          </a:bodyPr>
          <a:lstStyle/>
          <a:p>
            <a:r>
              <a:rPr lang="en-US" sz="1800" b="1" dirty="0">
                <a:solidFill>
                  <a:srgbClr val="002060"/>
                </a:solidFill>
                <a:latin typeface="IBM Plex Sans SemiBold" panose="020B0503050203000203" pitchFamily="34" charset="77"/>
              </a:rPr>
              <a:t>Introduction: </a:t>
            </a:r>
            <a:r>
              <a:rPr lang="en-US" sz="1800" dirty="0">
                <a:solidFill>
                  <a:srgbClr val="002060"/>
                </a:solidFill>
                <a:latin typeface="IBM Plex Sans" panose="020B0503050203000203" pitchFamily="34" charset="77"/>
              </a:rPr>
              <a:t>Cloud detection algorithms are an active research field [2-8]. Each algorithm has specific characteristics and ad hoc techniques; thus, comparing them on a theoretical basis is hard. In practice, performance assessment is done by selecting representative images and assessing how well each algorithm performs in each image. As an example, </a:t>
            </a:r>
            <a:r>
              <a:rPr lang="en-US" sz="1800" dirty="0" err="1">
                <a:solidFill>
                  <a:srgbClr val="002060"/>
                </a:solidFill>
                <a:latin typeface="IBM Plex Sans" panose="020B0503050203000203" pitchFamily="34" charset="77"/>
              </a:rPr>
              <a:t>Baetens</a:t>
            </a:r>
            <a:r>
              <a:rPr lang="en-US" sz="1800" dirty="0">
                <a:solidFill>
                  <a:srgbClr val="002060"/>
                </a:solidFill>
                <a:latin typeface="IBM Plex Sans" panose="020B0503050203000203" pitchFamily="34" charset="77"/>
              </a:rPr>
              <a:t> et al. compare three cloud detection methods (MAJA, Sen2Cor, and </a:t>
            </a:r>
            <a:r>
              <a:rPr lang="en-US" sz="1800" dirty="0" err="1">
                <a:solidFill>
                  <a:srgbClr val="002060"/>
                </a:solidFill>
                <a:latin typeface="IBM Plex Sans" panose="020B0503050203000203" pitchFamily="34" charset="77"/>
              </a:rPr>
              <a:t>Fmask</a:t>
            </a:r>
            <a:r>
              <a:rPr lang="en-US" sz="1800" dirty="0">
                <a:solidFill>
                  <a:srgbClr val="002060"/>
                </a:solidFill>
                <a:latin typeface="IBM Plex Sans" panose="020B0503050203000203" pitchFamily="34" charset="77"/>
              </a:rPr>
              <a:t>) using 32 images from 10 different locations. Given the different land cover, the diversity of sensors, and the advances in detection methods, such comparisons serve as general guidance only. </a:t>
            </a:r>
            <a:r>
              <a:rPr lang="en-US" sz="1800" i="1" dirty="0">
                <a:solidFill>
                  <a:srgbClr val="832905"/>
                </a:solidFill>
                <a:latin typeface="IBM Plex Sans" panose="020B0503050203000203" pitchFamily="34" charset="77"/>
              </a:rPr>
              <a:t>(</a:t>
            </a:r>
            <a:r>
              <a:rPr lang="en-US" sz="1800" i="1" dirty="0" err="1">
                <a:solidFill>
                  <a:srgbClr val="832905"/>
                </a:solidFill>
                <a:latin typeface="IBM Plex Sans" panose="020B0503050203000203" pitchFamily="34" charset="77"/>
              </a:rPr>
              <a:t>Argumento</a:t>
            </a:r>
            <a:r>
              <a:rPr lang="en-US" sz="1800" i="1" dirty="0">
                <a:solidFill>
                  <a:srgbClr val="832905"/>
                </a:solidFill>
                <a:latin typeface="IBM Plex Sans" panose="020B0503050203000203" pitchFamily="34" charset="77"/>
              </a:rPr>
              <a:t> + </a:t>
            </a:r>
            <a:r>
              <a:rPr lang="en-US" sz="1800" i="1" dirty="0" err="1">
                <a:solidFill>
                  <a:srgbClr val="832905"/>
                </a:solidFill>
                <a:latin typeface="IBM Plex Sans" panose="020B0503050203000203" pitchFamily="34" charset="77"/>
              </a:rPr>
              <a:t>Evidência</a:t>
            </a:r>
            <a:r>
              <a:rPr lang="en-US" sz="1800" i="1" dirty="0">
                <a:solidFill>
                  <a:srgbClr val="832905"/>
                </a:solidFill>
                <a:latin typeface="IBM Plex Sans" panose="020B0503050203000203" pitchFamily="34" charset="77"/>
              </a:rPr>
              <a:t> + </a:t>
            </a:r>
            <a:r>
              <a:rPr lang="en-US" sz="1800" i="1" dirty="0" err="1">
                <a:solidFill>
                  <a:srgbClr val="832905"/>
                </a:solidFill>
                <a:latin typeface="IBM Plex Sans" panose="020B0503050203000203" pitchFamily="34" charset="77"/>
              </a:rPr>
              <a:t>Qualificação</a:t>
            </a:r>
            <a:r>
              <a:rPr lang="en-US" sz="1800" i="1" dirty="0">
                <a:solidFill>
                  <a:srgbClr val="832905"/>
                </a:solidFill>
                <a:latin typeface="IBM Plex Sans" panose="020B0503050203000203" pitchFamily="34" charset="77"/>
              </a:rPr>
              <a:t>).</a:t>
            </a:r>
          </a:p>
        </p:txBody>
      </p:sp>
    </p:spTree>
    <p:extLst>
      <p:ext uri="{BB962C8B-B14F-4D97-AF65-F5344CB8AC3E}">
        <p14:creationId xmlns:p14="http://schemas.microsoft.com/office/powerpoint/2010/main" val="3706762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B04A-2DD2-9A49-B927-7C9F2F731678}"/>
              </a:ext>
            </a:extLst>
          </p:cNvPr>
          <p:cNvSpPr>
            <a:spLocks noGrp="1"/>
          </p:cNvSpPr>
          <p:nvPr>
            <p:ph type="title"/>
          </p:nvPr>
        </p:nvSpPr>
        <p:spPr/>
        <p:txBody>
          <a:bodyPr/>
          <a:lstStyle/>
          <a:p>
            <a:r>
              <a:rPr lang="en-US" sz="2800" b="1" dirty="0" err="1">
                <a:latin typeface="IBM Plex Sans SemiBold" panose="020B0503050203000203" pitchFamily="34" charset="77"/>
              </a:rPr>
              <a:t>Argumentos</a:t>
            </a:r>
            <a:r>
              <a:rPr lang="en-US" sz="2800" b="1" dirty="0">
                <a:latin typeface="IBM Plex Sans SemiBold" panose="020B0503050203000203" pitchFamily="34" charset="77"/>
              </a:rPr>
              <a:t>, </a:t>
            </a:r>
            <a:r>
              <a:rPr lang="en-US" sz="2800" b="1" dirty="0" err="1">
                <a:latin typeface="IBM Plex Sans SemiBold" panose="020B0503050203000203" pitchFamily="34" charset="77"/>
              </a:rPr>
              <a:t>evidências</a:t>
            </a:r>
            <a:r>
              <a:rPr lang="en-US" sz="2800" b="1" dirty="0">
                <a:latin typeface="IBM Plex Sans SemiBold" panose="020B0503050203000203" pitchFamily="34" charset="77"/>
              </a:rPr>
              <a:t>, </a:t>
            </a:r>
            <a:r>
              <a:rPr lang="en-US" sz="2800" b="1" dirty="0" err="1">
                <a:latin typeface="IBM Plex Sans SemiBold" panose="020B0503050203000203" pitchFamily="34" charset="77"/>
              </a:rPr>
              <a:t>garantias</a:t>
            </a:r>
            <a:r>
              <a:rPr lang="en-US" sz="2800" b="1" dirty="0">
                <a:latin typeface="IBM Plex Sans SemiBold" panose="020B0503050203000203" pitchFamily="34" charset="77"/>
              </a:rPr>
              <a:t> e </a:t>
            </a:r>
            <a:r>
              <a:rPr lang="en-US" sz="2800" b="1" dirty="0" err="1">
                <a:latin typeface="IBM Plex Sans SemiBold" panose="020B0503050203000203" pitchFamily="34" charset="77"/>
              </a:rPr>
              <a:t>qualificações</a:t>
            </a:r>
            <a:r>
              <a:rPr lang="en-US" sz="2800" b="1" dirty="0">
                <a:latin typeface="IBM Plex Sans SemiBold" panose="020B0503050203000203" pitchFamily="34" charset="77"/>
              </a:rPr>
              <a:t> </a:t>
            </a:r>
          </a:p>
        </p:txBody>
      </p:sp>
      <p:sp>
        <p:nvSpPr>
          <p:cNvPr id="3" name="Rectangle 2">
            <a:extLst>
              <a:ext uri="{FF2B5EF4-FFF2-40B4-BE49-F238E27FC236}">
                <a16:creationId xmlns:a16="http://schemas.microsoft.com/office/drawing/2014/main" id="{B637AF65-2F32-D54C-BD2D-B5F24698CEFD}"/>
              </a:ext>
            </a:extLst>
          </p:cNvPr>
          <p:cNvSpPr/>
          <p:nvPr/>
        </p:nvSpPr>
        <p:spPr>
          <a:xfrm>
            <a:off x="899592" y="1556792"/>
            <a:ext cx="7272808" cy="2585323"/>
          </a:xfrm>
          <a:prstGeom prst="rect">
            <a:avLst/>
          </a:prstGeom>
          <a:solidFill>
            <a:schemeClr val="accent2">
              <a:lumMod val="20000"/>
              <a:lumOff val="80000"/>
            </a:schemeClr>
          </a:solidFill>
        </p:spPr>
        <p:txBody>
          <a:bodyPr wrap="square">
            <a:spAutoFit/>
          </a:bodyPr>
          <a:lstStyle/>
          <a:p>
            <a:r>
              <a:rPr lang="en-US" sz="1800" b="1" dirty="0">
                <a:solidFill>
                  <a:srgbClr val="002060"/>
                </a:solidFill>
                <a:latin typeface="IBM Plex Sans SemiBold" panose="020B0503050203000203" pitchFamily="34" charset="77"/>
              </a:rPr>
              <a:t>Methods: </a:t>
            </a:r>
            <a:r>
              <a:rPr lang="en-US" sz="1800" dirty="0">
                <a:solidFill>
                  <a:srgbClr val="002060"/>
                </a:solidFill>
                <a:latin typeface="IBM Plex Sans" panose="020B0503050203000203" pitchFamily="34" charset="77"/>
              </a:rPr>
              <a:t>To validate the resulting cloud masks, we used sample points tagged by remote sensing experts through visual interpretation, following the work of </a:t>
            </a:r>
            <a:r>
              <a:rPr lang="en-US" sz="1800" dirty="0" err="1">
                <a:solidFill>
                  <a:srgbClr val="002060"/>
                </a:solidFill>
                <a:latin typeface="IBM Plex Sans" panose="020B0503050203000203" pitchFamily="34" charset="77"/>
              </a:rPr>
              <a:t>Foga</a:t>
            </a:r>
            <a:r>
              <a:rPr lang="en-US" sz="1800" dirty="0">
                <a:solidFill>
                  <a:srgbClr val="002060"/>
                </a:solidFill>
                <a:latin typeface="IBM Plex Sans" panose="020B0503050203000203" pitchFamily="34" charset="77"/>
              </a:rPr>
              <a:t> et al. and Zhu et al.  We selected a set of random locations inside each Sentinel--2 tile. Since Sentinel--2 images at 10 m resolution have over 120 million pixels, standard statistical techniques indicate that using about 400 samples per image is enough to achieve a 95% confidence level with a 5% margin of error (Israel1992). </a:t>
            </a:r>
            <a:r>
              <a:rPr lang="en-US" sz="1800" i="1" dirty="0">
                <a:solidFill>
                  <a:srgbClr val="832905"/>
                </a:solidFill>
                <a:latin typeface="IBM Plex Sans" panose="020B0503050203000203" pitchFamily="34" charset="77"/>
              </a:rPr>
              <a:t>(</a:t>
            </a:r>
            <a:r>
              <a:rPr lang="en-US" sz="1800" i="1" dirty="0" err="1">
                <a:solidFill>
                  <a:srgbClr val="832905"/>
                </a:solidFill>
                <a:latin typeface="IBM Plex Sans" panose="020B0503050203000203" pitchFamily="34" charset="77"/>
              </a:rPr>
              <a:t>Argumento</a:t>
            </a:r>
            <a:r>
              <a:rPr lang="en-US" sz="1800" i="1" dirty="0">
                <a:solidFill>
                  <a:srgbClr val="832905"/>
                </a:solidFill>
                <a:latin typeface="IBM Plex Sans" panose="020B0503050203000203" pitchFamily="34" charset="77"/>
              </a:rPr>
              <a:t> + </a:t>
            </a:r>
            <a:r>
              <a:rPr lang="en-US" sz="1800" i="1" dirty="0" err="1">
                <a:solidFill>
                  <a:srgbClr val="832905"/>
                </a:solidFill>
                <a:latin typeface="IBM Plex Sans" panose="020B0503050203000203" pitchFamily="34" charset="77"/>
              </a:rPr>
              <a:t>Evidência</a:t>
            </a:r>
            <a:r>
              <a:rPr lang="en-US" sz="1800" i="1" dirty="0">
                <a:solidFill>
                  <a:srgbClr val="832905"/>
                </a:solidFill>
                <a:latin typeface="IBM Plex Sans" panose="020B0503050203000203" pitchFamily="34" charset="77"/>
              </a:rPr>
              <a:t> + </a:t>
            </a:r>
            <a:r>
              <a:rPr lang="en-US" sz="1800" i="1" dirty="0" err="1">
                <a:solidFill>
                  <a:srgbClr val="832905"/>
                </a:solidFill>
                <a:latin typeface="IBM Plex Sans" panose="020B0503050203000203" pitchFamily="34" charset="77"/>
              </a:rPr>
              <a:t>Garantia</a:t>
            </a:r>
            <a:r>
              <a:rPr lang="en-US" sz="1800" i="1" dirty="0">
                <a:solidFill>
                  <a:srgbClr val="832905"/>
                </a:solidFill>
                <a:latin typeface="IBM Plex Sans" panose="020B0503050203000203" pitchFamily="34" charset="77"/>
              </a:rPr>
              <a:t>)</a:t>
            </a:r>
          </a:p>
        </p:txBody>
      </p:sp>
      <p:sp>
        <p:nvSpPr>
          <p:cNvPr id="4" name="Rectangle 3">
            <a:extLst>
              <a:ext uri="{FF2B5EF4-FFF2-40B4-BE49-F238E27FC236}">
                <a16:creationId xmlns:a16="http://schemas.microsoft.com/office/drawing/2014/main" id="{1ABBBBB3-4BA5-0B43-A432-5B4821560A92}"/>
              </a:ext>
            </a:extLst>
          </p:cNvPr>
          <p:cNvSpPr/>
          <p:nvPr/>
        </p:nvSpPr>
        <p:spPr>
          <a:xfrm>
            <a:off x="935596" y="4533662"/>
            <a:ext cx="7272808" cy="923330"/>
          </a:xfrm>
          <a:prstGeom prst="rect">
            <a:avLst/>
          </a:prstGeom>
          <a:solidFill>
            <a:schemeClr val="accent2">
              <a:lumMod val="20000"/>
              <a:lumOff val="80000"/>
            </a:schemeClr>
          </a:solidFill>
        </p:spPr>
        <p:txBody>
          <a:bodyPr wrap="square">
            <a:spAutoFit/>
          </a:bodyPr>
          <a:lstStyle/>
          <a:p>
            <a:r>
              <a:rPr lang="en-US" sz="1800" b="1" dirty="0">
                <a:solidFill>
                  <a:srgbClr val="002060"/>
                </a:solidFill>
                <a:latin typeface="IBM Plex Sans SemiBold" panose="020B0503050203000203" pitchFamily="34" charset="77"/>
              </a:rPr>
              <a:t>Results: </a:t>
            </a:r>
            <a:r>
              <a:rPr lang="en-US" sz="1800" dirty="0">
                <a:solidFill>
                  <a:srgbClr val="002060"/>
                </a:solidFill>
                <a:latin typeface="IBM Plex Sans" panose="020B0503050203000203" pitchFamily="34" charset="77"/>
              </a:rPr>
              <a:t>In our experiments, </a:t>
            </a:r>
            <a:r>
              <a:rPr lang="en-US" sz="1800" dirty="0" err="1">
                <a:solidFill>
                  <a:srgbClr val="002060"/>
                </a:solidFill>
                <a:latin typeface="IBM Plex Sans" panose="020B0503050203000203" pitchFamily="34" charset="77"/>
              </a:rPr>
              <a:t>Fmask</a:t>
            </a:r>
            <a:r>
              <a:rPr lang="en-US" sz="1800" dirty="0">
                <a:solidFill>
                  <a:srgbClr val="002060"/>
                </a:solidFill>
                <a:latin typeface="IBM Plex Sans" panose="020B0503050203000203" pitchFamily="34" charset="77"/>
              </a:rPr>
              <a:t> 4 has the best overall accuracy, followed by Sen2Cor, MAJA, and S2cloudless (see Table 4). (</a:t>
            </a:r>
            <a:r>
              <a:rPr lang="en-US" sz="1800" i="1" dirty="0" err="1">
                <a:solidFill>
                  <a:srgbClr val="832905"/>
                </a:solidFill>
                <a:latin typeface="IBM Plex Sans" panose="020B0503050203000203" pitchFamily="34" charset="77"/>
              </a:rPr>
              <a:t>Argumento</a:t>
            </a:r>
            <a:r>
              <a:rPr lang="en-US" sz="1800" i="1" dirty="0">
                <a:solidFill>
                  <a:srgbClr val="832905"/>
                </a:solidFill>
                <a:latin typeface="IBM Plex Sans" panose="020B0503050203000203" pitchFamily="34" charset="77"/>
              </a:rPr>
              <a:t> + </a:t>
            </a:r>
            <a:r>
              <a:rPr lang="en-US" sz="1800" i="1" dirty="0" err="1">
                <a:solidFill>
                  <a:srgbClr val="832905"/>
                </a:solidFill>
                <a:latin typeface="IBM Plex Sans" panose="020B0503050203000203" pitchFamily="34" charset="77"/>
              </a:rPr>
              <a:t>Evidência</a:t>
            </a:r>
            <a:r>
              <a:rPr lang="en-US" sz="1800" dirty="0">
                <a:solidFill>
                  <a:srgbClr val="002060"/>
                </a:solidFill>
                <a:latin typeface="IBM Plex Sans" panose="020B0503050203000203" pitchFamily="34" charset="77"/>
              </a:rPr>
              <a:t>). </a:t>
            </a:r>
            <a:endParaRPr lang="en-US" sz="1800" i="1" dirty="0">
              <a:solidFill>
                <a:srgbClr val="832905"/>
              </a:solidFill>
              <a:latin typeface="IBM Plex Sans" panose="020B0503050203000203" pitchFamily="34" charset="77"/>
            </a:endParaRPr>
          </a:p>
        </p:txBody>
      </p:sp>
    </p:spTree>
    <p:extLst>
      <p:ext uri="{BB962C8B-B14F-4D97-AF65-F5344CB8AC3E}">
        <p14:creationId xmlns:p14="http://schemas.microsoft.com/office/powerpoint/2010/main" val="3133428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B04A-2DD2-9A49-B927-7C9F2F731678}"/>
              </a:ext>
            </a:extLst>
          </p:cNvPr>
          <p:cNvSpPr>
            <a:spLocks noGrp="1"/>
          </p:cNvSpPr>
          <p:nvPr>
            <p:ph type="title"/>
          </p:nvPr>
        </p:nvSpPr>
        <p:spPr/>
        <p:txBody>
          <a:bodyPr/>
          <a:lstStyle/>
          <a:p>
            <a:r>
              <a:rPr lang="en-US" sz="2800" b="1" dirty="0" err="1">
                <a:latin typeface="IBM Plex Sans SemiBold" panose="020B0503050203000203" pitchFamily="34" charset="77"/>
              </a:rPr>
              <a:t>Argumentos</a:t>
            </a:r>
            <a:r>
              <a:rPr lang="en-US" sz="2800" b="1" dirty="0">
                <a:latin typeface="IBM Plex Sans SemiBold" panose="020B0503050203000203" pitchFamily="34" charset="77"/>
              </a:rPr>
              <a:t>, </a:t>
            </a:r>
            <a:r>
              <a:rPr lang="en-US" sz="2800" b="1" dirty="0" err="1">
                <a:latin typeface="IBM Plex Sans SemiBold" panose="020B0503050203000203" pitchFamily="34" charset="77"/>
              </a:rPr>
              <a:t>evidências</a:t>
            </a:r>
            <a:r>
              <a:rPr lang="en-US" sz="2800" b="1" dirty="0">
                <a:latin typeface="IBM Plex Sans SemiBold" panose="020B0503050203000203" pitchFamily="34" charset="77"/>
              </a:rPr>
              <a:t>, </a:t>
            </a:r>
            <a:r>
              <a:rPr lang="en-US" sz="2800" b="1" dirty="0" err="1">
                <a:latin typeface="IBM Plex Sans SemiBold" panose="020B0503050203000203" pitchFamily="34" charset="77"/>
              </a:rPr>
              <a:t>garantias</a:t>
            </a:r>
            <a:r>
              <a:rPr lang="en-US" sz="2800" b="1" dirty="0">
                <a:latin typeface="IBM Plex Sans SemiBold" panose="020B0503050203000203" pitchFamily="34" charset="77"/>
              </a:rPr>
              <a:t> e </a:t>
            </a:r>
            <a:r>
              <a:rPr lang="en-US" sz="2800" b="1" dirty="0" err="1">
                <a:latin typeface="IBM Plex Sans SemiBold" panose="020B0503050203000203" pitchFamily="34" charset="77"/>
              </a:rPr>
              <a:t>qualificações</a:t>
            </a:r>
            <a:r>
              <a:rPr lang="en-US" sz="2800" b="1" dirty="0">
                <a:latin typeface="IBM Plex Sans SemiBold" panose="020B0503050203000203" pitchFamily="34" charset="77"/>
              </a:rPr>
              <a:t> </a:t>
            </a:r>
          </a:p>
        </p:txBody>
      </p:sp>
      <p:sp>
        <p:nvSpPr>
          <p:cNvPr id="3" name="Rectangle 2">
            <a:extLst>
              <a:ext uri="{FF2B5EF4-FFF2-40B4-BE49-F238E27FC236}">
                <a16:creationId xmlns:a16="http://schemas.microsoft.com/office/drawing/2014/main" id="{B637AF65-2F32-D54C-BD2D-B5F24698CEFD}"/>
              </a:ext>
            </a:extLst>
          </p:cNvPr>
          <p:cNvSpPr/>
          <p:nvPr/>
        </p:nvSpPr>
        <p:spPr>
          <a:xfrm>
            <a:off x="755576" y="1556792"/>
            <a:ext cx="7272808" cy="4247317"/>
          </a:xfrm>
          <a:prstGeom prst="rect">
            <a:avLst/>
          </a:prstGeom>
          <a:solidFill>
            <a:schemeClr val="accent2">
              <a:lumMod val="20000"/>
              <a:lumOff val="80000"/>
            </a:schemeClr>
          </a:solidFill>
        </p:spPr>
        <p:txBody>
          <a:bodyPr wrap="square">
            <a:spAutoFit/>
          </a:bodyPr>
          <a:lstStyle/>
          <a:p>
            <a:r>
              <a:rPr lang="en-US" sz="1800" b="1" dirty="0">
                <a:solidFill>
                  <a:srgbClr val="002060"/>
                </a:solidFill>
                <a:latin typeface="IBM Plex Sans SemiBold" panose="020B0503050203000203" pitchFamily="34" charset="77"/>
              </a:rPr>
              <a:t>Discussion: </a:t>
            </a:r>
            <a:r>
              <a:rPr lang="en-US" sz="1800" dirty="0">
                <a:solidFill>
                  <a:srgbClr val="002060"/>
                </a:solidFill>
                <a:latin typeface="IBM Plex Sans" panose="020B0503050203000203" pitchFamily="34" charset="77"/>
              </a:rPr>
              <a:t>The results of this study show that the </a:t>
            </a:r>
            <a:r>
              <a:rPr lang="en-US" sz="1800" dirty="0" err="1">
                <a:solidFill>
                  <a:srgbClr val="002060"/>
                </a:solidFill>
                <a:latin typeface="IBM Plex Sans" panose="020B0503050203000203" pitchFamily="34" charset="77"/>
              </a:rPr>
              <a:t>Fmask</a:t>
            </a:r>
            <a:r>
              <a:rPr lang="en-US" sz="1800" dirty="0">
                <a:solidFill>
                  <a:srgbClr val="002060"/>
                </a:solidFill>
                <a:latin typeface="IBM Plex Sans" panose="020B0503050203000203" pitchFamily="34" charset="77"/>
              </a:rPr>
              <a:t> 4 algorithm consistently performs better than the alternatives for Sentinel-2 images of the Amazon rain forest. Our results are different from those of </a:t>
            </a:r>
            <a:r>
              <a:rPr lang="en-US" sz="1800" dirty="0" err="1">
                <a:solidFill>
                  <a:srgbClr val="002060"/>
                </a:solidFill>
                <a:latin typeface="IBM Plex Sans" panose="020B0503050203000203" pitchFamily="34" charset="77"/>
              </a:rPr>
              <a:t>Baetens</a:t>
            </a:r>
            <a:r>
              <a:rPr lang="en-US" sz="1800" dirty="0">
                <a:solidFill>
                  <a:srgbClr val="002060"/>
                </a:solidFill>
                <a:latin typeface="IBM Plex Sans" panose="020B0503050203000203" pitchFamily="34" charset="77"/>
              </a:rPr>
              <a:t> et al. We now consider some hypothesis that could account for such significant differences. </a:t>
            </a:r>
            <a:r>
              <a:rPr lang="en-US" sz="1800" i="1" dirty="0">
                <a:solidFill>
                  <a:srgbClr val="832905"/>
                </a:solidFill>
                <a:latin typeface="IBM Plex Sans" panose="020B0503050203000203" pitchFamily="34" charset="77"/>
              </a:rPr>
              <a:t>(</a:t>
            </a:r>
            <a:r>
              <a:rPr lang="en-US" sz="1800" i="1" dirty="0" err="1">
                <a:solidFill>
                  <a:srgbClr val="832905"/>
                </a:solidFill>
                <a:latin typeface="IBM Plex Sans" panose="020B0503050203000203" pitchFamily="34" charset="77"/>
              </a:rPr>
              <a:t>Argumento</a:t>
            </a:r>
            <a:r>
              <a:rPr lang="en-US" sz="1800" i="1" dirty="0">
                <a:solidFill>
                  <a:srgbClr val="832905"/>
                </a:solidFill>
                <a:latin typeface="IBM Plex Sans" panose="020B0503050203000203" pitchFamily="34" charset="77"/>
              </a:rPr>
              <a:t> + </a:t>
            </a:r>
            <a:r>
              <a:rPr lang="en-US" sz="1800" i="1" dirty="0" err="1">
                <a:solidFill>
                  <a:srgbClr val="832905"/>
                </a:solidFill>
                <a:latin typeface="IBM Plex Sans" panose="020B0503050203000203" pitchFamily="34" charset="77"/>
              </a:rPr>
              <a:t>Qualificações</a:t>
            </a:r>
            <a:r>
              <a:rPr lang="en-US" sz="1800" i="1" dirty="0">
                <a:solidFill>
                  <a:srgbClr val="832905"/>
                </a:solidFill>
                <a:latin typeface="IBM Plex Sans" panose="020B0503050203000203" pitchFamily="34" charset="77"/>
              </a:rPr>
              <a:t>)</a:t>
            </a:r>
          </a:p>
          <a:p>
            <a:endParaRPr lang="en-US" sz="1800" i="1" dirty="0">
              <a:solidFill>
                <a:srgbClr val="832905"/>
              </a:solidFill>
              <a:latin typeface="IBM Plex Sans" panose="020B0503050203000203" pitchFamily="34" charset="77"/>
            </a:endParaRPr>
          </a:p>
          <a:p>
            <a:r>
              <a:rPr lang="en-US" sz="1800" dirty="0">
                <a:solidFill>
                  <a:srgbClr val="002060"/>
                </a:solidFill>
                <a:latin typeface="IBM Plex Sans" panose="020B0503050203000203" pitchFamily="34" charset="77"/>
              </a:rPr>
              <a:t>The comparison done by </a:t>
            </a:r>
            <a:r>
              <a:rPr lang="en-US" sz="1800" dirty="0" err="1">
                <a:solidFill>
                  <a:srgbClr val="002060"/>
                </a:solidFill>
                <a:latin typeface="IBM Plex Sans" panose="020B0503050203000203" pitchFamily="34" charset="77"/>
              </a:rPr>
              <a:t>Baetens</a:t>
            </a:r>
            <a:r>
              <a:rPr lang="en-US" sz="1800" dirty="0">
                <a:solidFill>
                  <a:srgbClr val="002060"/>
                </a:solidFill>
                <a:latin typeface="IBM Plex Sans" panose="020B0503050203000203" pitchFamily="34" charset="77"/>
              </a:rPr>
              <a:t> et al. uses 10 different sites, including equatorial forests, deserts and semi-deserts, agricultural areas, mountains, and snowy areas. (...) Our study deals only with forest and agriculture areas; the images tested have no deserts, mountains or snow. By focusing on the Amazon biome, our results are intended as guidance for experts interested in measuring land change in the region. Given its focus, these results cannot be </a:t>
            </a:r>
            <a:r>
              <a:rPr lang="en-US" sz="1800" dirty="0" err="1">
                <a:solidFill>
                  <a:srgbClr val="002060"/>
                </a:solidFill>
                <a:latin typeface="IBM Plex Sans" panose="020B0503050203000203" pitchFamily="34" charset="77"/>
              </a:rPr>
              <a:t>generalised</a:t>
            </a:r>
            <a:r>
              <a:rPr lang="en-US" sz="1800" dirty="0">
                <a:solidFill>
                  <a:srgbClr val="002060"/>
                </a:solidFill>
                <a:latin typeface="IBM Plex Sans" panose="020B0503050203000203" pitchFamily="34" charset="77"/>
              </a:rPr>
              <a:t> to non-forest regions. </a:t>
            </a:r>
            <a:r>
              <a:rPr lang="en-US" sz="1800" i="1" dirty="0">
                <a:solidFill>
                  <a:srgbClr val="832905"/>
                </a:solidFill>
                <a:latin typeface="IBM Plex Sans" panose="020B0503050203000203" pitchFamily="34" charset="77"/>
              </a:rPr>
              <a:t>(</a:t>
            </a:r>
            <a:r>
              <a:rPr lang="en-US" sz="1800" i="1" dirty="0" err="1">
                <a:solidFill>
                  <a:srgbClr val="832905"/>
                </a:solidFill>
                <a:latin typeface="IBM Plex Sans" panose="020B0503050203000203" pitchFamily="34" charset="77"/>
              </a:rPr>
              <a:t>Argumento</a:t>
            </a:r>
            <a:r>
              <a:rPr lang="en-US" sz="1800" i="1" dirty="0">
                <a:solidFill>
                  <a:srgbClr val="832905"/>
                </a:solidFill>
                <a:latin typeface="IBM Plex Sans" panose="020B0503050203000203" pitchFamily="34" charset="77"/>
              </a:rPr>
              <a:t> + </a:t>
            </a:r>
            <a:r>
              <a:rPr lang="en-US" sz="1800" i="1" dirty="0" err="1">
                <a:solidFill>
                  <a:srgbClr val="832905"/>
                </a:solidFill>
                <a:latin typeface="IBM Plex Sans" panose="020B0503050203000203" pitchFamily="34" charset="77"/>
              </a:rPr>
              <a:t>Qualificações</a:t>
            </a:r>
            <a:r>
              <a:rPr lang="en-US" sz="1800" i="1" dirty="0">
                <a:solidFill>
                  <a:srgbClr val="832905"/>
                </a:solidFill>
                <a:latin typeface="IBM Plex Sans" panose="020B0503050203000203" pitchFamily="34" charset="77"/>
              </a:rPr>
              <a:t>)</a:t>
            </a:r>
            <a:endParaRPr lang="en-US" sz="1800" dirty="0">
              <a:solidFill>
                <a:srgbClr val="002060"/>
              </a:solidFill>
              <a:latin typeface="IBM Plex Sans" panose="020B0503050203000203" pitchFamily="34" charset="77"/>
            </a:endParaRPr>
          </a:p>
        </p:txBody>
      </p:sp>
    </p:spTree>
    <p:extLst>
      <p:ext uri="{BB962C8B-B14F-4D97-AF65-F5344CB8AC3E}">
        <p14:creationId xmlns:p14="http://schemas.microsoft.com/office/powerpoint/2010/main" val="2380445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449A-A17F-C44E-BC59-A920DE02656A}"/>
              </a:ext>
            </a:extLst>
          </p:cNvPr>
          <p:cNvSpPr>
            <a:spLocks noGrp="1"/>
          </p:cNvSpPr>
          <p:nvPr>
            <p:ph type="title"/>
          </p:nvPr>
        </p:nvSpPr>
        <p:spPr/>
        <p:txBody>
          <a:bodyPr/>
          <a:lstStyle/>
          <a:p>
            <a:r>
              <a:rPr lang="en-US" b="1" dirty="0" err="1">
                <a:latin typeface="IBM Plex Sans SemiBold" panose="020B0503050203000203" pitchFamily="34" charset="77"/>
              </a:rPr>
              <a:t>Argumentos</a:t>
            </a:r>
            <a:r>
              <a:rPr lang="en-US" b="1" dirty="0">
                <a:latin typeface="IBM Plex Sans SemiBold" panose="020B0503050203000203" pitchFamily="34" charset="77"/>
              </a:rPr>
              <a:t> </a:t>
            </a:r>
            <a:r>
              <a:rPr lang="en-US" b="1" dirty="0" err="1">
                <a:latin typeface="IBM Plex Sans SemiBold" panose="020B0503050203000203" pitchFamily="34" charset="77"/>
              </a:rPr>
              <a:t>num</a:t>
            </a:r>
            <a:r>
              <a:rPr lang="en-US" b="1" dirty="0">
                <a:latin typeface="IBM Plex Sans SemiBold" panose="020B0503050203000203" pitchFamily="34" charset="77"/>
              </a:rPr>
              <a:t> paper </a:t>
            </a:r>
            <a:r>
              <a:rPr lang="en-US" b="1" dirty="0" err="1">
                <a:latin typeface="IBM Plex Sans SemiBold" panose="020B0503050203000203" pitchFamily="34" charset="77"/>
              </a:rPr>
              <a:t>IMRaD</a:t>
            </a:r>
            <a:endParaRPr lang="en-US" b="1" dirty="0">
              <a:latin typeface="IBM Plex Sans SemiBold" panose="020B0503050203000203" pitchFamily="34" charset="77"/>
            </a:endParaRPr>
          </a:p>
        </p:txBody>
      </p:sp>
      <p:sp>
        <p:nvSpPr>
          <p:cNvPr id="3" name="Rectangle 2">
            <a:extLst>
              <a:ext uri="{FF2B5EF4-FFF2-40B4-BE49-F238E27FC236}">
                <a16:creationId xmlns:a16="http://schemas.microsoft.com/office/drawing/2014/main" id="{D0924895-C133-6846-BB60-1F68CE77FBB2}"/>
              </a:ext>
            </a:extLst>
          </p:cNvPr>
          <p:cNvSpPr/>
          <p:nvPr/>
        </p:nvSpPr>
        <p:spPr bwMode="auto">
          <a:xfrm>
            <a:off x="827584" y="1340768"/>
            <a:ext cx="3600400" cy="5400600"/>
          </a:xfrm>
          <a:prstGeom prst="rect">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ndParaRPr>
          </a:p>
        </p:txBody>
      </p:sp>
      <p:sp>
        <p:nvSpPr>
          <p:cNvPr id="4" name="Rectangle 3">
            <a:extLst>
              <a:ext uri="{FF2B5EF4-FFF2-40B4-BE49-F238E27FC236}">
                <a16:creationId xmlns:a16="http://schemas.microsoft.com/office/drawing/2014/main" id="{4B6536E3-FF8C-384C-80DF-A39F1357DEAC}"/>
              </a:ext>
            </a:extLst>
          </p:cNvPr>
          <p:cNvSpPr/>
          <p:nvPr/>
        </p:nvSpPr>
        <p:spPr bwMode="auto">
          <a:xfrm>
            <a:off x="1187624" y="1628800"/>
            <a:ext cx="2952328" cy="792088"/>
          </a:xfrm>
          <a:prstGeom prst="rect">
            <a:avLst/>
          </a:prstGeom>
          <a:solidFill>
            <a:srgbClr val="D5B0AA"/>
          </a:solidFill>
          <a:ln w="9525" cap="flat" cmpd="sng" algn="ctr">
            <a:solidFill>
              <a:schemeClr val="tx1"/>
            </a:solidFill>
            <a:prstDash val="solid"/>
            <a:miter lim="800000"/>
            <a:headEnd type="none" w="med" len="med"/>
            <a:tailEnd type="none" w="med" len="med"/>
          </a:ln>
          <a:effectLst/>
        </p:spPr>
        <p:txBody>
          <a:bodyPr vert="horz" wrap="none" lIns="90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rgbClr val="832905"/>
                </a:solidFill>
                <a:latin typeface="IBM Plex Sans Medium" panose="020B0503050203000203" pitchFamily="34" charset="77"/>
              </a:rPr>
              <a:t>Introduction</a:t>
            </a:r>
            <a:endParaRPr kumimoji="0" lang="en-US" sz="2400" u="none" strike="noStrike" cap="none" normalizeH="0" baseline="0" dirty="0">
              <a:ln>
                <a:noFill/>
              </a:ln>
              <a:solidFill>
                <a:srgbClr val="832905"/>
              </a:solidFill>
              <a:effectLst/>
              <a:latin typeface="IBM Plex Sans Medium" panose="020B0503050203000203" pitchFamily="34" charset="77"/>
            </a:endParaRPr>
          </a:p>
        </p:txBody>
      </p:sp>
      <p:sp>
        <p:nvSpPr>
          <p:cNvPr id="5" name="Rectangle 4">
            <a:extLst>
              <a:ext uri="{FF2B5EF4-FFF2-40B4-BE49-F238E27FC236}">
                <a16:creationId xmlns:a16="http://schemas.microsoft.com/office/drawing/2014/main" id="{4ACC7389-ED97-AB43-8B1C-B20A79ACFA96}"/>
              </a:ext>
            </a:extLst>
          </p:cNvPr>
          <p:cNvSpPr/>
          <p:nvPr/>
        </p:nvSpPr>
        <p:spPr bwMode="auto">
          <a:xfrm>
            <a:off x="1187624" y="2907196"/>
            <a:ext cx="2952328" cy="792088"/>
          </a:xfrm>
          <a:prstGeom prst="rect">
            <a:avLst/>
          </a:prstGeom>
          <a:solidFill>
            <a:srgbClr val="D5B0AA"/>
          </a:solidFill>
          <a:ln w="9525" cap="flat" cmpd="sng" algn="ctr">
            <a:solidFill>
              <a:schemeClr val="tx1"/>
            </a:solidFill>
            <a:prstDash val="solid"/>
            <a:miter lim="800000"/>
            <a:headEnd type="none" w="med" len="med"/>
            <a:tailEnd type="none" w="med" len="med"/>
          </a:ln>
          <a:effectLst/>
        </p:spPr>
        <p:txBody>
          <a:bodyPr vert="horz" wrap="none" lIns="90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rgbClr val="832905"/>
                </a:solidFill>
                <a:latin typeface="IBM Plex Sans Medium" panose="020B0503050203000203" pitchFamily="34" charset="77"/>
              </a:rPr>
              <a:t>Methods</a:t>
            </a:r>
            <a:endParaRPr kumimoji="0" lang="en-US" sz="2400" u="none" strike="noStrike" cap="none" normalizeH="0" baseline="0" dirty="0">
              <a:ln>
                <a:noFill/>
              </a:ln>
              <a:solidFill>
                <a:srgbClr val="832905"/>
              </a:solidFill>
              <a:effectLst/>
              <a:latin typeface="IBM Plex Sans Medium" panose="020B0503050203000203" pitchFamily="34" charset="77"/>
            </a:endParaRPr>
          </a:p>
        </p:txBody>
      </p:sp>
      <p:sp>
        <p:nvSpPr>
          <p:cNvPr id="6" name="Rectangle 5">
            <a:extLst>
              <a:ext uri="{FF2B5EF4-FFF2-40B4-BE49-F238E27FC236}">
                <a16:creationId xmlns:a16="http://schemas.microsoft.com/office/drawing/2014/main" id="{7D70EEFD-7AC4-E444-8772-93D36D40ABC8}"/>
              </a:ext>
            </a:extLst>
          </p:cNvPr>
          <p:cNvSpPr/>
          <p:nvPr/>
        </p:nvSpPr>
        <p:spPr bwMode="auto">
          <a:xfrm>
            <a:off x="1187624" y="4185592"/>
            <a:ext cx="2952328" cy="792088"/>
          </a:xfrm>
          <a:prstGeom prst="rect">
            <a:avLst/>
          </a:prstGeom>
          <a:solidFill>
            <a:srgbClr val="D5B0AA"/>
          </a:solidFill>
          <a:ln w="9525" cap="flat" cmpd="sng" algn="ctr">
            <a:solidFill>
              <a:schemeClr val="tx1"/>
            </a:solidFill>
            <a:prstDash val="solid"/>
            <a:miter lim="800000"/>
            <a:headEnd type="none" w="med" len="med"/>
            <a:tailEnd type="none" w="med" len="med"/>
          </a:ln>
          <a:effectLst/>
        </p:spPr>
        <p:txBody>
          <a:bodyPr vert="horz" wrap="none" lIns="90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rgbClr val="832905"/>
                </a:solidFill>
                <a:latin typeface="IBM Plex Sans Medium" panose="020B0503050203000203" pitchFamily="34" charset="77"/>
              </a:rPr>
              <a:t>Results</a:t>
            </a:r>
            <a:endParaRPr kumimoji="0" lang="en-US" sz="2400" u="none" strike="noStrike" cap="none" normalizeH="0" baseline="0" dirty="0">
              <a:ln>
                <a:noFill/>
              </a:ln>
              <a:solidFill>
                <a:srgbClr val="832905"/>
              </a:solidFill>
              <a:effectLst/>
              <a:latin typeface="IBM Plex Sans Medium" panose="020B0503050203000203" pitchFamily="34" charset="77"/>
            </a:endParaRPr>
          </a:p>
        </p:txBody>
      </p:sp>
      <p:sp>
        <p:nvSpPr>
          <p:cNvPr id="7" name="Rectangle 6">
            <a:extLst>
              <a:ext uri="{FF2B5EF4-FFF2-40B4-BE49-F238E27FC236}">
                <a16:creationId xmlns:a16="http://schemas.microsoft.com/office/drawing/2014/main" id="{EC0978AE-95C9-2349-803A-A8E33C2264B6}"/>
              </a:ext>
            </a:extLst>
          </p:cNvPr>
          <p:cNvSpPr/>
          <p:nvPr/>
        </p:nvSpPr>
        <p:spPr bwMode="auto">
          <a:xfrm>
            <a:off x="1187624" y="5463988"/>
            <a:ext cx="2952328" cy="792088"/>
          </a:xfrm>
          <a:prstGeom prst="rect">
            <a:avLst/>
          </a:prstGeom>
          <a:solidFill>
            <a:srgbClr val="D5B0AA"/>
          </a:solidFill>
          <a:ln w="9525" cap="flat" cmpd="sng" algn="ctr">
            <a:solidFill>
              <a:schemeClr val="tx1"/>
            </a:solidFill>
            <a:prstDash val="solid"/>
            <a:miter lim="800000"/>
            <a:headEnd type="none" w="med" len="med"/>
            <a:tailEnd type="none" w="med" len="med"/>
          </a:ln>
          <a:effectLst/>
        </p:spPr>
        <p:txBody>
          <a:bodyPr vert="horz" wrap="none" lIns="9000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rgbClr val="832905"/>
                </a:solidFill>
                <a:latin typeface="IBM Plex Sans Medium" panose="020B0503050203000203" pitchFamily="34" charset="77"/>
              </a:rPr>
              <a:t>Discussion</a:t>
            </a:r>
            <a:endParaRPr kumimoji="0" lang="en-US" sz="2400" u="none" strike="noStrike" cap="none" normalizeH="0" baseline="0" dirty="0">
              <a:ln>
                <a:noFill/>
              </a:ln>
              <a:solidFill>
                <a:srgbClr val="832905"/>
              </a:solidFill>
              <a:effectLst/>
              <a:latin typeface="IBM Plex Sans Medium" panose="020B0503050203000203" pitchFamily="34" charset="77"/>
            </a:endParaRPr>
          </a:p>
        </p:txBody>
      </p:sp>
      <p:sp>
        <p:nvSpPr>
          <p:cNvPr id="14" name="Rectangle 10">
            <a:extLst>
              <a:ext uri="{FF2B5EF4-FFF2-40B4-BE49-F238E27FC236}">
                <a16:creationId xmlns:a16="http://schemas.microsoft.com/office/drawing/2014/main" id="{A6CB3C47-B4BE-784C-946C-A24C2925CE31}"/>
              </a:ext>
            </a:extLst>
          </p:cNvPr>
          <p:cNvSpPr>
            <a:spLocks noChangeArrowheads="1"/>
          </p:cNvSpPr>
          <p:nvPr/>
        </p:nvSpPr>
        <p:spPr bwMode="auto">
          <a:xfrm>
            <a:off x="7440063" y="7202183"/>
            <a:ext cx="1321296" cy="557688"/>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r>
              <a:rPr lang="pt-BR" sz="1600" dirty="0">
                <a:solidFill>
                  <a:srgbClr val="6C0000"/>
                </a:solidFill>
                <a:latin typeface="IBM Plex Sans" panose="020B0503050203000203" pitchFamily="34" charset="77"/>
              </a:rPr>
              <a:t>Qualificações</a:t>
            </a:r>
          </a:p>
        </p:txBody>
      </p:sp>
      <p:sp>
        <p:nvSpPr>
          <p:cNvPr id="18" name="Rectangle 4">
            <a:extLst>
              <a:ext uri="{FF2B5EF4-FFF2-40B4-BE49-F238E27FC236}">
                <a16:creationId xmlns:a16="http://schemas.microsoft.com/office/drawing/2014/main" id="{0A34554D-DC16-C642-9AA1-572DD3A8C112}"/>
              </a:ext>
            </a:extLst>
          </p:cNvPr>
          <p:cNvSpPr>
            <a:spLocks noChangeArrowheads="1"/>
          </p:cNvSpPr>
          <p:nvPr/>
        </p:nvSpPr>
        <p:spPr bwMode="auto">
          <a:xfrm>
            <a:off x="6006240" y="1622376"/>
            <a:ext cx="1811364" cy="798512"/>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r>
              <a:rPr lang="pt-BR" sz="2000" dirty="0">
                <a:solidFill>
                  <a:srgbClr val="6C0000"/>
                </a:solidFill>
                <a:latin typeface="IBM Plex Sans" panose="020B0503050203000203" pitchFamily="34" charset="77"/>
              </a:rPr>
              <a:t>Argumentos</a:t>
            </a:r>
          </a:p>
        </p:txBody>
      </p:sp>
      <p:cxnSp>
        <p:nvCxnSpPr>
          <p:cNvPr id="22" name="Straight Arrow Connector 21">
            <a:extLst>
              <a:ext uri="{FF2B5EF4-FFF2-40B4-BE49-F238E27FC236}">
                <a16:creationId xmlns:a16="http://schemas.microsoft.com/office/drawing/2014/main" id="{0ABD9268-DCC2-B048-9157-1B96C09BA308}"/>
              </a:ext>
            </a:extLst>
          </p:cNvPr>
          <p:cNvCxnSpPr>
            <a:cxnSpLocks/>
            <a:stCxn id="18" idx="1"/>
            <a:endCxn id="4" idx="3"/>
          </p:cNvCxnSpPr>
          <p:nvPr/>
        </p:nvCxnSpPr>
        <p:spPr bwMode="auto">
          <a:xfrm flipH="1">
            <a:off x="4139952" y="2021632"/>
            <a:ext cx="1866288" cy="3212"/>
          </a:xfrm>
          <a:prstGeom prst="straightConnector1">
            <a:avLst/>
          </a:prstGeom>
          <a:solidFill>
            <a:schemeClr val="accent1"/>
          </a:solidFill>
          <a:ln w="28575" cap="flat" cmpd="sng" algn="ctr">
            <a:solidFill>
              <a:srgbClr val="A07149"/>
            </a:solidFill>
            <a:prstDash val="solid"/>
            <a:miter lim="800000"/>
            <a:headEnd type="none" w="med" len="med"/>
            <a:tailEnd type="triangle"/>
          </a:ln>
          <a:effectLst/>
        </p:spPr>
      </p:cxnSp>
      <p:cxnSp>
        <p:nvCxnSpPr>
          <p:cNvPr id="26" name="Straight Arrow Connector 25">
            <a:extLst>
              <a:ext uri="{FF2B5EF4-FFF2-40B4-BE49-F238E27FC236}">
                <a16:creationId xmlns:a16="http://schemas.microsoft.com/office/drawing/2014/main" id="{13DA8625-54C2-B146-902E-04098AC37741}"/>
              </a:ext>
            </a:extLst>
          </p:cNvPr>
          <p:cNvCxnSpPr>
            <a:cxnSpLocks/>
            <a:stCxn id="18" idx="1"/>
          </p:cNvCxnSpPr>
          <p:nvPr/>
        </p:nvCxnSpPr>
        <p:spPr bwMode="auto">
          <a:xfrm flipH="1">
            <a:off x="4139952" y="2021632"/>
            <a:ext cx="1866288" cy="1251059"/>
          </a:xfrm>
          <a:prstGeom prst="straightConnector1">
            <a:avLst/>
          </a:prstGeom>
          <a:solidFill>
            <a:schemeClr val="accent1"/>
          </a:solidFill>
          <a:ln w="28575" cap="flat" cmpd="sng" algn="ctr">
            <a:solidFill>
              <a:srgbClr val="A07149"/>
            </a:solidFill>
            <a:prstDash val="solid"/>
            <a:miter lim="800000"/>
            <a:headEnd type="none" w="med" len="med"/>
            <a:tailEnd type="triangle"/>
          </a:ln>
          <a:effectLst/>
        </p:spPr>
      </p:cxnSp>
      <p:cxnSp>
        <p:nvCxnSpPr>
          <p:cNvPr id="28" name="Straight Arrow Connector 27">
            <a:extLst>
              <a:ext uri="{FF2B5EF4-FFF2-40B4-BE49-F238E27FC236}">
                <a16:creationId xmlns:a16="http://schemas.microsoft.com/office/drawing/2014/main" id="{5FD47FEB-C80B-ED41-A500-C9F2F7CD886A}"/>
              </a:ext>
            </a:extLst>
          </p:cNvPr>
          <p:cNvCxnSpPr>
            <a:cxnSpLocks/>
          </p:cNvCxnSpPr>
          <p:nvPr/>
        </p:nvCxnSpPr>
        <p:spPr bwMode="auto">
          <a:xfrm flipH="1">
            <a:off x="4139952" y="2021632"/>
            <a:ext cx="1866288" cy="1251059"/>
          </a:xfrm>
          <a:prstGeom prst="straightConnector1">
            <a:avLst/>
          </a:prstGeom>
          <a:solidFill>
            <a:schemeClr val="accent1"/>
          </a:solidFill>
          <a:ln w="28575" cap="flat" cmpd="sng" algn="ctr">
            <a:solidFill>
              <a:srgbClr val="A07149"/>
            </a:solidFill>
            <a:prstDash val="solid"/>
            <a:miter lim="800000"/>
            <a:headEnd type="none" w="med" len="med"/>
            <a:tailEnd type="triangle"/>
          </a:ln>
          <a:effectLst/>
        </p:spPr>
      </p:cxnSp>
      <p:cxnSp>
        <p:nvCxnSpPr>
          <p:cNvPr id="29" name="Straight Arrow Connector 28">
            <a:extLst>
              <a:ext uri="{FF2B5EF4-FFF2-40B4-BE49-F238E27FC236}">
                <a16:creationId xmlns:a16="http://schemas.microsoft.com/office/drawing/2014/main" id="{B793CC6A-0057-254A-AE65-03D8A212CF3A}"/>
              </a:ext>
            </a:extLst>
          </p:cNvPr>
          <p:cNvCxnSpPr>
            <a:cxnSpLocks/>
          </p:cNvCxnSpPr>
          <p:nvPr/>
        </p:nvCxnSpPr>
        <p:spPr bwMode="auto">
          <a:xfrm flipH="1">
            <a:off x="4130224" y="2030418"/>
            <a:ext cx="1876016" cy="3849015"/>
          </a:xfrm>
          <a:prstGeom prst="straightConnector1">
            <a:avLst/>
          </a:prstGeom>
          <a:solidFill>
            <a:schemeClr val="accent1"/>
          </a:solidFill>
          <a:ln w="28575" cap="flat" cmpd="sng" algn="ctr">
            <a:solidFill>
              <a:srgbClr val="A07149"/>
            </a:solidFill>
            <a:prstDash val="solid"/>
            <a:miter lim="800000"/>
            <a:headEnd type="none" w="med" len="med"/>
            <a:tailEnd type="triangle"/>
          </a:ln>
          <a:effectLst/>
        </p:spPr>
      </p:cxnSp>
      <p:sp>
        <p:nvSpPr>
          <p:cNvPr id="32" name="Rectangle 4">
            <a:extLst>
              <a:ext uri="{FF2B5EF4-FFF2-40B4-BE49-F238E27FC236}">
                <a16:creationId xmlns:a16="http://schemas.microsoft.com/office/drawing/2014/main" id="{046C085E-B62D-F644-8B85-BE900E605A8F}"/>
              </a:ext>
            </a:extLst>
          </p:cNvPr>
          <p:cNvSpPr>
            <a:spLocks noChangeArrowheads="1"/>
          </p:cNvSpPr>
          <p:nvPr/>
        </p:nvSpPr>
        <p:spPr bwMode="auto">
          <a:xfrm>
            <a:off x="5994476" y="2888588"/>
            <a:ext cx="1811364" cy="798512"/>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r>
              <a:rPr lang="pt-BR" sz="2000" dirty="0">
                <a:solidFill>
                  <a:srgbClr val="6C0000"/>
                </a:solidFill>
                <a:latin typeface="IBM Plex Sans" panose="020B0503050203000203" pitchFamily="34" charset="77"/>
              </a:rPr>
              <a:t>Evidências</a:t>
            </a:r>
          </a:p>
        </p:txBody>
      </p:sp>
      <p:cxnSp>
        <p:nvCxnSpPr>
          <p:cNvPr id="33" name="Straight Arrow Connector 32">
            <a:extLst>
              <a:ext uri="{FF2B5EF4-FFF2-40B4-BE49-F238E27FC236}">
                <a16:creationId xmlns:a16="http://schemas.microsoft.com/office/drawing/2014/main" id="{19B5F134-C67A-724C-8E0C-52A397858051}"/>
              </a:ext>
            </a:extLst>
          </p:cNvPr>
          <p:cNvCxnSpPr>
            <a:cxnSpLocks/>
            <a:stCxn id="32" idx="1"/>
          </p:cNvCxnSpPr>
          <p:nvPr/>
        </p:nvCxnSpPr>
        <p:spPr bwMode="auto">
          <a:xfrm flipH="1">
            <a:off x="4128188" y="3287844"/>
            <a:ext cx="1866288" cy="1244573"/>
          </a:xfrm>
          <a:prstGeom prst="straightConnector1">
            <a:avLst/>
          </a:prstGeom>
          <a:solidFill>
            <a:schemeClr val="accent1"/>
          </a:solidFill>
          <a:ln w="28575" cap="flat" cmpd="sng" algn="ctr">
            <a:solidFill>
              <a:srgbClr val="A07149"/>
            </a:solidFill>
            <a:prstDash val="solid"/>
            <a:miter lim="800000"/>
            <a:headEnd type="none" w="med" len="med"/>
            <a:tailEnd type="triangle"/>
          </a:ln>
          <a:effectLst/>
        </p:spPr>
      </p:cxnSp>
      <p:cxnSp>
        <p:nvCxnSpPr>
          <p:cNvPr id="35" name="Straight Arrow Connector 34">
            <a:extLst>
              <a:ext uri="{FF2B5EF4-FFF2-40B4-BE49-F238E27FC236}">
                <a16:creationId xmlns:a16="http://schemas.microsoft.com/office/drawing/2014/main" id="{8AD776D2-9398-A745-B374-A42DA2D14A7E}"/>
              </a:ext>
            </a:extLst>
          </p:cNvPr>
          <p:cNvCxnSpPr>
            <a:cxnSpLocks/>
            <a:stCxn id="32" idx="1"/>
          </p:cNvCxnSpPr>
          <p:nvPr/>
        </p:nvCxnSpPr>
        <p:spPr bwMode="auto">
          <a:xfrm flipH="1" flipV="1">
            <a:off x="4116912" y="2037784"/>
            <a:ext cx="1877564" cy="1250060"/>
          </a:xfrm>
          <a:prstGeom prst="straightConnector1">
            <a:avLst/>
          </a:prstGeom>
          <a:solidFill>
            <a:schemeClr val="accent1"/>
          </a:solidFill>
          <a:ln w="28575" cap="flat" cmpd="sng" algn="ctr">
            <a:solidFill>
              <a:srgbClr val="A07149"/>
            </a:solidFill>
            <a:prstDash val="solid"/>
            <a:miter lim="800000"/>
            <a:headEnd type="none" w="med" len="med"/>
            <a:tailEnd type="triangle"/>
          </a:ln>
          <a:effectLst/>
        </p:spPr>
      </p:cxnSp>
      <p:sp>
        <p:nvSpPr>
          <p:cNvPr id="37" name="Rectangle 4">
            <a:extLst>
              <a:ext uri="{FF2B5EF4-FFF2-40B4-BE49-F238E27FC236}">
                <a16:creationId xmlns:a16="http://schemas.microsoft.com/office/drawing/2014/main" id="{C62C917F-FF9E-5B4A-968A-6AC56BED6718}"/>
              </a:ext>
            </a:extLst>
          </p:cNvPr>
          <p:cNvSpPr>
            <a:spLocks noChangeArrowheads="1"/>
          </p:cNvSpPr>
          <p:nvPr/>
        </p:nvSpPr>
        <p:spPr bwMode="auto">
          <a:xfrm>
            <a:off x="5980167" y="4133161"/>
            <a:ext cx="1811364" cy="798512"/>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r>
              <a:rPr lang="pt-BR" sz="2000" dirty="0">
                <a:solidFill>
                  <a:srgbClr val="6C0000"/>
                </a:solidFill>
                <a:latin typeface="IBM Plex Sans" panose="020B0503050203000203" pitchFamily="34" charset="77"/>
              </a:rPr>
              <a:t>Garantias</a:t>
            </a:r>
          </a:p>
        </p:txBody>
      </p:sp>
      <p:cxnSp>
        <p:nvCxnSpPr>
          <p:cNvPr id="38" name="Straight Arrow Connector 37">
            <a:extLst>
              <a:ext uri="{FF2B5EF4-FFF2-40B4-BE49-F238E27FC236}">
                <a16:creationId xmlns:a16="http://schemas.microsoft.com/office/drawing/2014/main" id="{764C2D5D-9058-184C-954D-803FF9501C00}"/>
              </a:ext>
            </a:extLst>
          </p:cNvPr>
          <p:cNvCxnSpPr>
            <a:cxnSpLocks/>
          </p:cNvCxnSpPr>
          <p:nvPr/>
        </p:nvCxnSpPr>
        <p:spPr bwMode="auto">
          <a:xfrm flipH="1">
            <a:off x="4116912" y="4539597"/>
            <a:ext cx="1866288" cy="3212"/>
          </a:xfrm>
          <a:prstGeom prst="straightConnector1">
            <a:avLst/>
          </a:prstGeom>
          <a:solidFill>
            <a:schemeClr val="accent1"/>
          </a:solidFill>
          <a:ln w="28575" cap="flat" cmpd="sng" algn="ctr">
            <a:solidFill>
              <a:srgbClr val="A07149"/>
            </a:solidFill>
            <a:prstDash val="solid"/>
            <a:miter lim="800000"/>
            <a:headEnd type="none" w="med" len="med"/>
            <a:tailEnd type="triangle"/>
          </a:ln>
          <a:effectLst/>
        </p:spPr>
      </p:cxnSp>
      <p:cxnSp>
        <p:nvCxnSpPr>
          <p:cNvPr id="39" name="Straight Arrow Connector 38">
            <a:extLst>
              <a:ext uri="{FF2B5EF4-FFF2-40B4-BE49-F238E27FC236}">
                <a16:creationId xmlns:a16="http://schemas.microsoft.com/office/drawing/2014/main" id="{672DD4EB-4042-DF4E-93F0-11A714498A6D}"/>
              </a:ext>
            </a:extLst>
          </p:cNvPr>
          <p:cNvCxnSpPr>
            <a:cxnSpLocks/>
          </p:cNvCxnSpPr>
          <p:nvPr/>
        </p:nvCxnSpPr>
        <p:spPr bwMode="auto">
          <a:xfrm flipH="1" flipV="1">
            <a:off x="4144068" y="3266205"/>
            <a:ext cx="1848328" cy="1320202"/>
          </a:xfrm>
          <a:prstGeom prst="straightConnector1">
            <a:avLst/>
          </a:prstGeom>
          <a:solidFill>
            <a:schemeClr val="accent1"/>
          </a:solidFill>
          <a:ln w="28575" cap="flat" cmpd="sng" algn="ctr">
            <a:solidFill>
              <a:srgbClr val="A07149"/>
            </a:solidFill>
            <a:prstDash val="solid"/>
            <a:miter lim="800000"/>
            <a:headEnd type="none" w="med" len="med"/>
            <a:tailEnd type="triangle"/>
          </a:ln>
          <a:effectLst/>
        </p:spPr>
      </p:cxnSp>
      <p:sp>
        <p:nvSpPr>
          <p:cNvPr id="42" name="Rectangle 4">
            <a:extLst>
              <a:ext uri="{FF2B5EF4-FFF2-40B4-BE49-F238E27FC236}">
                <a16:creationId xmlns:a16="http://schemas.microsoft.com/office/drawing/2014/main" id="{B6C9D81D-E1A7-8540-A8C9-501506C06EC0}"/>
              </a:ext>
            </a:extLst>
          </p:cNvPr>
          <p:cNvSpPr>
            <a:spLocks noChangeArrowheads="1"/>
          </p:cNvSpPr>
          <p:nvPr/>
        </p:nvSpPr>
        <p:spPr bwMode="auto">
          <a:xfrm>
            <a:off x="5989566" y="5437211"/>
            <a:ext cx="1811364" cy="798512"/>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r>
              <a:rPr lang="pt-BR" sz="2000" dirty="0">
                <a:solidFill>
                  <a:srgbClr val="6C0000"/>
                </a:solidFill>
                <a:latin typeface="IBM Plex Sans" panose="020B0503050203000203" pitchFamily="34" charset="77"/>
              </a:rPr>
              <a:t>Qualificações</a:t>
            </a:r>
          </a:p>
        </p:txBody>
      </p:sp>
      <p:cxnSp>
        <p:nvCxnSpPr>
          <p:cNvPr id="43" name="Straight Arrow Connector 42">
            <a:extLst>
              <a:ext uri="{FF2B5EF4-FFF2-40B4-BE49-F238E27FC236}">
                <a16:creationId xmlns:a16="http://schemas.microsoft.com/office/drawing/2014/main" id="{5160E0F7-D177-F244-A045-DACEA6A29439}"/>
              </a:ext>
            </a:extLst>
          </p:cNvPr>
          <p:cNvCxnSpPr>
            <a:cxnSpLocks/>
          </p:cNvCxnSpPr>
          <p:nvPr/>
        </p:nvCxnSpPr>
        <p:spPr bwMode="auto">
          <a:xfrm flipH="1">
            <a:off x="4139952" y="5856820"/>
            <a:ext cx="1866288" cy="3212"/>
          </a:xfrm>
          <a:prstGeom prst="straightConnector1">
            <a:avLst/>
          </a:prstGeom>
          <a:solidFill>
            <a:schemeClr val="accent1"/>
          </a:solidFill>
          <a:ln w="28575" cap="flat" cmpd="sng" algn="ctr">
            <a:solidFill>
              <a:srgbClr val="A07149"/>
            </a:solidFill>
            <a:prstDash val="solid"/>
            <a:miter lim="800000"/>
            <a:headEnd type="none" w="med" len="med"/>
            <a:tailEnd type="triangle"/>
          </a:ln>
          <a:effectLst/>
        </p:spPr>
      </p:cxnSp>
    </p:spTree>
    <p:extLst>
      <p:ext uri="{BB962C8B-B14F-4D97-AF65-F5344CB8AC3E}">
        <p14:creationId xmlns:p14="http://schemas.microsoft.com/office/powerpoint/2010/main" val="36554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ítulo 1"/>
          <p:cNvSpPr>
            <a:spLocks noGrp="1"/>
          </p:cNvSpPr>
          <p:nvPr>
            <p:ph type="title"/>
          </p:nvPr>
        </p:nvSpPr>
        <p:spPr/>
        <p:txBody>
          <a:bodyPr/>
          <a:lstStyle/>
          <a:p>
            <a:r>
              <a:rPr lang="pt-BR">
                <a:latin typeface="Calibri" charset="0"/>
              </a:rPr>
              <a:t>Qual o problema dos artigos ruins?</a:t>
            </a:r>
          </a:p>
        </p:txBody>
      </p:sp>
      <p:pic>
        <p:nvPicPr>
          <p:cNvPr id="102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3790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7"/>
          <p:cNvSpPr/>
          <p:nvPr/>
        </p:nvSpPr>
        <p:spPr>
          <a:xfrm>
            <a:off x="609600" y="2286000"/>
            <a:ext cx="5029200" cy="1938338"/>
          </a:xfrm>
          <a:prstGeom prst="rect">
            <a:avLst/>
          </a:prstGeom>
          <a:solidFill>
            <a:schemeClr val="accent6">
              <a:lumMod val="40000"/>
              <a:lumOff val="60000"/>
            </a:schemeClr>
          </a:solidFill>
        </p:spPr>
        <p:txBody>
          <a:bodyPr>
            <a:spAutoFit/>
          </a:bodyPr>
          <a:lstStyle/>
          <a:p>
            <a:pPr>
              <a:defRPr/>
            </a:pPr>
            <a:r>
              <a:rPr lang="ja-JP" altLang="pt-BR" sz="2000">
                <a:solidFill>
                  <a:srgbClr val="000066"/>
                </a:solidFill>
                <a:latin typeface="Times New Roman" charset="0"/>
                <a:cs typeface="Times New Roman" charset="0"/>
              </a:rPr>
              <a:t>“</a:t>
            </a:r>
            <a:r>
              <a:rPr lang="pt-BR" sz="2000">
                <a:solidFill>
                  <a:srgbClr val="000066"/>
                </a:solidFill>
                <a:latin typeface="Times New Roman" charset="0"/>
                <a:cs typeface="Times New Roman" charset="0"/>
              </a:rPr>
              <a:t>Um exercício que sempre proponho aos meus alunos é </a:t>
            </a:r>
            <a:r>
              <a:rPr lang="pt-BR" sz="2000">
                <a:solidFill>
                  <a:srgbClr val="6C0000"/>
                </a:solidFill>
                <a:latin typeface="Times New Roman" charset="0"/>
                <a:cs typeface="Times New Roman" charset="0"/>
              </a:rPr>
              <a:t>detectar a pergunta do artigo</a:t>
            </a:r>
            <a:r>
              <a:rPr lang="pt-BR" sz="2000">
                <a:solidFill>
                  <a:srgbClr val="000066"/>
                </a:solidFill>
                <a:latin typeface="Times New Roman" charset="0"/>
                <a:cs typeface="Times New Roman" charset="0"/>
              </a:rPr>
              <a:t>. Muitos não conseguem fazer isso. O problema, com certa frequência, é que o trabalho científico está apenas repetindo algo que já foi feito.  Falta domínio da linguagem científica</a:t>
            </a:r>
            <a:r>
              <a:rPr lang="ja-JP" altLang="pt-BR" sz="2000">
                <a:solidFill>
                  <a:srgbClr val="000066"/>
                </a:solidFill>
                <a:latin typeface="Times New Roman" charset="0"/>
                <a:cs typeface="Times New Roman" charset="0"/>
              </a:rPr>
              <a:t>”</a:t>
            </a:r>
            <a:r>
              <a:rPr lang="pt-BR" sz="2000">
                <a:solidFill>
                  <a:srgbClr val="000066"/>
                </a:solidFill>
                <a:latin typeface="Times New Roman" charset="0"/>
                <a:cs typeface="Times New Roman" charset="0"/>
              </a:rPr>
              <a:t>.</a:t>
            </a:r>
          </a:p>
        </p:txBody>
      </p:sp>
      <p:sp>
        <p:nvSpPr>
          <p:cNvPr id="10" name="Retângulo 9"/>
          <p:cNvSpPr/>
          <p:nvPr/>
        </p:nvSpPr>
        <p:spPr>
          <a:xfrm>
            <a:off x="609600" y="5105400"/>
            <a:ext cx="7848600" cy="1323975"/>
          </a:xfrm>
          <a:prstGeom prst="rect">
            <a:avLst/>
          </a:prstGeom>
          <a:solidFill>
            <a:schemeClr val="accent6">
              <a:lumMod val="40000"/>
              <a:lumOff val="60000"/>
            </a:schemeClr>
          </a:solidFill>
        </p:spPr>
        <p:txBody>
          <a:bodyPr>
            <a:spAutoFit/>
          </a:bodyPr>
          <a:lstStyle/>
          <a:p>
            <a:pPr>
              <a:defRPr/>
            </a:pPr>
            <a:r>
              <a:rPr lang="ja-JP" altLang="pt-BR" sz="2000">
                <a:solidFill>
                  <a:srgbClr val="000066"/>
                </a:solidFill>
                <a:latin typeface="Times New Roman" charset="0"/>
                <a:cs typeface="Times New Roman" charset="0"/>
              </a:rPr>
              <a:t>“</a:t>
            </a:r>
            <a:r>
              <a:rPr lang="pt-BR" sz="2000">
                <a:solidFill>
                  <a:srgbClr val="000066"/>
                </a:solidFill>
                <a:latin typeface="Times New Roman" charset="0"/>
                <a:cs typeface="Times New Roman" charset="0"/>
              </a:rPr>
              <a:t>Faltam conhecimento e treinamento nos pesquisadores brasileiros para </a:t>
            </a:r>
            <a:r>
              <a:rPr lang="pt-BR" sz="2000">
                <a:solidFill>
                  <a:srgbClr val="6C0000"/>
                </a:solidFill>
                <a:latin typeface="Times New Roman" charset="0"/>
                <a:cs typeface="Times New Roman" charset="0"/>
              </a:rPr>
              <a:t>compreender o que é um artigo científico</a:t>
            </a:r>
            <a:r>
              <a:rPr lang="pt-BR" sz="2000">
                <a:solidFill>
                  <a:srgbClr val="000066"/>
                </a:solidFill>
                <a:latin typeface="Times New Roman" charset="0"/>
                <a:cs typeface="Times New Roman" charset="0"/>
              </a:rPr>
              <a:t> e o tipo de abordagem talhado para publicação em revistas internacionais</a:t>
            </a:r>
            <a:r>
              <a:rPr lang="ja-JP" altLang="pt-BR" sz="2000">
                <a:solidFill>
                  <a:srgbClr val="000066"/>
                </a:solidFill>
                <a:latin typeface="Times New Roman" charset="0"/>
                <a:cs typeface="Times New Roman" charset="0"/>
              </a:rPr>
              <a:t>”</a:t>
            </a:r>
            <a:endParaRPr lang="pt-BR" sz="2000">
              <a:solidFill>
                <a:srgbClr val="000066"/>
              </a:solidFill>
              <a:latin typeface="Times New Roman" charset="0"/>
              <a:cs typeface="Times New Roman" charset="0"/>
            </a:endParaRPr>
          </a:p>
          <a:p>
            <a:pPr>
              <a:defRPr/>
            </a:pPr>
            <a:r>
              <a:rPr lang="pt-BR" sz="2000">
                <a:solidFill>
                  <a:srgbClr val="000066"/>
                </a:solidFill>
                <a:latin typeface="Times New Roman" charset="0"/>
                <a:cs typeface="Times New Roman" charset="0"/>
              </a:rPr>
              <a:t>Márcia Triunfol (ex-editora assistente da Science)</a:t>
            </a:r>
          </a:p>
        </p:txBody>
      </p:sp>
      <p:pic>
        <p:nvPicPr>
          <p:cNvPr id="10245" name="Picture 5" descr="http://infosthetics.com/archives/docuburst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91200" y="990600"/>
            <a:ext cx="3097213" cy="381000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103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eaLnBrk="1" hangingPunct="1"/>
            <a:r>
              <a:rPr lang="pt-BR">
                <a:latin typeface="Calibri" charset="0"/>
              </a:rPr>
              <a:t>Escrever tem de ser difícil?</a:t>
            </a:r>
            <a:endParaRPr lang="en-US">
              <a:latin typeface="Calibri" charset="0"/>
            </a:endParaRPr>
          </a:p>
        </p:txBody>
      </p:sp>
      <p:sp>
        <p:nvSpPr>
          <p:cNvPr id="13315" name="Rectangle 3"/>
          <p:cNvSpPr>
            <a:spLocks noGrp="1" noChangeArrowheads="1"/>
          </p:cNvSpPr>
          <p:nvPr>
            <p:ph type="body" idx="1"/>
          </p:nvPr>
        </p:nvSpPr>
        <p:spPr>
          <a:xfrm>
            <a:off x="3505200" y="1295400"/>
            <a:ext cx="5257800" cy="2514600"/>
          </a:xfrm>
          <a:solidFill>
            <a:schemeClr val="bg1">
              <a:lumMod val="85000"/>
            </a:schemeClr>
          </a:solidFill>
        </p:spPr>
        <p:txBody>
          <a:bodyPr/>
          <a:lstStyle/>
          <a:p>
            <a:pPr marL="0" indent="0" eaLnBrk="1" hangingPunct="1">
              <a:buFont typeface="Wingdings" charset="0"/>
              <a:buNone/>
              <a:defRPr/>
            </a:pPr>
            <a:r>
              <a:rPr lang="ja-JP" altLang="pt-BR" sz="2200">
                <a:solidFill>
                  <a:srgbClr val="000066"/>
                </a:solidFill>
                <a:latin typeface="Georgia"/>
                <a:cs typeface="Georgia"/>
              </a:rPr>
              <a:t>“</a:t>
            </a:r>
            <a:r>
              <a:rPr lang="pt-BR" sz="2200">
                <a:solidFill>
                  <a:srgbClr val="000066"/>
                </a:solidFill>
                <a:latin typeface="Georgia"/>
                <a:cs typeface="Georgia"/>
              </a:rPr>
              <a:t>Para mim, o ato de escrever é muito difícil e penoso, tenho sempre de corrigir e reescrever várias vezes. Basta dizer, como exemplo, que escrevi 1100 páginas datilografadas para fazer um romance no qual aproveitei pouco mais de 300</a:t>
            </a:r>
            <a:r>
              <a:rPr lang="ja-JP" altLang="pt-BR" sz="2200">
                <a:solidFill>
                  <a:srgbClr val="000066"/>
                </a:solidFill>
                <a:latin typeface="Georgia"/>
                <a:cs typeface="Georgia"/>
              </a:rPr>
              <a:t>”</a:t>
            </a:r>
            <a:r>
              <a:rPr lang="pt-BR" sz="2200">
                <a:solidFill>
                  <a:srgbClr val="000066"/>
                </a:solidFill>
                <a:latin typeface="Georgia"/>
                <a:cs typeface="Georgia"/>
              </a:rPr>
              <a:t>. (Fernando Sabino)</a:t>
            </a:r>
          </a:p>
          <a:p>
            <a:pPr marL="0" indent="0" eaLnBrk="1" hangingPunct="1">
              <a:defRPr/>
            </a:pPr>
            <a:endParaRPr lang="pt-BR" sz="2200">
              <a:solidFill>
                <a:srgbClr val="000066"/>
              </a:solidFill>
              <a:latin typeface="Georgia"/>
              <a:cs typeface="Georgia"/>
            </a:endParaRPr>
          </a:p>
        </p:txBody>
      </p:sp>
      <p:pic>
        <p:nvPicPr>
          <p:cNvPr id="104451" name="Picture 5" descr="http://viniciussanfelice.files.wordpress.com/2008/08/claric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29400" y="4090988"/>
            <a:ext cx="2065338"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685800" y="5029200"/>
            <a:ext cx="5257800" cy="1446213"/>
          </a:xfrm>
          <a:prstGeom prst="rect">
            <a:avLst/>
          </a:prstGeom>
          <a:solidFill>
            <a:schemeClr val="bg1">
              <a:lumMod val="85000"/>
            </a:schemeClr>
          </a:solidFill>
        </p:spPr>
        <p:txBody>
          <a:bodyPr>
            <a:spAutoFit/>
          </a:bodyPr>
          <a:lstStyle/>
          <a:p>
            <a:pPr>
              <a:defRPr/>
            </a:pPr>
            <a:r>
              <a:rPr lang="pt-BR" sz="2200">
                <a:solidFill>
                  <a:srgbClr val="000066"/>
                </a:solidFill>
                <a:latin typeface="Georgia"/>
                <a:cs typeface="Georgia"/>
              </a:rPr>
              <a:t>"Que ninguém se engane, só consigo a simplicidade através de muito  trabalho</a:t>
            </a:r>
            <a:r>
              <a:rPr lang="ja-JP" altLang="pt-BR" sz="2200">
                <a:solidFill>
                  <a:srgbClr val="000066"/>
                </a:solidFill>
                <a:latin typeface="Georgia"/>
                <a:cs typeface="Georgia"/>
              </a:rPr>
              <a:t>”</a:t>
            </a:r>
            <a:r>
              <a:rPr lang="pt-BR" sz="2200">
                <a:solidFill>
                  <a:srgbClr val="000066"/>
                </a:solidFill>
                <a:latin typeface="Georgia"/>
                <a:cs typeface="Georgia"/>
              </a:rPr>
              <a:t>.</a:t>
            </a:r>
          </a:p>
          <a:p>
            <a:pPr>
              <a:defRPr/>
            </a:pPr>
            <a:r>
              <a:rPr lang="pt-BR" sz="2200">
                <a:solidFill>
                  <a:srgbClr val="000066"/>
                </a:solidFill>
                <a:latin typeface="Georgia"/>
                <a:cs typeface="Georgia"/>
              </a:rPr>
              <a:t> </a:t>
            </a:r>
          </a:p>
          <a:p>
            <a:pPr>
              <a:defRPr/>
            </a:pPr>
            <a:r>
              <a:rPr lang="pt-BR" sz="2200">
                <a:solidFill>
                  <a:srgbClr val="000066"/>
                </a:solidFill>
                <a:latin typeface="Georgia"/>
                <a:cs typeface="Georgia"/>
              </a:rPr>
              <a:t>(Clarisse Lispector)</a:t>
            </a:r>
            <a:endParaRPr lang="en-US" sz="2200">
              <a:solidFill>
                <a:srgbClr val="000066"/>
              </a:solidFill>
              <a:latin typeface="Georgia"/>
              <a:cs typeface="Georgia"/>
            </a:endParaRPr>
          </a:p>
        </p:txBody>
      </p:sp>
      <p:pic>
        <p:nvPicPr>
          <p:cNvPr id="104453" name="Picture 7" descr="http://www.falaserio.site50.net/sabino.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5800" y="1219200"/>
            <a:ext cx="26241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9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196975"/>
            <a:ext cx="6335713"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title"/>
          </p:nvPr>
        </p:nvSpPr>
        <p:spPr/>
        <p:txBody>
          <a:bodyPr/>
          <a:lstStyle/>
          <a:p>
            <a:pPr eaLnBrk="1" hangingPunct="1"/>
            <a:r>
              <a:rPr lang="en-GB">
                <a:latin typeface="Calibri" charset="0"/>
              </a:rPr>
              <a:t>Use o método científico para escrever a tese</a:t>
            </a:r>
            <a:endParaRPr lang="pt-BR">
              <a:latin typeface="Calibri" charset="0"/>
            </a:endParaRPr>
          </a:p>
        </p:txBody>
      </p:sp>
      <p:sp>
        <p:nvSpPr>
          <p:cNvPr id="11267" name="Text Box 6"/>
          <p:cNvSpPr txBox="1">
            <a:spLocks noChangeArrowheads="1"/>
          </p:cNvSpPr>
          <p:nvPr/>
        </p:nvSpPr>
        <p:spPr bwMode="auto">
          <a:xfrm>
            <a:off x="2651125" y="2654300"/>
            <a:ext cx="110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a:r>
              <a:rPr lang="de-DE" sz="1800" b="1">
                <a:solidFill>
                  <a:schemeClr val="bg2"/>
                </a:solidFill>
                <a:latin typeface="Calibri" charset="0"/>
              </a:rPr>
              <a:t>Problema</a:t>
            </a:r>
            <a:endParaRPr lang="en-US" sz="1800" b="1">
              <a:solidFill>
                <a:schemeClr val="bg2"/>
              </a:solidFill>
              <a:latin typeface="Calibri" charset="0"/>
            </a:endParaRPr>
          </a:p>
        </p:txBody>
      </p:sp>
      <p:sp>
        <p:nvSpPr>
          <p:cNvPr id="11268" name="Text Box 7"/>
          <p:cNvSpPr txBox="1">
            <a:spLocks noChangeArrowheads="1"/>
          </p:cNvSpPr>
          <p:nvPr/>
        </p:nvSpPr>
        <p:spPr bwMode="auto">
          <a:xfrm>
            <a:off x="4714875" y="2728913"/>
            <a:ext cx="1223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a:r>
              <a:rPr lang="de-DE" sz="1800" b="1">
                <a:solidFill>
                  <a:schemeClr val="bg2"/>
                </a:solidFill>
                <a:latin typeface="Calibri" charset="0"/>
              </a:rPr>
              <a:t>Hipótese</a:t>
            </a:r>
            <a:endParaRPr lang="en-US" sz="1800" b="1">
              <a:solidFill>
                <a:schemeClr val="bg2"/>
              </a:solidFill>
              <a:latin typeface="Calibri" charset="0"/>
            </a:endParaRPr>
          </a:p>
        </p:txBody>
      </p:sp>
      <p:sp>
        <p:nvSpPr>
          <p:cNvPr id="11269" name="Text Box 8"/>
          <p:cNvSpPr txBox="1">
            <a:spLocks noChangeArrowheads="1"/>
          </p:cNvSpPr>
          <p:nvPr/>
        </p:nvSpPr>
        <p:spPr bwMode="auto">
          <a:xfrm>
            <a:off x="4572000" y="4191000"/>
            <a:ext cx="1946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a:r>
              <a:rPr lang="de-DE" sz="1800" b="1">
                <a:solidFill>
                  <a:schemeClr val="bg2"/>
                </a:solidFill>
                <a:latin typeface="Calibri" charset="0"/>
              </a:rPr>
              <a:t>Experimento</a:t>
            </a:r>
            <a:endParaRPr lang="en-US" sz="1800" b="1">
              <a:solidFill>
                <a:schemeClr val="bg2"/>
              </a:solidFill>
              <a:latin typeface="Calibri" charset="0"/>
            </a:endParaRPr>
          </a:p>
        </p:txBody>
      </p:sp>
      <p:sp>
        <p:nvSpPr>
          <p:cNvPr id="11270" name="Text Box 9"/>
          <p:cNvSpPr txBox="1">
            <a:spLocks noChangeArrowheads="1"/>
          </p:cNvSpPr>
          <p:nvPr/>
        </p:nvSpPr>
        <p:spPr bwMode="auto">
          <a:xfrm>
            <a:off x="2914650" y="4419600"/>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cs typeface="ＭＳ Ｐゴシック" charset="0"/>
              </a:defRPr>
            </a:lvl2pPr>
            <a:lvl3pPr marL="1143000" indent="-228600" eaLnBrk="0" hangingPunct="0">
              <a:defRPr sz="1400">
                <a:solidFill>
                  <a:schemeClr val="tx1"/>
                </a:solidFill>
                <a:latin typeface="Arial" charset="0"/>
                <a:ea typeface="ＭＳ Ｐゴシック" charset="0"/>
                <a:cs typeface="ＭＳ Ｐゴシック" charset="0"/>
              </a:defRPr>
            </a:lvl3pPr>
            <a:lvl4pPr marL="1600200" indent="-228600" eaLnBrk="0" hangingPunct="0">
              <a:defRPr sz="1400">
                <a:solidFill>
                  <a:schemeClr val="tx1"/>
                </a:solidFill>
                <a:latin typeface="Arial" charset="0"/>
                <a:ea typeface="ＭＳ Ｐゴシック" charset="0"/>
                <a:cs typeface="ＭＳ Ｐゴシック" charset="0"/>
              </a:defRPr>
            </a:lvl4pPr>
            <a:lvl5pPr marL="2057400" indent="-228600" eaLnBrk="0" hangingPunct="0">
              <a:defRPr sz="1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cs typeface="ＭＳ Ｐゴシック" charset="0"/>
              </a:defRPr>
            </a:lvl9pPr>
          </a:lstStyle>
          <a:p>
            <a:pPr algn="ctr"/>
            <a:r>
              <a:rPr lang="de-DE" sz="1800" b="1">
                <a:solidFill>
                  <a:schemeClr val="bg2"/>
                </a:solidFill>
                <a:latin typeface="Calibri" charset="0"/>
              </a:rPr>
              <a:t>Resultados e </a:t>
            </a:r>
          </a:p>
          <a:p>
            <a:pPr algn="ctr"/>
            <a:r>
              <a:rPr lang="de-DE" sz="1800" b="1">
                <a:solidFill>
                  <a:schemeClr val="bg2"/>
                </a:solidFill>
                <a:latin typeface="Calibri" charset="0"/>
              </a:rPr>
              <a:t>Conclusões</a:t>
            </a:r>
          </a:p>
        </p:txBody>
      </p:sp>
      <p:sp>
        <p:nvSpPr>
          <p:cNvPr id="11271" name="Line 10"/>
          <p:cNvSpPr>
            <a:spLocks noChangeShapeType="1"/>
          </p:cNvSpPr>
          <p:nvPr/>
        </p:nvSpPr>
        <p:spPr bwMode="auto">
          <a:xfrm>
            <a:off x="3606800" y="2203450"/>
            <a:ext cx="1382713" cy="1588"/>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1272" name="Line 12"/>
          <p:cNvSpPr>
            <a:spLocks noChangeShapeType="1"/>
          </p:cNvSpPr>
          <p:nvPr/>
        </p:nvSpPr>
        <p:spPr bwMode="auto">
          <a:xfrm>
            <a:off x="6323013" y="2836863"/>
            <a:ext cx="1587"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1273" name="Line 15"/>
          <p:cNvSpPr>
            <a:spLocks noChangeShapeType="1"/>
          </p:cNvSpPr>
          <p:nvPr/>
        </p:nvSpPr>
        <p:spPr bwMode="auto">
          <a:xfrm>
            <a:off x="3579813" y="5443538"/>
            <a:ext cx="1382712" cy="1587"/>
          </a:xfrm>
          <a:prstGeom prst="line">
            <a:avLst/>
          </a:prstGeom>
          <a:noFill/>
          <a:ln w="28575">
            <a:solidFill>
              <a:schemeClr val="accent2"/>
            </a:solidFill>
            <a:round/>
            <a:headEnd type="triangl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1274" name="Line 16"/>
          <p:cNvSpPr>
            <a:spLocks noChangeShapeType="1"/>
          </p:cNvSpPr>
          <p:nvPr/>
        </p:nvSpPr>
        <p:spPr bwMode="auto">
          <a:xfrm flipV="1">
            <a:off x="2427288" y="3717925"/>
            <a:ext cx="3175"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391358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pt-BR">
                <a:latin typeface="Calibri" charset="0"/>
              </a:rPr>
              <a:t>Escrita em espiral</a:t>
            </a:r>
          </a:p>
        </p:txBody>
      </p:sp>
      <p:sp>
        <p:nvSpPr>
          <p:cNvPr id="14339" name="Rectangle 3"/>
          <p:cNvSpPr>
            <a:spLocks noGrp="1" noChangeArrowheads="1"/>
          </p:cNvSpPr>
          <p:nvPr>
            <p:ph type="body" idx="1"/>
          </p:nvPr>
        </p:nvSpPr>
        <p:spPr>
          <a:xfrm>
            <a:off x="609600" y="1524000"/>
            <a:ext cx="3962400" cy="4876800"/>
          </a:xfrm>
          <a:solidFill>
            <a:schemeClr val="bg1">
              <a:lumMod val="85000"/>
            </a:schemeClr>
          </a:solidFill>
        </p:spPr>
        <p:txBody>
          <a:bodyPr/>
          <a:lstStyle/>
          <a:p>
            <a:pPr algn="ctr" eaLnBrk="1" hangingPunct="1">
              <a:buFont typeface="Wingdings" charset="0"/>
              <a:buNone/>
              <a:defRPr/>
            </a:pPr>
            <a:r>
              <a:rPr lang="pt-BR" sz="2400">
                <a:solidFill>
                  <a:srgbClr val="000066"/>
                </a:solidFill>
                <a:latin typeface="Calibri" charset="0"/>
                <a:cs typeface="+mn-cs"/>
              </a:rPr>
              <a:t>Planejamento</a:t>
            </a:r>
          </a:p>
          <a:p>
            <a:pPr algn="ctr" eaLnBrk="1" hangingPunct="1">
              <a:buFont typeface="Wingdings" charset="0"/>
              <a:buNone/>
              <a:defRPr/>
            </a:pPr>
            <a:endParaRPr lang="pt-BR" sz="2400">
              <a:solidFill>
                <a:srgbClr val="000066"/>
              </a:solidFill>
              <a:latin typeface="Calibri" charset="0"/>
              <a:cs typeface="+mn-cs"/>
            </a:endParaRPr>
          </a:p>
          <a:p>
            <a:pPr algn="ctr" eaLnBrk="1" hangingPunct="1">
              <a:buFont typeface="Wingdings" charset="0"/>
              <a:buNone/>
              <a:defRPr/>
            </a:pPr>
            <a:r>
              <a:rPr lang="pt-BR" sz="2400">
                <a:solidFill>
                  <a:srgbClr val="000066"/>
                </a:solidFill>
                <a:latin typeface="Calibri" charset="0"/>
                <a:cs typeface="+mn-cs"/>
              </a:rPr>
              <a:t>Geração da primeira versão</a:t>
            </a:r>
          </a:p>
          <a:p>
            <a:pPr algn="ctr" eaLnBrk="1" hangingPunct="1">
              <a:buFont typeface="Wingdings" charset="0"/>
              <a:buNone/>
              <a:defRPr/>
            </a:pPr>
            <a:endParaRPr lang="pt-BR" sz="2400">
              <a:solidFill>
                <a:srgbClr val="000066"/>
              </a:solidFill>
              <a:latin typeface="Calibri" charset="0"/>
              <a:cs typeface="+mn-cs"/>
            </a:endParaRPr>
          </a:p>
          <a:p>
            <a:pPr algn="ctr" eaLnBrk="1" hangingPunct="1">
              <a:buFont typeface="Wingdings" charset="0"/>
              <a:buNone/>
              <a:defRPr/>
            </a:pPr>
            <a:r>
              <a:rPr lang="pt-BR" sz="2400">
                <a:solidFill>
                  <a:srgbClr val="000066"/>
                </a:solidFill>
                <a:latin typeface="Calibri" charset="0"/>
                <a:cs typeface="+mn-cs"/>
              </a:rPr>
              <a:t>Revisões técnicas (conteúdo)</a:t>
            </a:r>
          </a:p>
          <a:p>
            <a:pPr algn="ctr" eaLnBrk="1" hangingPunct="1">
              <a:buFont typeface="Wingdings" charset="0"/>
              <a:buNone/>
              <a:defRPr/>
            </a:pPr>
            <a:endParaRPr lang="pt-BR" sz="2400">
              <a:solidFill>
                <a:srgbClr val="000066"/>
              </a:solidFill>
              <a:latin typeface="Calibri" charset="0"/>
              <a:cs typeface="+mn-cs"/>
            </a:endParaRPr>
          </a:p>
          <a:p>
            <a:pPr algn="ctr" eaLnBrk="1" hangingPunct="1">
              <a:buFont typeface="Wingdings" charset="0"/>
              <a:buNone/>
              <a:defRPr/>
            </a:pPr>
            <a:r>
              <a:rPr lang="pt-BR" sz="2400">
                <a:solidFill>
                  <a:srgbClr val="000066"/>
                </a:solidFill>
                <a:latin typeface="Calibri" charset="0"/>
                <a:cs typeface="+mn-cs"/>
              </a:rPr>
              <a:t>Revisões de estilo (clareza e legibilidade)</a:t>
            </a:r>
          </a:p>
          <a:p>
            <a:pPr algn="ctr" eaLnBrk="1" hangingPunct="1">
              <a:buFont typeface="Wingdings" charset="0"/>
              <a:buNone/>
              <a:defRPr/>
            </a:pPr>
            <a:endParaRPr lang="pt-BR" sz="2400">
              <a:solidFill>
                <a:srgbClr val="000066"/>
              </a:solidFill>
              <a:latin typeface="Calibri" charset="0"/>
              <a:cs typeface="+mn-cs"/>
            </a:endParaRPr>
          </a:p>
          <a:p>
            <a:pPr algn="ctr" eaLnBrk="1" hangingPunct="1">
              <a:buFont typeface="Wingdings" charset="0"/>
              <a:buNone/>
              <a:defRPr/>
            </a:pPr>
            <a:r>
              <a:rPr lang="pt-BR" sz="2400">
                <a:solidFill>
                  <a:srgbClr val="000066"/>
                </a:solidFill>
                <a:latin typeface="Calibri" charset="0"/>
                <a:cs typeface="+mn-cs"/>
              </a:rPr>
              <a:t>Revisões por colegas e orientador</a:t>
            </a:r>
          </a:p>
          <a:p>
            <a:pPr eaLnBrk="1" hangingPunct="1">
              <a:buFont typeface="Wingdings" charset="0"/>
              <a:buNone/>
              <a:defRPr/>
            </a:pPr>
            <a:endParaRPr lang="pt-BR" sz="2400">
              <a:solidFill>
                <a:srgbClr val="000066"/>
              </a:solidFill>
              <a:latin typeface="Calibri" charset="0"/>
              <a:cs typeface="+mn-cs"/>
            </a:endParaRPr>
          </a:p>
          <a:p>
            <a:pPr eaLnBrk="1" hangingPunct="1">
              <a:buFont typeface="Wingdings" charset="0"/>
              <a:buNone/>
              <a:defRPr/>
            </a:pPr>
            <a:endParaRPr lang="pt-BR" sz="2400">
              <a:solidFill>
                <a:srgbClr val="000066"/>
              </a:solidFill>
              <a:latin typeface="Calibri" charset="0"/>
              <a:cs typeface="+mn-cs"/>
            </a:endParaRPr>
          </a:p>
        </p:txBody>
      </p:sp>
      <p:pic>
        <p:nvPicPr>
          <p:cNvPr id="95235" name="Picture 5" descr="http://photos.3scape.net/photo/1866/Famous_spiral_staircase_-_Vatican_Museum.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24400" y="21336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ta para baixo 4"/>
          <p:cNvSpPr/>
          <p:nvPr/>
        </p:nvSpPr>
        <p:spPr bwMode="auto">
          <a:xfrm>
            <a:off x="2362200" y="1981200"/>
            <a:ext cx="381000" cy="457200"/>
          </a:xfrm>
          <a:prstGeom prst="downArrow">
            <a:avLst/>
          </a:prstGeom>
          <a:solidFill>
            <a:schemeClr val="bg2">
              <a:lumMod val="20000"/>
              <a:lumOff val="8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cs typeface="+mn-cs"/>
            </a:endParaRPr>
          </a:p>
        </p:txBody>
      </p:sp>
      <p:sp>
        <p:nvSpPr>
          <p:cNvPr id="6" name="Seta para baixo 5"/>
          <p:cNvSpPr/>
          <p:nvPr/>
        </p:nvSpPr>
        <p:spPr bwMode="auto">
          <a:xfrm>
            <a:off x="2362200" y="2819400"/>
            <a:ext cx="381000" cy="457200"/>
          </a:xfrm>
          <a:prstGeom prst="downArrow">
            <a:avLst/>
          </a:prstGeom>
          <a:solidFill>
            <a:schemeClr val="bg2">
              <a:lumMod val="20000"/>
              <a:lumOff val="8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cs typeface="+mn-cs"/>
            </a:endParaRPr>
          </a:p>
        </p:txBody>
      </p:sp>
      <p:sp>
        <p:nvSpPr>
          <p:cNvPr id="7" name="Seta para baixo 6"/>
          <p:cNvSpPr/>
          <p:nvPr/>
        </p:nvSpPr>
        <p:spPr bwMode="auto">
          <a:xfrm>
            <a:off x="2362200" y="3810000"/>
            <a:ext cx="381000" cy="457200"/>
          </a:xfrm>
          <a:prstGeom prst="downArrow">
            <a:avLst/>
          </a:prstGeom>
          <a:solidFill>
            <a:schemeClr val="bg2">
              <a:lumMod val="20000"/>
              <a:lumOff val="8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cs typeface="+mn-cs"/>
            </a:endParaRPr>
          </a:p>
        </p:txBody>
      </p:sp>
      <p:sp>
        <p:nvSpPr>
          <p:cNvPr id="8" name="Seta para baixo 7"/>
          <p:cNvSpPr/>
          <p:nvPr/>
        </p:nvSpPr>
        <p:spPr bwMode="auto">
          <a:xfrm>
            <a:off x="2362200" y="4953000"/>
            <a:ext cx="381000" cy="457200"/>
          </a:xfrm>
          <a:prstGeom prst="downArrow">
            <a:avLst/>
          </a:prstGeom>
          <a:solidFill>
            <a:schemeClr val="bg2">
              <a:lumMod val="20000"/>
              <a:lumOff val="8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a:ea typeface="+mn-ea"/>
              <a:cs typeface="+mn-cs"/>
            </a:endParaRPr>
          </a:p>
        </p:txBody>
      </p:sp>
    </p:spTree>
    <p:extLst>
      <p:ext uri="{BB962C8B-B14F-4D97-AF65-F5344CB8AC3E}">
        <p14:creationId xmlns:p14="http://schemas.microsoft.com/office/powerpoint/2010/main" val="3707923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7664" y="-9477"/>
            <a:ext cx="5413766" cy="6858000"/>
          </a:xfrm>
          <a:prstGeom prst="rect">
            <a:avLst/>
          </a:prstGeom>
          <a:ln>
            <a:solidFill>
              <a:schemeClr val="tx1"/>
            </a:solidFill>
          </a:ln>
        </p:spPr>
      </p:pic>
      <p:sp>
        <p:nvSpPr>
          <p:cNvPr id="3" name="Rectangle 2"/>
          <p:cNvSpPr/>
          <p:nvPr/>
        </p:nvSpPr>
        <p:spPr>
          <a:xfrm>
            <a:off x="7196270" y="5157192"/>
            <a:ext cx="1944216" cy="954107"/>
          </a:xfrm>
          <a:prstGeom prst="rect">
            <a:avLst/>
          </a:prstGeom>
          <a:solidFill>
            <a:srgbClr val="D6D6EB"/>
          </a:solidFill>
        </p:spPr>
        <p:txBody>
          <a:bodyPr wrap="square">
            <a:spAutoFit/>
          </a:bodyPr>
          <a:lstStyle/>
          <a:p>
            <a:r>
              <a:rPr lang="en-US" dirty="0" err="1">
                <a:solidFill>
                  <a:srgbClr val="000090"/>
                </a:solidFill>
              </a:rPr>
              <a:t>fonte</a:t>
            </a:r>
            <a:r>
              <a:rPr lang="en-US" dirty="0">
                <a:solidFill>
                  <a:srgbClr val="000090"/>
                </a:solidFill>
              </a:rPr>
              <a:t>: </a:t>
            </a:r>
          </a:p>
          <a:p>
            <a:r>
              <a:rPr lang="en-US" dirty="0">
                <a:solidFill>
                  <a:srgbClr val="000090"/>
                </a:solidFill>
              </a:rPr>
              <a:t>"Scientific Writing: easy when you know how” (Peat et al.)</a:t>
            </a:r>
          </a:p>
        </p:txBody>
      </p:sp>
    </p:spTree>
    <p:extLst>
      <p:ext uri="{BB962C8B-B14F-4D97-AF65-F5344CB8AC3E}">
        <p14:creationId xmlns:p14="http://schemas.microsoft.com/office/powerpoint/2010/main" val="2975794346"/>
      </p:ext>
    </p:extLst>
  </p:cSld>
  <p:clrMapOvr>
    <a:masterClrMapping/>
  </p:clrMapOvr>
</p:sld>
</file>

<file path=ppt/theme/theme1.xml><?xml version="1.0" encoding="utf-8"?>
<a:theme xmlns:a="http://schemas.openxmlformats.org/drawingml/2006/main" name="2_Pixel">
  <a:themeElements>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2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2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2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2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2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2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2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2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2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2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modelo_apres</Template>
  <TotalTime>7641</TotalTime>
  <Words>2512</Words>
  <Application>Microsoft Office PowerPoint</Application>
  <PresentationFormat>Apresentação na tela (4:3)</PresentationFormat>
  <Paragraphs>321</Paragraphs>
  <Slides>49</Slides>
  <Notes>22</Notes>
  <HiddenSlides>0</HiddenSlides>
  <MMClips>0</MMClips>
  <ScaleCrop>false</ScaleCrop>
  <HeadingPairs>
    <vt:vector size="6" baseType="variant">
      <vt:variant>
        <vt:lpstr>Fontes usadas</vt:lpstr>
      </vt:variant>
      <vt:variant>
        <vt:i4>13</vt:i4>
      </vt:variant>
      <vt:variant>
        <vt:lpstr>Tema</vt:lpstr>
      </vt:variant>
      <vt:variant>
        <vt:i4>1</vt:i4>
      </vt:variant>
      <vt:variant>
        <vt:lpstr>Títulos de slides</vt:lpstr>
      </vt:variant>
      <vt:variant>
        <vt:i4>49</vt:i4>
      </vt:variant>
    </vt:vector>
  </HeadingPairs>
  <TitlesOfParts>
    <vt:vector size="63" baseType="lpstr">
      <vt:lpstr>Arial</vt:lpstr>
      <vt:lpstr>Arial Black</vt:lpstr>
      <vt:lpstr>Calibri</vt:lpstr>
      <vt:lpstr>Cambria</vt:lpstr>
      <vt:lpstr>Georgia</vt:lpstr>
      <vt:lpstr>Humnst777 BT</vt:lpstr>
      <vt:lpstr>IBM Plex Sans</vt:lpstr>
      <vt:lpstr>IBM Plex Sans Medium</vt:lpstr>
      <vt:lpstr>IBM Plex Sans SemiBold</vt:lpstr>
      <vt:lpstr>Tahoma</vt:lpstr>
      <vt:lpstr>Times New Roman</vt:lpstr>
      <vt:lpstr>Wingdings</vt:lpstr>
      <vt:lpstr>ZapfHumnst BT</vt:lpstr>
      <vt:lpstr>2_Pixel</vt:lpstr>
      <vt:lpstr>Como preparar teses e artigos científicos?</vt:lpstr>
      <vt:lpstr>Tudo começa com uma folha em branco...</vt:lpstr>
      <vt:lpstr>As evidências são preocupantes</vt:lpstr>
      <vt:lpstr>Escrever bem em Inglês não basta...</vt:lpstr>
      <vt:lpstr>Qual o problema dos artigos ruins?</vt:lpstr>
      <vt:lpstr>Escrever tem de ser difícil?</vt:lpstr>
      <vt:lpstr>Use o método científico para escrever a tese</vt:lpstr>
      <vt:lpstr>Escrita em espiral</vt:lpstr>
      <vt:lpstr>Apresentação do PowerPoint</vt:lpstr>
      <vt:lpstr>Regimento INPE</vt:lpstr>
      <vt:lpstr>Como escolher revista</vt:lpstr>
      <vt:lpstr>Verificar formato da Revista</vt:lpstr>
      <vt:lpstr>Introdução</vt:lpstr>
      <vt:lpstr>Introdução</vt:lpstr>
      <vt:lpstr>Trabalhos Relacionados/Referencial Teórico</vt:lpstr>
      <vt:lpstr>Métodos</vt:lpstr>
      <vt:lpstr>Experimentos (estudos de caso)</vt:lpstr>
      <vt:lpstr>Discussão</vt:lpstr>
      <vt:lpstr>Conclusões e Trabalhos Futuros</vt:lpstr>
      <vt:lpstr>Apresentação do PowerPoint</vt:lpstr>
      <vt:lpstr>Escrever por parágrafos</vt:lpstr>
      <vt:lpstr>Parágrafo: o antigo antes do novo</vt:lpstr>
      <vt:lpstr>Parágrafo: o antigo antes do novo...</vt:lpstr>
      <vt:lpstr>Uma escultura é um exercício de cortar  </vt:lpstr>
      <vt:lpstr>Escultura: coesão e clareza</vt:lpstr>
      <vt:lpstr>Como convencer seus leitores?</vt:lpstr>
      <vt:lpstr>Como construir um bom argumento?</vt:lpstr>
      <vt:lpstr>Dos resultados aos argumentos</vt:lpstr>
      <vt:lpstr>Você será julgado por seus argumentos</vt:lpstr>
      <vt:lpstr>Argumentos e Evidências</vt:lpstr>
      <vt:lpstr>Argumentos e Evidências</vt:lpstr>
      <vt:lpstr>Argumentos e Evidências</vt:lpstr>
      <vt:lpstr>Argumentos e Evidências</vt:lpstr>
      <vt:lpstr>Argumentos e Evidências</vt:lpstr>
      <vt:lpstr>Argumentos e Evidências</vt:lpstr>
      <vt:lpstr>Evidências: Características</vt:lpstr>
      <vt:lpstr>Garantias</vt:lpstr>
      <vt:lpstr>Garantias</vt:lpstr>
      <vt:lpstr>Garantias (outro exemplo)</vt:lpstr>
      <vt:lpstr>Qualificações</vt:lpstr>
      <vt:lpstr>O Papel das Qualificações</vt:lpstr>
      <vt:lpstr>Argumentos</vt:lpstr>
      <vt:lpstr>Argumentos, evidências, garantias e qualificações</vt:lpstr>
      <vt:lpstr>Argumentos, evidências, garantias e qualificações</vt:lpstr>
      <vt:lpstr>Exemplo de argumentação</vt:lpstr>
      <vt:lpstr>Argumentos, evidências, garantias e qualificações </vt:lpstr>
      <vt:lpstr>Argumentos, evidências, garantias e qualificações </vt:lpstr>
      <vt:lpstr>Argumentos, evidências, garantias e qualificações </vt:lpstr>
      <vt:lpstr>Argumentos num paper IMRaD</vt:lpstr>
    </vt:vector>
  </TitlesOfParts>
  <Company>INPE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Introdução à Metodologia de Pesquisa</dc:title>
  <dc:creator>Gilberto Camara</dc:creator>
  <cp:lastModifiedBy>Pedro R Andrade Nt</cp:lastModifiedBy>
  <cp:revision>313</cp:revision>
  <dcterms:created xsi:type="dcterms:W3CDTF">2001-04-03T17:07:46Z</dcterms:created>
  <dcterms:modified xsi:type="dcterms:W3CDTF">2021-05-14T15:48:05Z</dcterms:modified>
</cp:coreProperties>
</file>