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12C88-5C3B-45BA-B5DD-68752D2AB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A01A4D-683C-4608-AC21-E8E89D389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10FA44-BA2E-4FFE-ADE4-936DF52B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083A5D-321C-42B1-95F7-C239C912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9188E9-110A-4703-9579-546EFDBC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01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A3B62-D5E6-40D9-B4E9-DE374781F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D27EE33-6898-4F17-A25B-63387A0F1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700675-0A33-4834-B906-E3947993B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A44315-BAC3-4EE8-B521-439F5ADD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1BDDCF-7766-4338-B756-4171DBAA6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2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F37A84-BE47-4D0B-A0D6-74AD60171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9697716-0556-41F4-B5D6-980FCC8AD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7610EB-B302-497A-8C5A-A7ABA27B2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7ECE2C-1F9B-45DD-B8AF-34A2B2CD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E1AD0F-A96B-4807-96EC-DE9F6E74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66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3141F-D7A3-4061-A301-70D988FCD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7ABAD8-C5E5-4876-BFE8-4BF65D68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1847F0-83EF-47D4-82A8-FE6D727CB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5669E3-73E8-43DA-A1AC-0AF26B23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20BA7-76D6-4BD4-ABD9-9729C5E14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78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9C1CA-BA23-48FA-8CAE-98355006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181565-4202-4BC5-B314-7B3B7AEA3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9187B7-7E00-4A76-9A03-6282A0E3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08C7E1-27AF-461E-8261-4792D7781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B9BF2B-3E03-4FF6-8827-88BD4757A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33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7726B-8B6B-42C0-A707-B954EAD1D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AB31ED-CFF5-4A1A-9DAF-2AC225071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14C09D-EB2F-4E41-A982-D53D94210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E0A5A4-24A0-4BAD-931D-51151CB2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B3212-B197-498D-B6C1-1E8BEDE5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448C22-9B50-40B3-9050-295E6BAE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52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3D64BA-67CC-40CB-9071-225E46BA1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E3EDD0-5B0A-4498-9773-4313B5702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1A94221-5D19-4D73-9908-23EA6612E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42A8DEB-EA89-42E6-A0D5-C5298D5908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8DFD6D-6E3A-495C-9207-31413C83B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24D71C8-3F71-45CA-A207-F382F66E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EDBC35F-0F0A-4AFD-9D9F-DE72765F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4578AF7-92D7-43A9-8988-DD3F9988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07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B57C7-A93C-4105-9338-42ED4CFA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8676B7A-B551-4D68-8A88-5CED36373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1C3C10-186F-4D4B-AE21-85A905A6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6E5522E-431B-409D-B426-55DF192C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70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FD634C-F88B-440E-9DD0-45003096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B6D640A-511B-46E6-A398-B156CBAF9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AE731C-3790-47A6-B50C-D98A2365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6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CCF15-7F26-441C-B25E-032891C33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50209F-8E8B-4DE6-8F7E-74A26AB0A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6042F6-F47A-474C-95B4-C84D8163C8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7F1C28-7974-4179-B837-B338DAEA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FC57558-BA6C-4C4A-AF4C-D41AE91F0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B1122D-2D07-49E6-9AE6-0FEF87A4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82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8B00E-1C62-4B81-8529-82C21A8BA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D4A86D4-5589-4D7C-8D50-DCA91A620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24F315-8DDA-46B7-A830-04066F164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7BF063-EBC9-4997-8C26-EB297938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49D903-EA23-4169-89BF-8C2E2F8D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54F8AA-8924-444A-ADCE-B42C94090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87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853BDD-D291-4C39-874C-C4499A4C6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31B260C-5BDB-4060-9430-B1372642C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57456E-8A72-421F-989B-11084482E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5B51C-B092-4BAC-9BF5-627701A7042F}" type="datetimeFigureOut">
              <a:rPr lang="pt-BR" smtClean="0"/>
              <a:t>09/06/2017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600E37-E7D1-4B3D-91E2-C9F12A07A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C7E5CB-78FB-4213-813D-94F7643AE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5B590-9F45-4146-93EF-81C83FC3D6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39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3608D23-135C-4867-A9DF-AB7F6B338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613721" cy="663357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C9398C6-228E-4A88-9471-ED17AADA0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2854" y="5863464"/>
            <a:ext cx="3599146" cy="994536"/>
          </a:xfrm>
        </p:spPr>
        <p:txBody>
          <a:bodyPr/>
          <a:lstStyle/>
          <a:p>
            <a:r>
              <a:rPr lang="pt-PT" dirty="0"/>
              <a:t>Exercício 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065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9398C6-228E-4A88-9471-ED17AADA0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2854" y="5863464"/>
            <a:ext cx="3599146" cy="994536"/>
          </a:xfrm>
        </p:spPr>
        <p:txBody>
          <a:bodyPr/>
          <a:lstStyle/>
          <a:p>
            <a:r>
              <a:rPr lang="pt-PT" dirty="0"/>
              <a:t>Exercício 2</a:t>
            </a: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CB5512D-DD98-4423-817C-A819E00CE5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43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561048D-4FA2-4A6B-A20B-B50775B3C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C9398C6-228E-4A88-9471-ED17AADA0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2854" y="5863464"/>
            <a:ext cx="3599146" cy="994536"/>
          </a:xfrm>
        </p:spPr>
        <p:txBody>
          <a:bodyPr/>
          <a:lstStyle/>
          <a:p>
            <a:r>
              <a:rPr lang="pt-PT" dirty="0"/>
              <a:t>Exercício 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79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884521-E3BE-4E28-89B1-255B9D5A1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Não consegui fazer a partir do exercício 4, não consigo achar </a:t>
            </a:r>
            <a:r>
              <a:rPr lang="pt-PT"/>
              <a:t>onde ativar o </a:t>
            </a:r>
            <a:r>
              <a:rPr lang="pt-PT" dirty="0"/>
              <a:t>plano de informação </a:t>
            </a:r>
            <a:r>
              <a:rPr lang="pt-PT" b="1" dirty="0"/>
              <a:t>Mapa_altimetrico </a:t>
            </a:r>
            <a:r>
              <a:rPr lang="pt-PT" dirty="0"/>
              <a:t>da categoria </a:t>
            </a:r>
            <a:r>
              <a:rPr lang="pt-PT" b="1" dirty="0"/>
              <a:t>Altimetria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653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30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Exercício 1</vt:lpstr>
      <vt:lpstr>Exercício 2</vt:lpstr>
      <vt:lpstr>Exercício 3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 1</dc:title>
  <dc:creator>LucasMaia de Oliveira</dc:creator>
  <cp:lastModifiedBy>LucasMaia de Oliveira</cp:lastModifiedBy>
  <cp:revision>6</cp:revision>
  <dcterms:created xsi:type="dcterms:W3CDTF">2017-06-09T14:01:33Z</dcterms:created>
  <dcterms:modified xsi:type="dcterms:W3CDTF">2017-06-09T19:21:56Z</dcterms:modified>
</cp:coreProperties>
</file>