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2" r:id="rId6"/>
    <p:sldId id="276" r:id="rId7"/>
    <p:sldId id="263" r:id="rId8"/>
    <p:sldId id="277" r:id="rId9"/>
    <p:sldId id="268" r:id="rId10"/>
    <p:sldId id="269" r:id="rId11"/>
    <p:sldId id="274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96DE0B3-FF91-4533-8BDA-81FEEAD3A2A5}">
          <p14:sldIdLst>
            <p14:sldId id="257"/>
          </p14:sldIdLst>
        </p14:section>
        <p14:section name="Aritgo China" id="{A86D698B-9507-477E-8472-5E98113F6778}">
          <p14:sldIdLst>
            <p14:sldId id="256"/>
            <p14:sldId id="259"/>
            <p14:sldId id="258"/>
            <p14:sldId id="262"/>
            <p14:sldId id="276"/>
            <p14:sldId id="263"/>
            <p14:sldId id="277"/>
            <p14:sldId id="268"/>
          </p14:sldIdLst>
        </p14:section>
        <p14:section name="Artigo Feijao Brasil" id="{3734EDF7-3CB5-4767-89E9-37ADF0A80D4A}">
          <p14:sldIdLst>
            <p14:sldId id="269"/>
          </p14:sldIdLst>
        </p14:section>
        <p14:section name="SATSCAN" id="{516B1201-5C59-4641-9099-959D58E971D1}">
          <p14:sldIdLst>
            <p14:sldId id="274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ugo Rohden Prudente" userId="781fa2e6075cac30" providerId="LiveId" clId="{66968288-90E2-4548-A259-31CFB80FD3F9}"/>
    <pc:docChg chg="undo custSel addSld delSld modSld modSection">
      <pc:chgData name="Victor Hugo Rohden Prudente" userId="781fa2e6075cac30" providerId="LiveId" clId="{66968288-90E2-4548-A259-31CFB80FD3F9}" dt="2017-11-22T15:46:36.280" v="4177" actId="2696"/>
      <pc:docMkLst>
        <pc:docMk/>
      </pc:docMkLst>
      <pc:sldChg chg="modSp modAnim">
        <pc:chgData name="Victor Hugo Rohden Prudente" userId="781fa2e6075cac30" providerId="LiveId" clId="{66968288-90E2-4548-A259-31CFB80FD3F9}" dt="2017-11-22T15:45:35.595" v="4155" actId="20577"/>
        <pc:sldMkLst>
          <pc:docMk/>
          <pc:sldMk cId="2993993398" sldId="256"/>
        </pc:sldMkLst>
        <pc:spChg chg="mod">
          <ac:chgData name="Victor Hugo Rohden Prudente" userId="781fa2e6075cac30" providerId="LiveId" clId="{66968288-90E2-4548-A259-31CFB80FD3F9}" dt="2017-11-22T15:45:35.595" v="4155" actId="20577"/>
          <ac:spMkLst>
            <pc:docMk/>
            <pc:sldMk cId="2993993398" sldId="256"/>
            <ac:spMk id="3" creationId="{B3253CF0-DE29-4BAD-91B9-952D5A7FB6E1}"/>
          </ac:spMkLst>
        </pc:spChg>
      </pc:sldChg>
      <pc:sldChg chg="modSp">
        <pc:chgData name="Victor Hugo Rohden Prudente" userId="781fa2e6075cac30" providerId="LiveId" clId="{66968288-90E2-4548-A259-31CFB80FD3F9}" dt="2017-11-21T20:17:49.469" v="709" actId="14100"/>
        <pc:sldMkLst>
          <pc:docMk/>
          <pc:sldMk cId="1451855849" sldId="257"/>
        </pc:sldMkLst>
        <pc:picChg chg="mod">
          <ac:chgData name="Victor Hugo Rohden Prudente" userId="781fa2e6075cac30" providerId="LiveId" clId="{66968288-90E2-4548-A259-31CFB80FD3F9}" dt="2017-11-21T20:17:49.469" v="709" actId="14100"/>
          <ac:picMkLst>
            <pc:docMk/>
            <pc:sldMk cId="1451855849" sldId="257"/>
            <ac:picMk id="2" creationId="{4665DCC7-9C84-481D-9A43-AE5E8BCA862E}"/>
          </ac:picMkLst>
        </pc:picChg>
      </pc:sldChg>
      <pc:sldChg chg="addSp delSp modSp modAnim">
        <pc:chgData name="Victor Hugo Rohden Prudente" userId="781fa2e6075cac30" providerId="LiveId" clId="{66968288-90E2-4548-A259-31CFB80FD3F9}" dt="2017-11-22T12:49:05.479" v="2504" actId="255"/>
        <pc:sldMkLst>
          <pc:docMk/>
          <pc:sldMk cId="3962565488" sldId="258"/>
        </pc:sldMkLst>
        <pc:spChg chg="mod">
          <ac:chgData name="Victor Hugo Rohden Prudente" userId="781fa2e6075cac30" providerId="LiveId" clId="{66968288-90E2-4548-A259-31CFB80FD3F9}" dt="2017-11-22T12:37:27.439" v="1879" actId="12"/>
          <ac:spMkLst>
            <pc:docMk/>
            <pc:sldMk cId="3962565488" sldId="258"/>
            <ac:spMk id="3" creationId="{127FF599-0CB8-4EBA-909E-1EF2ED950AC1}"/>
          </ac:spMkLst>
        </pc:spChg>
        <pc:spChg chg="add del mod">
          <ac:chgData name="Victor Hugo Rohden Prudente" userId="781fa2e6075cac30" providerId="LiveId" clId="{66968288-90E2-4548-A259-31CFB80FD3F9}" dt="2017-11-21T19:17:22.570" v="12" actId="478"/>
          <ac:spMkLst>
            <pc:docMk/>
            <pc:sldMk cId="3962565488" sldId="258"/>
            <ac:spMk id="5" creationId="{64D8FBB1-DAE2-487B-854E-98905C9EC2BD}"/>
          </ac:spMkLst>
        </pc:spChg>
        <pc:spChg chg="add mod">
          <ac:chgData name="Victor Hugo Rohden Prudente" userId="781fa2e6075cac30" providerId="LiveId" clId="{66968288-90E2-4548-A259-31CFB80FD3F9}" dt="2017-11-22T12:49:05.479" v="2504" actId="255"/>
          <ac:spMkLst>
            <pc:docMk/>
            <pc:sldMk cId="3962565488" sldId="258"/>
            <ac:spMk id="10" creationId="{476E2176-862A-4C41-AD15-CF116DB9BE7A}"/>
          </ac:spMkLst>
        </pc:spChg>
        <pc:picChg chg="del">
          <ac:chgData name="Victor Hugo Rohden Prudente" userId="781fa2e6075cac30" providerId="LiveId" clId="{66968288-90E2-4548-A259-31CFB80FD3F9}" dt="2017-11-21T19:17:48.741" v="21" actId="20577"/>
          <ac:picMkLst>
            <pc:docMk/>
            <pc:sldMk cId="3962565488" sldId="258"/>
            <ac:picMk id="4" creationId="{ACBCE4A8-5419-403A-83F9-8CF4585B33B2}"/>
          </ac:picMkLst>
        </pc:picChg>
        <pc:picChg chg="add del mod">
          <ac:chgData name="Victor Hugo Rohden Prudente" userId="781fa2e6075cac30" providerId="LiveId" clId="{66968288-90E2-4548-A259-31CFB80FD3F9}" dt="2017-11-21T19:17:43.661" v="19" actId="20577"/>
          <ac:picMkLst>
            <pc:docMk/>
            <pc:sldMk cId="3962565488" sldId="258"/>
            <ac:picMk id="6" creationId="{015927AE-61A1-45F2-8E1A-03A7A07EE972}"/>
          </ac:picMkLst>
        </pc:picChg>
        <pc:picChg chg="add mod ord">
          <ac:chgData name="Victor Hugo Rohden Prudente" userId="781fa2e6075cac30" providerId="LiveId" clId="{66968288-90E2-4548-A259-31CFB80FD3F9}" dt="2017-11-22T12:35:37.553" v="1841" actId="167"/>
          <ac:picMkLst>
            <pc:docMk/>
            <pc:sldMk cId="3962565488" sldId="258"/>
            <ac:picMk id="7" creationId="{225CCDA9-4989-4ADF-969B-D8EF489CD320}"/>
          </ac:picMkLst>
        </pc:picChg>
        <pc:picChg chg="add mod">
          <ac:chgData name="Victor Hugo Rohden Prudente" userId="781fa2e6075cac30" providerId="LiveId" clId="{66968288-90E2-4548-A259-31CFB80FD3F9}" dt="2017-11-22T12:28:36.193" v="1559" actId="1076"/>
          <ac:picMkLst>
            <pc:docMk/>
            <pc:sldMk cId="3962565488" sldId="258"/>
            <ac:picMk id="8" creationId="{4D606C01-3652-4880-8612-39CA0D2D6121}"/>
          </ac:picMkLst>
        </pc:picChg>
        <pc:picChg chg="add mod">
          <ac:chgData name="Victor Hugo Rohden Prudente" userId="781fa2e6075cac30" providerId="LiveId" clId="{66968288-90E2-4548-A259-31CFB80FD3F9}" dt="2017-11-21T23:53:28.227" v="913" actId="1076"/>
          <ac:picMkLst>
            <pc:docMk/>
            <pc:sldMk cId="3962565488" sldId="258"/>
            <ac:picMk id="9" creationId="{152CD3C2-9F07-443D-BDE4-06BFF860698C}"/>
          </ac:picMkLst>
        </pc:picChg>
      </pc:sldChg>
      <pc:sldChg chg="addSp modSp">
        <pc:chgData name="Victor Hugo Rohden Prudente" userId="781fa2e6075cac30" providerId="LiveId" clId="{66968288-90E2-4548-A259-31CFB80FD3F9}" dt="2017-11-22T15:46:02.295" v="4173" actId="20577"/>
        <pc:sldMkLst>
          <pc:docMk/>
          <pc:sldMk cId="80135487" sldId="259"/>
        </pc:sldMkLst>
        <pc:spChg chg="mod">
          <ac:chgData name="Victor Hugo Rohden Prudente" userId="781fa2e6075cac30" providerId="LiveId" clId="{66968288-90E2-4548-A259-31CFB80FD3F9}" dt="2017-11-22T12:23:08.896" v="1365" actId="1076"/>
          <ac:spMkLst>
            <pc:docMk/>
            <pc:sldMk cId="80135487" sldId="259"/>
            <ac:spMk id="2" creationId="{FCEA02FD-AE5B-4A38-BA85-0F246D83D404}"/>
          </ac:spMkLst>
        </pc:spChg>
        <pc:spChg chg="mod">
          <ac:chgData name="Victor Hugo Rohden Prudente" userId="781fa2e6075cac30" providerId="LiveId" clId="{66968288-90E2-4548-A259-31CFB80FD3F9}" dt="2017-11-22T15:46:02.295" v="4173" actId="20577"/>
          <ac:spMkLst>
            <pc:docMk/>
            <pc:sldMk cId="80135487" sldId="259"/>
            <ac:spMk id="3" creationId="{01F95D56-B7E6-447F-B96D-959CD97AB6CA}"/>
          </ac:spMkLst>
        </pc:spChg>
        <pc:picChg chg="add mod">
          <ac:chgData name="Victor Hugo Rohden Prudente" userId="781fa2e6075cac30" providerId="LiveId" clId="{66968288-90E2-4548-A259-31CFB80FD3F9}" dt="2017-11-21T23:52:34.235" v="866" actId="1076"/>
          <ac:picMkLst>
            <pc:docMk/>
            <pc:sldMk cId="80135487" sldId="259"/>
            <ac:picMk id="5" creationId="{ECF2961D-8BE9-4F02-947E-FC7934E4F202}"/>
          </ac:picMkLst>
        </pc:picChg>
      </pc:sldChg>
      <pc:sldChg chg="del">
        <pc:chgData name="Victor Hugo Rohden Prudente" userId="781fa2e6075cac30" providerId="LiveId" clId="{66968288-90E2-4548-A259-31CFB80FD3F9}" dt="2017-11-21T19:18:26.827" v="39" actId="2696"/>
        <pc:sldMkLst>
          <pc:docMk/>
          <pc:sldMk cId="2591545967" sldId="260"/>
        </pc:sldMkLst>
      </pc:sldChg>
      <pc:sldChg chg="modSp del">
        <pc:chgData name="Victor Hugo Rohden Prudente" userId="781fa2e6075cac30" providerId="LiveId" clId="{66968288-90E2-4548-A259-31CFB80FD3F9}" dt="2017-11-21T19:18:26.822" v="38" actId="2696"/>
        <pc:sldMkLst>
          <pc:docMk/>
          <pc:sldMk cId="2083553713" sldId="261"/>
        </pc:sldMkLst>
        <pc:picChg chg="mod">
          <ac:chgData name="Victor Hugo Rohden Prudente" userId="781fa2e6075cac30" providerId="LiveId" clId="{66968288-90E2-4548-A259-31CFB80FD3F9}" dt="2017-11-21T19:17:28.253" v="13" actId="1076"/>
          <ac:picMkLst>
            <pc:docMk/>
            <pc:sldMk cId="2083553713" sldId="261"/>
            <ac:picMk id="4" creationId="{229E1F71-726C-4CF6-B3BF-1BB01C70BBB8}"/>
          </ac:picMkLst>
        </pc:picChg>
      </pc:sldChg>
      <pc:sldChg chg="addSp delSp modSp modAnim">
        <pc:chgData name="Victor Hugo Rohden Prudente" userId="781fa2e6075cac30" providerId="LiveId" clId="{66968288-90E2-4548-A259-31CFB80FD3F9}" dt="2017-11-22T12:49:42.154" v="2510"/>
        <pc:sldMkLst>
          <pc:docMk/>
          <pc:sldMk cId="3222025882" sldId="262"/>
        </pc:sldMkLst>
        <pc:spChg chg="mod ord">
          <ac:chgData name="Victor Hugo Rohden Prudente" userId="781fa2e6075cac30" providerId="LiveId" clId="{66968288-90E2-4548-A259-31CFB80FD3F9}" dt="2017-11-22T12:49:30.341" v="2507" actId="1076"/>
          <ac:spMkLst>
            <pc:docMk/>
            <pc:sldMk cId="3222025882" sldId="262"/>
            <ac:spMk id="3" creationId="{E911C00D-3363-417F-B0D5-516ED66ECBE2}"/>
          </ac:spMkLst>
        </pc:spChg>
        <pc:spChg chg="add del mod">
          <ac:chgData name="Victor Hugo Rohden Prudente" userId="781fa2e6075cac30" providerId="LiveId" clId="{66968288-90E2-4548-A259-31CFB80FD3F9}" dt="2017-11-22T12:41:47.625" v="2027" actId="478"/>
          <ac:spMkLst>
            <pc:docMk/>
            <pc:sldMk cId="3222025882" sldId="262"/>
            <ac:spMk id="4" creationId="{0FDD92C1-F94E-4E3A-9B2A-168FB5EB0E82}"/>
          </ac:spMkLst>
        </pc:spChg>
        <pc:spChg chg="add del mod">
          <ac:chgData name="Victor Hugo Rohden Prudente" userId="781fa2e6075cac30" providerId="LiveId" clId="{66968288-90E2-4548-A259-31CFB80FD3F9}" dt="2017-11-22T12:41:39.531" v="2024" actId="478"/>
          <ac:spMkLst>
            <pc:docMk/>
            <pc:sldMk cId="3222025882" sldId="262"/>
            <ac:spMk id="7" creationId="{5F2846AB-E040-4593-9EBA-285874B7EE6C}"/>
          </ac:spMkLst>
        </pc:spChg>
        <pc:spChg chg="add del mod">
          <ac:chgData name="Victor Hugo Rohden Prudente" userId="781fa2e6075cac30" providerId="LiveId" clId="{66968288-90E2-4548-A259-31CFB80FD3F9}" dt="2017-11-22T12:41:59.782" v="2029" actId="478"/>
          <ac:spMkLst>
            <pc:docMk/>
            <pc:sldMk cId="3222025882" sldId="262"/>
            <ac:spMk id="8" creationId="{3908795C-EBEE-45AB-B66A-4FDF43181C05}"/>
          </ac:spMkLst>
        </pc:spChg>
        <pc:spChg chg="add mod">
          <ac:chgData name="Victor Hugo Rohden Prudente" userId="781fa2e6075cac30" providerId="LiveId" clId="{66968288-90E2-4548-A259-31CFB80FD3F9}" dt="2017-11-22T12:49:00.885" v="2503" actId="1076"/>
          <ac:spMkLst>
            <pc:docMk/>
            <pc:sldMk cId="3222025882" sldId="262"/>
            <ac:spMk id="9" creationId="{552F91D5-0506-4879-ACA9-F8ACD85FD733}"/>
          </ac:spMkLst>
        </pc:spChg>
        <pc:picChg chg="mod ord modCrop">
          <ac:chgData name="Victor Hugo Rohden Prudente" userId="781fa2e6075cac30" providerId="LiveId" clId="{66968288-90E2-4548-A259-31CFB80FD3F9}" dt="2017-11-22T12:49:16.372" v="2505" actId="1076"/>
          <ac:picMkLst>
            <pc:docMk/>
            <pc:sldMk cId="3222025882" sldId="262"/>
            <ac:picMk id="5" creationId="{9DCE14D1-4055-4897-AF66-DE785DBB3BCE}"/>
          </ac:picMkLst>
        </pc:picChg>
        <pc:picChg chg="mod modCrop">
          <ac:chgData name="Victor Hugo Rohden Prudente" userId="781fa2e6075cac30" providerId="LiveId" clId="{66968288-90E2-4548-A259-31CFB80FD3F9}" dt="2017-11-22T12:49:30.341" v="2507" actId="1076"/>
          <ac:picMkLst>
            <pc:docMk/>
            <pc:sldMk cId="3222025882" sldId="262"/>
            <ac:picMk id="6" creationId="{0292594F-9F7C-42E4-AD60-5AC26C39E1A0}"/>
          </ac:picMkLst>
        </pc:picChg>
      </pc:sldChg>
      <pc:sldChg chg="addSp delSp modSp modAnim">
        <pc:chgData name="Victor Hugo Rohden Prudente" userId="781fa2e6075cac30" providerId="LiveId" clId="{66968288-90E2-4548-A259-31CFB80FD3F9}" dt="2017-11-22T14:59:27.435" v="4099"/>
        <pc:sldMkLst>
          <pc:docMk/>
          <pc:sldMk cId="3400095126" sldId="263"/>
        </pc:sldMkLst>
        <pc:spChg chg="mod">
          <ac:chgData name="Victor Hugo Rohden Prudente" userId="781fa2e6075cac30" providerId="LiveId" clId="{66968288-90E2-4548-A259-31CFB80FD3F9}" dt="2017-11-22T12:55:01.984" v="2807" actId="1076"/>
          <ac:spMkLst>
            <pc:docMk/>
            <pc:sldMk cId="3400095126" sldId="263"/>
            <ac:spMk id="2" creationId="{E44537EE-E9EB-406E-ADB6-73AE3EACB753}"/>
          </ac:spMkLst>
        </pc:spChg>
        <pc:spChg chg="add del mod">
          <ac:chgData name="Victor Hugo Rohden Prudente" userId="781fa2e6075cac30" providerId="LiveId" clId="{66968288-90E2-4548-A259-31CFB80FD3F9}" dt="2017-11-22T12:54:39.342" v="2801" actId="478"/>
          <ac:spMkLst>
            <pc:docMk/>
            <pc:sldMk cId="3400095126" sldId="263"/>
            <ac:spMk id="3" creationId="{89A6585C-C9BB-4FFA-883F-0A6FA600F86C}"/>
          </ac:spMkLst>
        </pc:spChg>
        <pc:spChg chg="add mod">
          <ac:chgData name="Victor Hugo Rohden Prudente" userId="781fa2e6075cac30" providerId="LiveId" clId="{66968288-90E2-4548-A259-31CFB80FD3F9}" dt="2017-11-22T13:47:43.045" v="3488" actId="20577"/>
          <ac:spMkLst>
            <pc:docMk/>
            <pc:sldMk cId="3400095126" sldId="263"/>
            <ac:spMk id="5" creationId="{D4E87278-736E-48DC-A07B-C091E8C99CE0}"/>
          </ac:spMkLst>
        </pc:spChg>
        <pc:picChg chg="mod">
          <ac:chgData name="Victor Hugo Rohden Prudente" userId="781fa2e6075cac30" providerId="LiveId" clId="{66968288-90E2-4548-A259-31CFB80FD3F9}" dt="2017-11-22T13:47:20.403" v="3445" actId="1076"/>
          <ac:picMkLst>
            <pc:docMk/>
            <pc:sldMk cId="3400095126" sldId="263"/>
            <ac:picMk id="4" creationId="{7095D76C-E4BA-4620-AE18-38CF24A1898A}"/>
          </ac:picMkLst>
        </pc:picChg>
        <pc:picChg chg="add mod">
          <ac:chgData name="Victor Hugo Rohden Prudente" userId="781fa2e6075cac30" providerId="LiveId" clId="{66968288-90E2-4548-A259-31CFB80FD3F9}" dt="2017-11-22T13:47:22.247" v="3446" actId="1076"/>
          <ac:picMkLst>
            <pc:docMk/>
            <pc:sldMk cId="3400095126" sldId="263"/>
            <ac:picMk id="6" creationId="{5E3C3988-BA8E-4530-A0F7-DC63FE287209}"/>
          </ac:picMkLst>
        </pc:picChg>
        <pc:picChg chg="add mod">
          <ac:chgData name="Victor Hugo Rohden Prudente" userId="781fa2e6075cac30" providerId="LiveId" clId="{66968288-90E2-4548-A259-31CFB80FD3F9}" dt="2017-11-22T13:47:18.825" v="3444" actId="1076"/>
          <ac:picMkLst>
            <pc:docMk/>
            <pc:sldMk cId="3400095126" sldId="263"/>
            <ac:picMk id="7" creationId="{6F054162-F135-4763-8D20-A31BC1ECEE2A}"/>
          </ac:picMkLst>
        </pc:picChg>
      </pc:sldChg>
      <pc:sldChg chg="addSp delSp modSp del">
        <pc:chgData name="Victor Hugo Rohden Prudente" userId="781fa2e6075cac30" providerId="LiveId" clId="{66968288-90E2-4548-A259-31CFB80FD3F9}" dt="2017-11-22T13:49:09.372" v="3502" actId="2696"/>
        <pc:sldMkLst>
          <pc:docMk/>
          <pc:sldMk cId="2767384414" sldId="264"/>
        </pc:sldMkLst>
        <pc:spChg chg="add del mod">
          <ac:chgData name="Victor Hugo Rohden Prudente" userId="781fa2e6075cac30" providerId="LiveId" clId="{66968288-90E2-4548-A259-31CFB80FD3F9}" dt="2017-11-22T13:36:11.496" v="3148" actId="478"/>
          <ac:spMkLst>
            <pc:docMk/>
            <pc:sldMk cId="2767384414" sldId="264"/>
            <ac:spMk id="2" creationId="{DFA1A1C5-BC65-4545-90F0-80201279E926}"/>
          </ac:spMkLst>
        </pc:spChg>
        <pc:picChg chg="del">
          <ac:chgData name="Victor Hugo Rohden Prudente" userId="781fa2e6075cac30" providerId="LiveId" clId="{66968288-90E2-4548-A259-31CFB80FD3F9}" dt="2017-11-22T13:36:08.352" v="3147"/>
          <ac:picMkLst>
            <pc:docMk/>
            <pc:sldMk cId="2767384414" sldId="264"/>
            <ac:picMk id="6" creationId="{4550C110-FEFA-4157-835F-4FDCE6C2E05C}"/>
          </ac:picMkLst>
        </pc:picChg>
      </pc:sldChg>
      <pc:sldChg chg="addSp delSp modSp del">
        <pc:chgData name="Victor Hugo Rohden Prudente" userId="781fa2e6075cac30" providerId="LiveId" clId="{66968288-90E2-4548-A259-31CFB80FD3F9}" dt="2017-11-22T13:49:09.372" v="3503" actId="2696"/>
        <pc:sldMkLst>
          <pc:docMk/>
          <pc:sldMk cId="1029558546" sldId="265"/>
        </pc:sldMkLst>
        <pc:spChg chg="add mod">
          <ac:chgData name="Victor Hugo Rohden Prudente" userId="781fa2e6075cac30" providerId="LiveId" clId="{66968288-90E2-4548-A259-31CFB80FD3F9}" dt="2017-11-22T13:46:23.791" v="3434"/>
          <ac:spMkLst>
            <pc:docMk/>
            <pc:sldMk cId="1029558546" sldId="265"/>
            <ac:spMk id="2" creationId="{6FBCE491-C5EB-494C-8BA7-B61E2140E377}"/>
          </ac:spMkLst>
        </pc:spChg>
        <pc:picChg chg="del">
          <ac:chgData name="Victor Hugo Rohden Prudente" userId="781fa2e6075cac30" providerId="LiveId" clId="{66968288-90E2-4548-A259-31CFB80FD3F9}" dt="2017-11-22T13:46:23.791" v="3434"/>
          <ac:picMkLst>
            <pc:docMk/>
            <pc:sldMk cId="1029558546" sldId="265"/>
            <ac:picMk id="4" creationId="{0C3F459D-F619-4507-A6A7-576731AD889F}"/>
          </ac:picMkLst>
        </pc:picChg>
        <pc:picChg chg="del">
          <ac:chgData name="Victor Hugo Rohden Prudente" userId="781fa2e6075cac30" providerId="LiveId" clId="{66968288-90E2-4548-A259-31CFB80FD3F9}" dt="2017-11-22T13:46:23.791" v="3434"/>
          <ac:picMkLst>
            <pc:docMk/>
            <pc:sldMk cId="1029558546" sldId="265"/>
            <ac:picMk id="5" creationId="{045C2F7D-3388-4485-B7C2-FB369F02F34B}"/>
          </ac:picMkLst>
        </pc:picChg>
      </pc:sldChg>
      <pc:sldChg chg="addSp delSp modSp del">
        <pc:chgData name="Victor Hugo Rohden Prudente" userId="781fa2e6075cac30" providerId="LiveId" clId="{66968288-90E2-4548-A259-31CFB80FD3F9}" dt="2017-11-22T13:49:09.372" v="3501" actId="2696"/>
        <pc:sldMkLst>
          <pc:docMk/>
          <pc:sldMk cId="2126547596" sldId="266"/>
        </pc:sldMkLst>
        <pc:spChg chg="add mod">
          <ac:chgData name="Victor Hugo Rohden Prudente" userId="781fa2e6075cac30" providerId="LiveId" clId="{66968288-90E2-4548-A259-31CFB80FD3F9}" dt="2017-11-22T13:47:56.798" v="3490"/>
          <ac:spMkLst>
            <pc:docMk/>
            <pc:sldMk cId="2126547596" sldId="266"/>
            <ac:spMk id="2" creationId="{DD99DC50-ECE8-486D-BE4A-1C87DA31FEA1}"/>
          </ac:spMkLst>
        </pc:spChg>
        <pc:picChg chg="del">
          <ac:chgData name="Victor Hugo Rohden Prudente" userId="781fa2e6075cac30" providerId="LiveId" clId="{66968288-90E2-4548-A259-31CFB80FD3F9}" dt="2017-11-22T13:47:56.798" v="3490"/>
          <ac:picMkLst>
            <pc:docMk/>
            <pc:sldMk cId="2126547596" sldId="266"/>
            <ac:picMk id="4" creationId="{A687C7D6-177C-47FE-81FC-360B60FEF283}"/>
          </ac:picMkLst>
        </pc:picChg>
      </pc:sldChg>
      <pc:sldChg chg="del">
        <pc:chgData name="Victor Hugo Rohden Prudente" userId="781fa2e6075cac30" providerId="LiveId" clId="{66968288-90E2-4548-A259-31CFB80FD3F9}" dt="2017-11-22T13:43:25.265" v="3360" actId="2696"/>
        <pc:sldMkLst>
          <pc:docMk/>
          <pc:sldMk cId="2998902091" sldId="267"/>
        </pc:sldMkLst>
      </pc:sldChg>
      <pc:sldChg chg="modSp modAnim">
        <pc:chgData name="Victor Hugo Rohden Prudente" userId="781fa2e6075cac30" providerId="LiveId" clId="{66968288-90E2-4548-A259-31CFB80FD3F9}" dt="2017-11-22T15:46:22.159" v="4176" actId="113"/>
        <pc:sldMkLst>
          <pc:docMk/>
          <pc:sldMk cId="2952394626" sldId="268"/>
        </pc:sldMkLst>
        <pc:spChg chg="mod">
          <ac:chgData name="Victor Hugo Rohden Prudente" userId="781fa2e6075cac30" providerId="LiveId" clId="{66968288-90E2-4548-A259-31CFB80FD3F9}" dt="2017-11-22T15:46:22.159" v="4176" actId="113"/>
          <ac:spMkLst>
            <pc:docMk/>
            <pc:sldMk cId="2952394626" sldId="268"/>
            <ac:spMk id="2" creationId="{9324ED4F-4E6B-48C4-9FFD-8E8E52CEC824}"/>
          </ac:spMkLst>
        </pc:spChg>
        <pc:spChg chg="mod">
          <ac:chgData name="Victor Hugo Rohden Prudente" userId="781fa2e6075cac30" providerId="LiveId" clId="{66968288-90E2-4548-A259-31CFB80FD3F9}" dt="2017-11-22T13:56:57.028" v="3926" actId="115"/>
          <ac:spMkLst>
            <pc:docMk/>
            <pc:sldMk cId="2952394626" sldId="268"/>
            <ac:spMk id="3" creationId="{889400F3-3DA9-456A-8FD7-DD548EB92F69}"/>
          </ac:spMkLst>
        </pc:spChg>
      </pc:sldChg>
      <pc:sldChg chg="addSp delSp modSp modAnim">
        <pc:chgData name="Victor Hugo Rohden Prudente" userId="781fa2e6075cac30" providerId="LiveId" clId="{66968288-90E2-4548-A259-31CFB80FD3F9}" dt="2017-11-22T14:28:22.094" v="4091"/>
        <pc:sldMkLst>
          <pc:docMk/>
          <pc:sldMk cId="2495391961" sldId="269"/>
        </pc:sldMkLst>
        <pc:spChg chg="del">
          <ac:chgData name="Victor Hugo Rohden Prudente" userId="781fa2e6075cac30" providerId="LiveId" clId="{66968288-90E2-4548-A259-31CFB80FD3F9}" dt="2017-11-22T14:26:40.531" v="4075" actId="478"/>
          <ac:spMkLst>
            <pc:docMk/>
            <pc:sldMk cId="2495391961" sldId="269"/>
            <ac:spMk id="2" creationId="{F4E1EA4F-D1AF-40E8-92B3-3E575E8FFA45}"/>
          </ac:spMkLst>
        </pc:spChg>
        <pc:picChg chg="mod modCrop">
          <ac:chgData name="Victor Hugo Rohden Prudente" userId="781fa2e6075cac30" providerId="LiveId" clId="{66968288-90E2-4548-A259-31CFB80FD3F9}" dt="2017-11-22T14:27:13.849" v="4088" actId="732"/>
          <ac:picMkLst>
            <pc:docMk/>
            <pc:sldMk cId="2495391961" sldId="269"/>
            <ac:picMk id="4" creationId="{01F64954-C11C-4CDE-9E48-639D08851602}"/>
          </ac:picMkLst>
        </pc:picChg>
        <pc:picChg chg="add mod">
          <ac:chgData name="Victor Hugo Rohden Prudente" userId="781fa2e6075cac30" providerId="LiveId" clId="{66968288-90E2-4548-A259-31CFB80FD3F9}" dt="2017-11-22T14:27:01.986" v="4085" actId="1076"/>
          <ac:picMkLst>
            <pc:docMk/>
            <pc:sldMk cId="2495391961" sldId="269"/>
            <ac:picMk id="5" creationId="{84376A6A-7534-4264-83F0-BF758D85FE20}"/>
          </ac:picMkLst>
        </pc:picChg>
        <pc:picChg chg="add mod">
          <ac:chgData name="Victor Hugo Rohden Prudente" userId="781fa2e6075cac30" providerId="LiveId" clId="{66968288-90E2-4548-A259-31CFB80FD3F9}" dt="2017-11-22T14:28:14.463" v="4089" actId="1076"/>
          <ac:picMkLst>
            <pc:docMk/>
            <pc:sldMk cId="2495391961" sldId="269"/>
            <ac:picMk id="6" creationId="{A80EBBF4-4033-4ED1-94F0-AF40E276D058}"/>
          </ac:picMkLst>
        </pc:picChg>
      </pc:sldChg>
      <pc:sldChg chg="delSp modSp del">
        <pc:chgData name="Victor Hugo Rohden Prudente" userId="781fa2e6075cac30" providerId="LiveId" clId="{66968288-90E2-4548-A259-31CFB80FD3F9}" dt="2017-11-22T14:15:22.270" v="3961" actId="2696"/>
        <pc:sldMkLst>
          <pc:docMk/>
          <pc:sldMk cId="724725919" sldId="270"/>
        </pc:sldMkLst>
        <pc:spChg chg="del">
          <ac:chgData name="Victor Hugo Rohden Prudente" userId="781fa2e6075cac30" providerId="LiveId" clId="{66968288-90E2-4548-A259-31CFB80FD3F9}" dt="2017-11-22T13:58:21.367" v="3935" actId="478"/>
          <ac:spMkLst>
            <pc:docMk/>
            <pc:sldMk cId="724725919" sldId="270"/>
            <ac:spMk id="5" creationId="{92DCB697-E38D-43C8-BE1E-129076A4E2D0}"/>
          </ac:spMkLst>
        </pc:spChg>
        <pc:spChg chg="del">
          <ac:chgData name="Victor Hugo Rohden Prudente" userId="781fa2e6075cac30" providerId="LiveId" clId="{66968288-90E2-4548-A259-31CFB80FD3F9}" dt="2017-11-22T13:58:18.148" v="3931" actId="478"/>
          <ac:spMkLst>
            <pc:docMk/>
            <pc:sldMk cId="724725919" sldId="270"/>
            <ac:spMk id="8" creationId="{1E7D4980-8422-4E65-8F7F-ED3286136164}"/>
          </ac:spMkLst>
        </pc:spChg>
        <pc:picChg chg="mod">
          <ac:chgData name="Victor Hugo Rohden Prudente" userId="781fa2e6075cac30" providerId="LiveId" clId="{66968288-90E2-4548-A259-31CFB80FD3F9}" dt="2017-11-22T13:58:25.977" v="3936" actId="1076"/>
          <ac:picMkLst>
            <pc:docMk/>
            <pc:sldMk cId="724725919" sldId="270"/>
            <ac:picMk id="4" creationId="{0700F4A9-980D-4B83-BE33-BD52D9AA38DD}"/>
          </ac:picMkLst>
        </pc:picChg>
        <pc:picChg chg="del">
          <ac:chgData name="Victor Hugo Rohden Prudente" userId="781fa2e6075cac30" providerId="LiveId" clId="{66968288-90E2-4548-A259-31CFB80FD3F9}" dt="2017-11-22T13:58:19.945" v="3934" actId="478"/>
          <ac:picMkLst>
            <pc:docMk/>
            <pc:sldMk cId="724725919" sldId="270"/>
            <ac:picMk id="6" creationId="{36689AAF-C97A-4EAC-9E6E-16D927D52752}"/>
          </ac:picMkLst>
        </pc:picChg>
        <pc:picChg chg="del">
          <ac:chgData name="Victor Hugo Rohden Prudente" userId="781fa2e6075cac30" providerId="LiveId" clId="{66968288-90E2-4548-A259-31CFB80FD3F9}" dt="2017-11-22T13:58:19.195" v="3933" actId="478"/>
          <ac:picMkLst>
            <pc:docMk/>
            <pc:sldMk cId="724725919" sldId="270"/>
            <ac:picMk id="7" creationId="{F30F8B53-22FE-4013-899C-BC0275E5720F}"/>
          </ac:picMkLst>
        </pc:picChg>
        <pc:picChg chg="del">
          <ac:chgData name="Victor Hugo Rohden Prudente" userId="781fa2e6075cac30" providerId="LiveId" clId="{66968288-90E2-4548-A259-31CFB80FD3F9}" dt="2017-11-22T13:58:18.602" v="3932" actId="478"/>
          <ac:picMkLst>
            <pc:docMk/>
            <pc:sldMk cId="724725919" sldId="270"/>
            <ac:picMk id="9" creationId="{BE068F72-A631-42E1-996D-5025CA21F8BD}"/>
          </ac:picMkLst>
        </pc:picChg>
        <pc:picChg chg="del">
          <ac:chgData name="Victor Hugo Rohden Prudente" userId="781fa2e6075cac30" providerId="LiveId" clId="{66968288-90E2-4548-A259-31CFB80FD3F9}" dt="2017-11-22T13:58:16.648" v="3930" actId="478"/>
          <ac:picMkLst>
            <pc:docMk/>
            <pc:sldMk cId="724725919" sldId="270"/>
            <ac:picMk id="10" creationId="{BF2DA2EA-D1C9-42EE-8C9B-BB5212703B3D}"/>
          </ac:picMkLst>
        </pc:picChg>
        <pc:picChg chg="del">
          <ac:chgData name="Victor Hugo Rohden Prudente" userId="781fa2e6075cac30" providerId="LiveId" clId="{66968288-90E2-4548-A259-31CFB80FD3F9}" dt="2017-11-22T13:58:16.008" v="3929" actId="478"/>
          <ac:picMkLst>
            <pc:docMk/>
            <pc:sldMk cId="724725919" sldId="270"/>
            <ac:picMk id="11" creationId="{CAFBA367-0D3E-42D2-B630-7AE1E3AE4491}"/>
          </ac:picMkLst>
        </pc:picChg>
      </pc:sldChg>
      <pc:sldChg chg="delSp del">
        <pc:chgData name="Victor Hugo Rohden Prudente" userId="781fa2e6075cac30" providerId="LiveId" clId="{66968288-90E2-4548-A259-31CFB80FD3F9}" dt="2017-11-22T14:28:26.969" v="4092" actId="2696"/>
        <pc:sldMkLst>
          <pc:docMk/>
          <pc:sldMk cId="3857059154" sldId="271"/>
        </pc:sldMkLst>
        <pc:picChg chg="del">
          <ac:chgData name="Victor Hugo Rohden Prudente" userId="781fa2e6075cac30" providerId="LiveId" clId="{66968288-90E2-4548-A259-31CFB80FD3F9}" dt="2017-11-22T14:26:47.531" v="4078"/>
          <ac:picMkLst>
            <pc:docMk/>
            <pc:sldMk cId="3857059154" sldId="271"/>
            <ac:picMk id="5" creationId="{D9F8358A-E12D-4494-ACFE-B9790511C91D}"/>
          </ac:picMkLst>
        </pc:picChg>
        <pc:picChg chg="del">
          <ac:chgData name="Victor Hugo Rohden Prudente" userId="781fa2e6075cac30" providerId="LiveId" clId="{66968288-90E2-4548-A259-31CFB80FD3F9}" dt="2017-11-22T14:26:47.531" v="4078"/>
          <ac:picMkLst>
            <pc:docMk/>
            <pc:sldMk cId="3857059154" sldId="271"/>
            <ac:picMk id="6" creationId="{B3FF4BD5-24E3-48A8-A3EE-5C1DF7DEFBF1}"/>
          </ac:picMkLst>
        </pc:picChg>
      </pc:sldChg>
      <pc:sldChg chg="modSp del">
        <pc:chgData name="Victor Hugo Rohden Prudente" userId="781fa2e6075cac30" providerId="LiveId" clId="{66968288-90E2-4548-A259-31CFB80FD3F9}" dt="2017-11-22T14:21:52.375" v="4072" actId="2696"/>
        <pc:sldMkLst>
          <pc:docMk/>
          <pc:sldMk cId="1625274348" sldId="272"/>
        </pc:sldMkLst>
        <pc:picChg chg="mod">
          <ac:chgData name="Victor Hugo Rohden Prudente" userId="781fa2e6075cac30" providerId="LiveId" clId="{66968288-90E2-4548-A259-31CFB80FD3F9}" dt="2017-11-22T13:57:50.178" v="3928" actId="1076"/>
          <ac:picMkLst>
            <pc:docMk/>
            <pc:sldMk cId="1625274348" sldId="272"/>
            <ac:picMk id="5" creationId="{BFD4E4D7-52FF-496C-B22D-5C8369A06C01}"/>
          </ac:picMkLst>
        </pc:picChg>
      </pc:sldChg>
      <pc:sldChg chg="modSp del">
        <pc:chgData name="Victor Hugo Rohden Prudente" userId="781fa2e6075cac30" providerId="LiveId" clId="{66968288-90E2-4548-A259-31CFB80FD3F9}" dt="2017-11-22T15:46:36.280" v="4177" actId="2696"/>
        <pc:sldMkLst>
          <pc:docMk/>
          <pc:sldMk cId="2001036676" sldId="273"/>
        </pc:sldMkLst>
        <pc:spChg chg="mod">
          <ac:chgData name="Victor Hugo Rohden Prudente" userId="781fa2e6075cac30" providerId="LiveId" clId="{66968288-90E2-4548-A259-31CFB80FD3F9}" dt="2017-11-22T14:29:39.391" v="4095" actId="20577"/>
          <ac:spMkLst>
            <pc:docMk/>
            <pc:sldMk cId="2001036676" sldId="273"/>
            <ac:spMk id="3" creationId="{7E3B2E70-3285-4A41-AC98-3C5001B668AA}"/>
          </ac:spMkLst>
        </pc:spChg>
      </pc:sldChg>
      <pc:sldChg chg="addSp delSp modSp modAnim">
        <pc:chgData name="Victor Hugo Rohden Prudente" userId="781fa2e6075cac30" providerId="LiveId" clId="{66968288-90E2-4548-A259-31CFB80FD3F9}" dt="2017-11-22T14:29:32.254" v="4093"/>
        <pc:sldMkLst>
          <pc:docMk/>
          <pc:sldMk cId="3520507869" sldId="274"/>
        </pc:sldMkLst>
        <pc:spChg chg="del">
          <ac:chgData name="Victor Hugo Rohden Prudente" userId="781fa2e6075cac30" providerId="LiveId" clId="{66968288-90E2-4548-A259-31CFB80FD3F9}" dt="2017-11-22T13:59:21.433" v="3938" actId="478"/>
          <ac:spMkLst>
            <pc:docMk/>
            <pc:sldMk cId="3520507869" sldId="274"/>
            <ac:spMk id="2" creationId="{C99ABC96-EDA5-4591-BC26-8FF6426726A9}"/>
          </ac:spMkLst>
        </pc:spChg>
        <pc:spChg chg="del">
          <ac:chgData name="Victor Hugo Rohden Prudente" userId="781fa2e6075cac30" providerId="LiveId" clId="{66968288-90E2-4548-A259-31CFB80FD3F9}" dt="2017-11-22T13:59:20.281" v="3937" actId="478"/>
          <ac:spMkLst>
            <pc:docMk/>
            <pc:sldMk cId="3520507869" sldId="274"/>
            <ac:spMk id="3" creationId="{D4A6F0F4-E90F-4E2E-AC85-877851C09345}"/>
          </ac:spMkLst>
        </pc:spChg>
        <pc:picChg chg="add mod">
          <ac:chgData name="Victor Hugo Rohden Prudente" userId="781fa2e6075cac30" providerId="LiveId" clId="{66968288-90E2-4548-A259-31CFB80FD3F9}" dt="2017-11-22T13:59:46.089" v="3941" actId="1076"/>
          <ac:picMkLst>
            <pc:docMk/>
            <pc:sldMk cId="3520507869" sldId="274"/>
            <ac:picMk id="4" creationId="{F0AE381F-9401-4CED-84EC-F8032B857419}"/>
          </ac:picMkLst>
        </pc:picChg>
        <pc:picChg chg="add mod">
          <ac:chgData name="Victor Hugo Rohden Prudente" userId="781fa2e6075cac30" providerId="LiveId" clId="{66968288-90E2-4548-A259-31CFB80FD3F9}" dt="2017-11-22T14:00:08.267" v="3944" actId="1076"/>
          <ac:picMkLst>
            <pc:docMk/>
            <pc:sldMk cId="3520507869" sldId="274"/>
            <ac:picMk id="5" creationId="{C4DACC9C-BA35-40A7-A2CB-F6219B2CC602}"/>
          </ac:picMkLst>
        </pc:picChg>
      </pc:sldChg>
      <pc:sldChg chg="modSp del">
        <pc:chgData name="Victor Hugo Rohden Prudente" userId="781fa2e6075cac30" providerId="LiveId" clId="{66968288-90E2-4548-A259-31CFB80FD3F9}" dt="2017-11-22T13:48:49.684" v="3500" actId="2696"/>
        <pc:sldMkLst>
          <pc:docMk/>
          <pc:sldMk cId="1594833314" sldId="275"/>
        </pc:sldMkLst>
        <pc:spChg chg="mod">
          <ac:chgData name="Victor Hugo Rohden Prudente" userId="781fa2e6075cac30" providerId="LiveId" clId="{66968288-90E2-4548-A259-31CFB80FD3F9}" dt="2017-11-22T13:48:38.449" v="3496"/>
          <ac:spMkLst>
            <pc:docMk/>
            <pc:sldMk cId="1594833314" sldId="275"/>
            <ac:spMk id="3" creationId="{B3253CF0-DE29-4BAD-91B9-952D5A7FB6E1}"/>
          </ac:spMkLst>
        </pc:spChg>
      </pc:sldChg>
      <pc:sldChg chg="addSp delSp modSp add">
        <pc:chgData name="Victor Hugo Rohden Prudente" userId="781fa2e6075cac30" providerId="LiveId" clId="{66968288-90E2-4548-A259-31CFB80FD3F9}" dt="2017-11-22T14:18:36.650" v="4052" actId="20577"/>
        <pc:sldMkLst>
          <pc:docMk/>
          <pc:sldMk cId="334169054" sldId="276"/>
        </pc:sldMkLst>
        <pc:spChg chg="mod">
          <ac:chgData name="Victor Hugo Rohden Prudente" userId="781fa2e6075cac30" providerId="LiveId" clId="{66968288-90E2-4548-A259-31CFB80FD3F9}" dt="2017-11-22T14:18:36.650" v="4052" actId="20577"/>
          <ac:spMkLst>
            <pc:docMk/>
            <pc:sldMk cId="334169054" sldId="276"/>
            <ac:spMk id="3" creationId="{E911C00D-3363-417F-B0D5-516ED66ECBE2}"/>
          </ac:spMkLst>
        </pc:spChg>
        <pc:spChg chg="add del mod">
          <ac:chgData name="Victor Hugo Rohden Prudente" userId="781fa2e6075cac30" providerId="LiveId" clId="{66968288-90E2-4548-A259-31CFB80FD3F9}" dt="2017-11-22T12:51:01.768" v="2513" actId="478"/>
          <ac:spMkLst>
            <pc:docMk/>
            <pc:sldMk cId="334169054" sldId="276"/>
            <ac:spMk id="4" creationId="{FF919F47-1C84-43F9-92F4-4DB83F7088D6}"/>
          </ac:spMkLst>
        </pc:spChg>
        <pc:spChg chg="del">
          <ac:chgData name="Victor Hugo Rohden Prudente" userId="781fa2e6075cac30" providerId="LiveId" clId="{66968288-90E2-4548-A259-31CFB80FD3F9}" dt="2017-11-22T12:50:59.064" v="2512" actId="478"/>
          <ac:spMkLst>
            <pc:docMk/>
            <pc:sldMk cId="334169054" sldId="276"/>
            <ac:spMk id="7" creationId="{5F2846AB-E040-4593-9EBA-285874B7EE6C}"/>
          </ac:spMkLst>
        </pc:spChg>
        <pc:spChg chg="add">
          <ac:chgData name="Victor Hugo Rohden Prudente" userId="781fa2e6075cac30" providerId="LiveId" clId="{66968288-90E2-4548-A259-31CFB80FD3F9}" dt="2017-11-22T12:50:56.767" v="2511"/>
          <ac:spMkLst>
            <pc:docMk/>
            <pc:sldMk cId="334169054" sldId="276"/>
            <ac:spMk id="8" creationId="{3A2313C3-E1F1-467E-99FC-7855AA0B48E4}"/>
          </ac:spMkLst>
        </pc:spChg>
        <pc:picChg chg="del">
          <ac:chgData name="Victor Hugo Rohden Prudente" userId="781fa2e6075cac30" providerId="LiveId" clId="{66968288-90E2-4548-A259-31CFB80FD3F9}" dt="2017-11-22T12:15:49.248" v="1153" actId="478"/>
          <ac:picMkLst>
            <pc:docMk/>
            <pc:sldMk cId="334169054" sldId="276"/>
            <ac:picMk id="5" creationId="{9DCE14D1-4055-4897-AF66-DE785DBB3BCE}"/>
          </ac:picMkLst>
        </pc:picChg>
        <pc:picChg chg="del">
          <ac:chgData name="Victor Hugo Rohden Prudente" userId="781fa2e6075cac30" providerId="LiveId" clId="{66968288-90E2-4548-A259-31CFB80FD3F9}" dt="2017-11-22T12:15:49.999" v="1154" actId="478"/>
          <ac:picMkLst>
            <pc:docMk/>
            <pc:sldMk cId="334169054" sldId="276"/>
            <ac:picMk id="6" creationId="{0292594F-9F7C-42E4-AD60-5AC26C39E1A0}"/>
          </ac:picMkLst>
        </pc:picChg>
      </pc:sldChg>
      <pc:sldChg chg="addSp delSp modSp add modAnim">
        <pc:chgData name="Victor Hugo Rohden Prudente" userId="781fa2e6075cac30" providerId="LiveId" clId="{66968288-90E2-4548-A259-31CFB80FD3F9}" dt="2017-11-22T15:00:04.640" v="4103"/>
        <pc:sldMkLst>
          <pc:docMk/>
          <pc:sldMk cId="1482199832" sldId="277"/>
        </pc:sldMkLst>
        <pc:spChg chg="mod">
          <ac:chgData name="Victor Hugo Rohden Prudente" userId="781fa2e6075cac30" providerId="LiveId" clId="{66968288-90E2-4548-A259-31CFB80FD3F9}" dt="2017-11-22T13:52:02.677" v="3606" actId="20577"/>
          <ac:spMkLst>
            <pc:docMk/>
            <pc:sldMk cId="1482199832" sldId="277"/>
            <ac:spMk id="5" creationId="{D4E87278-736E-48DC-A07B-C091E8C99CE0}"/>
          </ac:spMkLst>
        </pc:spChg>
        <pc:spChg chg="add del mod">
          <ac:chgData name="Victor Hugo Rohden Prudente" userId="781fa2e6075cac30" providerId="LiveId" clId="{66968288-90E2-4548-A259-31CFB80FD3F9}" dt="2017-11-22T13:36:04.118" v="3146" actId="478"/>
          <ac:spMkLst>
            <pc:docMk/>
            <pc:sldMk cId="1482199832" sldId="277"/>
            <ac:spMk id="6" creationId="{37274123-40C3-47C3-BB00-6E2D5100FA89}"/>
          </ac:spMkLst>
        </pc:spChg>
        <pc:picChg chg="del">
          <ac:chgData name="Victor Hugo Rohden Prudente" userId="781fa2e6075cac30" providerId="LiveId" clId="{66968288-90E2-4548-A259-31CFB80FD3F9}" dt="2017-11-22T13:36:00.633" v="3145" actId="478"/>
          <ac:picMkLst>
            <pc:docMk/>
            <pc:sldMk cId="1482199832" sldId="277"/>
            <ac:picMk id="4" creationId="{7095D76C-E4BA-4620-AE18-38CF24A1898A}"/>
          </ac:picMkLst>
        </pc:picChg>
        <pc:picChg chg="add mod">
          <ac:chgData name="Victor Hugo Rohden Prudente" userId="781fa2e6075cac30" providerId="LiveId" clId="{66968288-90E2-4548-A259-31CFB80FD3F9}" dt="2017-11-22T13:52:08.224" v="3607" actId="1076"/>
          <ac:picMkLst>
            <pc:docMk/>
            <pc:sldMk cId="1482199832" sldId="277"/>
            <ac:picMk id="7" creationId="{2D05F4AD-519A-4B5F-BE44-29A718B01AF3}"/>
          </ac:picMkLst>
        </pc:picChg>
        <pc:picChg chg="add mod">
          <ac:chgData name="Victor Hugo Rohden Prudente" userId="781fa2e6075cac30" providerId="LiveId" clId="{66968288-90E2-4548-A259-31CFB80FD3F9}" dt="2017-11-22T13:52:09.521" v="3608" actId="1076"/>
          <ac:picMkLst>
            <pc:docMk/>
            <pc:sldMk cId="1482199832" sldId="277"/>
            <ac:picMk id="8" creationId="{0148C557-1A95-4F0A-9441-3479DFB946C9}"/>
          </ac:picMkLst>
        </pc:picChg>
      </pc:sldChg>
      <pc:sldChg chg="addSp delSp modSp add modAnim">
        <pc:chgData name="Victor Hugo Rohden Prudente" userId="781fa2e6075cac30" providerId="LiveId" clId="{66968288-90E2-4548-A259-31CFB80FD3F9}" dt="2017-11-22T14:29:34.998" v="4094"/>
        <pc:sldMkLst>
          <pc:docMk/>
          <pc:sldMk cId="2320533276" sldId="278"/>
        </pc:sldMkLst>
        <pc:spChg chg="del">
          <ac:chgData name="Victor Hugo Rohden Prudente" userId="781fa2e6075cac30" providerId="LiveId" clId="{66968288-90E2-4548-A259-31CFB80FD3F9}" dt="2017-11-22T14:02:23.203" v="3946" actId="478"/>
          <ac:spMkLst>
            <pc:docMk/>
            <pc:sldMk cId="2320533276" sldId="278"/>
            <ac:spMk id="2" creationId="{629F2542-CA5C-4AA2-A2CE-FDCDD4740C40}"/>
          </ac:spMkLst>
        </pc:spChg>
        <pc:spChg chg="del">
          <ac:chgData name="Victor Hugo Rohden Prudente" userId="781fa2e6075cac30" providerId="LiveId" clId="{66968288-90E2-4548-A259-31CFB80FD3F9}" dt="2017-11-22T14:02:25.344" v="3947" actId="478"/>
          <ac:spMkLst>
            <pc:docMk/>
            <pc:sldMk cId="2320533276" sldId="278"/>
            <ac:spMk id="3" creationId="{EC107519-C28D-4457-AA05-ED917525C351}"/>
          </ac:spMkLst>
        </pc:spChg>
        <pc:picChg chg="add del mod">
          <ac:chgData name="Victor Hugo Rohden Prudente" userId="781fa2e6075cac30" providerId="LiveId" clId="{66968288-90E2-4548-A259-31CFB80FD3F9}" dt="2017-11-22T14:20:02.813" v="4053" actId="478"/>
          <ac:picMkLst>
            <pc:docMk/>
            <pc:sldMk cId="2320533276" sldId="278"/>
            <ac:picMk id="4" creationId="{EA83B962-8A9F-490D-9593-D0AD135803E3}"/>
          </ac:picMkLst>
        </pc:picChg>
        <pc:picChg chg="add del mod">
          <ac:chgData name="Victor Hugo Rohden Prudente" userId="781fa2e6075cac30" providerId="LiveId" clId="{66968288-90E2-4548-A259-31CFB80FD3F9}" dt="2017-11-22T14:20:03.500" v="4054" actId="478"/>
          <ac:picMkLst>
            <pc:docMk/>
            <pc:sldMk cId="2320533276" sldId="278"/>
            <ac:picMk id="5" creationId="{E30C1241-0F94-4BF7-853E-44E84D6802DF}"/>
          </ac:picMkLst>
        </pc:picChg>
        <pc:picChg chg="add del mod">
          <ac:chgData name="Victor Hugo Rohden Prudente" userId="781fa2e6075cac30" providerId="LiveId" clId="{66968288-90E2-4548-A259-31CFB80FD3F9}" dt="2017-11-22T14:20:04.139" v="4055" actId="478"/>
          <ac:picMkLst>
            <pc:docMk/>
            <pc:sldMk cId="2320533276" sldId="278"/>
            <ac:picMk id="6" creationId="{844033EB-FEA1-424F-9C0E-EDB261A89D0B}"/>
          </ac:picMkLst>
        </pc:picChg>
        <pc:picChg chg="add del">
          <ac:chgData name="Victor Hugo Rohden Prudente" userId="781fa2e6075cac30" providerId="LiveId" clId="{66968288-90E2-4548-A259-31CFB80FD3F9}" dt="2017-11-22T14:20:06.732" v="4057" actId="478"/>
          <ac:picMkLst>
            <pc:docMk/>
            <pc:sldMk cId="2320533276" sldId="278"/>
            <ac:picMk id="7" creationId="{C78D2915-B69B-44C4-B8A4-5948DECDB3A4}"/>
          </ac:picMkLst>
        </pc:picChg>
        <pc:picChg chg="add mod">
          <ac:chgData name="Victor Hugo Rohden Prudente" userId="781fa2e6075cac30" providerId="LiveId" clId="{66968288-90E2-4548-A259-31CFB80FD3F9}" dt="2017-11-22T14:21:01.781" v="4068" actId="1076"/>
          <ac:picMkLst>
            <pc:docMk/>
            <pc:sldMk cId="2320533276" sldId="278"/>
            <ac:picMk id="8" creationId="{5858994D-ADFB-48FE-BB0C-DDE8DF8299A0}"/>
          </ac:picMkLst>
        </pc:picChg>
        <pc:picChg chg="add mod ord">
          <ac:chgData name="Victor Hugo Rohden Prudente" userId="781fa2e6075cac30" providerId="LiveId" clId="{66968288-90E2-4548-A259-31CFB80FD3F9}" dt="2017-11-22T14:21:13.156" v="4071" actId="1076"/>
          <ac:picMkLst>
            <pc:docMk/>
            <pc:sldMk cId="2320533276" sldId="278"/>
            <ac:picMk id="9" creationId="{986C4995-4645-4AED-AFD2-BC4E38F46E8D}"/>
          </ac:picMkLst>
        </pc:picChg>
      </pc:sldChg>
      <pc:sldChg chg="add">
        <pc:chgData name="Victor Hugo Rohden Prudente" userId="781fa2e6075cac30" providerId="LiveId" clId="{66968288-90E2-4548-A259-31CFB80FD3F9}" dt="2017-11-22T14:56:21.313" v="4096"/>
        <pc:sldMkLst>
          <pc:docMk/>
          <pc:sldMk cId="136620968" sldId="279"/>
        </pc:sldMkLst>
      </pc:sldChg>
    </pc:docChg>
  </pc:docChgLst>
  <pc:docChgLst>
    <pc:chgData name="Victor Hugo Rohden Prudente" userId="781fa2e6075cac30" providerId="LiveId" clId="{6A6F42C2-1CC9-4A55-B8B0-B8EBB7BF85E7}"/>
    <pc:docChg chg="custSel addSld modSld">
      <pc:chgData name="Victor Hugo Rohden Prudente" userId="781fa2e6075cac30" providerId="LiveId" clId="{6A6F42C2-1CC9-4A55-B8B0-B8EBB7BF85E7}" dt="2017-11-22T03:06:01.739" v="408" actId="1076"/>
      <pc:docMkLst>
        <pc:docMk/>
      </pc:docMkLst>
      <pc:sldChg chg="modSp">
        <pc:chgData name="Victor Hugo Rohden Prudente" userId="781fa2e6075cac30" providerId="LiveId" clId="{6A6F42C2-1CC9-4A55-B8B0-B8EBB7BF85E7}" dt="2017-11-22T02:50:15.735" v="346" actId="20577"/>
        <pc:sldMkLst>
          <pc:docMk/>
          <pc:sldMk cId="2993993398" sldId="256"/>
        </pc:sldMkLst>
        <pc:spChg chg="mod">
          <ac:chgData name="Victor Hugo Rohden Prudente" userId="781fa2e6075cac30" providerId="LiveId" clId="{6A6F42C2-1CC9-4A55-B8B0-B8EBB7BF85E7}" dt="2017-11-22T02:50:15.735" v="346" actId="20577"/>
          <ac:spMkLst>
            <pc:docMk/>
            <pc:sldMk cId="2993993398" sldId="256"/>
            <ac:spMk id="3" creationId="{B3253CF0-DE29-4BAD-91B9-952D5A7FB6E1}"/>
          </ac:spMkLst>
        </pc:spChg>
      </pc:sldChg>
      <pc:sldChg chg="modSp">
        <pc:chgData name="Victor Hugo Rohden Prudente" userId="781fa2e6075cac30" providerId="LiveId" clId="{6A6F42C2-1CC9-4A55-B8B0-B8EBB7BF85E7}" dt="2017-11-22T02:45:00.542" v="342" actId="167"/>
        <pc:sldMkLst>
          <pc:docMk/>
          <pc:sldMk cId="1451855849" sldId="257"/>
        </pc:sldMkLst>
        <pc:spChg chg="mod">
          <ac:chgData name="Victor Hugo Rohden Prudente" userId="781fa2e6075cac30" providerId="LiveId" clId="{6A6F42C2-1CC9-4A55-B8B0-B8EBB7BF85E7}" dt="2017-11-22T02:44:49.744" v="338" actId="20577"/>
          <ac:spMkLst>
            <pc:docMk/>
            <pc:sldMk cId="1451855849" sldId="257"/>
            <ac:spMk id="12" creationId="{0E1A1C6A-75E1-4E6F-8A8F-8F772C0EA12D}"/>
          </ac:spMkLst>
        </pc:spChg>
        <pc:picChg chg="mod ord">
          <ac:chgData name="Victor Hugo Rohden Prudente" userId="781fa2e6075cac30" providerId="LiveId" clId="{6A6F42C2-1CC9-4A55-B8B0-B8EBB7BF85E7}" dt="2017-11-22T02:45:00.542" v="342" actId="167"/>
          <ac:picMkLst>
            <pc:docMk/>
            <pc:sldMk cId="1451855849" sldId="257"/>
            <ac:picMk id="2" creationId="{4665DCC7-9C84-481D-9A43-AE5E8BCA862E}"/>
          </ac:picMkLst>
        </pc:picChg>
      </pc:sldChg>
      <pc:sldChg chg="delSp modSp">
        <pc:chgData name="Victor Hugo Rohden Prudente" userId="781fa2e6075cac30" providerId="LiveId" clId="{6A6F42C2-1CC9-4A55-B8B0-B8EBB7BF85E7}" dt="2017-11-22T03:03:23.470" v="393" actId="1076"/>
        <pc:sldMkLst>
          <pc:docMk/>
          <pc:sldMk cId="3962565488" sldId="258"/>
        </pc:sldMkLst>
        <pc:spChg chg="mod">
          <ac:chgData name="Victor Hugo Rohden Prudente" userId="781fa2e6075cac30" providerId="LiveId" clId="{6A6F42C2-1CC9-4A55-B8B0-B8EBB7BF85E7}" dt="2017-11-22T03:03:02.430" v="388" actId="1076"/>
          <ac:spMkLst>
            <pc:docMk/>
            <pc:sldMk cId="3962565488" sldId="258"/>
            <ac:spMk id="3" creationId="{127FF599-0CB8-4EBA-909E-1EF2ED950AC1}"/>
          </ac:spMkLst>
        </pc:spChg>
        <pc:picChg chg="mod">
          <ac:chgData name="Victor Hugo Rohden Prudente" userId="781fa2e6075cac30" providerId="LiveId" clId="{6A6F42C2-1CC9-4A55-B8B0-B8EBB7BF85E7}" dt="2017-11-22T03:03:23.470" v="393" actId="1076"/>
          <ac:picMkLst>
            <pc:docMk/>
            <pc:sldMk cId="3962565488" sldId="258"/>
            <ac:picMk id="7" creationId="{225CCDA9-4989-4ADF-969B-D8EF489CD320}"/>
          </ac:picMkLst>
        </pc:picChg>
        <pc:picChg chg="mod">
          <ac:chgData name="Victor Hugo Rohden Prudente" userId="781fa2e6075cac30" providerId="LiveId" clId="{6A6F42C2-1CC9-4A55-B8B0-B8EBB7BF85E7}" dt="2017-11-22T03:02:14.191" v="368" actId="1076"/>
          <ac:picMkLst>
            <pc:docMk/>
            <pc:sldMk cId="3962565488" sldId="258"/>
            <ac:picMk id="8" creationId="{4D606C01-3652-4880-8612-39CA0D2D6121}"/>
          </ac:picMkLst>
        </pc:picChg>
        <pc:picChg chg="del mod">
          <ac:chgData name="Victor Hugo Rohden Prudente" userId="781fa2e6075cac30" providerId="LiveId" clId="{6A6F42C2-1CC9-4A55-B8B0-B8EBB7BF85E7}" dt="2017-11-22T03:03:20.620" v="392" actId="478"/>
          <ac:picMkLst>
            <pc:docMk/>
            <pc:sldMk cId="3962565488" sldId="258"/>
            <ac:picMk id="9" creationId="{152CD3C2-9F07-443D-BDE4-06BFF860698C}"/>
          </ac:picMkLst>
        </pc:picChg>
      </pc:sldChg>
      <pc:sldChg chg="modSp">
        <pc:chgData name="Victor Hugo Rohden Prudente" userId="781fa2e6075cac30" providerId="LiveId" clId="{6A6F42C2-1CC9-4A55-B8B0-B8EBB7BF85E7}" dt="2017-11-22T02:57:48.695" v="361" actId="1076"/>
        <pc:sldMkLst>
          <pc:docMk/>
          <pc:sldMk cId="80135487" sldId="259"/>
        </pc:sldMkLst>
        <pc:spChg chg="mod">
          <ac:chgData name="Victor Hugo Rohden Prudente" userId="781fa2e6075cac30" providerId="LiveId" clId="{6A6F42C2-1CC9-4A55-B8B0-B8EBB7BF85E7}" dt="2017-11-22T02:57:22.156" v="352" actId="1076"/>
          <ac:spMkLst>
            <pc:docMk/>
            <pc:sldMk cId="80135487" sldId="259"/>
            <ac:spMk id="2" creationId="{FCEA02FD-AE5B-4A38-BA85-0F246D83D404}"/>
          </ac:spMkLst>
        </pc:spChg>
        <pc:spChg chg="mod">
          <ac:chgData name="Victor Hugo Rohden Prudente" userId="781fa2e6075cac30" providerId="LiveId" clId="{6A6F42C2-1CC9-4A55-B8B0-B8EBB7BF85E7}" dt="2017-11-22T02:57:38.328" v="358" actId="27636"/>
          <ac:spMkLst>
            <pc:docMk/>
            <pc:sldMk cId="80135487" sldId="259"/>
            <ac:spMk id="3" creationId="{01F95D56-B7E6-447F-B96D-959CD97AB6CA}"/>
          </ac:spMkLst>
        </pc:spChg>
        <pc:picChg chg="mod ord">
          <ac:chgData name="Victor Hugo Rohden Prudente" userId="781fa2e6075cac30" providerId="LiveId" clId="{6A6F42C2-1CC9-4A55-B8B0-B8EBB7BF85E7}" dt="2017-11-22T02:57:48.695" v="361" actId="1076"/>
          <ac:picMkLst>
            <pc:docMk/>
            <pc:sldMk cId="80135487" sldId="259"/>
            <ac:picMk id="5" creationId="{ECF2961D-8BE9-4F02-947E-FC7934E4F202}"/>
          </ac:picMkLst>
        </pc:picChg>
      </pc:sldChg>
      <pc:sldChg chg="addSp modSp">
        <pc:chgData name="Victor Hugo Rohden Prudente" userId="781fa2e6075cac30" providerId="LiveId" clId="{6A6F42C2-1CC9-4A55-B8B0-B8EBB7BF85E7}" dt="2017-11-22T03:04:35.339" v="403" actId="1076"/>
        <pc:sldMkLst>
          <pc:docMk/>
          <pc:sldMk cId="3222025882" sldId="262"/>
        </pc:sldMkLst>
        <pc:spChg chg="mod">
          <ac:chgData name="Victor Hugo Rohden Prudente" userId="781fa2e6075cac30" providerId="LiveId" clId="{6A6F42C2-1CC9-4A55-B8B0-B8EBB7BF85E7}" dt="2017-11-22T03:04:20.469" v="400" actId="6549"/>
          <ac:spMkLst>
            <pc:docMk/>
            <pc:sldMk cId="3222025882" sldId="262"/>
            <ac:spMk id="3" creationId="{E911C00D-3363-417F-B0D5-516ED66ECBE2}"/>
          </ac:spMkLst>
        </pc:spChg>
        <pc:picChg chg="add mod">
          <ac:chgData name="Victor Hugo Rohden Prudente" userId="781fa2e6075cac30" providerId="LiveId" clId="{6A6F42C2-1CC9-4A55-B8B0-B8EBB7BF85E7}" dt="2017-11-22T03:04:17.671" v="399" actId="1076"/>
          <ac:picMkLst>
            <pc:docMk/>
            <pc:sldMk cId="3222025882" sldId="262"/>
            <ac:picMk id="5" creationId="{9DCE14D1-4055-4897-AF66-DE785DBB3BCE}"/>
          </ac:picMkLst>
        </pc:picChg>
        <pc:picChg chg="mod ord">
          <ac:chgData name="Victor Hugo Rohden Prudente" userId="781fa2e6075cac30" providerId="LiveId" clId="{6A6F42C2-1CC9-4A55-B8B0-B8EBB7BF85E7}" dt="2017-11-22T03:04:35.339" v="403" actId="1076"/>
          <ac:picMkLst>
            <pc:docMk/>
            <pc:sldMk cId="3222025882" sldId="262"/>
            <ac:picMk id="6" creationId="{0292594F-9F7C-42E4-AD60-5AC26C39E1A0}"/>
          </ac:picMkLst>
        </pc:picChg>
      </pc:sldChg>
      <pc:sldChg chg="addSp delSp modSp">
        <pc:chgData name="Victor Hugo Rohden Prudente" userId="781fa2e6075cac30" providerId="LiveId" clId="{6A6F42C2-1CC9-4A55-B8B0-B8EBB7BF85E7}" dt="2017-11-22T03:06:01.739" v="408" actId="1076"/>
        <pc:sldMkLst>
          <pc:docMk/>
          <pc:sldMk cId="3857059154" sldId="271"/>
        </pc:sldMkLst>
        <pc:spChg chg="add del mod">
          <ac:chgData name="Victor Hugo Rohden Prudente" userId="781fa2e6075cac30" providerId="LiveId" clId="{6A6F42C2-1CC9-4A55-B8B0-B8EBB7BF85E7}" dt="2017-11-22T03:05:53.660" v="406" actId="478"/>
          <ac:spMkLst>
            <pc:docMk/>
            <pc:sldMk cId="3857059154" sldId="271"/>
            <ac:spMk id="3" creationId="{A8C2ADB0-E8A9-4AA7-8C25-C34CC7649B5C}"/>
          </ac:spMkLst>
        </pc:spChg>
        <pc:picChg chg="del">
          <ac:chgData name="Victor Hugo Rohden Prudente" userId="781fa2e6075cac30" providerId="LiveId" clId="{6A6F42C2-1CC9-4A55-B8B0-B8EBB7BF85E7}" dt="2017-11-22T03:05:44.555" v="404" actId="478"/>
          <ac:picMkLst>
            <pc:docMk/>
            <pc:sldMk cId="3857059154" sldId="271"/>
            <ac:picMk id="4" creationId="{87102FF3-83EE-489E-A9AE-F153E578643C}"/>
          </ac:picMkLst>
        </pc:picChg>
        <pc:picChg chg="mod">
          <ac:chgData name="Victor Hugo Rohden Prudente" userId="781fa2e6075cac30" providerId="LiveId" clId="{6A6F42C2-1CC9-4A55-B8B0-B8EBB7BF85E7}" dt="2017-11-22T03:06:01.739" v="408" actId="1076"/>
          <ac:picMkLst>
            <pc:docMk/>
            <pc:sldMk cId="3857059154" sldId="271"/>
            <ac:picMk id="6" creationId="{B3FF4BD5-24E3-48A8-A3EE-5C1DF7DEFBF1}"/>
          </ac:picMkLst>
        </pc:picChg>
      </pc:sldChg>
      <pc:sldChg chg="modSp add">
        <pc:chgData name="Victor Hugo Rohden Prudente" userId="781fa2e6075cac30" providerId="LiveId" clId="{6A6F42C2-1CC9-4A55-B8B0-B8EBB7BF85E7}" dt="2017-11-22T03:03:57.192" v="394" actId="1076"/>
        <pc:sldMkLst>
          <pc:docMk/>
          <pc:sldMk cId="1594833314" sldId="275"/>
        </pc:sldMkLst>
        <pc:spChg chg="mod">
          <ac:chgData name="Victor Hugo Rohden Prudente" userId="781fa2e6075cac30" providerId="LiveId" clId="{6A6F42C2-1CC9-4A55-B8B0-B8EBB7BF85E7}" dt="2017-11-22T03:03:57.192" v="394" actId="1076"/>
          <ac:spMkLst>
            <pc:docMk/>
            <pc:sldMk cId="1594833314" sldId="275"/>
            <ac:spMk id="3" creationId="{B3253CF0-DE29-4BAD-91B9-952D5A7FB6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29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20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9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60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69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8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3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8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1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2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ADBF-6CFB-4B0A-96F8-7A7393B89794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7BD9-5BE0-4BA7-8486-4F6830BB4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65DCC7-9C84-481D-9A43-AE5E8BCA8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" t="2063"/>
          <a:stretch/>
        </p:blipFill>
        <p:spPr>
          <a:xfrm>
            <a:off x="3583270" y="3434653"/>
            <a:ext cx="5421543" cy="31117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6E649E9-9727-4B1B-8D71-BDBCECDC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0"/>
            <a:ext cx="4320000" cy="993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36948D5-33F1-46D7-8798-DFD1DB613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79" y="0"/>
            <a:ext cx="1583297" cy="993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D0E7C4-55DD-4473-BE49-A6071E646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4" y="0"/>
            <a:ext cx="1440000" cy="11565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D596CF9-E7E0-4D8A-89BD-C86B3CECE28A}"/>
              </a:ext>
            </a:extLst>
          </p:cNvPr>
          <p:cNvSpPr/>
          <p:nvPr/>
        </p:nvSpPr>
        <p:spPr>
          <a:xfrm>
            <a:off x="138724" y="1846590"/>
            <a:ext cx="8866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Analyzing Agricultural Agglomeration in China</a:t>
            </a:r>
            <a:endParaRPr lang="pt-BR" sz="3500" b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74CDC06-E55A-4C94-AF6B-343876ACA164}"/>
              </a:ext>
            </a:extLst>
          </p:cNvPr>
          <p:cNvSpPr/>
          <p:nvPr/>
        </p:nvSpPr>
        <p:spPr>
          <a:xfrm>
            <a:off x="485044" y="2431365"/>
            <a:ext cx="85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>
                <a:solidFill>
                  <a:srgbClr val="000000"/>
                </a:solidFill>
                <a:latin typeface="Optima LT Std"/>
              </a:rPr>
              <a:t>Erling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Li, Ken Coates, </a:t>
            </a:r>
            <a:r>
              <a:rPr lang="pt-BR" i="1" dirty="0" err="1">
                <a:solidFill>
                  <a:srgbClr val="000000"/>
                </a:solidFill>
                <a:latin typeface="Optima LT Std"/>
              </a:rPr>
              <a:t>Xiaojian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Li, </a:t>
            </a:r>
            <a:r>
              <a:rPr lang="pt-BR" i="1" dirty="0" err="1">
                <a:solidFill>
                  <a:srgbClr val="000000"/>
                </a:solidFill>
                <a:latin typeface="Optima LT Std"/>
              </a:rPr>
              <a:t>Xinyue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</a:t>
            </a:r>
            <a:r>
              <a:rPr lang="pt-BR" i="1" dirty="0" err="1">
                <a:solidFill>
                  <a:srgbClr val="000000"/>
                </a:solidFill>
                <a:latin typeface="Optima LT Std"/>
              </a:rPr>
              <a:t>Ye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</a:t>
            </a:r>
            <a:r>
              <a:rPr lang="pt-BR" i="1" dirty="0" err="1">
                <a:solidFill>
                  <a:srgbClr val="000000"/>
                </a:solidFill>
                <a:latin typeface="Optima LT Std"/>
              </a:rPr>
              <a:t>and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Mark </a:t>
            </a:r>
            <a:r>
              <a:rPr lang="pt-BR" i="1" dirty="0" err="1">
                <a:solidFill>
                  <a:srgbClr val="000000"/>
                </a:solidFill>
                <a:latin typeface="Optima LT Std"/>
              </a:rPr>
              <a:t>Leipnik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E1A1C6A-75E1-4E6F-8A8F-8F772C0EA12D}"/>
              </a:ext>
            </a:extLst>
          </p:cNvPr>
          <p:cNvSpPr/>
          <p:nvPr/>
        </p:nvSpPr>
        <p:spPr>
          <a:xfrm>
            <a:off x="138724" y="4792080"/>
            <a:ext cx="6889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u="sng" dirty="0">
                <a:solidFill>
                  <a:srgbClr val="000000"/>
                </a:solidFill>
                <a:latin typeface="Optima LT Std"/>
              </a:rPr>
              <a:t>Discente: 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Victor Hugo Rohden Prudente</a:t>
            </a:r>
          </a:p>
          <a:p>
            <a:r>
              <a:rPr lang="pt-BR" i="1" u="sng" dirty="0">
                <a:solidFill>
                  <a:srgbClr val="000000"/>
                </a:solidFill>
                <a:latin typeface="Optima LT Std"/>
              </a:rPr>
              <a:t>Disciplina: 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Análise Espacial</a:t>
            </a:r>
          </a:p>
          <a:p>
            <a:endParaRPr lang="pt-BR" i="1" dirty="0">
              <a:solidFill>
                <a:srgbClr val="000000"/>
              </a:solidFill>
              <a:latin typeface="Optima LT Std"/>
            </a:endParaRPr>
          </a:p>
          <a:p>
            <a:r>
              <a:rPr lang="pt-BR" i="1" u="sng" dirty="0">
                <a:solidFill>
                  <a:srgbClr val="000000"/>
                </a:solidFill>
                <a:latin typeface="Optima LT Std"/>
              </a:rPr>
              <a:t>Docentes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: </a:t>
            </a:r>
          </a:p>
          <a:p>
            <a:r>
              <a:rPr lang="pt-BR" i="1" dirty="0" err="1">
                <a:solidFill>
                  <a:srgbClr val="000000"/>
                </a:solidFill>
                <a:latin typeface="Optima LT Std"/>
              </a:rPr>
              <a:t>Dr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 Antônio Miguel Vieira Monteiro</a:t>
            </a:r>
          </a:p>
          <a:p>
            <a:r>
              <a:rPr lang="pt-BR" i="1" dirty="0" err="1">
                <a:solidFill>
                  <a:srgbClr val="000000"/>
                </a:solidFill>
                <a:latin typeface="Optima LT Std"/>
              </a:rPr>
              <a:t>Dr</a:t>
            </a:r>
            <a:r>
              <a:rPr lang="pt-BR" i="1" dirty="0">
                <a:solidFill>
                  <a:srgbClr val="000000"/>
                </a:solidFill>
                <a:latin typeface="Optima LT Std"/>
              </a:rPr>
              <a:t> Eduardo G. Camargo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85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1F64954-C11C-4CDE-9E48-639D08851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126"/>
          <a:stretch/>
        </p:blipFill>
        <p:spPr>
          <a:xfrm>
            <a:off x="378837" y="379210"/>
            <a:ext cx="3735964" cy="208135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376A6A-7534-4264-83F0-BF758D85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92" y="546211"/>
            <a:ext cx="4094279" cy="57655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0EBBF4-4033-4ED1-94F0-AF40E276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37" y="2847314"/>
            <a:ext cx="4094279" cy="29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AE381F-9401-4CED-84EC-F8032B85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10" y="482138"/>
            <a:ext cx="4494785" cy="57274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4DACC9C-BA35-40A7-A2CB-F6219B2C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6" y="482138"/>
            <a:ext cx="4636409" cy="23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86C4995-4645-4AED-AFD2-BC4E38F4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127488"/>
            <a:ext cx="6234546" cy="29519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58994D-ADFB-48FE-BB0C-DDE8DF829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24" y="2931596"/>
            <a:ext cx="3077277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890EF-AAC1-40A6-BC41-25A63DFB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617" y="2612798"/>
            <a:ext cx="2782765" cy="1325563"/>
          </a:xfrm>
        </p:spPr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812D7B-4439-4A3F-9666-A861EFCF2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0"/>
            <a:ext cx="4320000" cy="993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C71092-1DD6-445E-8827-6D1D7272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79" y="0"/>
            <a:ext cx="1583297" cy="993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12E0F1-B77C-4D98-90EF-F8A0A4042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4" y="0"/>
            <a:ext cx="1440000" cy="11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3253CF0-DE29-4BAD-91B9-952D5A7F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24" y="332509"/>
            <a:ext cx="8253350" cy="61989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300" dirty="0"/>
              <a:t>China </a:t>
            </a:r>
            <a:r>
              <a:rPr lang="pt-BR" sz="2300" dirty="0">
                <a:sym typeface="Wingdings" panose="05000000000000000000" pitchFamily="2" charset="2"/>
              </a:rPr>
              <a:t>  população X alimentos X agricultura extremamente variável..</a:t>
            </a:r>
            <a:endParaRPr lang="pt-BR" sz="2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300" u="sng" dirty="0"/>
              <a:t>Pode surgir aglomerados na agricultura chinesa</a:t>
            </a:r>
            <a:r>
              <a:rPr lang="pt-BR" sz="2300" dirty="0"/>
              <a:t>? Se as aglomerações estão presentes, como elas estão distribuídas no espaço e no tempo?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u="sng" dirty="0"/>
              <a:t>Qual é o mecanismo evolutivo da aglomeração e espacialização agrícola no contexto chinês?</a:t>
            </a:r>
            <a:r>
              <a:rPr lang="pt-BR" sz="2300" dirty="0"/>
              <a:t> Apenas fatores físicos, ou também fatores econômicos e políticos?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/>
          </a:p>
          <a:p>
            <a:pPr algn="l"/>
            <a:r>
              <a:rPr lang="pt-BR" sz="2800" b="1" dirty="0"/>
              <a:t>Objetivos: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300" dirty="0"/>
              <a:t>Explorar a evolução dos aglomerados e da espacialização da agricultura chinesa durante os anos de 1981 a 2012;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300" dirty="0"/>
              <a:t>Analisar os mecanismos subjacentes à evolução aglomeração da agricultura chinesa de uma perspectiva politica e econômica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9939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CF2961D-8BE9-4F02-947E-FC7934E4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47" y="1979852"/>
            <a:ext cx="3113153" cy="28982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EA02FD-AE5B-4A38-BA85-0F246D83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405" y="256357"/>
            <a:ext cx="7318317" cy="315911"/>
          </a:xfrm>
        </p:spPr>
        <p:txBody>
          <a:bodyPr>
            <a:normAutofit fontScale="90000"/>
          </a:bodyPr>
          <a:lstStyle/>
          <a:p>
            <a:r>
              <a:rPr lang="pt-BR" dirty="0"/>
              <a:t>Dados e área de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F95D56-B7E6-447F-B96D-959CD97A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18" y="1074057"/>
            <a:ext cx="5658857" cy="510290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Tempo de estudo: 1981 a 2012;</a:t>
            </a:r>
          </a:p>
          <a:p>
            <a:r>
              <a:rPr lang="pt-BR" dirty="0"/>
              <a:t>11 culturas </a:t>
            </a:r>
            <a:r>
              <a:rPr lang="pt-BR" dirty="0">
                <a:sym typeface="Wingdings" panose="05000000000000000000" pitchFamily="2" charset="2"/>
              </a:rPr>
              <a:t> cereais, batata, oleaginosas, feijão, algodão, </a:t>
            </a:r>
            <a:r>
              <a:rPr lang="pt-PT" dirty="0"/>
              <a:t>cânhamo, cana de açucar, tabaco, vegetais, frutas e chá;</a:t>
            </a:r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Fonte: 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China </a:t>
            </a:r>
            <a:r>
              <a:rPr lang="pt-BR" dirty="0" err="1">
                <a:sym typeface="Wingdings" panose="05000000000000000000" pitchFamily="2" charset="2"/>
              </a:rPr>
              <a:t>Statistical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Yearbook</a:t>
            </a:r>
            <a:r>
              <a:rPr lang="pt-BR" dirty="0">
                <a:sym typeface="Wingdings" panose="05000000000000000000" pitchFamily="2" charset="2"/>
              </a:rPr>
              <a:t> (1982-1996; 2009-2013)</a:t>
            </a:r>
          </a:p>
          <a:p>
            <a:pPr lvl="1"/>
            <a:r>
              <a:rPr lang="pt-BR" dirty="0"/>
              <a:t>China Rural </a:t>
            </a:r>
            <a:r>
              <a:rPr lang="pt-BR" dirty="0" err="1"/>
              <a:t>Statistical</a:t>
            </a:r>
            <a:r>
              <a:rPr lang="pt-BR" dirty="0"/>
              <a:t> </a:t>
            </a:r>
            <a:r>
              <a:rPr lang="pt-BR" dirty="0" err="1"/>
              <a:t>Yearbook</a:t>
            </a:r>
            <a:r>
              <a:rPr lang="pt-BR" dirty="0"/>
              <a:t> (1996, 2009, 2013)</a:t>
            </a:r>
          </a:p>
          <a:p>
            <a:pPr lvl="1"/>
            <a:r>
              <a:rPr lang="en-US" dirty="0"/>
              <a:t>60 Years of Agricultural Statistics of New China</a:t>
            </a:r>
            <a:endParaRPr lang="pt-BR" dirty="0"/>
          </a:p>
          <a:p>
            <a:r>
              <a:rPr lang="pt-BR" dirty="0"/>
              <a:t>Dados a nível 31 províncias;</a:t>
            </a:r>
          </a:p>
          <a:p>
            <a:r>
              <a:rPr lang="pt-BR" dirty="0"/>
              <a:t>Produção (</a:t>
            </a:r>
            <a:r>
              <a:rPr lang="pt-BR" dirty="0" err="1"/>
              <a:t>crop</a:t>
            </a:r>
            <a:r>
              <a:rPr lang="pt-BR" dirty="0"/>
              <a:t> output)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25CCDA9-4989-4ADF-969B-D8EF489C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49" y="5444836"/>
            <a:ext cx="5749713" cy="116234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7FF599-0CB8-4EBA-909E-1EF2ED95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457201"/>
            <a:ext cx="7966710" cy="5353396"/>
          </a:xfrm>
        </p:spPr>
        <p:txBody>
          <a:bodyPr>
            <a:normAutofit/>
          </a:bodyPr>
          <a:lstStyle/>
          <a:p>
            <a:r>
              <a:rPr lang="pt-BR" sz="2300" dirty="0"/>
              <a:t>Análise de Baricentro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300" dirty="0"/>
              <a:t>Construir um caminho da evolução temporal das culturas agrícola especificas de acordo com os padrões de agrupamentos geográficos;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300" dirty="0"/>
              <a:t>Cada cultura tem um peso especifico (M)</a:t>
            </a:r>
          </a:p>
          <a:p>
            <a:pPr lvl="1"/>
            <a:endParaRPr lang="pt-BR" sz="2300" dirty="0"/>
          </a:p>
          <a:p>
            <a:pPr lvl="1"/>
            <a:endParaRPr lang="pt-BR" sz="2300" dirty="0"/>
          </a:p>
          <a:p>
            <a:pPr lvl="1"/>
            <a:endParaRPr lang="pt-BR" sz="2300" dirty="0"/>
          </a:p>
          <a:p>
            <a:endParaRPr lang="pt-BR" sz="2300" dirty="0"/>
          </a:p>
          <a:p>
            <a:r>
              <a:rPr lang="pt-BR" sz="2300" dirty="0"/>
              <a:t>Coeficiente </a:t>
            </a:r>
            <a:r>
              <a:rPr lang="pt-BR" sz="2300" dirty="0" err="1"/>
              <a:t>Gini</a:t>
            </a:r>
            <a:endParaRPr lang="pt-BR" sz="23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300" dirty="0"/>
              <a:t>Medir o grau que a produção está concentrada em uma região particular;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300" dirty="0"/>
              <a:t>AG &lt; mais descentralizado, AG &gt; mais concentrada a distribuição espacial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606C01-3652-4880-8612-39CA0D2D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3" y="2499220"/>
            <a:ext cx="6118167" cy="105147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76E2176-862A-4C41-AD15-CF116DB9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334" y="141289"/>
            <a:ext cx="7318317" cy="315911"/>
          </a:xfrm>
        </p:spPr>
        <p:txBody>
          <a:bodyPr>
            <a:noAutofit/>
          </a:bodyPr>
          <a:lstStyle/>
          <a:p>
            <a:r>
              <a:rPr lang="pt-BR" sz="3200" b="1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9625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1C00D-3363-417F-B0D5-516ED66E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29" y="379210"/>
            <a:ext cx="8432223" cy="5514514"/>
          </a:xfrm>
        </p:spPr>
        <p:txBody>
          <a:bodyPr>
            <a:noAutofit/>
          </a:bodyPr>
          <a:lstStyle/>
          <a:p>
            <a:r>
              <a:rPr lang="pt-BR" sz="2300" dirty="0" err="1"/>
              <a:t>Autocorrelação</a:t>
            </a:r>
            <a:r>
              <a:rPr lang="pt-BR" sz="2300" dirty="0"/>
              <a:t> espacial global</a:t>
            </a:r>
          </a:p>
          <a:p>
            <a:pPr lvl="1"/>
            <a:r>
              <a:rPr lang="pt-BR" sz="2300" dirty="0"/>
              <a:t>Examinar o grau de aglomeração de cada cultura ao nível de província </a:t>
            </a:r>
            <a:r>
              <a:rPr lang="pt-BR" sz="2300" dirty="0">
                <a:sym typeface="Wingdings" panose="05000000000000000000" pitchFamily="2" charset="2"/>
              </a:rPr>
              <a:t> Índice </a:t>
            </a:r>
            <a:r>
              <a:rPr lang="pt-BR" sz="2300" i="1" dirty="0">
                <a:sym typeface="Wingdings" panose="05000000000000000000" pitchFamily="2" charset="2"/>
              </a:rPr>
              <a:t>I </a:t>
            </a:r>
            <a:r>
              <a:rPr lang="pt-BR" sz="2300" dirty="0">
                <a:sym typeface="Wingdings" panose="05000000000000000000" pitchFamily="2" charset="2"/>
              </a:rPr>
              <a:t> de Moran</a:t>
            </a:r>
          </a:p>
          <a:p>
            <a:pPr lvl="1"/>
            <a:r>
              <a:rPr lang="pt-BR" sz="2300" i="1" dirty="0"/>
              <a:t>I</a:t>
            </a:r>
            <a:r>
              <a:rPr lang="pt-BR" sz="2300" dirty="0"/>
              <a:t> &gt; 0 </a:t>
            </a:r>
            <a:r>
              <a:rPr lang="pt-BR" sz="2300" dirty="0">
                <a:sym typeface="Wingdings" panose="05000000000000000000" pitchFamily="2" charset="2"/>
              </a:rPr>
              <a:t> tendência a aglomeração; </a:t>
            </a:r>
            <a:r>
              <a:rPr lang="pt-BR" sz="2300" i="1" dirty="0">
                <a:sym typeface="Wingdings" panose="05000000000000000000" pitchFamily="2" charset="2"/>
              </a:rPr>
              <a:t>I</a:t>
            </a:r>
            <a:r>
              <a:rPr lang="pt-BR" sz="2300" dirty="0">
                <a:sym typeface="Wingdings" panose="05000000000000000000" pitchFamily="2" charset="2"/>
              </a:rPr>
              <a:t> &lt; 0  tendência a descentralização</a:t>
            </a:r>
          </a:p>
          <a:p>
            <a:pPr lvl="1"/>
            <a:endParaRPr lang="pt-BR" sz="2300" i="1" dirty="0"/>
          </a:p>
          <a:p>
            <a:endParaRPr lang="pt-BR" sz="2300" dirty="0"/>
          </a:p>
          <a:p>
            <a:endParaRPr lang="pt-BR" sz="2300" dirty="0"/>
          </a:p>
          <a:p>
            <a:r>
              <a:rPr lang="pt-BR" sz="2300" dirty="0" err="1"/>
              <a:t>Specialization</a:t>
            </a:r>
            <a:r>
              <a:rPr lang="pt-BR" sz="2300" dirty="0"/>
              <a:t> Index</a:t>
            </a:r>
          </a:p>
          <a:p>
            <a:pPr lvl="1"/>
            <a:r>
              <a:rPr lang="pt-BR" sz="2300" dirty="0"/>
              <a:t>Quociente Local (LQ) </a:t>
            </a:r>
            <a:r>
              <a:rPr lang="pt-BR" sz="2300" dirty="0">
                <a:sym typeface="Wingdings" panose="05000000000000000000" pitchFamily="2" charset="2"/>
              </a:rPr>
              <a:t> índice de espacialização  ilustrar onde as culturas tendem a se concentrar;</a:t>
            </a:r>
          </a:p>
          <a:p>
            <a:pPr lvl="1"/>
            <a:r>
              <a:rPr lang="pt-BR" sz="2300" dirty="0">
                <a:sym typeface="Wingdings" panose="05000000000000000000" pitchFamily="2" charset="2"/>
              </a:rPr>
              <a:t>Q &gt; 1  grau de espacialização maior que a média nacional; Q = 0  província igual a media nacional; Q &lt; 1 grau de espacialização da província é menor que  a nacional</a:t>
            </a:r>
            <a:endParaRPr lang="pt-BR" sz="2300" dirty="0"/>
          </a:p>
          <a:p>
            <a:pPr marL="0" indent="0">
              <a:buNone/>
            </a:pPr>
            <a:endParaRPr lang="pt-BR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CE14D1-4055-4897-AF66-DE785DBB3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36"/>
          <a:stretch/>
        </p:blipFill>
        <p:spPr>
          <a:xfrm>
            <a:off x="2588133" y="2101469"/>
            <a:ext cx="4511000" cy="14026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92594F-9F7C-42E4-AD60-5AC26C39E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118"/>
          <a:stretch/>
        </p:blipFill>
        <p:spPr>
          <a:xfrm>
            <a:off x="2155871" y="5618723"/>
            <a:ext cx="5040000" cy="101078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52F91D5-0506-4879-ACA9-F8ACD85F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236" y="83976"/>
            <a:ext cx="7318317" cy="315911"/>
          </a:xfrm>
        </p:spPr>
        <p:txBody>
          <a:bodyPr>
            <a:noAutofit/>
          </a:bodyPr>
          <a:lstStyle/>
          <a:p>
            <a:r>
              <a:rPr lang="pt-BR" sz="3200" b="1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2220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1C00D-3363-417F-B0D5-516ED66E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29" y="379210"/>
            <a:ext cx="8432223" cy="5514514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Para explicar os agrupamentos:</a:t>
            </a:r>
          </a:p>
          <a:p>
            <a:pPr lvl="1"/>
            <a:r>
              <a:rPr lang="pt-BR" dirty="0"/>
              <a:t>Fatos históricos da política e da econômica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</a:t>
            </a:r>
            <a:r>
              <a:rPr lang="pt-BR" u="sng" dirty="0"/>
              <a:t>quadro analítico </a:t>
            </a:r>
            <a:r>
              <a:rPr lang="pt-BR" dirty="0"/>
              <a:t>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explorara os </a:t>
            </a:r>
            <a:r>
              <a:rPr lang="pt-BR" u="sng" dirty="0"/>
              <a:t>mecanismos subjacentes </a:t>
            </a:r>
            <a:r>
              <a:rPr lang="pt-BR" dirty="0"/>
              <a:t>aos processos de </a:t>
            </a:r>
            <a:r>
              <a:rPr lang="pt-BR" u="sng" dirty="0"/>
              <a:t>mudanças dos padrões </a:t>
            </a:r>
            <a:r>
              <a:rPr lang="pt-BR" dirty="0"/>
              <a:t>da agricultura;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A2313C3-E1F1-467E-99FC-7855AA0B48E4}"/>
              </a:ext>
            </a:extLst>
          </p:cNvPr>
          <p:cNvSpPr txBox="1">
            <a:spLocks/>
          </p:cNvSpPr>
          <p:nvPr/>
        </p:nvSpPr>
        <p:spPr>
          <a:xfrm>
            <a:off x="3311236" y="83976"/>
            <a:ext cx="7318317" cy="315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/>
              <a:t>Metodologia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3416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537EE-E9EB-406E-ADB6-73AE3EAC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094" y="-67106"/>
            <a:ext cx="7251816" cy="643284"/>
          </a:xfrm>
        </p:spPr>
        <p:txBody>
          <a:bodyPr>
            <a:normAutofit/>
          </a:bodyPr>
          <a:lstStyle/>
          <a:p>
            <a:r>
              <a:rPr lang="pt-BR" sz="3200" b="1" dirty="0"/>
              <a:t>Resultados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95D76C-E4BA-4620-AE18-38CF24A18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144" y="333806"/>
            <a:ext cx="3275988" cy="393800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4E87278-736E-48DC-A07B-C091E8C99CE0}"/>
              </a:ext>
            </a:extLst>
          </p:cNvPr>
          <p:cNvSpPr txBox="1">
            <a:spLocks/>
          </p:cNvSpPr>
          <p:nvPr/>
        </p:nvSpPr>
        <p:spPr>
          <a:xfrm>
            <a:off x="399012" y="659304"/>
            <a:ext cx="4172988" cy="523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dirty="0"/>
              <a:t>O caminho dos centroides na agricultura chinesa</a:t>
            </a:r>
          </a:p>
          <a:p>
            <a:pPr lvl="1"/>
            <a:r>
              <a:rPr lang="pt-BR" sz="1900" dirty="0"/>
              <a:t>1981 a 2012 </a:t>
            </a:r>
            <a:r>
              <a:rPr lang="pt-BR" sz="1900" dirty="0">
                <a:sym typeface="Wingdings" panose="05000000000000000000" pitchFamily="2" charset="2"/>
              </a:rPr>
              <a:t> sudoeste da China;</a:t>
            </a:r>
          </a:p>
          <a:p>
            <a:pPr lvl="1"/>
            <a:r>
              <a:rPr lang="pt-BR" sz="1900" dirty="0"/>
              <a:t>Sul &gt; norte e Leste &gt; Oeste </a:t>
            </a:r>
            <a:r>
              <a:rPr lang="pt-BR" sz="1900" dirty="0">
                <a:sym typeface="Wingdings" panose="05000000000000000000" pitchFamily="2" charset="2"/>
              </a:rPr>
              <a:t> regime de chuvas e parâmetros de temperatura;</a:t>
            </a:r>
          </a:p>
          <a:p>
            <a:pPr lvl="1"/>
            <a:r>
              <a:rPr lang="pt-BR" sz="1900" dirty="0">
                <a:sym typeface="Wingdings" panose="05000000000000000000" pitchFamily="2" charset="2"/>
              </a:rPr>
              <a:t>Mudança para o norte após 2007  cereais e cânhamo</a:t>
            </a:r>
          </a:p>
          <a:p>
            <a:pPr lvl="1"/>
            <a:r>
              <a:rPr lang="pt-BR" sz="1900" dirty="0">
                <a:sym typeface="Wingdings" panose="05000000000000000000" pitchFamily="2" charset="2"/>
              </a:rPr>
              <a:t>Centroides para cada cultura</a:t>
            </a:r>
            <a:endParaRPr lang="pt-BR" sz="1900" dirty="0"/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5E3C3988-BA8E-4530-A0F7-DC63FE28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7" y="4416254"/>
            <a:ext cx="3732413" cy="20749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054162-F135-4763-8D20-A31BC1ECE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00" y="4325282"/>
            <a:ext cx="3732413" cy="22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537EE-E9EB-406E-ADB6-73AE3EAC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094" y="-67106"/>
            <a:ext cx="7251816" cy="643284"/>
          </a:xfrm>
        </p:spPr>
        <p:txBody>
          <a:bodyPr>
            <a:normAutofit/>
          </a:bodyPr>
          <a:lstStyle/>
          <a:p>
            <a:r>
              <a:rPr lang="pt-BR" sz="3200" b="1" dirty="0"/>
              <a:t>Resultados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4E87278-736E-48DC-A07B-C091E8C99CE0}"/>
              </a:ext>
            </a:extLst>
          </p:cNvPr>
          <p:cNvSpPr txBox="1">
            <a:spLocks/>
          </p:cNvSpPr>
          <p:nvPr/>
        </p:nvSpPr>
        <p:spPr>
          <a:xfrm>
            <a:off x="548640" y="576177"/>
            <a:ext cx="8254537" cy="23997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300" dirty="0"/>
          </a:p>
          <a:p>
            <a:r>
              <a:rPr lang="pt-BR" sz="2300" dirty="0"/>
              <a:t>Evolução dos aglomerados</a:t>
            </a:r>
          </a:p>
          <a:p>
            <a:pPr lvl="1"/>
            <a:r>
              <a:rPr lang="pt-BR" sz="1900" dirty="0">
                <a:sym typeface="Wingdings" panose="05000000000000000000" pitchFamily="2" charset="2"/>
              </a:rPr>
              <a:t>Evolução do coeficiente </a:t>
            </a:r>
            <a:r>
              <a:rPr lang="pt-BR" sz="1900" dirty="0" err="1">
                <a:sym typeface="Wingdings" panose="05000000000000000000" pitchFamily="2" charset="2"/>
              </a:rPr>
              <a:t>Gini</a:t>
            </a:r>
            <a:r>
              <a:rPr lang="pt-BR" sz="1900" dirty="0">
                <a:sym typeface="Wingdings" panose="05000000000000000000" pitchFamily="2" charset="2"/>
              </a:rPr>
              <a:t>  </a:t>
            </a:r>
            <a:r>
              <a:rPr lang="pt-BR" sz="1900" dirty="0"/>
              <a:t>0,591 em 1986 para 0,661 em 2012 </a:t>
            </a:r>
            <a:r>
              <a:rPr lang="pt-BR" sz="1900" dirty="0">
                <a:sym typeface="Wingdings" panose="05000000000000000000" pitchFamily="2" charset="2"/>
              </a:rPr>
              <a:t> mais concentrada em algumas províncias ;</a:t>
            </a:r>
          </a:p>
          <a:p>
            <a:pPr lvl="1"/>
            <a:r>
              <a:rPr lang="pt-BR" sz="1900" i="1" dirty="0">
                <a:sym typeface="Wingdings" panose="05000000000000000000" pitchFamily="2" charset="2"/>
              </a:rPr>
              <a:t>I </a:t>
            </a:r>
            <a:r>
              <a:rPr lang="pt-BR" sz="1900" dirty="0">
                <a:sym typeface="Wingdings" panose="05000000000000000000" pitchFamily="2" charset="2"/>
              </a:rPr>
              <a:t>de Moran  </a:t>
            </a:r>
            <a:r>
              <a:rPr lang="en-US" sz="1900" dirty="0">
                <a:sym typeface="Wingdings" panose="05000000000000000000" pitchFamily="2" charset="2"/>
              </a:rPr>
              <a:t>1981, 1995, 2008 e 2012  </a:t>
            </a:r>
            <a:r>
              <a:rPr lang="pt-BR" sz="1900" dirty="0">
                <a:sym typeface="Wingdings" panose="05000000000000000000" pitchFamily="2" charset="2"/>
              </a:rPr>
              <a:t>0,072 em 1981 para 0,148 em 2012;</a:t>
            </a:r>
          </a:p>
          <a:p>
            <a:pPr lvl="1"/>
            <a:r>
              <a:rPr lang="pt-BR" sz="1900" dirty="0">
                <a:sym typeface="Wingdings" panose="05000000000000000000" pitchFamily="2" charset="2"/>
              </a:rPr>
              <a:t>LQ a cada quatro anos  indicam fortalecimento dos aglomerados</a:t>
            </a:r>
          </a:p>
          <a:p>
            <a:pPr lvl="2"/>
            <a:r>
              <a:rPr lang="pt-BR" sz="1500" dirty="0">
                <a:sym typeface="Wingdings" panose="05000000000000000000" pitchFamily="2" charset="2"/>
              </a:rPr>
              <a:t>Análise das  cinco maiores províncias para a produção de cada cultura</a:t>
            </a:r>
            <a:endParaRPr lang="pt-BR" sz="1500" dirty="0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2D05F4AD-519A-4B5F-BE44-29A718B01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8" y="3265314"/>
            <a:ext cx="3744595" cy="2520000"/>
          </a:xfrm>
          <a:prstGeom prst="rect">
            <a:avLst/>
          </a:prstGeom>
        </p:spPr>
      </p:pic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0148C557-1A95-4F0A-9441-3479DFB9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83" y="3151332"/>
            <a:ext cx="4748349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4ED4F-4E6B-48C4-9FFD-8E8E52CE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96" y="365126"/>
            <a:ext cx="5905154" cy="56589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Visão do artigo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9400F3-3DA9-456A-8FD7-DD548EB9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300" dirty="0"/>
              <a:t>POSITIVO;</a:t>
            </a:r>
          </a:p>
          <a:p>
            <a:r>
              <a:rPr lang="pt-BR" sz="2300" dirty="0"/>
              <a:t>Detalhe dos efeitos econômicos e politico no comportamento dos agrupamentos;</a:t>
            </a:r>
          </a:p>
          <a:p>
            <a:pPr marL="0" indent="0">
              <a:buNone/>
            </a:pPr>
            <a:endParaRPr lang="pt-BR" sz="2300" dirty="0"/>
          </a:p>
          <a:p>
            <a:pPr marL="0" indent="0">
              <a:buNone/>
            </a:pPr>
            <a:r>
              <a:rPr lang="pt-BR" sz="2300" dirty="0"/>
              <a:t>NEGATIVOS</a:t>
            </a:r>
          </a:p>
          <a:p>
            <a:r>
              <a:rPr lang="pt-BR" sz="2300" dirty="0"/>
              <a:t>Artigo não trouxe apenas a espacialização dos dados representado pelos</a:t>
            </a:r>
            <a:r>
              <a:rPr lang="pt-BR" sz="2300" dirty="0">
                <a:sym typeface="Wingdings" panose="05000000000000000000" pitchFamily="2" charset="2"/>
              </a:rPr>
              <a:t> centroides das províncias;</a:t>
            </a:r>
            <a:endParaRPr lang="pt-BR" sz="2300" dirty="0"/>
          </a:p>
          <a:p>
            <a:r>
              <a:rPr lang="pt-BR" sz="2300" dirty="0"/>
              <a:t>A associação espacial local não foi contemplada </a:t>
            </a:r>
            <a:r>
              <a:rPr lang="pt-BR" sz="2300" dirty="0">
                <a:sym typeface="Wingdings" panose="05000000000000000000" pitchFamily="2" charset="2"/>
              </a:rPr>
              <a:t> </a:t>
            </a:r>
            <a:r>
              <a:rPr lang="pt-BR" sz="2300" dirty="0" err="1">
                <a:sym typeface="Wingdings" panose="05000000000000000000" pitchFamily="2" charset="2"/>
              </a:rPr>
              <a:t>Geary</a:t>
            </a:r>
            <a:r>
              <a:rPr lang="pt-BR" sz="2300" dirty="0">
                <a:sym typeface="Wingdings" panose="05000000000000000000" pitchFamily="2" charset="2"/>
              </a:rPr>
              <a:t>, LISA;</a:t>
            </a:r>
          </a:p>
          <a:p>
            <a:r>
              <a:rPr lang="pt-BR" sz="2300" dirty="0"/>
              <a:t>Análise espaço-temporal </a:t>
            </a:r>
            <a:r>
              <a:rPr lang="pt-BR" sz="2300" dirty="0">
                <a:sym typeface="Wingdings" panose="05000000000000000000" pitchFamily="2" charset="2"/>
              </a:rPr>
              <a:t> </a:t>
            </a:r>
            <a:r>
              <a:rPr lang="pt-BR" sz="2300" dirty="0" err="1">
                <a:sym typeface="Wingdings" panose="05000000000000000000" pitchFamily="2" charset="2"/>
              </a:rPr>
              <a:t>Satscan</a:t>
            </a:r>
            <a:endParaRPr lang="pt-BR" sz="2300" dirty="0">
              <a:sym typeface="Wingdings" panose="05000000000000000000" pitchFamily="2" charset="2"/>
            </a:endParaRPr>
          </a:p>
          <a:p>
            <a:endParaRPr lang="pt-BR" sz="23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sz="2300" b="1" u="sng" dirty="0">
                <a:sym typeface="Wingdings" panose="05000000000000000000" pitchFamily="2" charset="2"/>
              </a:rPr>
              <a:t>POSSIVEIS ABORDAGENS </a:t>
            </a:r>
            <a:endParaRPr lang="pt-BR" sz="2300" b="1" u="sng" dirty="0"/>
          </a:p>
        </p:txBody>
      </p:sp>
    </p:spTree>
    <p:extLst>
      <p:ext uri="{BB962C8B-B14F-4D97-AF65-F5344CB8AC3E}">
        <p14:creationId xmlns:p14="http://schemas.microsoft.com/office/powerpoint/2010/main" val="29523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559</Words>
  <Application>Microsoft Office PowerPoint</Application>
  <PresentationFormat>Apresentação na tela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Optima LT Std</vt:lpstr>
      <vt:lpstr>Wingdings</vt:lpstr>
      <vt:lpstr>Tema do Office</vt:lpstr>
      <vt:lpstr>Apresentação do PowerPoint</vt:lpstr>
      <vt:lpstr>Apresentação do PowerPoint</vt:lpstr>
      <vt:lpstr>Dados e área de estudo</vt:lpstr>
      <vt:lpstr>Metodologia</vt:lpstr>
      <vt:lpstr>Metodologia</vt:lpstr>
      <vt:lpstr>Apresentação do PowerPoint</vt:lpstr>
      <vt:lpstr>Resultados</vt:lpstr>
      <vt:lpstr>Resultados</vt:lpstr>
      <vt:lpstr>Visão do artigo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Hugo Rohden Prudente</dc:creator>
  <cp:lastModifiedBy>Victor Hugo Rohden Prudente</cp:lastModifiedBy>
  <cp:revision>31</cp:revision>
  <dcterms:created xsi:type="dcterms:W3CDTF">2017-11-21T17:31:34Z</dcterms:created>
  <dcterms:modified xsi:type="dcterms:W3CDTF">2017-11-22T15:46:45Z</dcterms:modified>
</cp:coreProperties>
</file>