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9" r:id="rId16"/>
    <p:sldId id="270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591D9-9CA9-41CF-9226-327341FA284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09D28CA-56BA-494E-86E4-D6B9AB8033A3}">
      <dgm:prSet/>
      <dgm:spPr/>
      <dgm:t>
        <a:bodyPr/>
        <a:lstStyle/>
        <a:p>
          <a:pPr rtl="0"/>
          <a:r>
            <a:rPr lang="pt-BR" smtClean="0"/>
            <a:t>Introdução</a:t>
          </a:r>
          <a:endParaRPr lang="pt-BR"/>
        </a:p>
      </dgm:t>
    </dgm:pt>
    <dgm:pt modelId="{9D066052-44BF-4311-BAA9-16CD446B1267}" type="parTrans" cxnId="{60BA361E-D060-4B01-A49F-42D302ABDB14}">
      <dgm:prSet/>
      <dgm:spPr/>
      <dgm:t>
        <a:bodyPr/>
        <a:lstStyle/>
        <a:p>
          <a:endParaRPr lang="pt-BR"/>
        </a:p>
      </dgm:t>
    </dgm:pt>
    <dgm:pt modelId="{546A7AD0-7C1D-4760-BE58-4CE794604480}" type="sibTrans" cxnId="{60BA361E-D060-4B01-A49F-42D302ABDB14}">
      <dgm:prSet/>
      <dgm:spPr/>
      <dgm:t>
        <a:bodyPr/>
        <a:lstStyle/>
        <a:p>
          <a:endParaRPr lang="pt-BR"/>
        </a:p>
      </dgm:t>
    </dgm:pt>
    <dgm:pt modelId="{C918BFC2-174B-4897-9D78-1AE5FA3BAB6E}">
      <dgm:prSet/>
      <dgm:spPr/>
      <dgm:t>
        <a:bodyPr/>
        <a:lstStyle/>
        <a:p>
          <a:pPr rtl="0"/>
          <a:r>
            <a:rPr lang="pt-BR" smtClean="0"/>
            <a:t>Material e Métodos</a:t>
          </a:r>
          <a:endParaRPr lang="pt-BR"/>
        </a:p>
      </dgm:t>
    </dgm:pt>
    <dgm:pt modelId="{5ACBFC49-E2B4-45B5-BA1D-0B79754FDF7C}" type="parTrans" cxnId="{05FB9C21-3DE8-4719-9BB7-4702A8E765C1}">
      <dgm:prSet/>
      <dgm:spPr/>
      <dgm:t>
        <a:bodyPr/>
        <a:lstStyle/>
        <a:p>
          <a:endParaRPr lang="pt-BR"/>
        </a:p>
      </dgm:t>
    </dgm:pt>
    <dgm:pt modelId="{DCA2A0A1-5379-46DB-A6AE-611A9025F2EB}" type="sibTrans" cxnId="{05FB9C21-3DE8-4719-9BB7-4702A8E765C1}">
      <dgm:prSet/>
      <dgm:spPr/>
      <dgm:t>
        <a:bodyPr/>
        <a:lstStyle/>
        <a:p>
          <a:endParaRPr lang="pt-BR"/>
        </a:p>
      </dgm:t>
    </dgm:pt>
    <dgm:pt modelId="{6997851A-B45D-4790-B368-006E14E68540}">
      <dgm:prSet/>
      <dgm:spPr/>
      <dgm:t>
        <a:bodyPr/>
        <a:lstStyle/>
        <a:p>
          <a:pPr rtl="0"/>
          <a:r>
            <a:rPr lang="pt-BR" smtClean="0"/>
            <a:t>Resultados e Discussão </a:t>
          </a:r>
          <a:endParaRPr lang="pt-BR"/>
        </a:p>
      </dgm:t>
    </dgm:pt>
    <dgm:pt modelId="{A33C3411-55EF-4F52-BC59-94EFF046A6EF}" type="parTrans" cxnId="{E81D64F6-D88C-46C1-9046-C4DBCD05F06D}">
      <dgm:prSet/>
      <dgm:spPr/>
      <dgm:t>
        <a:bodyPr/>
        <a:lstStyle/>
        <a:p>
          <a:endParaRPr lang="pt-BR"/>
        </a:p>
      </dgm:t>
    </dgm:pt>
    <dgm:pt modelId="{854018C2-1E48-45D6-9EFB-99BEB6CA4811}" type="sibTrans" cxnId="{E81D64F6-D88C-46C1-9046-C4DBCD05F06D}">
      <dgm:prSet/>
      <dgm:spPr/>
      <dgm:t>
        <a:bodyPr/>
        <a:lstStyle/>
        <a:p>
          <a:endParaRPr lang="pt-BR"/>
        </a:p>
      </dgm:t>
    </dgm:pt>
    <dgm:pt modelId="{4113A26C-503D-49C7-BC27-F12753B45DE4}">
      <dgm:prSet/>
      <dgm:spPr/>
      <dgm:t>
        <a:bodyPr/>
        <a:lstStyle/>
        <a:p>
          <a:pPr rtl="0"/>
          <a:r>
            <a:rPr lang="pt-BR" smtClean="0"/>
            <a:t>Conclusão</a:t>
          </a:r>
          <a:endParaRPr lang="pt-BR"/>
        </a:p>
      </dgm:t>
    </dgm:pt>
    <dgm:pt modelId="{6C5D399A-0DD5-4DBB-B7DD-FDBCB1F0CC4D}" type="parTrans" cxnId="{0411C8E3-DA01-4222-A1AA-13459F091405}">
      <dgm:prSet/>
      <dgm:spPr/>
      <dgm:t>
        <a:bodyPr/>
        <a:lstStyle/>
        <a:p>
          <a:endParaRPr lang="pt-BR"/>
        </a:p>
      </dgm:t>
    </dgm:pt>
    <dgm:pt modelId="{3D312F04-5438-461E-A7CB-F35F3A389F93}" type="sibTrans" cxnId="{0411C8E3-DA01-4222-A1AA-13459F091405}">
      <dgm:prSet/>
      <dgm:spPr/>
      <dgm:t>
        <a:bodyPr/>
        <a:lstStyle/>
        <a:p>
          <a:endParaRPr lang="pt-BR"/>
        </a:p>
      </dgm:t>
    </dgm:pt>
    <dgm:pt modelId="{D7CCA570-8C24-4B84-B5DC-3C63D7A20F82}" type="pres">
      <dgm:prSet presAssocID="{483591D9-9CA9-41CF-9226-327341FA284E}" presName="Name0" presStyleCnt="0">
        <dgm:presLayoutVars>
          <dgm:dir/>
          <dgm:animLvl val="lvl"/>
          <dgm:resizeHandles val="exact"/>
        </dgm:presLayoutVars>
      </dgm:prSet>
      <dgm:spPr/>
    </dgm:pt>
    <dgm:pt modelId="{E6F56240-1A70-4522-9CD1-60E5E1AEFEC3}" type="pres">
      <dgm:prSet presAssocID="{909D28CA-56BA-494E-86E4-D6B9AB8033A3}" presName="linNode" presStyleCnt="0"/>
      <dgm:spPr/>
    </dgm:pt>
    <dgm:pt modelId="{7C9390B9-00C7-433C-8B34-9E5F85E4A212}" type="pres">
      <dgm:prSet presAssocID="{909D28CA-56BA-494E-86E4-D6B9AB8033A3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29C236B-4695-42AA-B7A2-857D882FD547}" type="pres">
      <dgm:prSet presAssocID="{546A7AD0-7C1D-4760-BE58-4CE794604480}" presName="sp" presStyleCnt="0"/>
      <dgm:spPr/>
    </dgm:pt>
    <dgm:pt modelId="{0569EDFA-4F7E-4512-AB29-D79571AB4A5B}" type="pres">
      <dgm:prSet presAssocID="{C918BFC2-174B-4897-9D78-1AE5FA3BAB6E}" presName="linNode" presStyleCnt="0"/>
      <dgm:spPr/>
    </dgm:pt>
    <dgm:pt modelId="{8199E225-28D1-4FDD-9B46-A6602E31E817}" type="pres">
      <dgm:prSet presAssocID="{C918BFC2-174B-4897-9D78-1AE5FA3BAB6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721499D-522B-4B43-A40D-5FD5F6076CFB}" type="pres">
      <dgm:prSet presAssocID="{DCA2A0A1-5379-46DB-A6AE-611A9025F2EB}" presName="sp" presStyleCnt="0"/>
      <dgm:spPr/>
    </dgm:pt>
    <dgm:pt modelId="{B958CF9B-63E9-42AD-B425-56422CB0CD7C}" type="pres">
      <dgm:prSet presAssocID="{6997851A-B45D-4790-B368-006E14E68540}" presName="linNode" presStyleCnt="0"/>
      <dgm:spPr/>
    </dgm:pt>
    <dgm:pt modelId="{9551922A-C588-477A-B7AB-250F97AE66B2}" type="pres">
      <dgm:prSet presAssocID="{6997851A-B45D-4790-B368-006E14E68540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5E2A277-3A9E-4653-B037-3B2BCA936B13}" type="pres">
      <dgm:prSet presAssocID="{854018C2-1E48-45D6-9EFB-99BEB6CA4811}" presName="sp" presStyleCnt="0"/>
      <dgm:spPr/>
    </dgm:pt>
    <dgm:pt modelId="{1D0CD653-66CF-4814-A833-6FDFA63B2646}" type="pres">
      <dgm:prSet presAssocID="{4113A26C-503D-49C7-BC27-F12753B45DE4}" presName="linNode" presStyleCnt="0"/>
      <dgm:spPr/>
    </dgm:pt>
    <dgm:pt modelId="{F6DB568F-7814-49D5-85B4-9DD669A6BB36}" type="pres">
      <dgm:prSet presAssocID="{4113A26C-503D-49C7-BC27-F12753B45DE4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79A4D891-0A24-48BE-8399-2CDE3C897822}" type="presOf" srcId="{4113A26C-503D-49C7-BC27-F12753B45DE4}" destId="{F6DB568F-7814-49D5-85B4-9DD669A6BB36}" srcOrd="0" destOrd="0" presId="urn:microsoft.com/office/officeart/2005/8/layout/vList5"/>
    <dgm:cxn modelId="{1694D793-532E-466E-9C48-0582BFA4E721}" type="presOf" srcId="{C918BFC2-174B-4897-9D78-1AE5FA3BAB6E}" destId="{8199E225-28D1-4FDD-9B46-A6602E31E817}" srcOrd="0" destOrd="0" presId="urn:microsoft.com/office/officeart/2005/8/layout/vList5"/>
    <dgm:cxn modelId="{BE7B6575-BF79-4E0C-A77B-23AA52499E0F}" type="presOf" srcId="{483591D9-9CA9-41CF-9226-327341FA284E}" destId="{D7CCA570-8C24-4B84-B5DC-3C63D7A20F82}" srcOrd="0" destOrd="0" presId="urn:microsoft.com/office/officeart/2005/8/layout/vList5"/>
    <dgm:cxn modelId="{E81D64F6-D88C-46C1-9046-C4DBCD05F06D}" srcId="{483591D9-9CA9-41CF-9226-327341FA284E}" destId="{6997851A-B45D-4790-B368-006E14E68540}" srcOrd="2" destOrd="0" parTransId="{A33C3411-55EF-4F52-BC59-94EFF046A6EF}" sibTransId="{854018C2-1E48-45D6-9EFB-99BEB6CA4811}"/>
    <dgm:cxn modelId="{60BA361E-D060-4B01-A49F-42D302ABDB14}" srcId="{483591D9-9CA9-41CF-9226-327341FA284E}" destId="{909D28CA-56BA-494E-86E4-D6B9AB8033A3}" srcOrd="0" destOrd="0" parTransId="{9D066052-44BF-4311-BAA9-16CD446B1267}" sibTransId="{546A7AD0-7C1D-4760-BE58-4CE794604480}"/>
    <dgm:cxn modelId="{B72989B8-C85F-494F-960D-188543C0C95C}" type="presOf" srcId="{6997851A-B45D-4790-B368-006E14E68540}" destId="{9551922A-C588-477A-B7AB-250F97AE66B2}" srcOrd="0" destOrd="0" presId="urn:microsoft.com/office/officeart/2005/8/layout/vList5"/>
    <dgm:cxn modelId="{0411C8E3-DA01-4222-A1AA-13459F091405}" srcId="{483591D9-9CA9-41CF-9226-327341FA284E}" destId="{4113A26C-503D-49C7-BC27-F12753B45DE4}" srcOrd="3" destOrd="0" parTransId="{6C5D399A-0DD5-4DBB-B7DD-FDBCB1F0CC4D}" sibTransId="{3D312F04-5438-461E-A7CB-F35F3A389F93}"/>
    <dgm:cxn modelId="{F4738199-D293-410B-9AF4-0A65F5893578}" type="presOf" srcId="{909D28CA-56BA-494E-86E4-D6B9AB8033A3}" destId="{7C9390B9-00C7-433C-8B34-9E5F85E4A212}" srcOrd="0" destOrd="0" presId="urn:microsoft.com/office/officeart/2005/8/layout/vList5"/>
    <dgm:cxn modelId="{05FB9C21-3DE8-4719-9BB7-4702A8E765C1}" srcId="{483591D9-9CA9-41CF-9226-327341FA284E}" destId="{C918BFC2-174B-4897-9D78-1AE5FA3BAB6E}" srcOrd="1" destOrd="0" parTransId="{5ACBFC49-E2B4-45B5-BA1D-0B79754FDF7C}" sibTransId="{DCA2A0A1-5379-46DB-A6AE-611A9025F2EB}"/>
    <dgm:cxn modelId="{87ACE614-ED3B-430A-89E1-EFAD17E3EF8C}" type="presParOf" srcId="{D7CCA570-8C24-4B84-B5DC-3C63D7A20F82}" destId="{E6F56240-1A70-4522-9CD1-60E5E1AEFEC3}" srcOrd="0" destOrd="0" presId="urn:microsoft.com/office/officeart/2005/8/layout/vList5"/>
    <dgm:cxn modelId="{B432D848-7AB4-4370-9596-DF12488B79E6}" type="presParOf" srcId="{E6F56240-1A70-4522-9CD1-60E5E1AEFEC3}" destId="{7C9390B9-00C7-433C-8B34-9E5F85E4A212}" srcOrd="0" destOrd="0" presId="urn:microsoft.com/office/officeart/2005/8/layout/vList5"/>
    <dgm:cxn modelId="{DFAB9C21-7C2D-4CFF-856F-F95CCBEFA8E3}" type="presParOf" srcId="{D7CCA570-8C24-4B84-B5DC-3C63D7A20F82}" destId="{A29C236B-4695-42AA-B7A2-857D882FD547}" srcOrd="1" destOrd="0" presId="urn:microsoft.com/office/officeart/2005/8/layout/vList5"/>
    <dgm:cxn modelId="{6107E8DE-7852-4814-8971-B11C245AFDA3}" type="presParOf" srcId="{D7CCA570-8C24-4B84-B5DC-3C63D7A20F82}" destId="{0569EDFA-4F7E-4512-AB29-D79571AB4A5B}" srcOrd="2" destOrd="0" presId="urn:microsoft.com/office/officeart/2005/8/layout/vList5"/>
    <dgm:cxn modelId="{35D5F316-F1D5-4CE8-B259-C2EBBF6FA4A8}" type="presParOf" srcId="{0569EDFA-4F7E-4512-AB29-D79571AB4A5B}" destId="{8199E225-28D1-4FDD-9B46-A6602E31E817}" srcOrd="0" destOrd="0" presId="urn:microsoft.com/office/officeart/2005/8/layout/vList5"/>
    <dgm:cxn modelId="{508650B4-0397-432F-A10B-69B90FB9DC3B}" type="presParOf" srcId="{D7CCA570-8C24-4B84-B5DC-3C63D7A20F82}" destId="{E721499D-522B-4B43-A40D-5FD5F6076CFB}" srcOrd="3" destOrd="0" presId="urn:microsoft.com/office/officeart/2005/8/layout/vList5"/>
    <dgm:cxn modelId="{0F5473B3-41C1-47A5-A2E1-5C9BA3747A88}" type="presParOf" srcId="{D7CCA570-8C24-4B84-B5DC-3C63D7A20F82}" destId="{B958CF9B-63E9-42AD-B425-56422CB0CD7C}" srcOrd="4" destOrd="0" presId="urn:microsoft.com/office/officeart/2005/8/layout/vList5"/>
    <dgm:cxn modelId="{3C700533-3CAF-440A-AE29-D370B76F27BC}" type="presParOf" srcId="{B958CF9B-63E9-42AD-B425-56422CB0CD7C}" destId="{9551922A-C588-477A-B7AB-250F97AE66B2}" srcOrd="0" destOrd="0" presId="urn:microsoft.com/office/officeart/2005/8/layout/vList5"/>
    <dgm:cxn modelId="{479E6B92-AF6F-4EE7-83CC-78C48D4C0125}" type="presParOf" srcId="{D7CCA570-8C24-4B84-B5DC-3C63D7A20F82}" destId="{C5E2A277-3A9E-4653-B037-3B2BCA936B13}" srcOrd="5" destOrd="0" presId="urn:microsoft.com/office/officeart/2005/8/layout/vList5"/>
    <dgm:cxn modelId="{E95DCDF3-13A9-4FDC-A1C6-1AD46ED1D5F9}" type="presParOf" srcId="{D7CCA570-8C24-4B84-B5DC-3C63D7A20F82}" destId="{1D0CD653-66CF-4814-A833-6FDFA63B2646}" srcOrd="6" destOrd="0" presId="urn:microsoft.com/office/officeart/2005/8/layout/vList5"/>
    <dgm:cxn modelId="{EABB5A77-5E61-4F94-A791-807EDB939978}" type="presParOf" srcId="{1D0CD653-66CF-4814-A833-6FDFA63B2646}" destId="{F6DB568F-7814-49D5-85B4-9DD669A6BB3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7F932E-5F8F-4DE6-B608-EE2F6A2DE6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A75D14C-6216-4EFA-B0E7-59448C8A7103}">
      <dgm:prSet/>
      <dgm:spPr/>
      <dgm:t>
        <a:bodyPr/>
        <a:lstStyle/>
        <a:p>
          <a:pPr rtl="0"/>
          <a:r>
            <a:rPr lang="pt-BR" dirty="0" smtClean="0"/>
            <a:t>Influência do fogo sobre os ecossistemas tropicais: </a:t>
          </a:r>
          <a:endParaRPr lang="pt-BR" dirty="0"/>
        </a:p>
      </dgm:t>
    </dgm:pt>
    <dgm:pt modelId="{DD0C5EB0-10DD-445A-BCC6-D5B08A3CB2A1}" type="parTrans" cxnId="{27FD3937-58E8-4BA7-AF74-7FE0E03D5181}">
      <dgm:prSet/>
      <dgm:spPr/>
      <dgm:t>
        <a:bodyPr/>
        <a:lstStyle/>
        <a:p>
          <a:endParaRPr lang="pt-BR"/>
        </a:p>
      </dgm:t>
    </dgm:pt>
    <dgm:pt modelId="{D9CED7B4-A868-4B54-AB96-0B9BD32961D1}" type="sibTrans" cxnId="{27FD3937-58E8-4BA7-AF74-7FE0E03D5181}">
      <dgm:prSet/>
      <dgm:spPr/>
      <dgm:t>
        <a:bodyPr/>
        <a:lstStyle/>
        <a:p>
          <a:endParaRPr lang="pt-BR"/>
        </a:p>
      </dgm:t>
    </dgm:pt>
    <dgm:pt modelId="{0C3816D8-89B2-4CF5-85C9-066117E7CA4D}">
      <dgm:prSet/>
      <dgm:spPr/>
      <dgm:t>
        <a:bodyPr/>
        <a:lstStyle/>
        <a:p>
          <a:pPr rtl="0"/>
          <a:r>
            <a:rPr lang="pt-BR" smtClean="0">
              <a:latin typeface="Times New Roman" pitchFamily="18" charset="0"/>
              <a:cs typeface="Times New Roman" pitchFamily="18" charset="0"/>
            </a:rPr>
            <a:t>causas e consequências;</a:t>
          </a:r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A5CAE2B9-DD8E-4EB5-B595-E45DC7D4C666}" type="parTrans" cxnId="{69F68303-F261-4B8A-9435-D3A98E4E55CE}">
      <dgm:prSet/>
      <dgm:spPr/>
      <dgm:t>
        <a:bodyPr/>
        <a:lstStyle/>
        <a:p>
          <a:endParaRPr lang="pt-BR"/>
        </a:p>
      </dgm:t>
    </dgm:pt>
    <dgm:pt modelId="{C0D5F822-8E02-4BD5-9931-04C4C92F1536}" type="sibTrans" cxnId="{69F68303-F261-4B8A-9435-D3A98E4E55CE}">
      <dgm:prSet/>
      <dgm:spPr/>
      <dgm:t>
        <a:bodyPr/>
        <a:lstStyle/>
        <a:p>
          <a:endParaRPr lang="pt-BR"/>
        </a:p>
      </dgm:t>
    </dgm:pt>
    <dgm:pt modelId="{FF33DC07-5891-4AF7-A328-AD7C33E6323B}">
      <dgm:prSet/>
      <dgm:spPr/>
      <dgm:t>
        <a:bodyPr/>
        <a:lstStyle/>
        <a:p>
          <a:pPr rtl="0"/>
          <a:r>
            <a:rPr lang="pt-BR" dirty="0" smtClean="0"/>
            <a:t>Risco ao fogo:</a:t>
          </a:r>
          <a:endParaRPr lang="pt-BR" dirty="0"/>
        </a:p>
      </dgm:t>
    </dgm:pt>
    <dgm:pt modelId="{5DC2375F-D212-4A53-9E1A-24141BCC445F}" type="parTrans" cxnId="{58FB7116-E83A-462A-9A01-61746F11CCC8}">
      <dgm:prSet/>
      <dgm:spPr/>
      <dgm:t>
        <a:bodyPr/>
        <a:lstStyle/>
        <a:p>
          <a:endParaRPr lang="pt-BR"/>
        </a:p>
      </dgm:t>
    </dgm:pt>
    <dgm:pt modelId="{6A9F8B86-5D83-4492-B5F8-1C2953F322B4}" type="sibTrans" cxnId="{58FB7116-E83A-462A-9A01-61746F11CCC8}">
      <dgm:prSet/>
      <dgm:spPr/>
      <dgm:t>
        <a:bodyPr/>
        <a:lstStyle/>
        <a:p>
          <a:endParaRPr lang="pt-BR"/>
        </a:p>
      </dgm:t>
    </dgm:pt>
    <dgm:pt modelId="{148247C7-1E40-4155-B6D5-FF1F4FEB64D4}">
      <dgm:prSet/>
      <dgm:spPr/>
      <dgm:t>
        <a:bodyPr/>
        <a:lstStyle/>
        <a:p>
          <a:pPr rtl="0"/>
          <a:r>
            <a:rPr lang="pt-BR" dirty="0" smtClean="0"/>
            <a:t>ignição, propagação e extinção;</a:t>
          </a:r>
          <a:endParaRPr lang="pt-BR" dirty="0"/>
        </a:p>
      </dgm:t>
    </dgm:pt>
    <dgm:pt modelId="{EB41FE8E-FEE6-4B39-8E6A-A4A4D2E17874}" type="parTrans" cxnId="{838D5609-B0FA-42DE-955B-4BEF190CC922}">
      <dgm:prSet/>
      <dgm:spPr/>
      <dgm:t>
        <a:bodyPr/>
        <a:lstStyle/>
        <a:p>
          <a:endParaRPr lang="pt-BR"/>
        </a:p>
      </dgm:t>
    </dgm:pt>
    <dgm:pt modelId="{4FDF49FE-2DC7-4DCC-B775-4B5619F61D2E}" type="sibTrans" cxnId="{838D5609-B0FA-42DE-955B-4BEF190CC922}">
      <dgm:prSet/>
      <dgm:spPr/>
      <dgm:t>
        <a:bodyPr/>
        <a:lstStyle/>
        <a:p>
          <a:endParaRPr lang="pt-BR"/>
        </a:p>
      </dgm:t>
    </dgm:pt>
    <dgm:pt modelId="{69E12C6C-AAB9-4805-8A51-7A76EA6D7FE7}">
      <dgm:prSet/>
      <dgm:spPr/>
      <dgm:t>
        <a:bodyPr/>
        <a:lstStyle/>
        <a:p>
          <a:pPr rtl="0"/>
          <a:r>
            <a:rPr lang="pt-BR" dirty="0" smtClean="0"/>
            <a:t>ameaça + </a:t>
          </a:r>
          <a:r>
            <a:rPr lang="pt-BR" dirty="0" err="1" smtClean="0"/>
            <a:t>sucesptibilidade</a:t>
          </a:r>
          <a:r>
            <a:rPr lang="pt-BR" dirty="0" smtClean="0"/>
            <a:t> ao fogo (CHUVIECO et al, 2014);</a:t>
          </a:r>
          <a:endParaRPr lang="pt-BR" dirty="0"/>
        </a:p>
      </dgm:t>
    </dgm:pt>
    <dgm:pt modelId="{8E3C7A44-1980-452D-ABE5-830822AFEE62}" type="parTrans" cxnId="{AD76E219-0E62-48B0-B5BD-0DFD72E0077D}">
      <dgm:prSet/>
      <dgm:spPr/>
    </dgm:pt>
    <dgm:pt modelId="{45F58001-C318-4FFD-9254-A5745C9B3D90}" type="sibTrans" cxnId="{AD76E219-0E62-48B0-B5BD-0DFD72E0077D}">
      <dgm:prSet/>
      <dgm:spPr/>
    </dgm:pt>
    <dgm:pt modelId="{C75C5B00-1AA4-4326-8167-E3177D45C471}" type="pres">
      <dgm:prSet presAssocID="{647F932E-5F8F-4DE6-B608-EE2F6A2DE657}" presName="linear" presStyleCnt="0">
        <dgm:presLayoutVars>
          <dgm:animLvl val="lvl"/>
          <dgm:resizeHandles val="exact"/>
        </dgm:presLayoutVars>
      </dgm:prSet>
      <dgm:spPr/>
    </dgm:pt>
    <dgm:pt modelId="{E1FFEFB4-633B-452B-8254-7EE6615FC2B4}" type="pres">
      <dgm:prSet presAssocID="{8A75D14C-6216-4EFA-B0E7-59448C8A710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5587671-85F5-4C31-9D3E-5DB26090F37D}" type="pres">
      <dgm:prSet presAssocID="{8A75D14C-6216-4EFA-B0E7-59448C8A7103}" presName="childText" presStyleLbl="revTx" presStyleIdx="0" presStyleCnt="2">
        <dgm:presLayoutVars>
          <dgm:bulletEnabled val="1"/>
        </dgm:presLayoutVars>
      </dgm:prSet>
      <dgm:spPr/>
    </dgm:pt>
    <dgm:pt modelId="{E3E48691-8645-4520-B1ED-2C306B2DC132}" type="pres">
      <dgm:prSet presAssocID="{FF33DC07-5891-4AF7-A328-AD7C33E6323B}" presName="parentText" presStyleLbl="node1" presStyleIdx="1" presStyleCnt="2" custLinFactNeighborX="136" custLinFactNeighborY="-633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7D9D6A-ACEA-4FA2-BB1B-D4D8AF77D97F}" type="pres">
      <dgm:prSet presAssocID="{FF33DC07-5891-4AF7-A328-AD7C33E6323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9F68303-F261-4B8A-9435-D3A98E4E55CE}" srcId="{8A75D14C-6216-4EFA-B0E7-59448C8A7103}" destId="{0C3816D8-89B2-4CF5-85C9-066117E7CA4D}" srcOrd="0" destOrd="0" parTransId="{A5CAE2B9-DD8E-4EB5-B595-E45DC7D4C666}" sibTransId="{C0D5F822-8E02-4BD5-9931-04C4C92F1536}"/>
    <dgm:cxn modelId="{6C9DD693-5DCC-42A0-A987-2E2C2FF7ACD7}" type="presOf" srcId="{FF33DC07-5891-4AF7-A328-AD7C33E6323B}" destId="{E3E48691-8645-4520-B1ED-2C306B2DC132}" srcOrd="0" destOrd="0" presId="urn:microsoft.com/office/officeart/2005/8/layout/vList2"/>
    <dgm:cxn modelId="{27FD3937-58E8-4BA7-AF74-7FE0E03D5181}" srcId="{647F932E-5F8F-4DE6-B608-EE2F6A2DE657}" destId="{8A75D14C-6216-4EFA-B0E7-59448C8A7103}" srcOrd="0" destOrd="0" parTransId="{DD0C5EB0-10DD-445A-BCC6-D5B08A3CB2A1}" sibTransId="{D9CED7B4-A868-4B54-AB96-0B9BD32961D1}"/>
    <dgm:cxn modelId="{5E6992E6-9FC8-45DC-919E-A3765CDEC461}" type="presOf" srcId="{0C3816D8-89B2-4CF5-85C9-066117E7CA4D}" destId="{D5587671-85F5-4C31-9D3E-5DB26090F37D}" srcOrd="0" destOrd="0" presId="urn:microsoft.com/office/officeart/2005/8/layout/vList2"/>
    <dgm:cxn modelId="{58FB7116-E83A-462A-9A01-61746F11CCC8}" srcId="{647F932E-5F8F-4DE6-B608-EE2F6A2DE657}" destId="{FF33DC07-5891-4AF7-A328-AD7C33E6323B}" srcOrd="1" destOrd="0" parTransId="{5DC2375F-D212-4A53-9E1A-24141BCC445F}" sibTransId="{6A9F8B86-5D83-4492-B5F8-1C2953F322B4}"/>
    <dgm:cxn modelId="{81D227B0-8D38-4627-BBEA-58FFFD484467}" type="presOf" srcId="{647F932E-5F8F-4DE6-B608-EE2F6A2DE657}" destId="{C75C5B00-1AA4-4326-8167-E3177D45C471}" srcOrd="0" destOrd="0" presId="urn:microsoft.com/office/officeart/2005/8/layout/vList2"/>
    <dgm:cxn modelId="{B16CD620-EBEF-492D-A089-D63D53F2D467}" type="presOf" srcId="{148247C7-1E40-4155-B6D5-FF1F4FEB64D4}" destId="{D67D9D6A-ACEA-4FA2-BB1B-D4D8AF77D97F}" srcOrd="0" destOrd="0" presId="urn:microsoft.com/office/officeart/2005/8/layout/vList2"/>
    <dgm:cxn modelId="{838D5609-B0FA-42DE-955B-4BEF190CC922}" srcId="{FF33DC07-5891-4AF7-A328-AD7C33E6323B}" destId="{148247C7-1E40-4155-B6D5-FF1F4FEB64D4}" srcOrd="0" destOrd="0" parTransId="{EB41FE8E-FEE6-4B39-8E6A-A4A4D2E17874}" sibTransId="{4FDF49FE-2DC7-4DCC-B775-4B5619F61D2E}"/>
    <dgm:cxn modelId="{F339C228-D696-4068-92F9-B2105255C0F0}" type="presOf" srcId="{69E12C6C-AAB9-4805-8A51-7A76EA6D7FE7}" destId="{D67D9D6A-ACEA-4FA2-BB1B-D4D8AF77D97F}" srcOrd="0" destOrd="1" presId="urn:microsoft.com/office/officeart/2005/8/layout/vList2"/>
    <dgm:cxn modelId="{57AD52A9-1ED0-4854-B878-15B5992F2EFB}" type="presOf" srcId="{8A75D14C-6216-4EFA-B0E7-59448C8A7103}" destId="{E1FFEFB4-633B-452B-8254-7EE6615FC2B4}" srcOrd="0" destOrd="0" presId="urn:microsoft.com/office/officeart/2005/8/layout/vList2"/>
    <dgm:cxn modelId="{AD76E219-0E62-48B0-B5BD-0DFD72E0077D}" srcId="{FF33DC07-5891-4AF7-A328-AD7C33E6323B}" destId="{69E12C6C-AAB9-4805-8A51-7A76EA6D7FE7}" srcOrd="1" destOrd="0" parTransId="{8E3C7A44-1980-452D-ABE5-830822AFEE62}" sibTransId="{45F58001-C318-4FFD-9254-A5745C9B3D90}"/>
    <dgm:cxn modelId="{58AA84F1-406B-4245-80AD-EEFC7DF54BC5}" type="presParOf" srcId="{C75C5B00-1AA4-4326-8167-E3177D45C471}" destId="{E1FFEFB4-633B-452B-8254-7EE6615FC2B4}" srcOrd="0" destOrd="0" presId="urn:microsoft.com/office/officeart/2005/8/layout/vList2"/>
    <dgm:cxn modelId="{35390167-A1D8-4FB4-AB05-AF3A20E6C1A5}" type="presParOf" srcId="{C75C5B00-1AA4-4326-8167-E3177D45C471}" destId="{D5587671-85F5-4C31-9D3E-5DB26090F37D}" srcOrd="1" destOrd="0" presId="urn:microsoft.com/office/officeart/2005/8/layout/vList2"/>
    <dgm:cxn modelId="{8A09DC22-5393-4F2A-AB3C-CEC62BFC7952}" type="presParOf" srcId="{C75C5B00-1AA4-4326-8167-E3177D45C471}" destId="{E3E48691-8645-4520-B1ED-2C306B2DC132}" srcOrd="2" destOrd="0" presId="urn:microsoft.com/office/officeart/2005/8/layout/vList2"/>
    <dgm:cxn modelId="{0C642431-4876-4B3A-B1E3-A52BEB4C0A3E}" type="presParOf" srcId="{C75C5B00-1AA4-4326-8167-E3177D45C471}" destId="{D67D9D6A-ACEA-4FA2-BB1B-D4D8AF77D97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7DEE68-FE30-41C5-86D3-684530F1B04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16A6F376-6B06-4324-AE2F-EDD98181E490}">
      <dgm:prSet/>
      <dgm:spPr/>
      <dgm:t>
        <a:bodyPr/>
        <a:lstStyle/>
        <a:p>
          <a:pPr rtl="0"/>
          <a:r>
            <a:rPr lang="pt-BR" smtClean="0">
              <a:latin typeface="Times New Roman" pitchFamily="18" charset="0"/>
              <a:cs typeface="Times New Roman" pitchFamily="18" charset="0"/>
            </a:rPr>
            <a:t>Ferramentas de Geoprocessamento + Técnicas de inferência geográficas:</a:t>
          </a:r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5D227CFE-5A4D-42DC-98C3-70FA57381384}" type="parTrans" cxnId="{832F563E-B3F5-4F91-8A86-232DCBA7D541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6367753F-3258-4EFE-9324-1F89D5EE73BD}" type="sibTrans" cxnId="{832F563E-B3F5-4F91-8A86-232DCBA7D541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A38B6C1C-EC87-4075-9619-7253F67095E1}">
      <dgm:prSet/>
      <dgm:spPr/>
      <dgm:t>
        <a:bodyPr/>
        <a:lstStyle/>
        <a:p>
          <a:pPr rtl="0"/>
          <a:r>
            <a:rPr lang="pt-BR" dirty="0" smtClean="0">
              <a:latin typeface="Times New Roman" pitchFamily="18" charset="0"/>
              <a:cs typeface="Times New Roman" pitchFamily="18" charset="0"/>
            </a:rPr>
            <a:t>Desenvolvimento de modelos preditivos como subsídio a políticas públicas;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104D2DD0-E108-4213-8316-D068D9A6A947}" type="parTrans" cxnId="{9152ADBA-A1C3-4D5E-806D-FDF2E2337B4B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BFA48DA8-CDF8-4AF8-9FB0-D14C6B611376}" type="sibTrans" cxnId="{9152ADBA-A1C3-4D5E-806D-FDF2E2337B4B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6EA8BAB8-40C0-4DB3-902F-730B6673492B}">
      <dgm:prSet/>
      <dgm:spPr/>
      <dgm:t>
        <a:bodyPr/>
        <a:lstStyle/>
        <a:p>
          <a:pPr rtl="0"/>
          <a:r>
            <a:rPr lang="pt-BR" smtClean="0">
              <a:latin typeface="Times New Roman" pitchFamily="18" charset="0"/>
              <a:cs typeface="Times New Roman" pitchFamily="18" charset="0"/>
            </a:rPr>
            <a:t>Lógica Nebulosa - Zadeh (1965):</a:t>
          </a:r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D812D9E5-641A-4C6C-AE03-719C240ED0A1}" type="parTrans" cxnId="{A747DEEF-F41E-4488-963E-4C17E9DBA3E0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0310FB15-0914-418B-939B-F41F712642E1}" type="sibTrans" cxnId="{A747DEEF-F41E-4488-963E-4C17E9DBA3E0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02930B2C-A89B-40E9-ACAE-FBBC70E46294}">
      <dgm:prSet/>
      <dgm:spPr/>
      <dgm:t>
        <a:bodyPr/>
        <a:lstStyle/>
        <a:p>
          <a:pPr rtl="0"/>
          <a:r>
            <a:rPr lang="pt-BR" smtClean="0">
              <a:latin typeface="Times New Roman" pitchFamily="18" charset="0"/>
              <a:cs typeface="Times New Roman" pitchFamily="18" charset="0"/>
            </a:rPr>
            <a:t>Funções de pertinência (0-1)</a:t>
          </a:r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945D31AC-760B-469A-9130-AD570B570B1B}" type="parTrans" cxnId="{A2C993D5-E04C-49D0-9986-ED140C695FAF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A96392A6-72C9-4EF8-A0DA-3B26A075CDAC}" type="sibTrans" cxnId="{A2C993D5-E04C-49D0-9986-ED140C695FAF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A3296102-9903-43EC-83C2-3D1AAB8B3FAF}">
      <dgm:prSet/>
      <dgm:spPr/>
      <dgm:t>
        <a:bodyPr/>
        <a:lstStyle/>
        <a:p>
          <a:pPr rtl="0"/>
          <a:r>
            <a:rPr lang="pt-BR" smtClean="0">
              <a:latin typeface="Times New Roman" pitchFamily="18" charset="0"/>
              <a:cs typeface="Times New Roman" pitchFamily="18" charset="0"/>
            </a:rPr>
            <a:t>Processo de Análise Hierárquica (AHP) - Saaty (1977):</a:t>
          </a:r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530A64CA-95A5-41A3-896A-715E8BF16012}" type="parTrans" cxnId="{B1938167-1571-4D60-A06B-DA3270D16C4D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AC8CEE1F-4BA7-4ADF-9D75-6CE6137FEFC7}" type="sibTrans" cxnId="{B1938167-1571-4D60-A06B-DA3270D16C4D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26B49F6B-E758-472D-8790-48D8B2A4FE8D}">
      <dgm:prSet/>
      <dgm:spPr/>
      <dgm:t>
        <a:bodyPr/>
        <a:lstStyle/>
        <a:p>
          <a:pPr rtl="0"/>
          <a:r>
            <a:rPr lang="pt-BR" smtClean="0">
              <a:latin typeface="Times New Roman" pitchFamily="18" charset="0"/>
              <a:cs typeface="Times New Roman" pitchFamily="18" charset="0"/>
            </a:rPr>
            <a:t>Diferentes graus de importância </a:t>
          </a:r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4A923F46-C512-4D80-BBC2-BB2EF4086E84}" type="parTrans" cxnId="{38CDA089-9040-4A24-9213-4B57F622E4B2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7FE17344-6A45-46A1-B4FF-5363013AAB40}" type="sibTrans" cxnId="{38CDA089-9040-4A24-9213-4B57F622E4B2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7FF60663-8960-406F-8450-371A578FA9E2}" type="pres">
      <dgm:prSet presAssocID="{477DEE68-FE30-41C5-86D3-684530F1B04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02AEB2-32BD-4AAE-8BE0-54F5B258E564}" type="pres">
      <dgm:prSet presAssocID="{16A6F376-6B06-4324-AE2F-EDD98181E490}" presName="root" presStyleCnt="0"/>
      <dgm:spPr/>
    </dgm:pt>
    <dgm:pt modelId="{7A9B1924-A421-49A4-AD1A-4FD2652771D0}" type="pres">
      <dgm:prSet presAssocID="{16A6F376-6B06-4324-AE2F-EDD98181E490}" presName="rootComposite" presStyleCnt="0"/>
      <dgm:spPr/>
    </dgm:pt>
    <dgm:pt modelId="{44F34325-97E7-4EB4-B0CC-8AEC93282F6D}" type="pres">
      <dgm:prSet presAssocID="{16A6F376-6B06-4324-AE2F-EDD98181E490}" presName="rootText" presStyleLbl="node1" presStyleIdx="0" presStyleCnt="3"/>
      <dgm:spPr/>
    </dgm:pt>
    <dgm:pt modelId="{A657E3EB-7ACD-4146-9CF0-F00FB25D94D4}" type="pres">
      <dgm:prSet presAssocID="{16A6F376-6B06-4324-AE2F-EDD98181E490}" presName="rootConnector" presStyleLbl="node1" presStyleIdx="0" presStyleCnt="3"/>
      <dgm:spPr/>
    </dgm:pt>
    <dgm:pt modelId="{77D8CCFC-B2EA-4158-8D10-AD0F4105483D}" type="pres">
      <dgm:prSet presAssocID="{16A6F376-6B06-4324-AE2F-EDD98181E490}" presName="childShape" presStyleCnt="0"/>
      <dgm:spPr/>
    </dgm:pt>
    <dgm:pt modelId="{45437D35-EC58-44DB-83B7-B90A0346F8BC}" type="pres">
      <dgm:prSet presAssocID="{104D2DD0-E108-4213-8316-D068D9A6A947}" presName="Name13" presStyleLbl="parChTrans1D2" presStyleIdx="0" presStyleCnt="3"/>
      <dgm:spPr/>
    </dgm:pt>
    <dgm:pt modelId="{8656704F-6BCC-4EAC-AF89-5564C2C8C8F2}" type="pres">
      <dgm:prSet presAssocID="{A38B6C1C-EC87-4075-9619-7253F67095E1}" presName="childText" presStyleLbl="bgAcc1" presStyleIdx="0" presStyleCnt="3">
        <dgm:presLayoutVars>
          <dgm:bulletEnabled val="1"/>
        </dgm:presLayoutVars>
      </dgm:prSet>
      <dgm:spPr/>
    </dgm:pt>
    <dgm:pt modelId="{792B7C1F-E01A-46E5-A3AD-4BC0429DDAC4}" type="pres">
      <dgm:prSet presAssocID="{6EA8BAB8-40C0-4DB3-902F-730B6673492B}" presName="root" presStyleCnt="0"/>
      <dgm:spPr/>
    </dgm:pt>
    <dgm:pt modelId="{96FA7DEC-893C-4640-97F8-030F7D33743D}" type="pres">
      <dgm:prSet presAssocID="{6EA8BAB8-40C0-4DB3-902F-730B6673492B}" presName="rootComposite" presStyleCnt="0"/>
      <dgm:spPr/>
    </dgm:pt>
    <dgm:pt modelId="{37FDE4BF-CDFD-4B99-A868-C1952CC7F63E}" type="pres">
      <dgm:prSet presAssocID="{6EA8BAB8-40C0-4DB3-902F-730B6673492B}" presName="rootText" presStyleLbl="node1" presStyleIdx="1" presStyleCnt="3"/>
      <dgm:spPr/>
    </dgm:pt>
    <dgm:pt modelId="{5269FC5B-123A-4F9B-8493-DCAEE8F5250A}" type="pres">
      <dgm:prSet presAssocID="{6EA8BAB8-40C0-4DB3-902F-730B6673492B}" presName="rootConnector" presStyleLbl="node1" presStyleIdx="1" presStyleCnt="3"/>
      <dgm:spPr/>
    </dgm:pt>
    <dgm:pt modelId="{C0B31195-407F-4036-A91B-82D07FC0F0F9}" type="pres">
      <dgm:prSet presAssocID="{6EA8BAB8-40C0-4DB3-902F-730B6673492B}" presName="childShape" presStyleCnt="0"/>
      <dgm:spPr/>
    </dgm:pt>
    <dgm:pt modelId="{1F548B0E-E5D6-46B1-A4EE-E54AF028060A}" type="pres">
      <dgm:prSet presAssocID="{945D31AC-760B-469A-9130-AD570B570B1B}" presName="Name13" presStyleLbl="parChTrans1D2" presStyleIdx="1" presStyleCnt="3"/>
      <dgm:spPr/>
    </dgm:pt>
    <dgm:pt modelId="{EEF40DBF-CE78-4FB0-91FB-F5D313B5098D}" type="pres">
      <dgm:prSet presAssocID="{02930B2C-A89B-40E9-ACAE-FBBC70E46294}" presName="childText" presStyleLbl="bgAcc1" presStyleIdx="1" presStyleCnt="3">
        <dgm:presLayoutVars>
          <dgm:bulletEnabled val="1"/>
        </dgm:presLayoutVars>
      </dgm:prSet>
      <dgm:spPr/>
    </dgm:pt>
    <dgm:pt modelId="{B36DD662-2FC0-4EC4-A1B1-F746A3DA77D2}" type="pres">
      <dgm:prSet presAssocID="{A3296102-9903-43EC-83C2-3D1AAB8B3FAF}" presName="root" presStyleCnt="0"/>
      <dgm:spPr/>
    </dgm:pt>
    <dgm:pt modelId="{C3E0215E-8F80-4EF7-B50E-3B821A582DFB}" type="pres">
      <dgm:prSet presAssocID="{A3296102-9903-43EC-83C2-3D1AAB8B3FAF}" presName="rootComposite" presStyleCnt="0"/>
      <dgm:spPr/>
    </dgm:pt>
    <dgm:pt modelId="{73A9F815-ED16-4A60-985F-B2BF44B64CA4}" type="pres">
      <dgm:prSet presAssocID="{A3296102-9903-43EC-83C2-3D1AAB8B3FAF}" presName="rootText" presStyleLbl="node1" presStyleIdx="2" presStyleCnt="3"/>
      <dgm:spPr/>
    </dgm:pt>
    <dgm:pt modelId="{EA5C04D6-BD72-4FDD-892B-608994486817}" type="pres">
      <dgm:prSet presAssocID="{A3296102-9903-43EC-83C2-3D1AAB8B3FAF}" presName="rootConnector" presStyleLbl="node1" presStyleIdx="2" presStyleCnt="3"/>
      <dgm:spPr/>
    </dgm:pt>
    <dgm:pt modelId="{494708ED-2C22-4B5B-83FF-475DFA36EE5A}" type="pres">
      <dgm:prSet presAssocID="{A3296102-9903-43EC-83C2-3D1AAB8B3FAF}" presName="childShape" presStyleCnt="0"/>
      <dgm:spPr/>
    </dgm:pt>
    <dgm:pt modelId="{07A55A11-BB5B-4F5C-9FD5-31D69DE9CD16}" type="pres">
      <dgm:prSet presAssocID="{4A923F46-C512-4D80-BBC2-BB2EF4086E84}" presName="Name13" presStyleLbl="parChTrans1D2" presStyleIdx="2" presStyleCnt="3"/>
      <dgm:spPr/>
    </dgm:pt>
    <dgm:pt modelId="{19C287D0-3771-47EE-A66B-3330CE37891A}" type="pres">
      <dgm:prSet presAssocID="{26B49F6B-E758-472D-8790-48D8B2A4FE8D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D89D7150-5705-4EE0-9B61-B7B4EF80B4DE}" type="presOf" srcId="{A3296102-9903-43EC-83C2-3D1AAB8B3FAF}" destId="{EA5C04D6-BD72-4FDD-892B-608994486817}" srcOrd="1" destOrd="0" presId="urn:microsoft.com/office/officeart/2005/8/layout/hierarchy3"/>
    <dgm:cxn modelId="{566C470E-EDBE-4965-A0FF-8F26B353B1D6}" type="presOf" srcId="{A38B6C1C-EC87-4075-9619-7253F67095E1}" destId="{8656704F-6BCC-4EAC-AF89-5564C2C8C8F2}" srcOrd="0" destOrd="0" presId="urn:microsoft.com/office/officeart/2005/8/layout/hierarchy3"/>
    <dgm:cxn modelId="{A608EC08-8B50-483B-A4C9-F4B553235B4E}" type="presOf" srcId="{16A6F376-6B06-4324-AE2F-EDD98181E490}" destId="{A657E3EB-7ACD-4146-9CF0-F00FB25D94D4}" srcOrd="1" destOrd="0" presId="urn:microsoft.com/office/officeart/2005/8/layout/hierarchy3"/>
    <dgm:cxn modelId="{106F9CAD-B095-4A0F-BCD1-039808C04A1E}" type="presOf" srcId="{6EA8BAB8-40C0-4DB3-902F-730B6673492B}" destId="{37FDE4BF-CDFD-4B99-A868-C1952CC7F63E}" srcOrd="0" destOrd="0" presId="urn:microsoft.com/office/officeart/2005/8/layout/hierarchy3"/>
    <dgm:cxn modelId="{B1938167-1571-4D60-A06B-DA3270D16C4D}" srcId="{477DEE68-FE30-41C5-86D3-684530F1B042}" destId="{A3296102-9903-43EC-83C2-3D1AAB8B3FAF}" srcOrd="2" destOrd="0" parTransId="{530A64CA-95A5-41A3-896A-715E8BF16012}" sibTransId="{AC8CEE1F-4BA7-4ADF-9D75-6CE6137FEFC7}"/>
    <dgm:cxn modelId="{2F9093ED-5662-4429-B8A5-DAE91B877148}" type="presOf" srcId="{16A6F376-6B06-4324-AE2F-EDD98181E490}" destId="{44F34325-97E7-4EB4-B0CC-8AEC93282F6D}" srcOrd="0" destOrd="0" presId="urn:microsoft.com/office/officeart/2005/8/layout/hierarchy3"/>
    <dgm:cxn modelId="{07F9905E-C200-464A-9DBF-B50B0B1495D0}" type="presOf" srcId="{4A923F46-C512-4D80-BBC2-BB2EF4086E84}" destId="{07A55A11-BB5B-4F5C-9FD5-31D69DE9CD16}" srcOrd="0" destOrd="0" presId="urn:microsoft.com/office/officeart/2005/8/layout/hierarchy3"/>
    <dgm:cxn modelId="{38CDA089-9040-4A24-9213-4B57F622E4B2}" srcId="{A3296102-9903-43EC-83C2-3D1AAB8B3FAF}" destId="{26B49F6B-E758-472D-8790-48D8B2A4FE8D}" srcOrd="0" destOrd="0" parTransId="{4A923F46-C512-4D80-BBC2-BB2EF4086E84}" sibTransId="{7FE17344-6A45-46A1-B4FF-5363013AAB40}"/>
    <dgm:cxn modelId="{832F563E-B3F5-4F91-8A86-232DCBA7D541}" srcId="{477DEE68-FE30-41C5-86D3-684530F1B042}" destId="{16A6F376-6B06-4324-AE2F-EDD98181E490}" srcOrd="0" destOrd="0" parTransId="{5D227CFE-5A4D-42DC-98C3-70FA57381384}" sibTransId="{6367753F-3258-4EFE-9324-1F89D5EE73BD}"/>
    <dgm:cxn modelId="{D353DCB6-26EA-41CB-A3DB-2789649A5F66}" type="presOf" srcId="{6EA8BAB8-40C0-4DB3-902F-730B6673492B}" destId="{5269FC5B-123A-4F9B-8493-DCAEE8F5250A}" srcOrd="1" destOrd="0" presId="urn:microsoft.com/office/officeart/2005/8/layout/hierarchy3"/>
    <dgm:cxn modelId="{F2EA9249-5525-4583-A7D2-E9CE834C5AFF}" type="presOf" srcId="{104D2DD0-E108-4213-8316-D068D9A6A947}" destId="{45437D35-EC58-44DB-83B7-B90A0346F8BC}" srcOrd="0" destOrd="0" presId="urn:microsoft.com/office/officeart/2005/8/layout/hierarchy3"/>
    <dgm:cxn modelId="{A2C993D5-E04C-49D0-9986-ED140C695FAF}" srcId="{6EA8BAB8-40C0-4DB3-902F-730B6673492B}" destId="{02930B2C-A89B-40E9-ACAE-FBBC70E46294}" srcOrd="0" destOrd="0" parTransId="{945D31AC-760B-469A-9130-AD570B570B1B}" sibTransId="{A96392A6-72C9-4EF8-A0DA-3B26A075CDAC}"/>
    <dgm:cxn modelId="{D2CC7765-6F42-4FFC-8CDE-669F88E400F6}" type="presOf" srcId="{945D31AC-760B-469A-9130-AD570B570B1B}" destId="{1F548B0E-E5D6-46B1-A4EE-E54AF028060A}" srcOrd="0" destOrd="0" presId="urn:microsoft.com/office/officeart/2005/8/layout/hierarchy3"/>
    <dgm:cxn modelId="{A747DEEF-F41E-4488-963E-4C17E9DBA3E0}" srcId="{477DEE68-FE30-41C5-86D3-684530F1B042}" destId="{6EA8BAB8-40C0-4DB3-902F-730B6673492B}" srcOrd="1" destOrd="0" parTransId="{D812D9E5-641A-4C6C-AE03-719C240ED0A1}" sibTransId="{0310FB15-0914-418B-939B-F41F712642E1}"/>
    <dgm:cxn modelId="{4DC55D34-4F5E-4A07-8CA7-9E8EB292012F}" type="presOf" srcId="{477DEE68-FE30-41C5-86D3-684530F1B042}" destId="{7FF60663-8960-406F-8450-371A578FA9E2}" srcOrd="0" destOrd="0" presId="urn:microsoft.com/office/officeart/2005/8/layout/hierarchy3"/>
    <dgm:cxn modelId="{88833290-D38A-4390-840D-0D755D159ED6}" type="presOf" srcId="{26B49F6B-E758-472D-8790-48D8B2A4FE8D}" destId="{19C287D0-3771-47EE-A66B-3330CE37891A}" srcOrd="0" destOrd="0" presId="urn:microsoft.com/office/officeart/2005/8/layout/hierarchy3"/>
    <dgm:cxn modelId="{9152ADBA-A1C3-4D5E-806D-FDF2E2337B4B}" srcId="{16A6F376-6B06-4324-AE2F-EDD98181E490}" destId="{A38B6C1C-EC87-4075-9619-7253F67095E1}" srcOrd="0" destOrd="0" parTransId="{104D2DD0-E108-4213-8316-D068D9A6A947}" sibTransId="{BFA48DA8-CDF8-4AF8-9FB0-D14C6B611376}"/>
    <dgm:cxn modelId="{BB497B48-2F7B-4F7B-9AFA-887A0BB927FA}" type="presOf" srcId="{02930B2C-A89B-40E9-ACAE-FBBC70E46294}" destId="{EEF40DBF-CE78-4FB0-91FB-F5D313B5098D}" srcOrd="0" destOrd="0" presId="urn:microsoft.com/office/officeart/2005/8/layout/hierarchy3"/>
    <dgm:cxn modelId="{EFB4A692-C231-4E87-B754-EDDE99F1A038}" type="presOf" srcId="{A3296102-9903-43EC-83C2-3D1AAB8B3FAF}" destId="{73A9F815-ED16-4A60-985F-B2BF44B64CA4}" srcOrd="0" destOrd="0" presId="urn:microsoft.com/office/officeart/2005/8/layout/hierarchy3"/>
    <dgm:cxn modelId="{F384BDC6-04D2-4AF9-B7F3-A7D1EF66EB0C}" type="presParOf" srcId="{7FF60663-8960-406F-8450-371A578FA9E2}" destId="{C302AEB2-32BD-4AAE-8BE0-54F5B258E564}" srcOrd="0" destOrd="0" presId="urn:microsoft.com/office/officeart/2005/8/layout/hierarchy3"/>
    <dgm:cxn modelId="{AF850AC8-72DA-418F-8CE1-D1547C0E9DBF}" type="presParOf" srcId="{C302AEB2-32BD-4AAE-8BE0-54F5B258E564}" destId="{7A9B1924-A421-49A4-AD1A-4FD2652771D0}" srcOrd="0" destOrd="0" presId="urn:microsoft.com/office/officeart/2005/8/layout/hierarchy3"/>
    <dgm:cxn modelId="{5478C2D7-C750-4F93-9FCA-1D9611482828}" type="presParOf" srcId="{7A9B1924-A421-49A4-AD1A-4FD2652771D0}" destId="{44F34325-97E7-4EB4-B0CC-8AEC93282F6D}" srcOrd="0" destOrd="0" presId="urn:microsoft.com/office/officeart/2005/8/layout/hierarchy3"/>
    <dgm:cxn modelId="{F706D11A-7EBB-4D68-A29E-E806AFF18F61}" type="presParOf" srcId="{7A9B1924-A421-49A4-AD1A-4FD2652771D0}" destId="{A657E3EB-7ACD-4146-9CF0-F00FB25D94D4}" srcOrd="1" destOrd="0" presId="urn:microsoft.com/office/officeart/2005/8/layout/hierarchy3"/>
    <dgm:cxn modelId="{14B54D87-DB35-46C1-87E4-6AACE61C5C76}" type="presParOf" srcId="{C302AEB2-32BD-4AAE-8BE0-54F5B258E564}" destId="{77D8CCFC-B2EA-4158-8D10-AD0F4105483D}" srcOrd="1" destOrd="0" presId="urn:microsoft.com/office/officeart/2005/8/layout/hierarchy3"/>
    <dgm:cxn modelId="{D8C8B199-38EB-4CD2-AC38-7E57507B6AD7}" type="presParOf" srcId="{77D8CCFC-B2EA-4158-8D10-AD0F4105483D}" destId="{45437D35-EC58-44DB-83B7-B90A0346F8BC}" srcOrd="0" destOrd="0" presId="urn:microsoft.com/office/officeart/2005/8/layout/hierarchy3"/>
    <dgm:cxn modelId="{06323AB4-24EE-4ADE-A4D8-793CFA02BC78}" type="presParOf" srcId="{77D8CCFC-B2EA-4158-8D10-AD0F4105483D}" destId="{8656704F-6BCC-4EAC-AF89-5564C2C8C8F2}" srcOrd="1" destOrd="0" presId="urn:microsoft.com/office/officeart/2005/8/layout/hierarchy3"/>
    <dgm:cxn modelId="{14826A63-A8DB-486F-927D-4D7FD59BDCB2}" type="presParOf" srcId="{7FF60663-8960-406F-8450-371A578FA9E2}" destId="{792B7C1F-E01A-46E5-A3AD-4BC0429DDAC4}" srcOrd="1" destOrd="0" presId="urn:microsoft.com/office/officeart/2005/8/layout/hierarchy3"/>
    <dgm:cxn modelId="{2D15A350-6C63-4EAC-A0AA-C36E99282E55}" type="presParOf" srcId="{792B7C1F-E01A-46E5-A3AD-4BC0429DDAC4}" destId="{96FA7DEC-893C-4640-97F8-030F7D33743D}" srcOrd="0" destOrd="0" presId="urn:microsoft.com/office/officeart/2005/8/layout/hierarchy3"/>
    <dgm:cxn modelId="{2378F8C1-190A-43AD-AD14-CE4DACB3A4C4}" type="presParOf" srcId="{96FA7DEC-893C-4640-97F8-030F7D33743D}" destId="{37FDE4BF-CDFD-4B99-A868-C1952CC7F63E}" srcOrd="0" destOrd="0" presId="urn:microsoft.com/office/officeart/2005/8/layout/hierarchy3"/>
    <dgm:cxn modelId="{E8D53CF7-5D85-404E-B603-01CAFB4BA1C8}" type="presParOf" srcId="{96FA7DEC-893C-4640-97F8-030F7D33743D}" destId="{5269FC5B-123A-4F9B-8493-DCAEE8F5250A}" srcOrd="1" destOrd="0" presId="urn:microsoft.com/office/officeart/2005/8/layout/hierarchy3"/>
    <dgm:cxn modelId="{924E6D2D-7CA1-47A6-9544-25C85B43E408}" type="presParOf" srcId="{792B7C1F-E01A-46E5-A3AD-4BC0429DDAC4}" destId="{C0B31195-407F-4036-A91B-82D07FC0F0F9}" srcOrd="1" destOrd="0" presId="urn:microsoft.com/office/officeart/2005/8/layout/hierarchy3"/>
    <dgm:cxn modelId="{CA40BC41-CFB6-4569-A8EB-8E66F9C8607A}" type="presParOf" srcId="{C0B31195-407F-4036-A91B-82D07FC0F0F9}" destId="{1F548B0E-E5D6-46B1-A4EE-E54AF028060A}" srcOrd="0" destOrd="0" presId="urn:microsoft.com/office/officeart/2005/8/layout/hierarchy3"/>
    <dgm:cxn modelId="{5B289055-F4F5-464A-83C5-498A9500C72E}" type="presParOf" srcId="{C0B31195-407F-4036-A91B-82D07FC0F0F9}" destId="{EEF40DBF-CE78-4FB0-91FB-F5D313B5098D}" srcOrd="1" destOrd="0" presId="urn:microsoft.com/office/officeart/2005/8/layout/hierarchy3"/>
    <dgm:cxn modelId="{859D0ABD-FD01-4FFE-8042-A66FA1CB422E}" type="presParOf" srcId="{7FF60663-8960-406F-8450-371A578FA9E2}" destId="{B36DD662-2FC0-4EC4-A1B1-F746A3DA77D2}" srcOrd="2" destOrd="0" presId="urn:microsoft.com/office/officeart/2005/8/layout/hierarchy3"/>
    <dgm:cxn modelId="{DF3FAF70-621F-4D6B-A055-263527CAD272}" type="presParOf" srcId="{B36DD662-2FC0-4EC4-A1B1-F746A3DA77D2}" destId="{C3E0215E-8F80-4EF7-B50E-3B821A582DFB}" srcOrd="0" destOrd="0" presId="urn:microsoft.com/office/officeart/2005/8/layout/hierarchy3"/>
    <dgm:cxn modelId="{31C9668F-517E-4A3C-8C9D-8E326801C14A}" type="presParOf" srcId="{C3E0215E-8F80-4EF7-B50E-3B821A582DFB}" destId="{73A9F815-ED16-4A60-985F-B2BF44B64CA4}" srcOrd="0" destOrd="0" presId="urn:microsoft.com/office/officeart/2005/8/layout/hierarchy3"/>
    <dgm:cxn modelId="{B6AE0D48-5648-4EC7-9554-A88766D537EA}" type="presParOf" srcId="{C3E0215E-8F80-4EF7-B50E-3B821A582DFB}" destId="{EA5C04D6-BD72-4FDD-892B-608994486817}" srcOrd="1" destOrd="0" presId="urn:microsoft.com/office/officeart/2005/8/layout/hierarchy3"/>
    <dgm:cxn modelId="{1AB255D6-B232-49CC-9DC1-6E4C026E31F5}" type="presParOf" srcId="{B36DD662-2FC0-4EC4-A1B1-F746A3DA77D2}" destId="{494708ED-2C22-4B5B-83FF-475DFA36EE5A}" srcOrd="1" destOrd="0" presId="urn:microsoft.com/office/officeart/2005/8/layout/hierarchy3"/>
    <dgm:cxn modelId="{4A08D742-43B3-4616-8931-8200836C7F6F}" type="presParOf" srcId="{494708ED-2C22-4B5B-83FF-475DFA36EE5A}" destId="{07A55A11-BB5B-4F5C-9FD5-31D69DE9CD16}" srcOrd="0" destOrd="0" presId="urn:microsoft.com/office/officeart/2005/8/layout/hierarchy3"/>
    <dgm:cxn modelId="{D52BD686-6B00-46B7-BAFC-573F9EA29716}" type="presParOf" srcId="{494708ED-2C22-4B5B-83FF-475DFA36EE5A}" destId="{19C287D0-3771-47EE-A66B-3330CE37891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71C1F3-B66D-4F3B-8B77-1A427F09C13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2DE3FBC-6ADC-408B-88F2-21F5DFFAD662}">
      <dgm:prSet/>
      <dgm:spPr/>
      <dgm:t>
        <a:bodyPr/>
        <a:lstStyle/>
        <a:p>
          <a:pPr rtl="0"/>
          <a:r>
            <a:rPr lang="pt-BR" smtClean="0"/>
            <a:t>Uso e cobertura:</a:t>
          </a:r>
          <a:endParaRPr lang="pt-BR"/>
        </a:p>
      </dgm:t>
    </dgm:pt>
    <dgm:pt modelId="{3DAE5C1B-6C2E-4C06-95E1-46C61A878C52}" type="parTrans" cxnId="{66166F6A-7A20-4A1B-A52D-456E7A137D0D}">
      <dgm:prSet/>
      <dgm:spPr/>
      <dgm:t>
        <a:bodyPr/>
        <a:lstStyle/>
        <a:p>
          <a:endParaRPr lang="pt-BR"/>
        </a:p>
      </dgm:t>
    </dgm:pt>
    <dgm:pt modelId="{587FC77D-A0C6-4757-B8C7-01D6F30FA54B}" type="sibTrans" cxnId="{66166F6A-7A20-4A1B-A52D-456E7A137D0D}">
      <dgm:prSet/>
      <dgm:spPr/>
      <dgm:t>
        <a:bodyPr/>
        <a:lstStyle/>
        <a:p>
          <a:endParaRPr lang="pt-BR"/>
        </a:p>
      </dgm:t>
    </dgm:pt>
    <dgm:pt modelId="{B5B501A2-9F94-4146-909E-FEB6E84DA82F}">
      <dgm:prSet/>
      <dgm:spPr/>
      <dgm:t>
        <a:bodyPr/>
        <a:lstStyle/>
        <a:p>
          <a:pPr rtl="0"/>
          <a:r>
            <a:rPr lang="pt-BR" smtClean="0"/>
            <a:t>Ajustes e hierarquização</a:t>
          </a:r>
          <a:endParaRPr lang="pt-BR"/>
        </a:p>
      </dgm:t>
    </dgm:pt>
    <dgm:pt modelId="{3D152720-C188-471D-83EE-183A7D0944D7}" type="parTrans" cxnId="{249C91D0-3F22-4B56-B245-CD3401B4CC9A}">
      <dgm:prSet/>
      <dgm:spPr/>
      <dgm:t>
        <a:bodyPr/>
        <a:lstStyle/>
        <a:p>
          <a:endParaRPr lang="pt-BR"/>
        </a:p>
      </dgm:t>
    </dgm:pt>
    <dgm:pt modelId="{A5A45FAC-B76D-434E-A6DA-5F4BF00D4FA2}" type="sibTrans" cxnId="{249C91D0-3F22-4B56-B245-CD3401B4CC9A}">
      <dgm:prSet/>
      <dgm:spPr/>
      <dgm:t>
        <a:bodyPr/>
        <a:lstStyle/>
        <a:p>
          <a:endParaRPr lang="pt-BR"/>
        </a:p>
      </dgm:t>
    </dgm:pt>
    <dgm:pt modelId="{C4E50E41-918A-47E4-A84A-A9B409CF54C7}">
      <dgm:prSet/>
      <dgm:spPr/>
      <dgm:t>
        <a:bodyPr/>
        <a:lstStyle/>
        <a:p>
          <a:pPr rtl="0"/>
          <a:r>
            <a:rPr lang="pt-BR" smtClean="0"/>
            <a:t>Aplicação da função de pertinência </a:t>
          </a:r>
          <a:r>
            <a:rPr lang="pt-BR" i="1" smtClean="0"/>
            <a:t>fuzzy </a:t>
          </a:r>
          <a:r>
            <a:rPr lang="pt-BR" smtClean="0"/>
            <a:t>(JUVANHOL, 2014)</a:t>
          </a:r>
          <a:endParaRPr lang="pt-BR"/>
        </a:p>
      </dgm:t>
    </dgm:pt>
    <dgm:pt modelId="{6710BBCC-DB04-4199-B583-FB28FB511118}" type="parTrans" cxnId="{DF49A42D-A3B6-498D-8046-5D335DA443C7}">
      <dgm:prSet/>
      <dgm:spPr/>
      <dgm:t>
        <a:bodyPr/>
        <a:lstStyle/>
        <a:p>
          <a:endParaRPr lang="pt-BR"/>
        </a:p>
      </dgm:t>
    </dgm:pt>
    <dgm:pt modelId="{2A93F2B9-29C7-44E2-B72C-918C548E6DD9}" type="sibTrans" cxnId="{DF49A42D-A3B6-498D-8046-5D335DA443C7}">
      <dgm:prSet/>
      <dgm:spPr/>
      <dgm:t>
        <a:bodyPr/>
        <a:lstStyle/>
        <a:p>
          <a:endParaRPr lang="pt-BR"/>
        </a:p>
      </dgm:t>
    </dgm:pt>
    <dgm:pt modelId="{FE05909B-BC99-4826-B29C-969402D77FE1}">
      <dgm:prSet/>
      <dgm:spPr/>
      <dgm:t>
        <a:bodyPr/>
        <a:lstStyle/>
        <a:p>
          <a:pPr rtl="0"/>
          <a:r>
            <a:rPr lang="pt-BR" smtClean="0"/>
            <a:t>Declividade e exposição:</a:t>
          </a:r>
          <a:endParaRPr lang="pt-BR"/>
        </a:p>
      </dgm:t>
    </dgm:pt>
    <dgm:pt modelId="{E665C134-5594-487A-8FF4-4F736A612B8C}" type="parTrans" cxnId="{142EC792-47C9-4724-A183-E4C4A47279C4}">
      <dgm:prSet/>
      <dgm:spPr/>
      <dgm:t>
        <a:bodyPr/>
        <a:lstStyle/>
        <a:p>
          <a:endParaRPr lang="pt-BR"/>
        </a:p>
      </dgm:t>
    </dgm:pt>
    <dgm:pt modelId="{2FE69A61-9C18-457B-91A6-A3FE45F9DC7F}" type="sibTrans" cxnId="{142EC792-47C9-4724-A183-E4C4A47279C4}">
      <dgm:prSet/>
      <dgm:spPr/>
      <dgm:t>
        <a:bodyPr/>
        <a:lstStyle/>
        <a:p>
          <a:endParaRPr lang="pt-BR"/>
        </a:p>
      </dgm:t>
    </dgm:pt>
    <dgm:pt modelId="{59021EE7-86F7-42EC-850D-806A7863206B}">
      <dgm:prSet/>
      <dgm:spPr/>
      <dgm:t>
        <a:bodyPr/>
        <a:lstStyle/>
        <a:p>
          <a:pPr rtl="0"/>
          <a:r>
            <a:rPr lang="pt-BR" smtClean="0"/>
            <a:t>Hierarquização das classes</a:t>
          </a:r>
          <a:endParaRPr lang="pt-BR"/>
        </a:p>
      </dgm:t>
    </dgm:pt>
    <dgm:pt modelId="{6224F9A7-8AE7-4EDA-A4C3-38086057E28B}" type="parTrans" cxnId="{4A0E2324-FFB3-4BA3-B327-242DCB024193}">
      <dgm:prSet/>
      <dgm:spPr/>
      <dgm:t>
        <a:bodyPr/>
        <a:lstStyle/>
        <a:p>
          <a:endParaRPr lang="pt-BR"/>
        </a:p>
      </dgm:t>
    </dgm:pt>
    <dgm:pt modelId="{4E1D0527-41B7-4941-920F-B46AD46418C4}" type="sibTrans" cxnId="{4A0E2324-FFB3-4BA3-B327-242DCB024193}">
      <dgm:prSet/>
      <dgm:spPr/>
      <dgm:t>
        <a:bodyPr/>
        <a:lstStyle/>
        <a:p>
          <a:endParaRPr lang="pt-BR"/>
        </a:p>
      </dgm:t>
    </dgm:pt>
    <dgm:pt modelId="{178641B6-46BA-4B13-9365-5DFFEC73680E}">
      <dgm:prSet/>
      <dgm:spPr/>
      <dgm:t>
        <a:bodyPr/>
        <a:lstStyle/>
        <a:p>
          <a:pPr rtl="0"/>
          <a:r>
            <a:rPr lang="pt-BR" smtClean="0"/>
            <a:t>Aplicação da função de pertinência </a:t>
          </a:r>
          <a:r>
            <a:rPr lang="pt-BR" i="1" smtClean="0"/>
            <a:t>fuzzy </a:t>
          </a:r>
          <a:r>
            <a:rPr lang="pt-BR" smtClean="0"/>
            <a:t>(SILVEIRA; VETTORAZZI; VALENTE, 2008)</a:t>
          </a:r>
          <a:endParaRPr lang="pt-BR"/>
        </a:p>
      </dgm:t>
    </dgm:pt>
    <dgm:pt modelId="{5AF56A91-63C6-4ADD-B3CC-0D15B968F769}" type="parTrans" cxnId="{DA8EFBA6-F235-4ED7-8526-17481F0EE0BD}">
      <dgm:prSet/>
      <dgm:spPr/>
      <dgm:t>
        <a:bodyPr/>
        <a:lstStyle/>
        <a:p>
          <a:endParaRPr lang="pt-BR"/>
        </a:p>
      </dgm:t>
    </dgm:pt>
    <dgm:pt modelId="{722A4E0D-40EA-4E36-B754-61EBD4D29A0A}" type="sibTrans" cxnId="{DA8EFBA6-F235-4ED7-8526-17481F0EE0BD}">
      <dgm:prSet/>
      <dgm:spPr/>
      <dgm:t>
        <a:bodyPr/>
        <a:lstStyle/>
        <a:p>
          <a:endParaRPr lang="pt-BR"/>
        </a:p>
      </dgm:t>
    </dgm:pt>
    <dgm:pt modelId="{9828FFC2-8184-4981-A42C-EB9682A5676D}">
      <dgm:prSet/>
      <dgm:spPr/>
      <dgm:t>
        <a:bodyPr/>
        <a:lstStyle/>
        <a:p>
          <a:pPr rtl="0"/>
          <a:r>
            <a:rPr lang="pt-BR" smtClean="0"/>
            <a:t>Precipitação:</a:t>
          </a:r>
          <a:endParaRPr lang="pt-BR"/>
        </a:p>
      </dgm:t>
    </dgm:pt>
    <dgm:pt modelId="{6056E057-D0C5-4DAC-8E0A-D8920CCD2C12}" type="parTrans" cxnId="{A6FA5846-5232-4F42-9746-EE8014532339}">
      <dgm:prSet/>
      <dgm:spPr/>
      <dgm:t>
        <a:bodyPr/>
        <a:lstStyle/>
        <a:p>
          <a:endParaRPr lang="pt-BR"/>
        </a:p>
      </dgm:t>
    </dgm:pt>
    <dgm:pt modelId="{3D4DADB4-F7AC-4D1F-BE09-0E441A511F6D}" type="sibTrans" cxnId="{A6FA5846-5232-4F42-9746-EE8014532339}">
      <dgm:prSet/>
      <dgm:spPr/>
      <dgm:t>
        <a:bodyPr/>
        <a:lstStyle/>
        <a:p>
          <a:endParaRPr lang="pt-BR"/>
        </a:p>
      </dgm:t>
    </dgm:pt>
    <dgm:pt modelId="{D26E716A-D120-4351-B712-162EA4451D48}">
      <dgm:prSet/>
      <dgm:spPr/>
      <dgm:t>
        <a:bodyPr/>
        <a:lstStyle/>
        <a:p>
          <a:pPr rtl="0"/>
          <a:r>
            <a:rPr lang="pt-BR" smtClean="0"/>
            <a:t>Reamostragem – relação de vizinhança bilinear (HAQUE et al., 2013)</a:t>
          </a:r>
          <a:endParaRPr lang="pt-BR"/>
        </a:p>
      </dgm:t>
    </dgm:pt>
    <dgm:pt modelId="{3B83D90B-A6FE-4C55-95BE-24D228A334B1}" type="parTrans" cxnId="{3A53AB50-CA54-4359-B6FB-761C6F92838A}">
      <dgm:prSet/>
      <dgm:spPr/>
      <dgm:t>
        <a:bodyPr/>
        <a:lstStyle/>
        <a:p>
          <a:endParaRPr lang="pt-BR"/>
        </a:p>
      </dgm:t>
    </dgm:pt>
    <dgm:pt modelId="{015FF1E7-D345-450F-B0C2-B43B0B8104C3}" type="sibTrans" cxnId="{3A53AB50-CA54-4359-B6FB-761C6F92838A}">
      <dgm:prSet/>
      <dgm:spPr/>
      <dgm:t>
        <a:bodyPr/>
        <a:lstStyle/>
        <a:p>
          <a:endParaRPr lang="pt-BR"/>
        </a:p>
      </dgm:t>
    </dgm:pt>
    <dgm:pt modelId="{B8582C11-F442-449B-A970-3A612B399DCA}">
      <dgm:prSet/>
      <dgm:spPr/>
      <dgm:t>
        <a:bodyPr/>
        <a:lstStyle/>
        <a:p>
          <a:pPr rtl="0"/>
          <a:r>
            <a:rPr lang="pt-BR" smtClean="0"/>
            <a:t>Aplicação da função de pertinência </a:t>
          </a:r>
          <a:r>
            <a:rPr lang="pt-BR" i="1" smtClean="0"/>
            <a:t>fuzzy </a:t>
          </a:r>
          <a:r>
            <a:rPr lang="pt-BR" smtClean="0"/>
            <a:t>(SILVEIRA; VETTORAZZI; VALENTE, 2008)</a:t>
          </a:r>
          <a:endParaRPr lang="pt-BR"/>
        </a:p>
      </dgm:t>
    </dgm:pt>
    <dgm:pt modelId="{72DA58A8-E8CA-4E2E-91DA-F40E9E5D1B06}" type="parTrans" cxnId="{BA2F5277-C9DB-46B8-99D6-301C7B8A9173}">
      <dgm:prSet/>
      <dgm:spPr/>
      <dgm:t>
        <a:bodyPr/>
        <a:lstStyle/>
        <a:p>
          <a:endParaRPr lang="pt-BR"/>
        </a:p>
      </dgm:t>
    </dgm:pt>
    <dgm:pt modelId="{D7D42678-0593-4BC7-985F-44FBAB2961E0}" type="sibTrans" cxnId="{BA2F5277-C9DB-46B8-99D6-301C7B8A9173}">
      <dgm:prSet/>
      <dgm:spPr/>
      <dgm:t>
        <a:bodyPr/>
        <a:lstStyle/>
        <a:p>
          <a:endParaRPr lang="pt-BR"/>
        </a:p>
      </dgm:t>
    </dgm:pt>
    <dgm:pt modelId="{F9CD1CF8-4C89-4CD6-BD3B-7A19F1275DAE}">
      <dgm:prSet/>
      <dgm:spPr/>
      <dgm:t>
        <a:bodyPr/>
        <a:lstStyle/>
        <a:p>
          <a:pPr rtl="0"/>
          <a:r>
            <a:rPr lang="pt-BR" dirty="0" smtClean="0"/>
            <a:t>Edificações, Vias e Hidrografia</a:t>
          </a:r>
          <a:endParaRPr lang="pt-BR" dirty="0"/>
        </a:p>
      </dgm:t>
    </dgm:pt>
    <dgm:pt modelId="{3E2CE21E-8161-43B8-80EF-BADE4D45F89C}" type="parTrans" cxnId="{636E8315-B298-40CE-A66B-EF39356AB12C}">
      <dgm:prSet/>
      <dgm:spPr/>
      <dgm:t>
        <a:bodyPr/>
        <a:lstStyle/>
        <a:p>
          <a:endParaRPr lang="pt-BR"/>
        </a:p>
      </dgm:t>
    </dgm:pt>
    <dgm:pt modelId="{FB17F5C6-CC7F-4967-A0C1-946DB9E29F91}" type="sibTrans" cxnId="{636E8315-B298-40CE-A66B-EF39356AB12C}">
      <dgm:prSet/>
      <dgm:spPr/>
      <dgm:t>
        <a:bodyPr/>
        <a:lstStyle/>
        <a:p>
          <a:endParaRPr lang="pt-BR"/>
        </a:p>
      </dgm:t>
    </dgm:pt>
    <dgm:pt modelId="{859CB83E-4B30-47A4-98C5-6AF654BA1CA4}">
      <dgm:prSet/>
      <dgm:spPr/>
      <dgm:t>
        <a:bodyPr/>
        <a:lstStyle/>
        <a:p>
          <a:pPr rtl="0"/>
          <a:r>
            <a:rPr lang="pt-BR" smtClean="0"/>
            <a:t>Mapa de distância euclidiana</a:t>
          </a:r>
          <a:endParaRPr lang="pt-BR"/>
        </a:p>
      </dgm:t>
    </dgm:pt>
    <dgm:pt modelId="{10BF3B6C-202B-4ECA-92C4-9D23FBCC032E}" type="parTrans" cxnId="{5B69C042-6834-4BD5-BCDE-80F3DDC0508B}">
      <dgm:prSet/>
      <dgm:spPr/>
      <dgm:t>
        <a:bodyPr/>
        <a:lstStyle/>
        <a:p>
          <a:endParaRPr lang="pt-BR"/>
        </a:p>
      </dgm:t>
    </dgm:pt>
    <dgm:pt modelId="{FB95899A-0D23-45B6-A4A0-2AE95623E600}" type="sibTrans" cxnId="{5B69C042-6834-4BD5-BCDE-80F3DDC0508B}">
      <dgm:prSet/>
      <dgm:spPr/>
      <dgm:t>
        <a:bodyPr/>
        <a:lstStyle/>
        <a:p>
          <a:endParaRPr lang="pt-BR"/>
        </a:p>
      </dgm:t>
    </dgm:pt>
    <dgm:pt modelId="{65CABE32-7053-4F19-BC66-72D56A5F0264}">
      <dgm:prSet/>
      <dgm:spPr/>
      <dgm:t>
        <a:bodyPr/>
        <a:lstStyle/>
        <a:p>
          <a:pPr rtl="0"/>
          <a:r>
            <a:rPr lang="pt-BR" dirty="0" smtClean="0"/>
            <a:t>Aplicação da função de pertinência </a:t>
          </a:r>
          <a:r>
            <a:rPr lang="pt-BR" i="1" dirty="0" err="1" smtClean="0"/>
            <a:t>fuzzy</a:t>
          </a:r>
          <a:r>
            <a:rPr lang="pt-BR" i="1" dirty="0" smtClean="0"/>
            <a:t> </a:t>
          </a:r>
          <a:r>
            <a:rPr lang="pt-BR" dirty="0" smtClean="0"/>
            <a:t>(SILVEIRA; VETTORAZZI; VALENTE, 2008)</a:t>
          </a:r>
          <a:endParaRPr lang="pt-BR" dirty="0"/>
        </a:p>
      </dgm:t>
    </dgm:pt>
    <dgm:pt modelId="{E50D162C-E009-401B-86E5-105D69CD4817}" type="parTrans" cxnId="{DB02DA9D-F4E0-4DDC-95AA-85C008C28141}">
      <dgm:prSet/>
      <dgm:spPr/>
      <dgm:t>
        <a:bodyPr/>
        <a:lstStyle/>
        <a:p>
          <a:endParaRPr lang="pt-BR"/>
        </a:p>
      </dgm:t>
    </dgm:pt>
    <dgm:pt modelId="{31BBA946-50F1-4D6B-8ACA-935D6A1DF685}" type="sibTrans" cxnId="{DB02DA9D-F4E0-4DDC-95AA-85C008C28141}">
      <dgm:prSet/>
      <dgm:spPr/>
      <dgm:t>
        <a:bodyPr/>
        <a:lstStyle/>
        <a:p>
          <a:endParaRPr lang="pt-BR"/>
        </a:p>
      </dgm:t>
    </dgm:pt>
    <dgm:pt modelId="{3B908418-927A-48F7-B787-38249740A7CA}" type="pres">
      <dgm:prSet presAssocID="{F871C1F3-B66D-4F3B-8B77-1A427F09C13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667211E-1B9A-469A-B3BD-2BFDF66F1521}" type="pres">
      <dgm:prSet presAssocID="{02DE3FBC-6ADC-408B-88F2-21F5DFFAD662}" presName="root1" presStyleCnt="0"/>
      <dgm:spPr/>
    </dgm:pt>
    <dgm:pt modelId="{A6949A49-ACAC-418E-A639-EED7629A3B1D}" type="pres">
      <dgm:prSet presAssocID="{02DE3FBC-6ADC-408B-88F2-21F5DFFAD662}" presName="LevelOneTextNode" presStyleLbl="node0" presStyleIdx="0" presStyleCnt="4">
        <dgm:presLayoutVars>
          <dgm:chPref val="3"/>
        </dgm:presLayoutVars>
      </dgm:prSet>
      <dgm:spPr/>
    </dgm:pt>
    <dgm:pt modelId="{4BFE91D6-0B92-4246-AF40-661068D7C9B8}" type="pres">
      <dgm:prSet presAssocID="{02DE3FBC-6ADC-408B-88F2-21F5DFFAD662}" presName="level2hierChild" presStyleCnt="0"/>
      <dgm:spPr/>
    </dgm:pt>
    <dgm:pt modelId="{10DD97BD-7E78-403B-A76E-9B69262AD3CC}" type="pres">
      <dgm:prSet presAssocID="{3D152720-C188-471D-83EE-183A7D0944D7}" presName="conn2-1" presStyleLbl="parChTrans1D2" presStyleIdx="0" presStyleCnt="4"/>
      <dgm:spPr/>
    </dgm:pt>
    <dgm:pt modelId="{F9F05E68-E768-4EDF-83A8-17C7DE8DA5F6}" type="pres">
      <dgm:prSet presAssocID="{3D152720-C188-471D-83EE-183A7D0944D7}" presName="connTx" presStyleLbl="parChTrans1D2" presStyleIdx="0" presStyleCnt="4"/>
      <dgm:spPr/>
    </dgm:pt>
    <dgm:pt modelId="{EABB7F3C-8D39-4B73-A27A-37A6E5C49BB6}" type="pres">
      <dgm:prSet presAssocID="{B5B501A2-9F94-4146-909E-FEB6E84DA82F}" presName="root2" presStyleCnt="0"/>
      <dgm:spPr/>
    </dgm:pt>
    <dgm:pt modelId="{E5FB1D12-55FD-4393-B51D-3CD7289A2C2C}" type="pres">
      <dgm:prSet presAssocID="{B5B501A2-9F94-4146-909E-FEB6E84DA82F}" presName="LevelTwoTextNode" presStyleLbl="node2" presStyleIdx="0" presStyleCnt="4">
        <dgm:presLayoutVars>
          <dgm:chPref val="3"/>
        </dgm:presLayoutVars>
      </dgm:prSet>
      <dgm:spPr/>
    </dgm:pt>
    <dgm:pt modelId="{BBA8E8C4-65BC-4DCD-B4B7-CF074455FAF6}" type="pres">
      <dgm:prSet presAssocID="{B5B501A2-9F94-4146-909E-FEB6E84DA82F}" presName="level3hierChild" presStyleCnt="0"/>
      <dgm:spPr/>
    </dgm:pt>
    <dgm:pt modelId="{893CCDD0-47B0-42AB-9B23-87952AD6092D}" type="pres">
      <dgm:prSet presAssocID="{6710BBCC-DB04-4199-B583-FB28FB511118}" presName="conn2-1" presStyleLbl="parChTrans1D3" presStyleIdx="0" presStyleCnt="4"/>
      <dgm:spPr/>
    </dgm:pt>
    <dgm:pt modelId="{F168F081-DABF-44AA-B903-2CE782F4CCEB}" type="pres">
      <dgm:prSet presAssocID="{6710BBCC-DB04-4199-B583-FB28FB511118}" presName="connTx" presStyleLbl="parChTrans1D3" presStyleIdx="0" presStyleCnt="4"/>
      <dgm:spPr/>
    </dgm:pt>
    <dgm:pt modelId="{F600490E-B4FD-4E7B-9D05-638CFD015DF9}" type="pres">
      <dgm:prSet presAssocID="{C4E50E41-918A-47E4-A84A-A9B409CF54C7}" presName="root2" presStyleCnt="0"/>
      <dgm:spPr/>
    </dgm:pt>
    <dgm:pt modelId="{66247823-6A34-469C-A5C7-E2DEF563EFDF}" type="pres">
      <dgm:prSet presAssocID="{C4E50E41-918A-47E4-A84A-A9B409CF54C7}" presName="LevelTwoTextNode" presStyleLbl="node3" presStyleIdx="0" presStyleCnt="4">
        <dgm:presLayoutVars>
          <dgm:chPref val="3"/>
        </dgm:presLayoutVars>
      </dgm:prSet>
      <dgm:spPr/>
    </dgm:pt>
    <dgm:pt modelId="{2198AE50-339C-49CF-9D75-5010B16B204F}" type="pres">
      <dgm:prSet presAssocID="{C4E50E41-918A-47E4-A84A-A9B409CF54C7}" presName="level3hierChild" presStyleCnt="0"/>
      <dgm:spPr/>
    </dgm:pt>
    <dgm:pt modelId="{ADCD44FA-F0AD-4C0E-A986-8DF99597DC5B}" type="pres">
      <dgm:prSet presAssocID="{FE05909B-BC99-4826-B29C-969402D77FE1}" presName="root1" presStyleCnt="0"/>
      <dgm:spPr/>
    </dgm:pt>
    <dgm:pt modelId="{B6E77695-A190-4B13-8F8B-C066E291381E}" type="pres">
      <dgm:prSet presAssocID="{FE05909B-BC99-4826-B29C-969402D77FE1}" presName="LevelOneTextNode" presStyleLbl="node0" presStyleIdx="1" presStyleCnt="4">
        <dgm:presLayoutVars>
          <dgm:chPref val="3"/>
        </dgm:presLayoutVars>
      </dgm:prSet>
      <dgm:spPr/>
    </dgm:pt>
    <dgm:pt modelId="{C1AAA0E9-89BF-45BD-B0CF-29D31552B8D0}" type="pres">
      <dgm:prSet presAssocID="{FE05909B-BC99-4826-B29C-969402D77FE1}" presName="level2hierChild" presStyleCnt="0"/>
      <dgm:spPr/>
    </dgm:pt>
    <dgm:pt modelId="{9B01B411-CCC6-46D2-9624-1E75EAEC1689}" type="pres">
      <dgm:prSet presAssocID="{6224F9A7-8AE7-4EDA-A4C3-38086057E28B}" presName="conn2-1" presStyleLbl="parChTrans1D2" presStyleIdx="1" presStyleCnt="4"/>
      <dgm:spPr/>
    </dgm:pt>
    <dgm:pt modelId="{925F9344-7FC3-4946-A217-ACB70A199369}" type="pres">
      <dgm:prSet presAssocID="{6224F9A7-8AE7-4EDA-A4C3-38086057E28B}" presName="connTx" presStyleLbl="parChTrans1D2" presStyleIdx="1" presStyleCnt="4"/>
      <dgm:spPr/>
    </dgm:pt>
    <dgm:pt modelId="{4A826339-9FCB-49F8-96B6-4A4B891BF962}" type="pres">
      <dgm:prSet presAssocID="{59021EE7-86F7-42EC-850D-806A7863206B}" presName="root2" presStyleCnt="0"/>
      <dgm:spPr/>
    </dgm:pt>
    <dgm:pt modelId="{0D76B4B4-5119-4A54-AA76-29D2AE6B4EAA}" type="pres">
      <dgm:prSet presAssocID="{59021EE7-86F7-42EC-850D-806A7863206B}" presName="LevelTwoTextNode" presStyleLbl="node2" presStyleIdx="1" presStyleCnt="4">
        <dgm:presLayoutVars>
          <dgm:chPref val="3"/>
        </dgm:presLayoutVars>
      </dgm:prSet>
      <dgm:spPr/>
    </dgm:pt>
    <dgm:pt modelId="{E163FF8E-ECDA-4CFE-AE9A-E4B7A0FA8F4A}" type="pres">
      <dgm:prSet presAssocID="{59021EE7-86F7-42EC-850D-806A7863206B}" presName="level3hierChild" presStyleCnt="0"/>
      <dgm:spPr/>
    </dgm:pt>
    <dgm:pt modelId="{F29B2D48-3F9E-4FF9-A60A-07A532429CAB}" type="pres">
      <dgm:prSet presAssocID="{5AF56A91-63C6-4ADD-B3CC-0D15B968F769}" presName="conn2-1" presStyleLbl="parChTrans1D3" presStyleIdx="1" presStyleCnt="4"/>
      <dgm:spPr/>
    </dgm:pt>
    <dgm:pt modelId="{B10C2FA4-2086-4669-B0C0-4F2DEF98FB1D}" type="pres">
      <dgm:prSet presAssocID="{5AF56A91-63C6-4ADD-B3CC-0D15B968F769}" presName="connTx" presStyleLbl="parChTrans1D3" presStyleIdx="1" presStyleCnt="4"/>
      <dgm:spPr/>
    </dgm:pt>
    <dgm:pt modelId="{6F345FEB-5960-47C4-9EE5-381112E6E8EA}" type="pres">
      <dgm:prSet presAssocID="{178641B6-46BA-4B13-9365-5DFFEC73680E}" presName="root2" presStyleCnt="0"/>
      <dgm:spPr/>
    </dgm:pt>
    <dgm:pt modelId="{7199C6F8-42B4-40E3-BD23-3E040AE2C2DD}" type="pres">
      <dgm:prSet presAssocID="{178641B6-46BA-4B13-9365-5DFFEC73680E}" presName="LevelTwoTextNode" presStyleLbl="node3" presStyleIdx="1" presStyleCnt="4">
        <dgm:presLayoutVars>
          <dgm:chPref val="3"/>
        </dgm:presLayoutVars>
      </dgm:prSet>
      <dgm:spPr/>
    </dgm:pt>
    <dgm:pt modelId="{31C497C5-95B9-4ED3-923E-5AC128AD7936}" type="pres">
      <dgm:prSet presAssocID="{178641B6-46BA-4B13-9365-5DFFEC73680E}" presName="level3hierChild" presStyleCnt="0"/>
      <dgm:spPr/>
    </dgm:pt>
    <dgm:pt modelId="{9A9FF80C-98F7-4CD8-AC81-4847DBCE26FF}" type="pres">
      <dgm:prSet presAssocID="{9828FFC2-8184-4981-A42C-EB9682A5676D}" presName="root1" presStyleCnt="0"/>
      <dgm:spPr/>
    </dgm:pt>
    <dgm:pt modelId="{8F3F2DA6-3978-42FB-AAA8-8797AB5361DE}" type="pres">
      <dgm:prSet presAssocID="{9828FFC2-8184-4981-A42C-EB9682A5676D}" presName="LevelOneTextNode" presStyleLbl="node0" presStyleIdx="2" presStyleCnt="4">
        <dgm:presLayoutVars>
          <dgm:chPref val="3"/>
        </dgm:presLayoutVars>
      </dgm:prSet>
      <dgm:spPr/>
    </dgm:pt>
    <dgm:pt modelId="{2B0050A1-48D9-463A-9ECF-3A51E114733A}" type="pres">
      <dgm:prSet presAssocID="{9828FFC2-8184-4981-A42C-EB9682A5676D}" presName="level2hierChild" presStyleCnt="0"/>
      <dgm:spPr/>
    </dgm:pt>
    <dgm:pt modelId="{7052E731-B37A-49C5-8EBC-2B8838FDB206}" type="pres">
      <dgm:prSet presAssocID="{3B83D90B-A6FE-4C55-95BE-24D228A334B1}" presName="conn2-1" presStyleLbl="parChTrans1D2" presStyleIdx="2" presStyleCnt="4"/>
      <dgm:spPr/>
    </dgm:pt>
    <dgm:pt modelId="{68FED131-2F9D-4FCA-8A2C-3FFEF7E2F7EA}" type="pres">
      <dgm:prSet presAssocID="{3B83D90B-A6FE-4C55-95BE-24D228A334B1}" presName="connTx" presStyleLbl="parChTrans1D2" presStyleIdx="2" presStyleCnt="4"/>
      <dgm:spPr/>
    </dgm:pt>
    <dgm:pt modelId="{1A45E32B-414F-461D-B633-11BB338EBC2B}" type="pres">
      <dgm:prSet presAssocID="{D26E716A-D120-4351-B712-162EA4451D48}" presName="root2" presStyleCnt="0"/>
      <dgm:spPr/>
    </dgm:pt>
    <dgm:pt modelId="{AF4EE3F8-F80A-4D84-A3C8-B3F7A36BB395}" type="pres">
      <dgm:prSet presAssocID="{D26E716A-D120-4351-B712-162EA4451D48}" presName="LevelTwoTextNode" presStyleLbl="node2" presStyleIdx="2" presStyleCnt="4">
        <dgm:presLayoutVars>
          <dgm:chPref val="3"/>
        </dgm:presLayoutVars>
      </dgm:prSet>
      <dgm:spPr/>
    </dgm:pt>
    <dgm:pt modelId="{3001E550-01E3-46DC-B352-E8935CA16909}" type="pres">
      <dgm:prSet presAssocID="{D26E716A-D120-4351-B712-162EA4451D48}" presName="level3hierChild" presStyleCnt="0"/>
      <dgm:spPr/>
    </dgm:pt>
    <dgm:pt modelId="{AC7FF7C6-9889-4E32-B94B-44F37312C9EC}" type="pres">
      <dgm:prSet presAssocID="{72DA58A8-E8CA-4E2E-91DA-F40E9E5D1B06}" presName="conn2-1" presStyleLbl="parChTrans1D3" presStyleIdx="2" presStyleCnt="4"/>
      <dgm:spPr/>
    </dgm:pt>
    <dgm:pt modelId="{BDFAC458-CA64-4F71-B7C0-E50210C5C031}" type="pres">
      <dgm:prSet presAssocID="{72DA58A8-E8CA-4E2E-91DA-F40E9E5D1B06}" presName="connTx" presStyleLbl="parChTrans1D3" presStyleIdx="2" presStyleCnt="4"/>
      <dgm:spPr/>
    </dgm:pt>
    <dgm:pt modelId="{4EA63A57-3B6B-44C8-8292-3A87E3B2BA75}" type="pres">
      <dgm:prSet presAssocID="{B8582C11-F442-449B-A970-3A612B399DCA}" presName="root2" presStyleCnt="0"/>
      <dgm:spPr/>
    </dgm:pt>
    <dgm:pt modelId="{6177721C-1E75-454E-AE8E-0405A3C7DB7E}" type="pres">
      <dgm:prSet presAssocID="{B8582C11-F442-449B-A970-3A612B399DCA}" presName="LevelTwoTextNode" presStyleLbl="node3" presStyleIdx="2" presStyleCnt="4">
        <dgm:presLayoutVars>
          <dgm:chPref val="3"/>
        </dgm:presLayoutVars>
      </dgm:prSet>
      <dgm:spPr/>
    </dgm:pt>
    <dgm:pt modelId="{EDC30476-FDB7-4318-B2F5-309EF97B14F7}" type="pres">
      <dgm:prSet presAssocID="{B8582C11-F442-449B-A970-3A612B399DCA}" presName="level3hierChild" presStyleCnt="0"/>
      <dgm:spPr/>
    </dgm:pt>
    <dgm:pt modelId="{9D16AE9D-7C8A-4817-88DE-EFA6EDAC52C7}" type="pres">
      <dgm:prSet presAssocID="{F9CD1CF8-4C89-4CD6-BD3B-7A19F1275DAE}" presName="root1" presStyleCnt="0"/>
      <dgm:spPr/>
    </dgm:pt>
    <dgm:pt modelId="{5D8C8238-3DF1-49C2-88E0-2087195EAA77}" type="pres">
      <dgm:prSet presAssocID="{F9CD1CF8-4C89-4CD6-BD3B-7A19F1275DAE}" presName="LevelOneTextNod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0492CDB-A87D-435F-95EC-70FA3C3AFE7C}" type="pres">
      <dgm:prSet presAssocID="{F9CD1CF8-4C89-4CD6-BD3B-7A19F1275DAE}" presName="level2hierChild" presStyleCnt="0"/>
      <dgm:spPr/>
    </dgm:pt>
    <dgm:pt modelId="{0E97D056-6621-42F9-B034-9622553F0493}" type="pres">
      <dgm:prSet presAssocID="{10BF3B6C-202B-4ECA-92C4-9D23FBCC032E}" presName="conn2-1" presStyleLbl="parChTrans1D2" presStyleIdx="3" presStyleCnt="4"/>
      <dgm:spPr/>
    </dgm:pt>
    <dgm:pt modelId="{C99389A9-4070-4BBF-B1EC-15E4F2DB7378}" type="pres">
      <dgm:prSet presAssocID="{10BF3B6C-202B-4ECA-92C4-9D23FBCC032E}" presName="connTx" presStyleLbl="parChTrans1D2" presStyleIdx="3" presStyleCnt="4"/>
      <dgm:spPr/>
    </dgm:pt>
    <dgm:pt modelId="{704C3891-ED79-4E1C-BA35-244DE8C8CF68}" type="pres">
      <dgm:prSet presAssocID="{859CB83E-4B30-47A4-98C5-6AF654BA1CA4}" presName="root2" presStyleCnt="0"/>
      <dgm:spPr/>
    </dgm:pt>
    <dgm:pt modelId="{6D982A43-831A-4F37-8E8F-C104729E2A68}" type="pres">
      <dgm:prSet presAssocID="{859CB83E-4B30-47A4-98C5-6AF654BA1CA4}" presName="LevelTwoTextNode" presStyleLbl="node2" presStyleIdx="3" presStyleCnt="4">
        <dgm:presLayoutVars>
          <dgm:chPref val="3"/>
        </dgm:presLayoutVars>
      </dgm:prSet>
      <dgm:spPr/>
    </dgm:pt>
    <dgm:pt modelId="{4F18DCF8-51FC-4EAD-8568-E616710548D4}" type="pres">
      <dgm:prSet presAssocID="{859CB83E-4B30-47A4-98C5-6AF654BA1CA4}" presName="level3hierChild" presStyleCnt="0"/>
      <dgm:spPr/>
    </dgm:pt>
    <dgm:pt modelId="{5B0C63EF-8FD7-481B-AA83-4B4AF58B503A}" type="pres">
      <dgm:prSet presAssocID="{E50D162C-E009-401B-86E5-105D69CD4817}" presName="conn2-1" presStyleLbl="parChTrans1D3" presStyleIdx="3" presStyleCnt="4"/>
      <dgm:spPr/>
    </dgm:pt>
    <dgm:pt modelId="{9AD4B8A8-9D62-499E-843B-60ACAE0A5DA9}" type="pres">
      <dgm:prSet presAssocID="{E50D162C-E009-401B-86E5-105D69CD4817}" presName="connTx" presStyleLbl="parChTrans1D3" presStyleIdx="3" presStyleCnt="4"/>
      <dgm:spPr/>
    </dgm:pt>
    <dgm:pt modelId="{D51A30AB-64B4-460C-865A-A6C99B83883F}" type="pres">
      <dgm:prSet presAssocID="{65CABE32-7053-4F19-BC66-72D56A5F0264}" presName="root2" presStyleCnt="0"/>
      <dgm:spPr/>
    </dgm:pt>
    <dgm:pt modelId="{9F816E5F-58DF-414E-AA55-8D1793BB5038}" type="pres">
      <dgm:prSet presAssocID="{65CABE32-7053-4F19-BC66-72D56A5F0264}" presName="LevelTwoTextNode" presStyleLbl="node3" presStyleIdx="3" presStyleCnt="4">
        <dgm:presLayoutVars>
          <dgm:chPref val="3"/>
        </dgm:presLayoutVars>
      </dgm:prSet>
      <dgm:spPr/>
    </dgm:pt>
    <dgm:pt modelId="{7A3E2601-AD46-4CDE-8F57-4EF28B178268}" type="pres">
      <dgm:prSet presAssocID="{65CABE32-7053-4F19-BC66-72D56A5F0264}" presName="level3hierChild" presStyleCnt="0"/>
      <dgm:spPr/>
    </dgm:pt>
  </dgm:ptLst>
  <dgm:cxnLst>
    <dgm:cxn modelId="{FC1739D4-8CF8-4EB2-AB3B-48E867030591}" type="presOf" srcId="{3D152720-C188-471D-83EE-183A7D0944D7}" destId="{10DD97BD-7E78-403B-A76E-9B69262AD3CC}" srcOrd="0" destOrd="0" presId="urn:microsoft.com/office/officeart/2005/8/layout/hierarchy2"/>
    <dgm:cxn modelId="{85563059-4DDF-420C-8BD3-B779F53F70B7}" type="presOf" srcId="{D26E716A-D120-4351-B712-162EA4451D48}" destId="{AF4EE3F8-F80A-4D84-A3C8-B3F7A36BB395}" srcOrd="0" destOrd="0" presId="urn:microsoft.com/office/officeart/2005/8/layout/hierarchy2"/>
    <dgm:cxn modelId="{3A53AB50-CA54-4359-B6FB-761C6F92838A}" srcId="{9828FFC2-8184-4981-A42C-EB9682A5676D}" destId="{D26E716A-D120-4351-B712-162EA4451D48}" srcOrd="0" destOrd="0" parTransId="{3B83D90B-A6FE-4C55-95BE-24D228A334B1}" sibTransId="{015FF1E7-D345-450F-B0C2-B43B0B8104C3}"/>
    <dgm:cxn modelId="{A6FA5846-5232-4F42-9746-EE8014532339}" srcId="{F871C1F3-B66D-4F3B-8B77-1A427F09C136}" destId="{9828FFC2-8184-4981-A42C-EB9682A5676D}" srcOrd="2" destOrd="0" parTransId="{6056E057-D0C5-4DAC-8E0A-D8920CCD2C12}" sibTransId="{3D4DADB4-F7AC-4D1F-BE09-0E441A511F6D}"/>
    <dgm:cxn modelId="{4A0E2324-FFB3-4BA3-B327-242DCB024193}" srcId="{FE05909B-BC99-4826-B29C-969402D77FE1}" destId="{59021EE7-86F7-42EC-850D-806A7863206B}" srcOrd="0" destOrd="0" parTransId="{6224F9A7-8AE7-4EDA-A4C3-38086057E28B}" sibTransId="{4E1D0527-41B7-4941-920F-B46AD46418C4}"/>
    <dgm:cxn modelId="{66166F6A-7A20-4A1B-A52D-456E7A137D0D}" srcId="{F871C1F3-B66D-4F3B-8B77-1A427F09C136}" destId="{02DE3FBC-6ADC-408B-88F2-21F5DFFAD662}" srcOrd="0" destOrd="0" parTransId="{3DAE5C1B-6C2E-4C06-95E1-46C61A878C52}" sibTransId="{587FC77D-A0C6-4757-B8C7-01D6F30FA54B}"/>
    <dgm:cxn modelId="{41ED7CC0-7F8B-46BE-B727-0CF96ADDF4C3}" type="presOf" srcId="{178641B6-46BA-4B13-9365-5DFFEC73680E}" destId="{7199C6F8-42B4-40E3-BD23-3E040AE2C2DD}" srcOrd="0" destOrd="0" presId="urn:microsoft.com/office/officeart/2005/8/layout/hierarchy2"/>
    <dgm:cxn modelId="{C2BD417F-A912-4120-926C-3D3A3004EEB4}" type="presOf" srcId="{10BF3B6C-202B-4ECA-92C4-9D23FBCC032E}" destId="{0E97D056-6621-42F9-B034-9622553F0493}" srcOrd="0" destOrd="0" presId="urn:microsoft.com/office/officeart/2005/8/layout/hierarchy2"/>
    <dgm:cxn modelId="{142EC792-47C9-4724-A183-E4C4A47279C4}" srcId="{F871C1F3-B66D-4F3B-8B77-1A427F09C136}" destId="{FE05909B-BC99-4826-B29C-969402D77FE1}" srcOrd="1" destOrd="0" parTransId="{E665C134-5594-487A-8FF4-4F736A612B8C}" sibTransId="{2FE69A61-9C18-457B-91A6-A3FE45F9DC7F}"/>
    <dgm:cxn modelId="{D49782E1-4C7C-48DB-BE43-2A2070A929FE}" type="presOf" srcId="{F9CD1CF8-4C89-4CD6-BD3B-7A19F1275DAE}" destId="{5D8C8238-3DF1-49C2-88E0-2087195EAA77}" srcOrd="0" destOrd="0" presId="urn:microsoft.com/office/officeart/2005/8/layout/hierarchy2"/>
    <dgm:cxn modelId="{593FC20F-099C-492B-86F5-3F6945A4E1BC}" type="presOf" srcId="{10BF3B6C-202B-4ECA-92C4-9D23FBCC032E}" destId="{C99389A9-4070-4BBF-B1EC-15E4F2DB7378}" srcOrd="1" destOrd="0" presId="urn:microsoft.com/office/officeart/2005/8/layout/hierarchy2"/>
    <dgm:cxn modelId="{BFB825D3-E7A3-4C6E-B66D-9CADFB5CC717}" type="presOf" srcId="{FE05909B-BC99-4826-B29C-969402D77FE1}" destId="{B6E77695-A190-4B13-8F8B-C066E291381E}" srcOrd="0" destOrd="0" presId="urn:microsoft.com/office/officeart/2005/8/layout/hierarchy2"/>
    <dgm:cxn modelId="{636E8315-B298-40CE-A66B-EF39356AB12C}" srcId="{F871C1F3-B66D-4F3B-8B77-1A427F09C136}" destId="{F9CD1CF8-4C89-4CD6-BD3B-7A19F1275DAE}" srcOrd="3" destOrd="0" parTransId="{3E2CE21E-8161-43B8-80EF-BADE4D45F89C}" sibTransId="{FB17F5C6-CC7F-4967-A0C1-946DB9E29F91}"/>
    <dgm:cxn modelId="{41719E5E-82F4-4C54-8274-989A32FBBF02}" type="presOf" srcId="{E50D162C-E009-401B-86E5-105D69CD4817}" destId="{9AD4B8A8-9D62-499E-843B-60ACAE0A5DA9}" srcOrd="1" destOrd="0" presId="urn:microsoft.com/office/officeart/2005/8/layout/hierarchy2"/>
    <dgm:cxn modelId="{039AE490-5AEB-4C89-8DCD-B19FCF4DF3CE}" type="presOf" srcId="{9828FFC2-8184-4981-A42C-EB9682A5676D}" destId="{8F3F2DA6-3978-42FB-AAA8-8797AB5361DE}" srcOrd="0" destOrd="0" presId="urn:microsoft.com/office/officeart/2005/8/layout/hierarchy2"/>
    <dgm:cxn modelId="{1ECA0CBE-4E85-423E-B303-2950C4D2AAB0}" type="presOf" srcId="{72DA58A8-E8CA-4E2E-91DA-F40E9E5D1B06}" destId="{BDFAC458-CA64-4F71-B7C0-E50210C5C031}" srcOrd="1" destOrd="0" presId="urn:microsoft.com/office/officeart/2005/8/layout/hierarchy2"/>
    <dgm:cxn modelId="{4E23E94E-D5B9-4B4C-94A0-3242066B2CD4}" type="presOf" srcId="{5AF56A91-63C6-4ADD-B3CC-0D15B968F769}" destId="{F29B2D48-3F9E-4FF9-A60A-07A532429CAB}" srcOrd="0" destOrd="0" presId="urn:microsoft.com/office/officeart/2005/8/layout/hierarchy2"/>
    <dgm:cxn modelId="{5B69C042-6834-4BD5-BCDE-80F3DDC0508B}" srcId="{F9CD1CF8-4C89-4CD6-BD3B-7A19F1275DAE}" destId="{859CB83E-4B30-47A4-98C5-6AF654BA1CA4}" srcOrd="0" destOrd="0" parTransId="{10BF3B6C-202B-4ECA-92C4-9D23FBCC032E}" sibTransId="{FB95899A-0D23-45B6-A4A0-2AE95623E600}"/>
    <dgm:cxn modelId="{ADEBF5DB-C454-4208-B0AE-45C752FDC323}" type="presOf" srcId="{72DA58A8-E8CA-4E2E-91DA-F40E9E5D1B06}" destId="{AC7FF7C6-9889-4E32-B94B-44F37312C9EC}" srcOrd="0" destOrd="0" presId="urn:microsoft.com/office/officeart/2005/8/layout/hierarchy2"/>
    <dgm:cxn modelId="{7A285D04-1A03-40C8-8756-991279566C1E}" type="presOf" srcId="{F871C1F3-B66D-4F3B-8B77-1A427F09C136}" destId="{3B908418-927A-48F7-B787-38249740A7CA}" srcOrd="0" destOrd="0" presId="urn:microsoft.com/office/officeart/2005/8/layout/hierarchy2"/>
    <dgm:cxn modelId="{BA2F5277-C9DB-46B8-99D6-301C7B8A9173}" srcId="{D26E716A-D120-4351-B712-162EA4451D48}" destId="{B8582C11-F442-449B-A970-3A612B399DCA}" srcOrd="0" destOrd="0" parTransId="{72DA58A8-E8CA-4E2E-91DA-F40E9E5D1B06}" sibTransId="{D7D42678-0593-4BC7-985F-44FBAB2961E0}"/>
    <dgm:cxn modelId="{EAB446FD-ED15-46C1-8B76-C706D3FE23A4}" type="presOf" srcId="{6224F9A7-8AE7-4EDA-A4C3-38086057E28B}" destId="{9B01B411-CCC6-46D2-9624-1E75EAEC1689}" srcOrd="0" destOrd="0" presId="urn:microsoft.com/office/officeart/2005/8/layout/hierarchy2"/>
    <dgm:cxn modelId="{1EF67A7F-79AE-4FFC-96DF-482ED0C9C2EB}" type="presOf" srcId="{3D152720-C188-471D-83EE-183A7D0944D7}" destId="{F9F05E68-E768-4EDF-83A8-17C7DE8DA5F6}" srcOrd="1" destOrd="0" presId="urn:microsoft.com/office/officeart/2005/8/layout/hierarchy2"/>
    <dgm:cxn modelId="{DF49A42D-A3B6-498D-8046-5D335DA443C7}" srcId="{B5B501A2-9F94-4146-909E-FEB6E84DA82F}" destId="{C4E50E41-918A-47E4-A84A-A9B409CF54C7}" srcOrd="0" destOrd="0" parTransId="{6710BBCC-DB04-4199-B583-FB28FB511118}" sibTransId="{2A93F2B9-29C7-44E2-B72C-918C548E6DD9}"/>
    <dgm:cxn modelId="{C9A3C9C9-EE90-42E8-98CA-486D50425060}" type="presOf" srcId="{02DE3FBC-6ADC-408B-88F2-21F5DFFAD662}" destId="{A6949A49-ACAC-418E-A639-EED7629A3B1D}" srcOrd="0" destOrd="0" presId="urn:microsoft.com/office/officeart/2005/8/layout/hierarchy2"/>
    <dgm:cxn modelId="{DA8EFBA6-F235-4ED7-8526-17481F0EE0BD}" srcId="{59021EE7-86F7-42EC-850D-806A7863206B}" destId="{178641B6-46BA-4B13-9365-5DFFEC73680E}" srcOrd="0" destOrd="0" parTransId="{5AF56A91-63C6-4ADD-B3CC-0D15B968F769}" sibTransId="{722A4E0D-40EA-4E36-B754-61EBD4D29A0A}"/>
    <dgm:cxn modelId="{5EE3A5E1-EC76-4D15-9A55-4137DD06D207}" type="presOf" srcId="{6710BBCC-DB04-4199-B583-FB28FB511118}" destId="{F168F081-DABF-44AA-B903-2CE782F4CCEB}" srcOrd="1" destOrd="0" presId="urn:microsoft.com/office/officeart/2005/8/layout/hierarchy2"/>
    <dgm:cxn modelId="{3CFEDCDA-E00E-489D-81D1-8904521AEF2B}" type="presOf" srcId="{6710BBCC-DB04-4199-B583-FB28FB511118}" destId="{893CCDD0-47B0-42AB-9B23-87952AD6092D}" srcOrd="0" destOrd="0" presId="urn:microsoft.com/office/officeart/2005/8/layout/hierarchy2"/>
    <dgm:cxn modelId="{1B5D6870-1BD8-47E5-9983-9BEF02DB2C35}" type="presOf" srcId="{5AF56A91-63C6-4ADD-B3CC-0D15B968F769}" destId="{B10C2FA4-2086-4669-B0C0-4F2DEF98FB1D}" srcOrd="1" destOrd="0" presId="urn:microsoft.com/office/officeart/2005/8/layout/hierarchy2"/>
    <dgm:cxn modelId="{99A27F4E-6508-444C-8506-C1749FDECA83}" type="presOf" srcId="{E50D162C-E009-401B-86E5-105D69CD4817}" destId="{5B0C63EF-8FD7-481B-AA83-4B4AF58B503A}" srcOrd="0" destOrd="0" presId="urn:microsoft.com/office/officeart/2005/8/layout/hierarchy2"/>
    <dgm:cxn modelId="{0A99B473-6DF9-4006-ADAB-E89D18417EE4}" type="presOf" srcId="{6224F9A7-8AE7-4EDA-A4C3-38086057E28B}" destId="{925F9344-7FC3-4946-A217-ACB70A199369}" srcOrd="1" destOrd="0" presId="urn:microsoft.com/office/officeart/2005/8/layout/hierarchy2"/>
    <dgm:cxn modelId="{4A64A2B1-A49C-474E-B7DD-5C0B462ACFF8}" type="presOf" srcId="{3B83D90B-A6FE-4C55-95BE-24D228A334B1}" destId="{68FED131-2F9D-4FCA-8A2C-3FFEF7E2F7EA}" srcOrd="1" destOrd="0" presId="urn:microsoft.com/office/officeart/2005/8/layout/hierarchy2"/>
    <dgm:cxn modelId="{5A3A5163-CC00-4919-B8DD-356C2A19BD79}" type="presOf" srcId="{C4E50E41-918A-47E4-A84A-A9B409CF54C7}" destId="{66247823-6A34-469C-A5C7-E2DEF563EFDF}" srcOrd="0" destOrd="0" presId="urn:microsoft.com/office/officeart/2005/8/layout/hierarchy2"/>
    <dgm:cxn modelId="{93E012BF-180E-44AE-88E1-482C7C753D7E}" type="presOf" srcId="{59021EE7-86F7-42EC-850D-806A7863206B}" destId="{0D76B4B4-5119-4A54-AA76-29D2AE6B4EAA}" srcOrd="0" destOrd="0" presId="urn:microsoft.com/office/officeart/2005/8/layout/hierarchy2"/>
    <dgm:cxn modelId="{F602580D-245C-4656-A301-C4B97400BCB0}" type="presOf" srcId="{65CABE32-7053-4F19-BC66-72D56A5F0264}" destId="{9F816E5F-58DF-414E-AA55-8D1793BB5038}" srcOrd="0" destOrd="0" presId="urn:microsoft.com/office/officeart/2005/8/layout/hierarchy2"/>
    <dgm:cxn modelId="{79F433FB-8D5A-4959-809D-7787475D01DC}" type="presOf" srcId="{B5B501A2-9F94-4146-909E-FEB6E84DA82F}" destId="{E5FB1D12-55FD-4393-B51D-3CD7289A2C2C}" srcOrd="0" destOrd="0" presId="urn:microsoft.com/office/officeart/2005/8/layout/hierarchy2"/>
    <dgm:cxn modelId="{DB02DA9D-F4E0-4DDC-95AA-85C008C28141}" srcId="{859CB83E-4B30-47A4-98C5-6AF654BA1CA4}" destId="{65CABE32-7053-4F19-BC66-72D56A5F0264}" srcOrd="0" destOrd="0" parTransId="{E50D162C-E009-401B-86E5-105D69CD4817}" sibTransId="{31BBA946-50F1-4D6B-8ACA-935D6A1DF685}"/>
    <dgm:cxn modelId="{249C91D0-3F22-4B56-B245-CD3401B4CC9A}" srcId="{02DE3FBC-6ADC-408B-88F2-21F5DFFAD662}" destId="{B5B501A2-9F94-4146-909E-FEB6E84DA82F}" srcOrd="0" destOrd="0" parTransId="{3D152720-C188-471D-83EE-183A7D0944D7}" sibTransId="{A5A45FAC-B76D-434E-A6DA-5F4BF00D4FA2}"/>
    <dgm:cxn modelId="{C2AF036C-7ACE-43E1-86D8-7A55409F08FE}" type="presOf" srcId="{B8582C11-F442-449B-A970-3A612B399DCA}" destId="{6177721C-1E75-454E-AE8E-0405A3C7DB7E}" srcOrd="0" destOrd="0" presId="urn:microsoft.com/office/officeart/2005/8/layout/hierarchy2"/>
    <dgm:cxn modelId="{5897A73A-A6EE-42EC-B643-945D3E663D28}" type="presOf" srcId="{859CB83E-4B30-47A4-98C5-6AF654BA1CA4}" destId="{6D982A43-831A-4F37-8E8F-C104729E2A68}" srcOrd="0" destOrd="0" presId="urn:microsoft.com/office/officeart/2005/8/layout/hierarchy2"/>
    <dgm:cxn modelId="{323E8B63-9D9F-4A21-94B9-A74972DB7584}" type="presOf" srcId="{3B83D90B-A6FE-4C55-95BE-24D228A334B1}" destId="{7052E731-B37A-49C5-8EBC-2B8838FDB206}" srcOrd="0" destOrd="0" presId="urn:microsoft.com/office/officeart/2005/8/layout/hierarchy2"/>
    <dgm:cxn modelId="{A250C0B6-B005-403F-BF92-B8DE3F04DEB0}" type="presParOf" srcId="{3B908418-927A-48F7-B787-38249740A7CA}" destId="{B667211E-1B9A-469A-B3BD-2BFDF66F1521}" srcOrd="0" destOrd="0" presId="urn:microsoft.com/office/officeart/2005/8/layout/hierarchy2"/>
    <dgm:cxn modelId="{C88C5135-0710-42CB-B91F-3DD57FA258A7}" type="presParOf" srcId="{B667211E-1B9A-469A-B3BD-2BFDF66F1521}" destId="{A6949A49-ACAC-418E-A639-EED7629A3B1D}" srcOrd="0" destOrd="0" presId="urn:microsoft.com/office/officeart/2005/8/layout/hierarchy2"/>
    <dgm:cxn modelId="{A1FD29A9-476C-4D3D-8571-FF4EF5F377B4}" type="presParOf" srcId="{B667211E-1B9A-469A-B3BD-2BFDF66F1521}" destId="{4BFE91D6-0B92-4246-AF40-661068D7C9B8}" srcOrd="1" destOrd="0" presId="urn:microsoft.com/office/officeart/2005/8/layout/hierarchy2"/>
    <dgm:cxn modelId="{05747C85-8125-488D-A402-DB4EF65D3DB0}" type="presParOf" srcId="{4BFE91D6-0B92-4246-AF40-661068D7C9B8}" destId="{10DD97BD-7E78-403B-A76E-9B69262AD3CC}" srcOrd="0" destOrd="0" presId="urn:microsoft.com/office/officeart/2005/8/layout/hierarchy2"/>
    <dgm:cxn modelId="{D2994DD9-FA99-4D93-8210-A713DE60816E}" type="presParOf" srcId="{10DD97BD-7E78-403B-A76E-9B69262AD3CC}" destId="{F9F05E68-E768-4EDF-83A8-17C7DE8DA5F6}" srcOrd="0" destOrd="0" presId="urn:microsoft.com/office/officeart/2005/8/layout/hierarchy2"/>
    <dgm:cxn modelId="{93C6CBD0-3540-4D7C-9E70-C4AA418B3439}" type="presParOf" srcId="{4BFE91D6-0B92-4246-AF40-661068D7C9B8}" destId="{EABB7F3C-8D39-4B73-A27A-37A6E5C49BB6}" srcOrd="1" destOrd="0" presId="urn:microsoft.com/office/officeart/2005/8/layout/hierarchy2"/>
    <dgm:cxn modelId="{135223D0-DA22-4133-824C-37FC39E364BD}" type="presParOf" srcId="{EABB7F3C-8D39-4B73-A27A-37A6E5C49BB6}" destId="{E5FB1D12-55FD-4393-B51D-3CD7289A2C2C}" srcOrd="0" destOrd="0" presId="urn:microsoft.com/office/officeart/2005/8/layout/hierarchy2"/>
    <dgm:cxn modelId="{AEB1B963-83DE-4438-94C9-6A2259E1526C}" type="presParOf" srcId="{EABB7F3C-8D39-4B73-A27A-37A6E5C49BB6}" destId="{BBA8E8C4-65BC-4DCD-B4B7-CF074455FAF6}" srcOrd="1" destOrd="0" presId="urn:microsoft.com/office/officeart/2005/8/layout/hierarchy2"/>
    <dgm:cxn modelId="{151D69C5-97C9-46D5-9869-C70BE645FBCB}" type="presParOf" srcId="{BBA8E8C4-65BC-4DCD-B4B7-CF074455FAF6}" destId="{893CCDD0-47B0-42AB-9B23-87952AD6092D}" srcOrd="0" destOrd="0" presId="urn:microsoft.com/office/officeart/2005/8/layout/hierarchy2"/>
    <dgm:cxn modelId="{D6141574-94A4-4615-A594-6EAE5AEF1D42}" type="presParOf" srcId="{893CCDD0-47B0-42AB-9B23-87952AD6092D}" destId="{F168F081-DABF-44AA-B903-2CE782F4CCEB}" srcOrd="0" destOrd="0" presId="urn:microsoft.com/office/officeart/2005/8/layout/hierarchy2"/>
    <dgm:cxn modelId="{C7420974-6B70-4E15-9DFB-FBFF9B8FADF2}" type="presParOf" srcId="{BBA8E8C4-65BC-4DCD-B4B7-CF074455FAF6}" destId="{F600490E-B4FD-4E7B-9D05-638CFD015DF9}" srcOrd="1" destOrd="0" presId="urn:microsoft.com/office/officeart/2005/8/layout/hierarchy2"/>
    <dgm:cxn modelId="{6E3BC0AA-5169-41C1-BBC0-E31299D8A775}" type="presParOf" srcId="{F600490E-B4FD-4E7B-9D05-638CFD015DF9}" destId="{66247823-6A34-469C-A5C7-E2DEF563EFDF}" srcOrd="0" destOrd="0" presId="urn:microsoft.com/office/officeart/2005/8/layout/hierarchy2"/>
    <dgm:cxn modelId="{F2E0148F-A2D3-4956-AC05-C22CCB0E0D7F}" type="presParOf" srcId="{F600490E-B4FD-4E7B-9D05-638CFD015DF9}" destId="{2198AE50-339C-49CF-9D75-5010B16B204F}" srcOrd="1" destOrd="0" presId="urn:microsoft.com/office/officeart/2005/8/layout/hierarchy2"/>
    <dgm:cxn modelId="{8083D61C-7BF9-4AA4-8339-A91A7CA4E058}" type="presParOf" srcId="{3B908418-927A-48F7-B787-38249740A7CA}" destId="{ADCD44FA-F0AD-4C0E-A986-8DF99597DC5B}" srcOrd="1" destOrd="0" presId="urn:microsoft.com/office/officeart/2005/8/layout/hierarchy2"/>
    <dgm:cxn modelId="{32B5DFEE-E1E1-41BD-BD48-5782BFA5055A}" type="presParOf" srcId="{ADCD44FA-F0AD-4C0E-A986-8DF99597DC5B}" destId="{B6E77695-A190-4B13-8F8B-C066E291381E}" srcOrd="0" destOrd="0" presId="urn:microsoft.com/office/officeart/2005/8/layout/hierarchy2"/>
    <dgm:cxn modelId="{65F7C6FA-B65A-4D82-A2F8-F108CF323C8F}" type="presParOf" srcId="{ADCD44FA-F0AD-4C0E-A986-8DF99597DC5B}" destId="{C1AAA0E9-89BF-45BD-B0CF-29D31552B8D0}" srcOrd="1" destOrd="0" presId="urn:microsoft.com/office/officeart/2005/8/layout/hierarchy2"/>
    <dgm:cxn modelId="{C6854940-D334-4DD7-9CCC-3486210B51A4}" type="presParOf" srcId="{C1AAA0E9-89BF-45BD-B0CF-29D31552B8D0}" destId="{9B01B411-CCC6-46D2-9624-1E75EAEC1689}" srcOrd="0" destOrd="0" presId="urn:microsoft.com/office/officeart/2005/8/layout/hierarchy2"/>
    <dgm:cxn modelId="{C298BFA3-227A-4C81-BE1E-2109F0257804}" type="presParOf" srcId="{9B01B411-CCC6-46D2-9624-1E75EAEC1689}" destId="{925F9344-7FC3-4946-A217-ACB70A199369}" srcOrd="0" destOrd="0" presId="urn:microsoft.com/office/officeart/2005/8/layout/hierarchy2"/>
    <dgm:cxn modelId="{AA832575-26DE-44FF-A46A-77F6306F375E}" type="presParOf" srcId="{C1AAA0E9-89BF-45BD-B0CF-29D31552B8D0}" destId="{4A826339-9FCB-49F8-96B6-4A4B891BF962}" srcOrd="1" destOrd="0" presId="urn:microsoft.com/office/officeart/2005/8/layout/hierarchy2"/>
    <dgm:cxn modelId="{EE328303-BE56-4C5C-9212-6E3071D92FD4}" type="presParOf" srcId="{4A826339-9FCB-49F8-96B6-4A4B891BF962}" destId="{0D76B4B4-5119-4A54-AA76-29D2AE6B4EAA}" srcOrd="0" destOrd="0" presId="urn:microsoft.com/office/officeart/2005/8/layout/hierarchy2"/>
    <dgm:cxn modelId="{D7F7C8B9-2683-468F-B1E7-FD42DF1B7F67}" type="presParOf" srcId="{4A826339-9FCB-49F8-96B6-4A4B891BF962}" destId="{E163FF8E-ECDA-4CFE-AE9A-E4B7A0FA8F4A}" srcOrd="1" destOrd="0" presId="urn:microsoft.com/office/officeart/2005/8/layout/hierarchy2"/>
    <dgm:cxn modelId="{D24B8456-A9ED-43D6-8650-F5DE0F583C84}" type="presParOf" srcId="{E163FF8E-ECDA-4CFE-AE9A-E4B7A0FA8F4A}" destId="{F29B2D48-3F9E-4FF9-A60A-07A532429CAB}" srcOrd="0" destOrd="0" presId="urn:microsoft.com/office/officeart/2005/8/layout/hierarchy2"/>
    <dgm:cxn modelId="{87513A19-7621-41D0-BD37-BA729EC6A409}" type="presParOf" srcId="{F29B2D48-3F9E-4FF9-A60A-07A532429CAB}" destId="{B10C2FA4-2086-4669-B0C0-4F2DEF98FB1D}" srcOrd="0" destOrd="0" presId="urn:microsoft.com/office/officeart/2005/8/layout/hierarchy2"/>
    <dgm:cxn modelId="{1C2A7A2A-12C0-417C-A188-F00643334FFB}" type="presParOf" srcId="{E163FF8E-ECDA-4CFE-AE9A-E4B7A0FA8F4A}" destId="{6F345FEB-5960-47C4-9EE5-381112E6E8EA}" srcOrd="1" destOrd="0" presId="urn:microsoft.com/office/officeart/2005/8/layout/hierarchy2"/>
    <dgm:cxn modelId="{ED39BF39-AA10-4F7D-974C-B11D0C63E495}" type="presParOf" srcId="{6F345FEB-5960-47C4-9EE5-381112E6E8EA}" destId="{7199C6F8-42B4-40E3-BD23-3E040AE2C2DD}" srcOrd="0" destOrd="0" presId="urn:microsoft.com/office/officeart/2005/8/layout/hierarchy2"/>
    <dgm:cxn modelId="{F4DB94C7-7C74-4518-9A00-E749E425FBA5}" type="presParOf" srcId="{6F345FEB-5960-47C4-9EE5-381112E6E8EA}" destId="{31C497C5-95B9-4ED3-923E-5AC128AD7936}" srcOrd="1" destOrd="0" presId="urn:microsoft.com/office/officeart/2005/8/layout/hierarchy2"/>
    <dgm:cxn modelId="{228A3194-BF92-4AE0-BD82-4CEC2B1AA49C}" type="presParOf" srcId="{3B908418-927A-48F7-B787-38249740A7CA}" destId="{9A9FF80C-98F7-4CD8-AC81-4847DBCE26FF}" srcOrd="2" destOrd="0" presId="urn:microsoft.com/office/officeart/2005/8/layout/hierarchy2"/>
    <dgm:cxn modelId="{B483DB75-E3C4-4BB1-AC08-B31A1CBEE331}" type="presParOf" srcId="{9A9FF80C-98F7-4CD8-AC81-4847DBCE26FF}" destId="{8F3F2DA6-3978-42FB-AAA8-8797AB5361DE}" srcOrd="0" destOrd="0" presId="urn:microsoft.com/office/officeart/2005/8/layout/hierarchy2"/>
    <dgm:cxn modelId="{A496971A-3EBF-49EE-8782-58834C328CF7}" type="presParOf" srcId="{9A9FF80C-98F7-4CD8-AC81-4847DBCE26FF}" destId="{2B0050A1-48D9-463A-9ECF-3A51E114733A}" srcOrd="1" destOrd="0" presId="urn:microsoft.com/office/officeart/2005/8/layout/hierarchy2"/>
    <dgm:cxn modelId="{88348F2A-AD36-4ED6-8E36-D613130E66C7}" type="presParOf" srcId="{2B0050A1-48D9-463A-9ECF-3A51E114733A}" destId="{7052E731-B37A-49C5-8EBC-2B8838FDB206}" srcOrd="0" destOrd="0" presId="urn:microsoft.com/office/officeart/2005/8/layout/hierarchy2"/>
    <dgm:cxn modelId="{5CA9F685-11F6-4006-8F56-4843BF79DEC1}" type="presParOf" srcId="{7052E731-B37A-49C5-8EBC-2B8838FDB206}" destId="{68FED131-2F9D-4FCA-8A2C-3FFEF7E2F7EA}" srcOrd="0" destOrd="0" presId="urn:microsoft.com/office/officeart/2005/8/layout/hierarchy2"/>
    <dgm:cxn modelId="{A7A25674-8DB8-4421-90FA-862D784E1CCE}" type="presParOf" srcId="{2B0050A1-48D9-463A-9ECF-3A51E114733A}" destId="{1A45E32B-414F-461D-B633-11BB338EBC2B}" srcOrd="1" destOrd="0" presId="urn:microsoft.com/office/officeart/2005/8/layout/hierarchy2"/>
    <dgm:cxn modelId="{45D5EF38-D10C-42AA-B22A-7BD883F72143}" type="presParOf" srcId="{1A45E32B-414F-461D-B633-11BB338EBC2B}" destId="{AF4EE3F8-F80A-4D84-A3C8-B3F7A36BB395}" srcOrd="0" destOrd="0" presId="urn:microsoft.com/office/officeart/2005/8/layout/hierarchy2"/>
    <dgm:cxn modelId="{3B17118D-A9F2-4242-8B5B-15E5A8DE25DC}" type="presParOf" srcId="{1A45E32B-414F-461D-B633-11BB338EBC2B}" destId="{3001E550-01E3-46DC-B352-E8935CA16909}" srcOrd="1" destOrd="0" presId="urn:microsoft.com/office/officeart/2005/8/layout/hierarchy2"/>
    <dgm:cxn modelId="{AF874023-6AB7-4C9B-A78E-8C2474975339}" type="presParOf" srcId="{3001E550-01E3-46DC-B352-E8935CA16909}" destId="{AC7FF7C6-9889-4E32-B94B-44F37312C9EC}" srcOrd="0" destOrd="0" presId="urn:microsoft.com/office/officeart/2005/8/layout/hierarchy2"/>
    <dgm:cxn modelId="{B9862A95-BF3D-4388-80DF-C30E02D04174}" type="presParOf" srcId="{AC7FF7C6-9889-4E32-B94B-44F37312C9EC}" destId="{BDFAC458-CA64-4F71-B7C0-E50210C5C031}" srcOrd="0" destOrd="0" presId="urn:microsoft.com/office/officeart/2005/8/layout/hierarchy2"/>
    <dgm:cxn modelId="{2A3F95B5-7044-4E69-8B11-257DF4AAEE0A}" type="presParOf" srcId="{3001E550-01E3-46DC-B352-E8935CA16909}" destId="{4EA63A57-3B6B-44C8-8292-3A87E3B2BA75}" srcOrd="1" destOrd="0" presId="urn:microsoft.com/office/officeart/2005/8/layout/hierarchy2"/>
    <dgm:cxn modelId="{29BB51D7-9A7F-4D60-A33C-A498E1848972}" type="presParOf" srcId="{4EA63A57-3B6B-44C8-8292-3A87E3B2BA75}" destId="{6177721C-1E75-454E-AE8E-0405A3C7DB7E}" srcOrd="0" destOrd="0" presId="urn:microsoft.com/office/officeart/2005/8/layout/hierarchy2"/>
    <dgm:cxn modelId="{29049D44-951A-456B-B0CC-1A00B06ED288}" type="presParOf" srcId="{4EA63A57-3B6B-44C8-8292-3A87E3B2BA75}" destId="{EDC30476-FDB7-4318-B2F5-309EF97B14F7}" srcOrd="1" destOrd="0" presId="urn:microsoft.com/office/officeart/2005/8/layout/hierarchy2"/>
    <dgm:cxn modelId="{D6DFE2B1-28F8-41DB-839B-27E96814D313}" type="presParOf" srcId="{3B908418-927A-48F7-B787-38249740A7CA}" destId="{9D16AE9D-7C8A-4817-88DE-EFA6EDAC52C7}" srcOrd="3" destOrd="0" presId="urn:microsoft.com/office/officeart/2005/8/layout/hierarchy2"/>
    <dgm:cxn modelId="{5E21F7C9-88D8-4778-9ACE-57F40E9E2980}" type="presParOf" srcId="{9D16AE9D-7C8A-4817-88DE-EFA6EDAC52C7}" destId="{5D8C8238-3DF1-49C2-88E0-2087195EAA77}" srcOrd="0" destOrd="0" presId="urn:microsoft.com/office/officeart/2005/8/layout/hierarchy2"/>
    <dgm:cxn modelId="{B0BE0E9B-9DC3-4D55-B505-A1F10BC84796}" type="presParOf" srcId="{9D16AE9D-7C8A-4817-88DE-EFA6EDAC52C7}" destId="{C0492CDB-A87D-435F-95EC-70FA3C3AFE7C}" srcOrd="1" destOrd="0" presId="urn:microsoft.com/office/officeart/2005/8/layout/hierarchy2"/>
    <dgm:cxn modelId="{886CA1C0-9649-4536-93E1-CF4C4A863C35}" type="presParOf" srcId="{C0492CDB-A87D-435F-95EC-70FA3C3AFE7C}" destId="{0E97D056-6621-42F9-B034-9622553F0493}" srcOrd="0" destOrd="0" presId="urn:microsoft.com/office/officeart/2005/8/layout/hierarchy2"/>
    <dgm:cxn modelId="{FE5DC6CD-EF0C-4C8C-B937-A57F09763058}" type="presParOf" srcId="{0E97D056-6621-42F9-B034-9622553F0493}" destId="{C99389A9-4070-4BBF-B1EC-15E4F2DB7378}" srcOrd="0" destOrd="0" presId="urn:microsoft.com/office/officeart/2005/8/layout/hierarchy2"/>
    <dgm:cxn modelId="{50A5FF74-7E25-4B83-BF9B-3BC0884672CE}" type="presParOf" srcId="{C0492CDB-A87D-435F-95EC-70FA3C3AFE7C}" destId="{704C3891-ED79-4E1C-BA35-244DE8C8CF68}" srcOrd="1" destOrd="0" presId="urn:microsoft.com/office/officeart/2005/8/layout/hierarchy2"/>
    <dgm:cxn modelId="{174047B2-38F6-4327-B682-A591BB9D595F}" type="presParOf" srcId="{704C3891-ED79-4E1C-BA35-244DE8C8CF68}" destId="{6D982A43-831A-4F37-8E8F-C104729E2A68}" srcOrd="0" destOrd="0" presId="urn:microsoft.com/office/officeart/2005/8/layout/hierarchy2"/>
    <dgm:cxn modelId="{F374DBC0-F6DC-4E49-A9D9-BDDB4C233744}" type="presParOf" srcId="{704C3891-ED79-4E1C-BA35-244DE8C8CF68}" destId="{4F18DCF8-51FC-4EAD-8568-E616710548D4}" srcOrd="1" destOrd="0" presId="urn:microsoft.com/office/officeart/2005/8/layout/hierarchy2"/>
    <dgm:cxn modelId="{9E6D6A38-27F2-4AD8-950B-0BDB386B4969}" type="presParOf" srcId="{4F18DCF8-51FC-4EAD-8568-E616710548D4}" destId="{5B0C63EF-8FD7-481B-AA83-4B4AF58B503A}" srcOrd="0" destOrd="0" presId="urn:microsoft.com/office/officeart/2005/8/layout/hierarchy2"/>
    <dgm:cxn modelId="{155B67CC-4218-46EC-AC90-C1CFF8EEA00B}" type="presParOf" srcId="{5B0C63EF-8FD7-481B-AA83-4B4AF58B503A}" destId="{9AD4B8A8-9D62-499E-843B-60ACAE0A5DA9}" srcOrd="0" destOrd="0" presId="urn:microsoft.com/office/officeart/2005/8/layout/hierarchy2"/>
    <dgm:cxn modelId="{1E196EF1-2CD4-4C17-80BC-00C0A14049B1}" type="presParOf" srcId="{4F18DCF8-51FC-4EAD-8568-E616710548D4}" destId="{D51A30AB-64B4-460C-865A-A6C99B83883F}" srcOrd="1" destOrd="0" presId="urn:microsoft.com/office/officeart/2005/8/layout/hierarchy2"/>
    <dgm:cxn modelId="{55EADDB0-3596-4C47-8FAF-B7431735B153}" type="presParOf" srcId="{D51A30AB-64B4-460C-865A-A6C99B83883F}" destId="{9F816E5F-58DF-414E-AA55-8D1793BB5038}" srcOrd="0" destOrd="0" presId="urn:microsoft.com/office/officeart/2005/8/layout/hierarchy2"/>
    <dgm:cxn modelId="{577BBA08-4CE5-4571-9488-FE0E4F6DC77F}" type="presParOf" srcId="{D51A30AB-64B4-460C-865A-A6C99B83883F}" destId="{7A3E2601-AD46-4CDE-8F57-4EF28B17826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7129C7-4E68-43E0-9D9F-B71D44246B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EBE29D8E-378F-42A4-B5A1-F4707A223117}">
      <dgm:prSet custT="1"/>
      <dgm:spPr/>
      <dgm:t>
        <a:bodyPr/>
        <a:lstStyle/>
        <a:p>
          <a:pPr rtl="0"/>
          <a:r>
            <a:rPr lang="pt-BR" sz="1800" dirty="0" smtClean="0">
              <a:latin typeface="Times New Roman" pitchFamily="18" charset="0"/>
              <a:cs typeface="Times New Roman" pitchFamily="18" charset="0"/>
            </a:rPr>
            <a:t>Índice de Consistência: 0,05 &lt; 0,1 </a:t>
          </a:r>
          <a:endParaRPr lang="pt-BR" sz="1800" dirty="0">
            <a:latin typeface="Times New Roman" pitchFamily="18" charset="0"/>
            <a:cs typeface="Times New Roman" pitchFamily="18" charset="0"/>
          </a:endParaRPr>
        </a:p>
      </dgm:t>
    </dgm:pt>
    <dgm:pt modelId="{6B6B0ED1-282A-4151-BF02-59B66F92A3B9}" type="parTrans" cxnId="{35AD7012-BD7C-4EC2-802E-B11C54F27D6A}">
      <dgm:prSet/>
      <dgm:spPr/>
      <dgm:t>
        <a:bodyPr/>
        <a:lstStyle/>
        <a:p>
          <a:endParaRPr lang="pt-BR"/>
        </a:p>
      </dgm:t>
    </dgm:pt>
    <dgm:pt modelId="{EE36D454-3189-4121-8E0B-BC9B6B066389}" type="sibTrans" cxnId="{35AD7012-BD7C-4EC2-802E-B11C54F27D6A}">
      <dgm:prSet/>
      <dgm:spPr/>
      <dgm:t>
        <a:bodyPr/>
        <a:lstStyle/>
        <a:p>
          <a:endParaRPr lang="pt-BR"/>
        </a:p>
      </dgm:t>
    </dgm:pt>
    <dgm:pt modelId="{4ADEB4AC-EC33-42EA-83CD-54CCBB027451}" type="pres">
      <dgm:prSet presAssocID="{5B7129C7-4E68-43E0-9D9F-B71D44246BFB}" presName="linear" presStyleCnt="0">
        <dgm:presLayoutVars>
          <dgm:animLvl val="lvl"/>
          <dgm:resizeHandles val="exact"/>
        </dgm:presLayoutVars>
      </dgm:prSet>
      <dgm:spPr/>
    </dgm:pt>
    <dgm:pt modelId="{52A8DC80-2B00-4A2E-B145-D7DD497616C7}" type="pres">
      <dgm:prSet presAssocID="{EBE29D8E-378F-42A4-B5A1-F4707A223117}" presName="parentText" presStyleLbl="node1" presStyleIdx="0" presStyleCnt="1" custLinFactNeighborX="-971" custLinFactNeighborY="-7">
        <dgm:presLayoutVars>
          <dgm:chMax val="0"/>
          <dgm:bulletEnabled val="1"/>
        </dgm:presLayoutVars>
      </dgm:prSet>
      <dgm:spPr/>
    </dgm:pt>
  </dgm:ptLst>
  <dgm:cxnLst>
    <dgm:cxn modelId="{DE04CA6E-D4A7-4A2B-9925-D1E25780FDE0}" type="presOf" srcId="{5B7129C7-4E68-43E0-9D9F-B71D44246BFB}" destId="{4ADEB4AC-EC33-42EA-83CD-54CCBB027451}" srcOrd="0" destOrd="0" presId="urn:microsoft.com/office/officeart/2005/8/layout/vList2"/>
    <dgm:cxn modelId="{35AD7012-BD7C-4EC2-802E-B11C54F27D6A}" srcId="{5B7129C7-4E68-43E0-9D9F-B71D44246BFB}" destId="{EBE29D8E-378F-42A4-B5A1-F4707A223117}" srcOrd="0" destOrd="0" parTransId="{6B6B0ED1-282A-4151-BF02-59B66F92A3B9}" sibTransId="{EE36D454-3189-4121-8E0B-BC9B6B066389}"/>
    <dgm:cxn modelId="{C9726F93-B101-41A2-8C18-519803A014DA}" type="presOf" srcId="{EBE29D8E-378F-42A4-B5A1-F4707A223117}" destId="{52A8DC80-2B00-4A2E-B145-D7DD497616C7}" srcOrd="0" destOrd="0" presId="urn:microsoft.com/office/officeart/2005/8/layout/vList2"/>
    <dgm:cxn modelId="{F6826C02-F287-48B2-892D-F977C33D1FA0}" type="presParOf" srcId="{4ADEB4AC-EC33-42EA-83CD-54CCBB027451}" destId="{52A8DC80-2B00-4A2E-B145-D7DD497616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6DBF5A-D99A-4A3B-87D8-11EF341F8DC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0814240F-FF88-4885-B18F-82BC03BDFD48}">
      <dgm:prSet/>
      <dgm:spPr/>
      <dgm:t>
        <a:bodyPr/>
        <a:lstStyle/>
        <a:p>
          <a:pPr rtl="0"/>
          <a:r>
            <a:rPr lang="pt-BR" dirty="0" smtClean="0"/>
            <a:t>Sobreposição das matrizes</a:t>
          </a:r>
          <a:endParaRPr lang="pt-BR" dirty="0"/>
        </a:p>
      </dgm:t>
    </dgm:pt>
    <dgm:pt modelId="{F6CC088B-A601-4A74-B1BF-D7223DD394DC}" type="parTrans" cxnId="{ADA858BE-C4D7-4C1B-855C-C43C110CBFAA}">
      <dgm:prSet/>
      <dgm:spPr/>
      <dgm:t>
        <a:bodyPr/>
        <a:lstStyle/>
        <a:p>
          <a:endParaRPr lang="pt-BR"/>
        </a:p>
      </dgm:t>
    </dgm:pt>
    <dgm:pt modelId="{4603B76D-BBB7-4EC7-9A9F-A1D267053CF7}" type="sibTrans" cxnId="{ADA858BE-C4D7-4C1B-855C-C43C110CBFAA}">
      <dgm:prSet/>
      <dgm:spPr/>
      <dgm:t>
        <a:bodyPr/>
        <a:lstStyle/>
        <a:p>
          <a:endParaRPr lang="pt-BR"/>
        </a:p>
      </dgm:t>
    </dgm:pt>
    <dgm:pt modelId="{4F2AB3BD-0191-40A0-9116-95A8D9D9730D}">
      <dgm:prSet/>
      <dgm:spPr/>
      <dgm:t>
        <a:bodyPr/>
        <a:lstStyle/>
        <a:p>
          <a:pPr rtl="0"/>
          <a:r>
            <a:rPr lang="pt-BR" smtClean="0"/>
            <a:t>Fatiamento das Classes</a:t>
          </a:r>
          <a:endParaRPr lang="pt-BR"/>
        </a:p>
      </dgm:t>
    </dgm:pt>
    <dgm:pt modelId="{50CABA8F-C655-4FDA-98E6-2F6B7BA85EB2}" type="parTrans" cxnId="{E98344A1-2F76-45A4-9F7D-24265819C72F}">
      <dgm:prSet/>
      <dgm:spPr/>
      <dgm:t>
        <a:bodyPr/>
        <a:lstStyle/>
        <a:p>
          <a:endParaRPr lang="pt-BR"/>
        </a:p>
      </dgm:t>
    </dgm:pt>
    <dgm:pt modelId="{90240C5C-FDF2-424F-994A-8CEE2E7B8B9C}" type="sibTrans" cxnId="{E98344A1-2F76-45A4-9F7D-24265819C72F}">
      <dgm:prSet/>
      <dgm:spPr/>
      <dgm:t>
        <a:bodyPr/>
        <a:lstStyle/>
        <a:p>
          <a:endParaRPr lang="pt-BR"/>
        </a:p>
      </dgm:t>
    </dgm:pt>
    <dgm:pt modelId="{5C2783BB-A7AA-489C-8F0A-ACA8B4D851CE}" type="pres">
      <dgm:prSet presAssocID="{916DBF5A-D99A-4A3B-87D8-11EF341F8DC9}" presName="linearFlow" presStyleCnt="0">
        <dgm:presLayoutVars>
          <dgm:resizeHandles val="exact"/>
        </dgm:presLayoutVars>
      </dgm:prSet>
      <dgm:spPr/>
    </dgm:pt>
    <dgm:pt modelId="{C18EEB33-CA7C-4B51-8385-4569E7714E66}" type="pres">
      <dgm:prSet presAssocID="{0814240F-FF88-4885-B18F-82BC03BDFD48}" presName="node" presStyleLbl="node1" presStyleIdx="0" presStyleCnt="2">
        <dgm:presLayoutVars>
          <dgm:bulletEnabled val="1"/>
        </dgm:presLayoutVars>
      </dgm:prSet>
      <dgm:spPr/>
    </dgm:pt>
    <dgm:pt modelId="{64ECCED8-DDB2-44E2-A29F-13CBBDF80FCD}" type="pres">
      <dgm:prSet presAssocID="{4603B76D-BBB7-4EC7-9A9F-A1D267053CF7}" presName="sibTrans" presStyleLbl="sibTrans2D1" presStyleIdx="0" presStyleCnt="1"/>
      <dgm:spPr/>
    </dgm:pt>
    <dgm:pt modelId="{1266DDAB-F12F-4547-B3F7-D68694C1D6F8}" type="pres">
      <dgm:prSet presAssocID="{4603B76D-BBB7-4EC7-9A9F-A1D267053CF7}" presName="connectorText" presStyleLbl="sibTrans2D1" presStyleIdx="0" presStyleCnt="1"/>
      <dgm:spPr/>
    </dgm:pt>
    <dgm:pt modelId="{E99D8C2D-9719-4094-B980-E850C796C4B7}" type="pres">
      <dgm:prSet presAssocID="{4F2AB3BD-0191-40A0-9116-95A8D9D9730D}" presName="node" presStyleLbl="node1" presStyleIdx="1" presStyleCnt="2">
        <dgm:presLayoutVars>
          <dgm:bulletEnabled val="1"/>
        </dgm:presLayoutVars>
      </dgm:prSet>
      <dgm:spPr/>
    </dgm:pt>
  </dgm:ptLst>
  <dgm:cxnLst>
    <dgm:cxn modelId="{ADA858BE-C4D7-4C1B-855C-C43C110CBFAA}" srcId="{916DBF5A-D99A-4A3B-87D8-11EF341F8DC9}" destId="{0814240F-FF88-4885-B18F-82BC03BDFD48}" srcOrd="0" destOrd="0" parTransId="{F6CC088B-A601-4A74-B1BF-D7223DD394DC}" sibTransId="{4603B76D-BBB7-4EC7-9A9F-A1D267053CF7}"/>
    <dgm:cxn modelId="{722CF90E-D6F0-42AA-AF2C-0979F80CC0E8}" type="presOf" srcId="{0814240F-FF88-4885-B18F-82BC03BDFD48}" destId="{C18EEB33-CA7C-4B51-8385-4569E7714E66}" srcOrd="0" destOrd="0" presId="urn:microsoft.com/office/officeart/2005/8/layout/process2"/>
    <dgm:cxn modelId="{F377C1F0-25AF-41F9-8D95-F0C68039889E}" type="presOf" srcId="{4603B76D-BBB7-4EC7-9A9F-A1D267053CF7}" destId="{64ECCED8-DDB2-44E2-A29F-13CBBDF80FCD}" srcOrd="0" destOrd="0" presId="urn:microsoft.com/office/officeart/2005/8/layout/process2"/>
    <dgm:cxn modelId="{5BCD2926-78FE-4286-830F-143F5A3115E0}" type="presOf" srcId="{4603B76D-BBB7-4EC7-9A9F-A1D267053CF7}" destId="{1266DDAB-F12F-4547-B3F7-D68694C1D6F8}" srcOrd="1" destOrd="0" presId="urn:microsoft.com/office/officeart/2005/8/layout/process2"/>
    <dgm:cxn modelId="{E98344A1-2F76-45A4-9F7D-24265819C72F}" srcId="{916DBF5A-D99A-4A3B-87D8-11EF341F8DC9}" destId="{4F2AB3BD-0191-40A0-9116-95A8D9D9730D}" srcOrd="1" destOrd="0" parTransId="{50CABA8F-C655-4FDA-98E6-2F6B7BA85EB2}" sibTransId="{90240C5C-FDF2-424F-994A-8CEE2E7B8B9C}"/>
    <dgm:cxn modelId="{E8311AAD-4823-49BA-AA6D-F42FEA325BC6}" type="presOf" srcId="{4F2AB3BD-0191-40A0-9116-95A8D9D9730D}" destId="{E99D8C2D-9719-4094-B980-E850C796C4B7}" srcOrd="0" destOrd="0" presId="urn:microsoft.com/office/officeart/2005/8/layout/process2"/>
    <dgm:cxn modelId="{42B7D4CB-12BB-48C0-BF1E-757362A47757}" type="presOf" srcId="{916DBF5A-D99A-4A3B-87D8-11EF341F8DC9}" destId="{5C2783BB-A7AA-489C-8F0A-ACA8B4D851CE}" srcOrd="0" destOrd="0" presId="urn:microsoft.com/office/officeart/2005/8/layout/process2"/>
    <dgm:cxn modelId="{9041B3BA-2E74-4B81-94CA-86ABC6717788}" type="presParOf" srcId="{5C2783BB-A7AA-489C-8F0A-ACA8B4D851CE}" destId="{C18EEB33-CA7C-4B51-8385-4569E7714E66}" srcOrd="0" destOrd="0" presId="urn:microsoft.com/office/officeart/2005/8/layout/process2"/>
    <dgm:cxn modelId="{061AAAE2-2DCA-4660-AE82-260D98E407BA}" type="presParOf" srcId="{5C2783BB-A7AA-489C-8F0A-ACA8B4D851CE}" destId="{64ECCED8-DDB2-44E2-A29F-13CBBDF80FCD}" srcOrd="1" destOrd="0" presId="urn:microsoft.com/office/officeart/2005/8/layout/process2"/>
    <dgm:cxn modelId="{C7757B45-5C12-4113-898D-896670F58405}" type="presParOf" srcId="{64ECCED8-DDB2-44E2-A29F-13CBBDF80FCD}" destId="{1266DDAB-F12F-4547-B3F7-D68694C1D6F8}" srcOrd="0" destOrd="0" presId="urn:microsoft.com/office/officeart/2005/8/layout/process2"/>
    <dgm:cxn modelId="{1276801D-8913-4C18-BD49-40235B76A23C}" type="presParOf" srcId="{5C2783BB-A7AA-489C-8F0A-ACA8B4D851CE}" destId="{E99D8C2D-9719-4094-B980-E850C796C4B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DFF6E5-4195-480E-989A-249A6BCD76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0E581CC5-B74D-4971-BB0D-677D379076AF}">
      <dgm:prSet/>
      <dgm:spPr/>
      <dgm:t>
        <a:bodyPr/>
        <a:lstStyle/>
        <a:p>
          <a:pPr rtl="0"/>
          <a:r>
            <a:rPr lang="pt-BR" smtClean="0"/>
            <a:t>Obrigado!</a:t>
          </a:r>
          <a:endParaRPr lang="pt-BR"/>
        </a:p>
      </dgm:t>
    </dgm:pt>
    <dgm:pt modelId="{168ECE24-6FE0-4F33-8092-CCAB83790EB6}" type="parTrans" cxnId="{753BAC72-5A18-4486-AB4B-3DF02C8BB626}">
      <dgm:prSet/>
      <dgm:spPr/>
      <dgm:t>
        <a:bodyPr/>
        <a:lstStyle/>
        <a:p>
          <a:endParaRPr lang="pt-BR"/>
        </a:p>
      </dgm:t>
    </dgm:pt>
    <dgm:pt modelId="{FC64F675-015E-43A9-8100-84FAF7E496FA}" type="sibTrans" cxnId="{753BAC72-5A18-4486-AB4B-3DF02C8BB626}">
      <dgm:prSet/>
      <dgm:spPr/>
      <dgm:t>
        <a:bodyPr/>
        <a:lstStyle/>
        <a:p>
          <a:endParaRPr lang="pt-BR"/>
        </a:p>
      </dgm:t>
    </dgm:pt>
    <dgm:pt modelId="{E5D7FFDB-F4BA-45C0-B0F1-0812C2492365}" type="pres">
      <dgm:prSet presAssocID="{0DDFF6E5-4195-480E-989A-249A6BCD76C8}" presName="linear" presStyleCnt="0">
        <dgm:presLayoutVars>
          <dgm:animLvl val="lvl"/>
          <dgm:resizeHandles val="exact"/>
        </dgm:presLayoutVars>
      </dgm:prSet>
      <dgm:spPr/>
    </dgm:pt>
    <dgm:pt modelId="{8623AFB1-D81E-4A81-BBF3-5A28F6699405}" type="pres">
      <dgm:prSet presAssocID="{0E581CC5-B74D-4971-BB0D-677D379076A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53BAC72-5A18-4486-AB4B-3DF02C8BB626}" srcId="{0DDFF6E5-4195-480E-989A-249A6BCD76C8}" destId="{0E581CC5-B74D-4971-BB0D-677D379076AF}" srcOrd="0" destOrd="0" parTransId="{168ECE24-6FE0-4F33-8092-CCAB83790EB6}" sibTransId="{FC64F675-015E-43A9-8100-84FAF7E496FA}"/>
    <dgm:cxn modelId="{AED62DD0-7380-41B6-930A-270FA0F5F100}" type="presOf" srcId="{0DDFF6E5-4195-480E-989A-249A6BCD76C8}" destId="{E5D7FFDB-F4BA-45C0-B0F1-0812C2492365}" srcOrd="0" destOrd="0" presId="urn:microsoft.com/office/officeart/2005/8/layout/vList2"/>
    <dgm:cxn modelId="{ECC318DE-F520-4DAE-B027-7AF76177297B}" type="presOf" srcId="{0E581CC5-B74D-4971-BB0D-677D379076AF}" destId="{8623AFB1-D81E-4A81-BBF3-5A28F6699405}" srcOrd="0" destOrd="0" presId="urn:microsoft.com/office/officeart/2005/8/layout/vList2"/>
    <dgm:cxn modelId="{CA825474-9FED-4DA3-9CB1-8BEB9E49E59D}" type="presParOf" srcId="{E5D7FFDB-F4BA-45C0-B0F1-0812C2492365}" destId="{8623AFB1-D81E-4A81-BBF3-5A28F66994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390B9-00C7-433C-8B34-9E5F85E4A212}">
      <dsp:nvSpPr>
        <dsp:cNvPr id="0" name=""/>
        <dsp:cNvSpPr/>
      </dsp:nvSpPr>
      <dsp:spPr>
        <a:xfrm>
          <a:off x="2438399" y="2172"/>
          <a:ext cx="2743200" cy="10447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smtClean="0"/>
            <a:t>Introdução</a:t>
          </a:r>
          <a:endParaRPr lang="pt-BR" sz="2900" kern="1200"/>
        </a:p>
      </dsp:txBody>
      <dsp:txXfrm>
        <a:off x="2489398" y="53171"/>
        <a:ext cx="2641202" cy="942726"/>
      </dsp:txXfrm>
    </dsp:sp>
    <dsp:sp modelId="{8199E225-28D1-4FDD-9B46-A6602E31E817}">
      <dsp:nvSpPr>
        <dsp:cNvPr id="0" name=""/>
        <dsp:cNvSpPr/>
      </dsp:nvSpPr>
      <dsp:spPr>
        <a:xfrm>
          <a:off x="2438399" y="1099133"/>
          <a:ext cx="2743200" cy="10447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smtClean="0"/>
            <a:t>Material e Métodos</a:t>
          </a:r>
          <a:endParaRPr lang="pt-BR" sz="2900" kern="1200"/>
        </a:p>
      </dsp:txBody>
      <dsp:txXfrm>
        <a:off x="2489398" y="1150132"/>
        <a:ext cx="2641202" cy="942726"/>
      </dsp:txXfrm>
    </dsp:sp>
    <dsp:sp modelId="{9551922A-C588-477A-B7AB-250F97AE66B2}">
      <dsp:nvSpPr>
        <dsp:cNvPr id="0" name=""/>
        <dsp:cNvSpPr/>
      </dsp:nvSpPr>
      <dsp:spPr>
        <a:xfrm>
          <a:off x="2438399" y="2196094"/>
          <a:ext cx="2743200" cy="10447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smtClean="0"/>
            <a:t>Resultados e Discussão </a:t>
          </a:r>
          <a:endParaRPr lang="pt-BR" sz="2900" kern="1200"/>
        </a:p>
      </dsp:txBody>
      <dsp:txXfrm>
        <a:off x="2489398" y="2247093"/>
        <a:ext cx="2641202" cy="942726"/>
      </dsp:txXfrm>
    </dsp:sp>
    <dsp:sp modelId="{F6DB568F-7814-49D5-85B4-9DD669A6BB36}">
      <dsp:nvSpPr>
        <dsp:cNvPr id="0" name=""/>
        <dsp:cNvSpPr/>
      </dsp:nvSpPr>
      <dsp:spPr>
        <a:xfrm>
          <a:off x="2438399" y="3293055"/>
          <a:ext cx="2743200" cy="10447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smtClean="0"/>
            <a:t>Conclusão</a:t>
          </a:r>
          <a:endParaRPr lang="pt-BR" sz="2900" kern="1200"/>
        </a:p>
      </dsp:txBody>
      <dsp:txXfrm>
        <a:off x="2489398" y="3344054"/>
        <a:ext cx="2641202" cy="94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FEFB4-633B-452B-8254-7EE6615FC2B4}">
      <dsp:nvSpPr>
        <dsp:cNvPr id="0" name=""/>
        <dsp:cNvSpPr/>
      </dsp:nvSpPr>
      <dsp:spPr>
        <a:xfrm>
          <a:off x="0" y="66150"/>
          <a:ext cx="7620000" cy="1392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Influência do fogo sobre os ecossistemas tropicais: </a:t>
          </a:r>
          <a:endParaRPr lang="pt-BR" sz="3500" kern="1200" dirty="0"/>
        </a:p>
      </dsp:txBody>
      <dsp:txXfrm>
        <a:off x="67966" y="134116"/>
        <a:ext cx="7484068" cy="1256367"/>
      </dsp:txXfrm>
    </dsp:sp>
    <dsp:sp modelId="{D5587671-85F5-4C31-9D3E-5DB26090F37D}">
      <dsp:nvSpPr>
        <dsp:cNvPr id="0" name=""/>
        <dsp:cNvSpPr/>
      </dsp:nvSpPr>
      <dsp:spPr>
        <a:xfrm>
          <a:off x="0" y="1458450"/>
          <a:ext cx="76200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700" kern="1200" smtClean="0">
              <a:latin typeface="Times New Roman" pitchFamily="18" charset="0"/>
              <a:cs typeface="Times New Roman" pitchFamily="18" charset="0"/>
            </a:rPr>
            <a:t>causas e consequências;</a:t>
          </a:r>
          <a:endParaRPr lang="pt-BR" sz="2700" kern="1200">
            <a:latin typeface="Times New Roman" pitchFamily="18" charset="0"/>
            <a:cs typeface="Times New Roman" pitchFamily="18" charset="0"/>
          </a:endParaRPr>
        </a:p>
      </dsp:txBody>
      <dsp:txXfrm>
        <a:off x="0" y="1458450"/>
        <a:ext cx="7620000" cy="579600"/>
      </dsp:txXfrm>
    </dsp:sp>
    <dsp:sp modelId="{E3E48691-8645-4520-B1ED-2C306B2DC132}">
      <dsp:nvSpPr>
        <dsp:cNvPr id="0" name=""/>
        <dsp:cNvSpPr/>
      </dsp:nvSpPr>
      <dsp:spPr>
        <a:xfrm>
          <a:off x="0" y="1955435"/>
          <a:ext cx="7620000" cy="1392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Risco ao fogo:</a:t>
          </a:r>
          <a:endParaRPr lang="pt-BR" sz="3500" kern="1200" dirty="0"/>
        </a:p>
      </dsp:txBody>
      <dsp:txXfrm>
        <a:off x="67966" y="2023401"/>
        <a:ext cx="7484068" cy="1256367"/>
      </dsp:txXfrm>
    </dsp:sp>
    <dsp:sp modelId="{D67D9D6A-ACEA-4FA2-BB1B-D4D8AF77D97F}">
      <dsp:nvSpPr>
        <dsp:cNvPr id="0" name=""/>
        <dsp:cNvSpPr/>
      </dsp:nvSpPr>
      <dsp:spPr>
        <a:xfrm>
          <a:off x="0" y="3430350"/>
          <a:ext cx="7620000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700" kern="1200" dirty="0" smtClean="0"/>
            <a:t>ignição, propagação e extinção;</a:t>
          </a:r>
          <a:endParaRPr lang="pt-BR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700" kern="1200" dirty="0" smtClean="0"/>
            <a:t>ameaça + </a:t>
          </a:r>
          <a:r>
            <a:rPr lang="pt-BR" sz="2700" kern="1200" dirty="0" err="1" smtClean="0"/>
            <a:t>sucesptibilidade</a:t>
          </a:r>
          <a:r>
            <a:rPr lang="pt-BR" sz="2700" kern="1200" dirty="0" smtClean="0"/>
            <a:t> ao fogo (CHUVIECO et al, 2014);</a:t>
          </a:r>
          <a:endParaRPr lang="pt-BR" sz="2700" kern="1200" dirty="0"/>
        </a:p>
      </dsp:txBody>
      <dsp:txXfrm>
        <a:off x="0" y="3430350"/>
        <a:ext cx="7620000" cy="1304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34325-97E7-4EB4-B0CC-8AEC93282F6D}">
      <dsp:nvSpPr>
        <dsp:cNvPr id="0" name=""/>
        <dsp:cNvSpPr/>
      </dsp:nvSpPr>
      <dsp:spPr>
        <a:xfrm>
          <a:off x="930" y="1175956"/>
          <a:ext cx="2176611" cy="1088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smtClean="0">
              <a:latin typeface="Times New Roman" pitchFamily="18" charset="0"/>
              <a:cs typeface="Times New Roman" pitchFamily="18" charset="0"/>
            </a:rPr>
            <a:t>Ferramentas de Geoprocessamento + Técnicas de inferência geográficas:</a:t>
          </a:r>
          <a:endParaRPr lang="pt-BR" sz="1700" kern="1200">
            <a:latin typeface="Times New Roman" pitchFamily="18" charset="0"/>
            <a:cs typeface="Times New Roman" pitchFamily="18" charset="0"/>
          </a:endParaRPr>
        </a:p>
      </dsp:txBody>
      <dsp:txXfrm>
        <a:off x="32805" y="1207831"/>
        <a:ext cx="2112861" cy="1024555"/>
      </dsp:txXfrm>
    </dsp:sp>
    <dsp:sp modelId="{45437D35-EC58-44DB-83B7-B90A0346F8BC}">
      <dsp:nvSpPr>
        <dsp:cNvPr id="0" name=""/>
        <dsp:cNvSpPr/>
      </dsp:nvSpPr>
      <dsp:spPr>
        <a:xfrm>
          <a:off x="218591" y="2264261"/>
          <a:ext cx="217661" cy="816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229"/>
              </a:lnTo>
              <a:lnTo>
                <a:pt x="217661" y="816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6704F-6BCC-4EAC-AF89-5564C2C8C8F2}">
      <dsp:nvSpPr>
        <dsp:cNvPr id="0" name=""/>
        <dsp:cNvSpPr/>
      </dsp:nvSpPr>
      <dsp:spPr>
        <a:xfrm>
          <a:off x="436252" y="2536338"/>
          <a:ext cx="1741289" cy="1088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Times New Roman" pitchFamily="18" charset="0"/>
              <a:cs typeface="Times New Roman" pitchFamily="18" charset="0"/>
            </a:rPr>
            <a:t>Desenvolvimento de modelos preditivos como subsídio a políticas públicas;</a:t>
          </a:r>
          <a:endParaRPr lang="pt-BR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8127" y="2568213"/>
        <a:ext cx="1677539" cy="1024555"/>
      </dsp:txXfrm>
    </dsp:sp>
    <dsp:sp modelId="{37FDE4BF-CDFD-4B99-A868-C1952CC7F63E}">
      <dsp:nvSpPr>
        <dsp:cNvPr id="0" name=""/>
        <dsp:cNvSpPr/>
      </dsp:nvSpPr>
      <dsp:spPr>
        <a:xfrm>
          <a:off x="2721694" y="1175956"/>
          <a:ext cx="2176611" cy="1088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smtClean="0">
              <a:latin typeface="Times New Roman" pitchFamily="18" charset="0"/>
              <a:cs typeface="Times New Roman" pitchFamily="18" charset="0"/>
            </a:rPr>
            <a:t>Lógica Nebulosa - Zadeh (1965):</a:t>
          </a:r>
          <a:endParaRPr lang="pt-BR" sz="1700" kern="1200">
            <a:latin typeface="Times New Roman" pitchFamily="18" charset="0"/>
            <a:cs typeface="Times New Roman" pitchFamily="18" charset="0"/>
          </a:endParaRPr>
        </a:p>
      </dsp:txBody>
      <dsp:txXfrm>
        <a:off x="2753569" y="1207831"/>
        <a:ext cx="2112861" cy="1024555"/>
      </dsp:txXfrm>
    </dsp:sp>
    <dsp:sp modelId="{1F548B0E-E5D6-46B1-A4EE-E54AF028060A}">
      <dsp:nvSpPr>
        <dsp:cNvPr id="0" name=""/>
        <dsp:cNvSpPr/>
      </dsp:nvSpPr>
      <dsp:spPr>
        <a:xfrm>
          <a:off x="2939355" y="2264261"/>
          <a:ext cx="217661" cy="816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229"/>
              </a:lnTo>
              <a:lnTo>
                <a:pt x="217661" y="816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40DBF-CE78-4FB0-91FB-F5D313B5098D}">
      <dsp:nvSpPr>
        <dsp:cNvPr id="0" name=""/>
        <dsp:cNvSpPr/>
      </dsp:nvSpPr>
      <dsp:spPr>
        <a:xfrm>
          <a:off x="3157016" y="2536338"/>
          <a:ext cx="1741289" cy="1088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>
              <a:latin typeface="Times New Roman" pitchFamily="18" charset="0"/>
              <a:cs typeface="Times New Roman" pitchFamily="18" charset="0"/>
            </a:rPr>
            <a:t>Funções de pertinência (0-1)</a:t>
          </a:r>
          <a:endParaRPr lang="pt-BR" sz="1500" kern="1200">
            <a:latin typeface="Times New Roman" pitchFamily="18" charset="0"/>
            <a:cs typeface="Times New Roman" pitchFamily="18" charset="0"/>
          </a:endParaRPr>
        </a:p>
      </dsp:txBody>
      <dsp:txXfrm>
        <a:off x="3188891" y="2568213"/>
        <a:ext cx="1677539" cy="1024555"/>
      </dsp:txXfrm>
    </dsp:sp>
    <dsp:sp modelId="{73A9F815-ED16-4A60-985F-B2BF44B64CA4}">
      <dsp:nvSpPr>
        <dsp:cNvPr id="0" name=""/>
        <dsp:cNvSpPr/>
      </dsp:nvSpPr>
      <dsp:spPr>
        <a:xfrm>
          <a:off x="5442458" y="1175956"/>
          <a:ext cx="2176611" cy="1088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smtClean="0">
              <a:latin typeface="Times New Roman" pitchFamily="18" charset="0"/>
              <a:cs typeface="Times New Roman" pitchFamily="18" charset="0"/>
            </a:rPr>
            <a:t>Processo de Análise Hierárquica (AHP) - Saaty (1977):</a:t>
          </a:r>
          <a:endParaRPr lang="pt-BR" sz="1700" kern="1200">
            <a:latin typeface="Times New Roman" pitchFamily="18" charset="0"/>
            <a:cs typeface="Times New Roman" pitchFamily="18" charset="0"/>
          </a:endParaRPr>
        </a:p>
      </dsp:txBody>
      <dsp:txXfrm>
        <a:off x="5474333" y="1207831"/>
        <a:ext cx="2112861" cy="1024555"/>
      </dsp:txXfrm>
    </dsp:sp>
    <dsp:sp modelId="{07A55A11-BB5B-4F5C-9FD5-31D69DE9CD16}">
      <dsp:nvSpPr>
        <dsp:cNvPr id="0" name=""/>
        <dsp:cNvSpPr/>
      </dsp:nvSpPr>
      <dsp:spPr>
        <a:xfrm>
          <a:off x="5660119" y="2264261"/>
          <a:ext cx="217661" cy="816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229"/>
              </a:lnTo>
              <a:lnTo>
                <a:pt x="217661" y="816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287D0-3771-47EE-A66B-3330CE37891A}">
      <dsp:nvSpPr>
        <dsp:cNvPr id="0" name=""/>
        <dsp:cNvSpPr/>
      </dsp:nvSpPr>
      <dsp:spPr>
        <a:xfrm>
          <a:off x="5877780" y="2536338"/>
          <a:ext cx="1741289" cy="1088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>
              <a:latin typeface="Times New Roman" pitchFamily="18" charset="0"/>
              <a:cs typeface="Times New Roman" pitchFamily="18" charset="0"/>
            </a:rPr>
            <a:t>Diferentes graus de importância </a:t>
          </a:r>
          <a:endParaRPr lang="pt-BR" sz="1500" kern="1200">
            <a:latin typeface="Times New Roman" pitchFamily="18" charset="0"/>
            <a:cs typeface="Times New Roman" pitchFamily="18" charset="0"/>
          </a:endParaRPr>
        </a:p>
      </dsp:txBody>
      <dsp:txXfrm>
        <a:off x="5909655" y="2568213"/>
        <a:ext cx="1677539" cy="10245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49A49-ACAC-418E-A639-EED7629A3B1D}">
      <dsp:nvSpPr>
        <dsp:cNvPr id="0" name=""/>
        <dsp:cNvSpPr/>
      </dsp:nvSpPr>
      <dsp:spPr>
        <a:xfrm>
          <a:off x="4827" y="652291"/>
          <a:ext cx="2002722" cy="1001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Uso e cobertura:</a:t>
          </a:r>
          <a:endParaRPr lang="pt-BR" sz="1500" kern="1200"/>
        </a:p>
      </dsp:txBody>
      <dsp:txXfrm>
        <a:off x="34156" y="681620"/>
        <a:ext cx="1944064" cy="942703"/>
      </dsp:txXfrm>
    </dsp:sp>
    <dsp:sp modelId="{10DD97BD-7E78-403B-A76E-9B69262AD3CC}">
      <dsp:nvSpPr>
        <dsp:cNvPr id="0" name=""/>
        <dsp:cNvSpPr/>
      </dsp:nvSpPr>
      <dsp:spPr>
        <a:xfrm>
          <a:off x="2007549" y="1137327"/>
          <a:ext cx="801089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801089" y="15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388067" y="1132944"/>
        <a:ext cx="40054" cy="40054"/>
      </dsp:txXfrm>
    </dsp:sp>
    <dsp:sp modelId="{E5FB1D12-55FD-4393-B51D-3CD7289A2C2C}">
      <dsp:nvSpPr>
        <dsp:cNvPr id="0" name=""/>
        <dsp:cNvSpPr/>
      </dsp:nvSpPr>
      <dsp:spPr>
        <a:xfrm>
          <a:off x="2808638" y="652291"/>
          <a:ext cx="2002722" cy="1001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Ajustes e hierarquização</a:t>
          </a:r>
          <a:endParaRPr lang="pt-BR" sz="1500" kern="1200"/>
        </a:p>
      </dsp:txBody>
      <dsp:txXfrm>
        <a:off x="2837967" y="681620"/>
        <a:ext cx="1944064" cy="942703"/>
      </dsp:txXfrm>
    </dsp:sp>
    <dsp:sp modelId="{893CCDD0-47B0-42AB-9B23-87952AD6092D}">
      <dsp:nvSpPr>
        <dsp:cNvPr id="0" name=""/>
        <dsp:cNvSpPr/>
      </dsp:nvSpPr>
      <dsp:spPr>
        <a:xfrm>
          <a:off x="4811361" y="1137327"/>
          <a:ext cx="801089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801089" y="15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191878" y="1132944"/>
        <a:ext cx="40054" cy="40054"/>
      </dsp:txXfrm>
    </dsp:sp>
    <dsp:sp modelId="{66247823-6A34-469C-A5C7-E2DEF563EFDF}">
      <dsp:nvSpPr>
        <dsp:cNvPr id="0" name=""/>
        <dsp:cNvSpPr/>
      </dsp:nvSpPr>
      <dsp:spPr>
        <a:xfrm>
          <a:off x="5612450" y="652291"/>
          <a:ext cx="2002722" cy="1001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Aplicação da função de pertinência </a:t>
          </a:r>
          <a:r>
            <a:rPr lang="pt-BR" sz="1500" i="1" kern="1200" smtClean="0"/>
            <a:t>fuzzy </a:t>
          </a:r>
          <a:r>
            <a:rPr lang="pt-BR" sz="1500" kern="1200" smtClean="0"/>
            <a:t>(JUVANHOL, 2014)</a:t>
          </a:r>
          <a:endParaRPr lang="pt-BR" sz="1500" kern="1200"/>
        </a:p>
      </dsp:txBody>
      <dsp:txXfrm>
        <a:off x="5641779" y="681620"/>
        <a:ext cx="1944064" cy="942703"/>
      </dsp:txXfrm>
    </dsp:sp>
    <dsp:sp modelId="{B6E77695-A190-4B13-8F8B-C066E291381E}">
      <dsp:nvSpPr>
        <dsp:cNvPr id="0" name=""/>
        <dsp:cNvSpPr/>
      </dsp:nvSpPr>
      <dsp:spPr>
        <a:xfrm>
          <a:off x="4827" y="1803856"/>
          <a:ext cx="2002722" cy="1001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Declividade e exposição:</a:t>
          </a:r>
          <a:endParaRPr lang="pt-BR" sz="1500" kern="1200"/>
        </a:p>
      </dsp:txBody>
      <dsp:txXfrm>
        <a:off x="34156" y="1833185"/>
        <a:ext cx="1944064" cy="942703"/>
      </dsp:txXfrm>
    </dsp:sp>
    <dsp:sp modelId="{9B01B411-CCC6-46D2-9624-1E75EAEC1689}">
      <dsp:nvSpPr>
        <dsp:cNvPr id="0" name=""/>
        <dsp:cNvSpPr/>
      </dsp:nvSpPr>
      <dsp:spPr>
        <a:xfrm>
          <a:off x="2007549" y="2288892"/>
          <a:ext cx="801089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801089" y="15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388067" y="2284510"/>
        <a:ext cx="40054" cy="40054"/>
      </dsp:txXfrm>
    </dsp:sp>
    <dsp:sp modelId="{0D76B4B4-5119-4A54-AA76-29D2AE6B4EAA}">
      <dsp:nvSpPr>
        <dsp:cNvPr id="0" name=""/>
        <dsp:cNvSpPr/>
      </dsp:nvSpPr>
      <dsp:spPr>
        <a:xfrm>
          <a:off x="2808638" y="1803856"/>
          <a:ext cx="2002722" cy="1001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Hierarquização das classes</a:t>
          </a:r>
          <a:endParaRPr lang="pt-BR" sz="1500" kern="1200"/>
        </a:p>
      </dsp:txBody>
      <dsp:txXfrm>
        <a:off x="2837967" y="1833185"/>
        <a:ext cx="1944064" cy="942703"/>
      </dsp:txXfrm>
    </dsp:sp>
    <dsp:sp modelId="{F29B2D48-3F9E-4FF9-A60A-07A532429CAB}">
      <dsp:nvSpPr>
        <dsp:cNvPr id="0" name=""/>
        <dsp:cNvSpPr/>
      </dsp:nvSpPr>
      <dsp:spPr>
        <a:xfrm>
          <a:off x="4811361" y="2288892"/>
          <a:ext cx="801089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801089" y="15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191878" y="2284510"/>
        <a:ext cx="40054" cy="40054"/>
      </dsp:txXfrm>
    </dsp:sp>
    <dsp:sp modelId="{7199C6F8-42B4-40E3-BD23-3E040AE2C2DD}">
      <dsp:nvSpPr>
        <dsp:cNvPr id="0" name=""/>
        <dsp:cNvSpPr/>
      </dsp:nvSpPr>
      <dsp:spPr>
        <a:xfrm>
          <a:off x="5612450" y="1803856"/>
          <a:ext cx="2002722" cy="1001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Aplicação da função de pertinência </a:t>
          </a:r>
          <a:r>
            <a:rPr lang="pt-BR" sz="1500" i="1" kern="1200" smtClean="0"/>
            <a:t>fuzzy </a:t>
          </a:r>
          <a:r>
            <a:rPr lang="pt-BR" sz="1500" kern="1200" smtClean="0"/>
            <a:t>(SILVEIRA; VETTORAZZI; VALENTE, 2008)</a:t>
          </a:r>
          <a:endParaRPr lang="pt-BR" sz="1500" kern="1200"/>
        </a:p>
      </dsp:txBody>
      <dsp:txXfrm>
        <a:off x="5641779" y="1833185"/>
        <a:ext cx="1944064" cy="942703"/>
      </dsp:txXfrm>
    </dsp:sp>
    <dsp:sp modelId="{8F3F2DA6-3978-42FB-AAA8-8797AB5361DE}">
      <dsp:nvSpPr>
        <dsp:cNvPr id="0" name=""/>
        <dsp:cNvSpPr/>
      </dsp:nvSpPr>
      <dsp:spPr>
        <a:xfrm>
          <a:off x="4827" y="2955422"/>
          <a:ext cx="2002722" cy="1001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Precipitação:</a:t>
          </a:r>
          <a:endParaRPr lang="pt-BR" sz="1500" kern="1200"/>
        </a:p>
      </dsp:txBody>
      <dsp:txXfrm>
        <a:off x="34156" y="2984751"/>
        <a:ext cx="1944064" cy="942703"/>
      </dsp:txXfrm>
    </dsp:sp>
    <dsp:sp modelId="{7052E731-B37A-49C5-8EBC-2B8838FDB206}">
      <dsp:nvSpPr>
        <dsp:cNvPr id="0" name=""/>
        <dsp:cNvSpPr/>
      </dsp:nvSpPr>
      <dsp:spPr>
        <a:xfrm>
          <a:off x="2007549" y="3440458"/>
          <a:ext cx="801089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801089" y="15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388067" y="3436075"/>
        <a:ext cx="40054" cy="40054"/>
      </dsp:txXfrm>
    </dsp:sp>
    <dsp:sp modelId="{AF4EE3F8-F80A-4D84-A3C8-B3F7A36BB395}">
      <dsp:nvSpPr>
        <dsp:cNvPr id="0" name=""/>
        <dsp:cNvSpPr/>
      </dsp:nvSpPr>
      <dsp:spPr>
        <a:xfrm>
          <a:off x="2808638" y="2955422"/>
          <a:ext cx="2002722" cy="1001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Reamostragem – relação de vizinhança bilinear (HAQUE et al., 2013)</a:t>
          </a:r>
          <a:endParaRPr lang="pt-BR" sz="1500" kern="1200"/>
        </a:p>
      </dsp:txBody>
      <dsp:txXfrm>
        <a:off x="2837967" y="2984751"/>
        <a:ext cx="1944064" cy="942703"/>
      </dsp:txXfrm>
    </dsp:sp>
    <dsp:sp modelId="{AC7FF7C6-9889-4E32-B94B-44F37312C9EC}">
      <dsp:nvSpPr>
        <dsp:cNvPr id="0" name=""/>
        <dsp:cNvSpPr/>
      </dsp:nvSpPr>
      <dsp:spPr>
        <a:xfrm>
          <a:off x="4811361" y="3440458"/>
          <a:ext cx="801089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801089" y="15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191878" y="3436075"/>
        <a:ext cx="40054" cy="40054"/>
      </dsp:txXfrm>
    </dsp:sp>
    <dsp:sp modelId="{6177721C-1E75-454E-AE8E-0405A3C7DB7E}">
      <dsp:nvSpPr>
        <dsp:cNvPr id="0" name=""/>
        <dsp:cNvSpPr/>
      </dsp:nvSpPr>
      <dsp:spPr>
        <a:xfrm>
          <a:off x="5612450" y="2955422"/>
          <a:ext cx="2002722" cy="1001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Aplicação da função de pertinência </a:t>
          </a:r>
          <a:r>
            <a:rPr lang="pt-BR" sz="1500" i="1" kern="1200" smtClean="0"/>
            <a:t>fuzzy </a:t>
          </a:r>
          <a:r>
            <a:rPr lang="pt-BR" sz="1500" kern="1200" smtClean="0"/>
            <a:t>(SILVEIRA; VETTORAZZI; VALENTE, 2008)</a:t>
          </a:r>
          <a:endParaRPr lang="pt-BR" sz="1500" kern="1200"/>
        </a:p>
      </dsp:txBody>
      <dsp:txXfrm>
        <a:off x="5641779" y="2984751"/>
        <a:ext cx="1944064" cy="942703"/>
      </dsp:txXfrm>
    </dsp:sp>
    <dsp:sp modelId="{5D8C8238-3DF1-49C2-88E0-2087195EAA77}">
      <dsp:nvSpPr>
        <dsp:cNvPr id="0" name=""/>
        <dsp:cNvSpPr/>
      </dsp:nvSpPr>
      <dsp:spPr>
        <a:xfrm>
          <a:off x="4827" y="4106987"/>
          <a:ext cx="2002722" cy="1001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Edificações, Vias e Hidrografia</a:t>
          </a:r>
          <a:endParaRPr lang="pt-BR" sz="1500" kern="1200" dirty="0"/>
        </a:p>
      </dsp:txBody>
      <dsp:txXfrm>
        <a:off x="34156" y="4136316"/>
        <a:ext cx="1944064" cy="942703"/>
      </dsp:txXfrm>
    </dsp:sp>
    <dsp:sp modelId="{0E97D056-6621-42F9-B034-9622553F0493}">
      <dsp:nvSpPr>
        <dsp:cNvPr id="0" name=""/>
        <dsp:cNvSpPr/>
      </dsp:nvSpPr>
      <dsp:spPr>
        <a:xfrm>
          <a:off x="2007549" y="4592023"/>
          <a:ext cx="801089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801089" y="15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388067" y="4587640"/>
        <a:ext cx="40054" cy="40054"/>
      </dsp:txXfrm>
    </dsp:sp>
    <dsp:sp modelId="{6D982A43-831A-4F37-8E8F-C104729E2A68}">
      <dsp:nvSpPr>
        <dsp:cNvPr id="0" name=""/>
        <dsp:cNvSpPr/>
      </dsp:nvSpPr>
      <dsp:spPr>
        <a:xfrm>
          <a:off x="2808638" y="4106987"/>
          <a:ext cx="2002722" cy="1001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Mapa de distância euclidiana</a:t>
          </a:r>
          <a:endParaRPr lang="pt-BR" sz="1500" kern="1200"/>
        </a:p>
      </dsp:txBody>
      <dsp:txXfrm>
        <a:off x="2837967" y="4136316"/>
        <a:ext cx="1944064" cy="942703"/>
      </dsp:txXfrm>
    </dsp:sp>
    <dsp:sp modelId="{5B0C63EF-8FD7-481B-AA83-4B4AF58B503A}">
      <dsp:nvSpPr>
        <dsp:cNvPr id="0" name=""/>
        <dsp:cNvSpPr/>
      </dsp:nvSpPr>
      <dsp:spPr>
        <a:xfrm>
          <a:off x="4811361" y="4592023"/>
          <a:ext cx="801089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801089" y="15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191878" y="4587640"/>
        <a:ext cx="40054" cy="40054"/>
      </dsp:txXfrm>
    </dsp:sp>
    <dsp:sp modelId="{9F816E5F-58DF-414E-AA55-8D1793BB5038}">
      <dsp:nvSpPr>
        <dsp:cNvPr id="0" name=""/>
        <dsp:cNvSpPr/>
      </dsp:nvSpPr>
      <dsp:spPr>
        <a:xfrm>
          <a:off x="5612450" y="4106987"/>
          <a:ext cx="2002722" cy="1001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Aplicação da função de pertinência </a:t>
          </a:r>
          <a:r>
            <a:rPr lang="pt-BR" sz="1500" i="1" kern="1200" dirty="0" err="1" smtClean="0"/>
            <a:t>fuzzy</a:t>
          </a:r>
          <a:r>
            <a:rPr lang="pt-BR" sz="1500" i="1" kern="1200" dirty="0" smtClean="0"/>
            <a:t> </a:t>
          </a:r>
          <a:r>
            <a:rPr lang="pt-BR" sz="1500" kern="1200" dirty="0" smtClean="0"/>
            <a:t>(SILVEIRA; VETTORAZZI; VALENTE, 2008)</a:t>
          </a:r>
          <a:endParaRPr lang="pt-BR" sz="1500" kern="1200" dirty="0"/>
        </a:p>
      </dsp:txBody>
      <dsp:txXfrm>
        <a:off x="5641779" y="4136316"/>
        <a:ext cx="1944064" cy="9427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8DC80-2B00-4A2E-B145-D7DD497616C7}">
      <dsp:nvSpPr>
        <dsp:cNvPr id="0" name=""/>
        <dsp:cNvSpPr/>
      </dsp:nvSpPr>
      <dsp:spPr>
        <a:xfrm>
          <a:off x="0" y="159"/>
          <a:ext cx="7416824" cy="368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Times New Roman" pitchFamily="18" charset="0"/>
              <a:cs typeface="Times New Roman" pitchFamily="18" charset="0"/>
            </a:rPr>
            <a:t>Índice de Consistência: 0,05 &lt; 0,1 </a:t>
          </a:r>
          <a:endParaRPr lang="pt-B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11" y="18170"/>
        <a:ext cx="7380802" cy="3329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EEB33-CA7C-4B51-8385-4569E7714E66}">
      <dsp:nvSpPr>
        <dsp:cNvPr id="0" name=""/>
        <dsp:cNvSpPr/>
      </dsp:nvSpPr>
      <dsp:spPr>
        <a:xfrm>
          <a:off x="1597371" y="325"/>
          <a:ext cx="1917824" cy="1065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Sobreposição das matrizes</a:t>
          </a:r>
          <a:endParaRPr lang="pt-BR" sz="2400" kern="1200" dirty="0"/>
        </a:p>
      </dsp:txBody>
      <dsp:txXfrm>
        <a:off x="1628577" y="31531"/>
        <a:ext cx="1855412" cy="1003046"/>
      </dsp:txXfrm>
    </dsp:sp>
    <dsp:sp modelId="{64ECCED8-DDB2-44E2-A29F-13CBBDF80FCD}">
      <dsp:nvSpPr>
        <dsp:cNvPr id="0" name=""/>
        <dsp:cNvSpPr/>
      </dsp:nvSpPr>
      <dsp:spPr>
        <a:xfrm rot="5400000">
          <a:off x="2356510" y="1092419"/>
          <a:ext cx="399546" cy="479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-5400000">
        <a:off x="2412446" y="1132374"/>
        <a:ext cx="287674" cy="279682"/>
      </dsp:txXfrm>
    </dsp:sp>
    <dsp:sp modelId="{E99D8C2D-9719-4094-B980-E850C796C4B7}">
      <dsp:nvSpPr>
        <dsp:cNvPr id="0" name=""/>
        <dsp:cNvSpPr/>
      </dsp:nvSpPr>
      <dsp:spPr>
        <a:xfrm>
          <a:off x="1597371" y="1598512"/>
          <a:ext cx="1917824" cy="1065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/>
            <a:t>Fatiamento das Classes</a:t>
          </a:r>
          <a:endParaRPr lang="pt-BR" sz="2400" kern="1200"/>
        </a:p>
      </dsp:txBody>
      <dsp:txXfrm>
        <a:off x="1628577" y="1629718"/>
        <a:ext cx="1855412" cy="10030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3AFB1-D81E-4A81-BBF3-5A28F6699405}">
      <dsp:nvSpPr>
        <dsp:cNvPr id="0" name=""/>
        <dsp:cNvSpPr/>
      </dsp:nvSpPr>
      <dsp:spPr>
        <a:xfrm>
          <a:off x="0" y="2110543"/>
          <a:ext cx="76200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smtClean="0"/>
            <a:t>Obrigado!</a:t>
          </a:r>
          <a:endParaRPr lang="pt-BR" sz="6500" kern="1200"/>
        </a:p>
      </dsp:txBody>
      <dsp:txXfrm>
        <a:off x="76105" y="2186648"/>
        <a:ext cx="7467790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88AC-21C4-4E0C-861A-18AE23ADB222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F935-553D-4646-94CB-9145204ED0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88AC-21C4-4E0C-861A-18AE23ADB222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F935-553D-4646-94CB-9145204ED0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88AC-21C4-4E0C-861A-18AE23ADB222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F935-553D-4646-94CB-9145204ED0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88AC-21C4-4E0C-861A-18AE23ADB222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F935-553D-4646-94CB-9145204ED0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88AC-21C4-4E0C-861A-18AE23ADB222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F935-553D-4646-94CB-9145204ED0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88AC-21C4-4E0C-861A-18AE23ADB222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F935-553D-4646-94CB-9145204ED0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88AC-21C4-4E0C-861A-18AE23ADB222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F935-553D-4646-94CB-9145204ED0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88AC-21C4-4E0C-861A-18AE23ADB222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F935-553D-4646-94CB-9145204ED0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88AC-21C4-4E0C-861A-18AE23ADB222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F935-553D-4646-94CB-9145204ED0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88AC-21C4-4E0C-861A-18AE23ADB222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F935-553D-4646-94CB-9145204ED0B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88AC-21C4-4E0C-861A-18AE23ADB222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53F935-553D-4646-94CB-9145204ED0B6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A53F935-553D-4646-94CB-9145204ED0B6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E1088AC-21C4-4E0C-861A-18AE23ADB222}" type="datetimeFigureOut">
              <a:rPr lang="pt-BR" smtClean="0"/>
              <a:t>10/06/2018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81064"/>
            <a:ext cx="7543800" cy="1812032"/>
          </a:xfrm>
        </p:spPr>
        <p:txBody>
          <a:bodyPr/>
          <a:lstStyle/>
          <a:p>
            <a:pPr algn="ctr"/>
            <a:r>
              <a:rPr lang="pt-BR" sz="3600" dirty="0"/>
              <a:t>ZONEAMENTO DE ÁREAS </a:t>
            </a:r>
            <a:r>
              <a:rPr lang="pt-BR" sz="3600" dirty="0" smtClean="0"/>
              <a:t>DE </a:t>
            </a:r>
            <a:r>
              <a:rPr lang="pt-BR" sz="3600" dirty="0"/>
              <a:t>RISCO A AÇÃO DO FOGO NO PARQUE ESTADUAL DE CAMPOS DO JORDÃO - SP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Igor José </a:t>
            </a:r>
            <a:r>
              <a:rPr lang="pt-BR" dirty="0" err="1" smtClean="0"/>
              <a:t>Malfetoni</a:t>
            </a:r>
            <a:r>
              <a:rPr lang="pt-BR" dirty="0" smtClean="0"/>
              <a:t> Ferreira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06" y="271387"/>
            <a:ext cx="2950026" cy="9608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01584" y="1844824"/>
            <a:ext cx="465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Introdução ao Geoprocessamento - SER 300</a:t>
            </a:r>
            <a:endParaRPr lang="pt-BR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43808" y="5856905"/>
            <a:ext cx="2342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São José dos Campos</a:t>
            </a:r>
          </a:p>
          <a:p>
            <a:pPr algn="ctr"/>
            <a:r>
              <a:rPr lang="pt-BR" dirty="0" smtClean="0"/>
              <a:t>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32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9"/>
          <a:stretch/>
        </p:blipFill>
        <p:spPr bwMode="auto">
          <a:xfrm>
            <a:off x="731709" y="4591424"/>
            <a:ext cx="6792619" cy="135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7504" y="4293096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/>
              <a:t>Tabela </a:t>
            </a:r>
            <a:r>
              <a:rPr lang="pt-BR" sz="1500" dirty="0" smtClean="0"/>
              <a:t>3 </a:t>
            </a:r>
            <a:r>
              <a:rPr lang="pt-BR" sz="1500" dirty="0"/>
              <a:t>- Fatiamento das classes de risco ao fogo.</a:t>
            </a:r>
            <a:endParaRPr lang="pt-BR" sz="1500" b="1" dirty="0"/>
          </a:p>
          <a:p>
            <a:pPr algn="ctr"/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1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4079534"/>
              </p:ext>
            </p:extLst>
          </p:nvPr>
        </p:nvGraphicFramePr>
        <p:xfrm>
          <a:off x="1619672" y="764704"/>
          <a:ext cx="511256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03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>
                <a:latin typeface="Times New Roman" pitchFamily="18" charset="0"/>
                <a:cs typeface="Times New Roman" pitchFamily="18" charset="0"/>
              </a:rPr>
              <a:t>Resultados e Discussão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D:\Trabalho_Geopro_FINAL\ProducaoCartografica\Cartas\Classes de risco ao fogo e foco de calor.t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28" y="1484785"/>
            <a:ext cx="6223315" cy="45128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1907704" y="597134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Figura </a:t>
            </a:r>
            <a:r>
              <a:rPr lang="pt-BR" sz="1600" dirty="0"/>
              <a:t>3 - Zoneamento de áreas de riscos a ação do fogo no Parque Estadual de Campos Jordão – </a:t>
            </a:r>
            <a:r>
              <a:rPr lang="pt-BR" sz="1600" dirty="0" smtClean="0"/>
              <a:t>SP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0826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Classes de risco x Vias e Edificações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Trabalho_Geopro_FINAL\ProducaoCartografica\Cartas\Vias e edificacoes.t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3"/>
          <a:stretch/>
        </p:blipFill>
        <p:spPr bwMode="auto">
          <a:xfrm>
            <a:off x="2339753" y="1631656"/>
            <a:ext cx="5981288" cy="44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99792" y="6078187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 smtClean="0"/>
              <a:t> </a:t>
            </a:r>
            <a:r>
              <a:rPr lang="pt-BR" sz="1600" dirty="0"/>
              <a:t>Figura </a:t>
            </a:r>
            <a:r>
              <a:rPr lang="pt-BR" sz="1600" dirty="0" smtClean="0"/>
              <a:t>4 – Classes de risco e proximidade com vias e edificações</a:t>
            </a:r>
            <a:endParaRPr lang="pt-BR" sz="1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2161887"/>
            <a:ext cx="22322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Distância </a:t>
            </a:r>
            <a:r>
              <a:rPr lang="pt-BR" dirty="0"/>
              <a:t>média às vias de 0,20 km </a:t>
            </a:r>
            <a:r>
              <a:rPr lang="pt-BR" dirty="0" smtClean="0"/>
              <a:t>(Muito Alto) e </a:t>
            </a:r>
            <a:r>
              <a:rPr lang="pt-BR" dirty="0"/>
              <a:t>0,34 </a:t>
            </a:r>
            <a:r>
              <a:rPr lang="pt-BR" dirty="0" smtClean="0"/>
              <a:t>km (Alto)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r>
              <a:rPr lang="pt-BR" dirty="0" smtClean="0"/>
              <a:t>Distância </a:t>
            </a:r>
            <a:r>
              <a:rPr lang="pt-BR" dirty="0"/>
              <a:t>média às edificações cerca de 0,68 km </a:t>
            </a:r>
            <a:r>
              <a:rPr lang="pt-BR" dirty="0" smtClean="0"/>
              <a:t>(Muito alto) e 1,41 km (Alto)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5576" y="119675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Principais causas de incêndios florestais em </a:t>
            </a:r>
            <a:r>
              <a:rPr lang="pt-BR" dirty="0" err="1" smtClean="0"/>
              <a:t>UC’s</a:t>
            </a:r>
            <a:r>
              <a:rPr lang="pt-BR" dirty="0" smtClean="0"/>
              <a:t> (MEDEIROS; FIEDLE, 2004)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79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90066"/>
          </a:xfrm>
        </p:spPr>
        <p:txBody>
          <a:bodyPr/>
          <a:lstStyle/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Riscos x Uso e Cobertura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681857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83568" y="5805264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 smtClean="0"/>
              <a:t> </a:t>
            </a:r>
            <a:r>
              <a:rPr lang="pt-BR" sz="1600" dirty="0"/>
              <a:t>Figura </a:t>
            </a:r>
            <a:r>
              <a:rPr lang="pt-BR" sz="1600" dirty="0" smtClean="0"/>
              <a:t>5 – Proporção </a:t>
            </a:r>
            <a:r>
              <a:rPr lang="pt-BR" sz="1600" dirty="0"/>
              <a:t>de cada classe de uso aderida as classe de risco ao fogo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3568" y="119675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Pastagem: risco Alto (34,7%) e Muito Alto (48,6%)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Campos de altitude: risco Alto (51,1%);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Floresta: risco Moderado (60%)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22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Incertezas: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Variáveis;</a:t>
            </a:r>
          </a:p>
          <a:p>
            <a:pPr lvl="1"/>
            <a:r>
              <a:rPr lang="pt-BR" dirty="0" smtClean="0"/>
              <a:t>Escalas;</a:t>
            </a:r>
          </a:p>
          <a:p>
            <a:r>
              <a:rPr lang="pt-BR" dirty="0" smtClean="0"/>
              <a:t>Subjetividade da técnica AHP;</a:t>
            </a:r>
          </a:p>
          <a:p>
            <a:endParaRPr lang="pt-BR" dirty="0" smtClean="0"/>
          </a:p>
          <a:p>
            <a:r>
              <a:rPr lang="pt-BR" dirty="0" smtClean="0"/>
              <a:t>O cruzamento </a:t>
            </a:r>
            <a:r>
              <a:rPr lang="pt-BR" dirty="0"/>
              <a:t>de dados coletados remotamente com dados de campo é essencial para o estabelecimento e validação de incertezas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91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Utilização de ferramentas de geoprocessamento permitiu a avaliação e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zoneamento de áreas com maior potencialidade ao risco do fogo no Parque Estadual de Campos do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Jordão – SP;</a:t>
            </a: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As áreas de maior risco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localizam-se próximas à infraestrutura do PECJ, bem como sob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dominio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de classes como campos de altitude e pastagem;</a:t>
            </a:r>
          </a:p>
          <a:p>
            <a:pPr algn="just"/>
            <a:endParaRPr lang="pt-BR" dirty="0" smtClean="0"/>
          </a:p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Novos estudos devem ser desenvolvidos em campo e cruzados com dados de sensoriamento remoto com a finalidade de aumentar a acurácia como forma de garantir a eficiência dos resultados propostos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84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657706"/>
              </p:ext>
            </p:extLst>
          </p:nvPr>
        </p:nvGraphicFramePr>
        <p:xfrm>
          <a:off x="457200" y="620688"/>
          <a:ext cx="7620000" cy="578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81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Resumo da apresentação:</a:t>
            </a:r>
            <a:endParaRPr lang="pt-BR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059150"/>
              </p:ext>
            </p:extLst>
          </p:nvPr>
        </p:nvGraphicFramePr>
        <p:xfrm>
          <a:off x="457200" y="2060848"/>
          <a:ext cx="7620000" cy="433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72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08053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86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118586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</a:t>
            </a:r>
            <a:r>
              <a:rPr lang="pt-BR" dirty="0" smtClean="0"/>
              <a:t>ropor </a:t>
            </a:r>
            <a:r>
              <a:rPr lang="pt-BR" dirty="0"/>
              <a:t>um zoneamento de áreas de maior risco a ocorrência fogo no Parque Estadual de Campos do Jordão – SP, por meio do operador </a:t>
            </a:r>
            <a:r>
              <a:rPr lang="pt-BR" i="1" dirty="0" err="1"/>
              <a:t>fuzzy</a:t>
            </a:r>
            <a:r>
              <a:rPr lang="pt-BR" dirty="0"/>
              <a:t> Média Ponderada AHP.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8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868958"/>
          </a:xfrm>
        </p:spPr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Material e Métodos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D:\Trabalho_Geopro_FINAL\ProducaoCartografica\Cartas\PECJ Localizacao2.t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5399116" cy="38196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323528" y="1484784"/>
            <a:ext cx="25922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Campos do Jordão - SP</a:t>
            </a:r>
          </a:p>
          <a:p>
            <a:endParaRPr lang="pt-BR" dirty="0" smtClean="0"/>
          </a:p>
          <a:p>
            <a:r>
              <a:rPr lang="pt-BR" dirty="0" smtClean="0"/>
              <a:t>Floresta </a:t>
            </a:r>
            <a:r>
              <a:rPr lang="pt-BR" dirty="0"/>
              <a:t>Ombrófila Mista </a:t>
            </a:r>
            <a:r>
              <a:rPr lang="pt-BR" dirty="0" smtClean="0"/>
              <a:t>Alto-Montanha;</a:t>
            </a:r>
          </a:p>
          <a:p>
            <a:endParaRPr lang="pt-BR" dirty="0" smtClean="0"/>
          </a:p>
          <a:p>
            <a:r>
              <a:rPr lang="pt-BR" dirty="0" smtClean="0"/>
              <a:t>Floresta </a:t>
            </a:r>
            <a:r>
              <a:rPr lang="pt-BR" dirty="0"/>
              <a:t>Ombrófila Densa </a:t>
            </a:r>
            <a:r>
              <a:rPr lang="pt-BR" dirty="0" smtClean="0"/>
              <a:t>Alto-Montanha;</a:t>
            </a:r>
          </a:p>
          <a:p>
            <a:endParaRPr lang="pt-BR" dirty="0" smtClean="0"/>
          </a:p>
          <a:p>
            <a:r>
              <a:rPr lang="pt-BR" dirty="0" smtClean="0"/>
              <a:t>Campos </a:t>
            </a:r>
            <a:r>
              <a:rPr lang="pt-BR" dirty="0"/>
              <a:t>de altitude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Temperatura: 14,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ºC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Precipitação: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1.205 a 2.800 mm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75856" y="4963234"/>
            <a:ext cx="496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/>
              <a:t>Figura 1 – Localização do Parque Estadual de Campos do Jordão (PECJ).</a:t>
            </a:r>
          </a:p>
        </p:txBody>
      </p:sp>
    </p:spTree>
    <p:extLst>
      <p:ext uri="{BB962C8B-B14F-4D97-AF65-F5344CB8AC3E}">
        <p14:creationId xmlns:p14="http://schemas.microsoft.com/office/powerpoint/2010/main" val="23644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Obtenção das variáveis: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6459681" cy="266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87624" y="227687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itchFamily="18" charset="0"/>
                <a:cs typeface="Times New Roman" pitchFamily="18" charset="0"/>
              </a:rPr>
              <a:t>Tabela 1 – Banco de dados utilizados</a:t>
            </a:r>
          </a:p>
        </p:txBody>
      </p:sp>
    </p:spTree>
    <p:extLst>
      <p:ext uri="{BB962C8B-B14F-4D97-AF65-F5344CB8AC3E}">
        <p14:creationId xmlns:p14="http://schemas.microsoft.com/office/powerpoint/2010/main" val="32129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562074"/>
          </a:xfrm>
        </p:spPr>
        <p:txBody>
          <a:bodyPr/>
          <a:lstStyle/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Procedimentos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63567"/>
              </p:ext>
            </p:extLst>
          </p:nvPr>
        </p:nvGraphicFramePr>
        <p:xfrm>
          <a:off x="457200" y="908720"/>
          <a:ext cx="76200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 da AHP: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8840"/>
            <a:ext cx="8300618" cy="211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7504" y="1506270"/>
            <a:ext cx="831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 smtClean="0">
                <a:latin typeface="Times New Roman" pitchFamily="18" charset="0"/>
                <a:cs typeface="Times New Roman" pitchFamily="18" charset="0"/>
              </a:rPr>
              <a:t>Tabela 2 </a:t>
            </a:r>
            <a:r>
              <a:rPr lang="pt-BR" sz="15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Matriz de pesos AHP e média ponderada para as respectivas variáveis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1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84571248"/>
              </p:ext>
            </p:extLst>
          </p:nvPr>
        </p:nvGraphicFramePr>
        <p:xfrm>
          <a:off x="467544" y="4581128"/>
          <a:ext cx="741682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55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108</TotalTime>
  <Words>617</Words>
  <Application>Microsoft Office PowerPoint</Application>
  <PresentationFormat>Apresentação na tela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Adjacência</vt:lpstr>
      <vt:lpstr>ZONEAMENTO DE ÁREAS DE RISCO A AÇÃO DO FOGO NO PARQUE ESTADUAL DE CAMPOS DO JORDÃO - SP</vt:lpstr>
      <vt:lpstr>Resumo da apresentação:</vt:lpstr>
      <vt:lpstr>Introdução</vt:lpstr>
      <vt:lpstr>Apresentação do PowerPoint</vt:lpstr>
      <vt:lpstr>Objetivo:</vt:lpstr>
      <vt:lpstr>Material e Métodos</vt:lpstr>
      <vt:lpstr>Obtenção das variáveis:</vt:lpstr>
      <vt:lpstr>Procedimentos</vt:lpstr>
      <vt:lpstr>Aplicação da AHP:</vt:lpstr>
      <vt:lpstr>Apresentação do PowerPoint</vt:lpstr>
      <vt:lpstr>Resultados e Discussão</vt:lpstr>
      <vt:lpstr>Classes de risco x Vias e Edificações</vt:lpstr>
      <vt:lpstr>Riscos x Uso e Cobertura</vt:lpstr>
      <vt:lpstr>Incertezas:</vt:lpstr>
      <vt:lpstr>Conclusão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ZONEAMENTO DE ÁREAS DE RISCO A AÇÃO DO FOGO NO PARQUE ESTADUAL DE CAMPOS DO JORDÃO - SP</dc:title>
  <dc:creator>Usuário do Windows</dc:creator>
  <cp:lastModifiedBy>Usuário do Windows</cp:lastModifiedBy>
  <cp:revision>11</cp:revision>
  <dcterms:created xsi:type="dcterms:W3CDTF">2018-06-11T02:11:14Z</dcterms:created>
  <dcterms:modified xsi:type="dcterms:W3CDTF">2018-06-11T04:00:00Z</dcterms:modified>
</cp:coreProperties>
</file>