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3" r:id="rId4"/>
    <p:sldId id="259" r:id="rId5"/>
    <p:sldId id="274" r:id="rId6"/>
    <p:sldId id="260" r:id="rId7"/>
    <p:sldId id="261" r:id="rId8"/>
    <p:sldId id="278" r:id="rId9"/>
    <p:sldId id="262" r:id="rId10"/>
    <p:sldId id="263" r:id="rId11"/>
    <p:sldId id="283" r:id="rId12"/>
    <p:sldId id="264" r:id="rId13"/>
    <p:sldId id="276" r:id="rId14"/>
    <p:sldId id="265" r:id="rId15"/>
    <p:sldId id="277" r:id="rId16"/>
    <p:sldId id="266" r:id="rId17"/>
    <p:sldId id="267" r:id="rId18"/>
    <p:sldId id="279" r:id="rId19"/>
    <p:sldId id="280" r:id="rId20"/>
    <p:sldId id="281" r:id="rId21"/>
    <p:sldId id="270" r:id="rId22"/>
    <p:sldId id="271" r:id="rId23"/>
    <p:sldId id="272" r:id="rId24"/>
    <p:sldId id="282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5D7F7-3291-4B44-889B-91F88BF1C724}" v="823" dt="2022-12-20T12:27:19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90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Ribeiro" userId="3d31f7055bdc29d0" providerId="LiveId" clId="{FCE0E25F-F3D4-4B1E-B7E1-8C6A4190062F}"/>
    <pc:docChg chg="undo custSel addSld delSld modSld">
      <pc:chgData name="Sharon Ribeiro" userId="3d31f7055bdc29d0" providerId="LiveId" clId="{FCE0E25F-F3D4-4B1E-B7E1-8C6A4190062F}" dt="2022-11-13T19:07:54.586" v="3747" actId="478"/>
      <pc:docMkLst>
        <pc:docMk/>
      </pc:docMkLst>
      <pc:sldChg chg="modSp mod">
        <pc:chgData name="Sharon Ribeiro" userId="3d31f7055bdc29d0" providerId="LiveId" clId="{FCE0E25F-F3D4-4B1E-B7E1-8C6A4190062F}" dt="2022-11-12T14:47:43.007" v="1550" actId="113"/>
        <pc:sldMkLst>
          <pc:docMk/>
          <pc:sldMk cId="1043180001" sldId="256"/>
        </pc:sldMkLst>
        <pc:spChg chg="mod">
          <ac:chgData name="Sharon Ribeiro" userId="3d31f7055bdc29d0" providerId="LiveId" clId="{FCE0E25F-F3D4-4B1E-B7E1-8C6A4190062F}" dt="2022-11-12T14:47:43.007" v="1550" actId="113"/>
          <ac:spMkLst>
            <pc:docMk/>
            <pc:sldMk cId="1043180001" sldId="256"/>
            <ac:spMk id="6" creationId="{BA726B1F-365C-9DB5-9E01-62761A295897}"/>
          </ac:spMkLst>
        </pc:spChg>
        <pc:spChg chg="mod">
          <ac:chgData name="Sharon Ribeiro" userId="3d31f7055bdc29d0" providerId="LiveId" clId="{FCE0E25F-F3D4-4B1E-B7E1-8C6A4190062F}" dt="2022-11-12T14:47:38.048" v="1548" actId="113"/>
          <ac:spMkLst>
            <pc:docMk/>
            <pc:sldMk cId="1043180001" sldId="256"/>
            <ac:spMk id="13" creationId="{C3E50B47-D4A6-D9B9-E97E-13A5E9DF59EF}"/>
          </ac:spMkLst>
        </pc:spChg>
      </pc:sldChg>
      <pc:sldChg chg="addSp delSp modSp new mod modClrScheme chgLayout">
        <pc:chgData name="Sharon Ribeiro" userId="3d31f7055bdc29d0" providerId="LiveId" clId="{FCE0E25F-F3D4-4B1E-B7E1-8C6A4190062F}" dt="2022-11-12T14:35:25.011" v="1196" actId="20577"/>
        <pc:sldMkLst>
          <pc:docMk/>
          <pc:sldMk cId="3948874769" sldId="258"/>
        </pc:sldMkLst>
        <pc:spChg chg="add mod">
          <ac:chgData name="Sharon Ribeiro" userId="3d31f7055bdc29d0" providerId="LiveId" clId="{FCE0E25F-F3D4-4B1E-B7E1-8C6A4190062F}" dt="2022-11-12T13:55:01.107" v="18" actId="2711"/>
          <ac:spMkLst>
            <pc:docMk/>
            <pc:sldMk cId="3948874769" sldId="258"/>
            <ac:spMk id="2" creationId="{94A366F4-CFD1-53CC-470C-842F54037AC7}"/>
          </ac:spMkLst>
        </pc:spChg>
        <pc:spChg chg="add mod">
          <ac:chgData name="Sharon Ribeiro" userId="3d31f7055bdc29d0" providerId="LiveId" clId="{FCE0E25F-F3D4-4B1E-B7E1-8C6A4190062F}" dt="2022-11-12T14:16:04.162" v="600" actId="115"/>
          <ac:spMkLst>
            <pc:docMk/>
            <pc:sldMk cId="3948874769" sldId="258"/>
            <ac:spMk id="3" creationId="{40B0996E-7762-EC72-59B3-28F94332B322}"/>
          </ac:spMkLst>
        </pc:spChg>
        <pc:spChg chg="add mod">
          <ac:chgData name="Sharon Ribeiro" userId="3d31f7055bdc29d0" providerId="LiveId" clId="{FCE0E25F-F3D4-4B1E-B7E1-8C6A4190062F}" dt="2022-11-12T14:15:56.157" v="598" actId="1076"/>
          <ac:spMkLst>
            <pc:docMk/>
            <pc:sldMk cId="3948874769" sldId="258"/>
            <ac:spMk id="4" creationId="{D1792496-D58C-A542-9554-D8CDB733B39B}"/>
          </ac:spMkLst>
        </pc:spChg>
        <pc:spChg chg="add mod">
          <ac:chgData name="Sharon Ribeiro" userId="3d31f7055bdc29d0" providerId="LiveId" clId="{FCE0E25F-F3D4-4B1E-B7E1-8C6A4190062F}" dt="2022-11-12T14:35:25.011" v="1196" actId="20577"/>
          <ac:spMkLst>
            <pc:docMk/>
            <pc:sldMk cId="3948874769" sldId="258"/>
            <ac:spMk id="9" creationId="{34273DC9-82CB-8F20-7961-26DB9A7610BB}"/>
          </ac:spMkLst>
        </pc:spChg>
        <pc:spChg chg="add mod">
          <ac:chgData name="Sharon Ribeiro" userId="3d31f7055bdc29d0" providerId="LiveId" clId="{FCE0E25F-F3D4-4B1E-B7E1-8C6A4190062F}" dt="2022-11-12T14:10:57.440" v="336" actId="1076"/>
          <ac:spMkLst>
            <pc:docMk/>
            <pc:sldMk cId="3948874769" sldId="258"/>
            <ac:spMk id="12" creationId="{6E679099-592E-BD35-AC90-ED2495105578}"/>
          </ac:spMkLst>
        </pc:spChg>
        <pc:spChg chg="add del mod">
          <ac:chgData name="Sharon Ribeiro" userId="3d31f7055bdc29d0" providerId="LiveId" clId="{FCE0E25F-F3D4-4B1E-B7E1-8C6A4190062F}" dt="2022-11-12T14:13:42.371" v="440" actId="478"/>
          <ac:spMkLst>
            <pc:docMk/>
            <pc:sldMk cId="3948874769" sldId="258"/>
            <ac:spMk id="14" creationId="{4F25651C-5FD3-CC06-9E6B-EB6473C2925C}"/>
          </ac:spMkLst>
        </pc:spChg>
        <pc:spChg chg="add mod">
          <ac:chgData name="Sharon Ribeiro" userId="3d31f7055bdc29d0" providerId="LiveId" clId="{FCE0E25F-F3D4-4B1E-B7E1-8C6A4190062F}" dt="2022-11-12T14:15:35.404" v="593" actId="1076"/>
          <ac:spMkLst>
            <pc:docMk/>
            <pc:sldMk cId="3948874769" sldId="258"/>
            <ac:spMk id="17" creationId="{4362BD83-735B-3F1D-329B-D7E561C1D794}"/>
          </ac:spMkLst>
        </pc:spChg>
        <pc:picChg chg="add mod">
          <ac:chgData name="Sharon Ribeiro" userId="3d31f7055bdc29d0" providerId="LiveId" clId="{FCE0E25F-F3D4-4B1E-B7E1-8C6A4190062F}" dt="2022-11-12T14:15:56.157" v="598" actId="1076"/>
          <ac:picMkLst>
            <pc:docMk/>
            <pc:sldMk cId="3948874769" sldId="258"/>
            <ac:picMk id="6" creationId="{B97A4320-280A-4B41-A080-BAE486CC4B1C}"/>
          </ac:picMkLst>
        </pc:picChg>
        <pc:picChg chg="add mod">
          <ac:chgData name="Sharon Ribeiro" userId="3d31f7055bdc29d0" providerId="LiveId" clId="{FCE0E25F-F3D4-4B1E-B7E1-8C6A4190062F}" dt="2022-11-12T14:15:56.157" v="598" actId="1076"/>
          <ac:picMkLst>
            <pc:docMk/>
            <pc:sldMk cId="3948874769" sldId="258"/>
            <ac:picMk id="7" creationId="{1D41A8E1-88C7-BB63-B2B0-232BC67A0F78}"/>
          </ac:picMkLst>
        </pc:picChg>
        <pc:picChg chg="add mod">
          <ac:chgData name="Sharon Ribeiro" userId="3d31f7055bdc29d0" providerId="LiveId" clId="{FCE0E25F-F3D4-4B1E-B7E1-8C6A4190062F}" dt="2022-11-12T14:15:56.157" v="598" actId="1076"/>
          <ac:picMkLst>
            <pc:docMk/>
            <pc:sldMk cId="3948874769" sldId="258"/>
            <ac:picMk id="8" creationId="{C8CC1A06-8CB4-D8F4-12BE-84ADF5421A5D}"/>
          </ac:picMkLst>
        </pc:picChg>
        <pc:picChg chg="add del mod">
          <ac:chgData name="Sharon Ribeiro" userId="3d31f7055bdc29d0" providerId="LiveId" clId="{FCE0E25F-F3D4-4B1E-B7E1-8C6A4190062F}" dt="2022-11-12T14:06:26.165" v="289" actId="478"/>
          <ac:picMkLst>
            <pc:docMk/>
            <pc:sldMk cId="3948874769" sldId="258"/>
            <ac:picMk id="11" creationId="{13EADE02-7717-FE22-5969-7ACA31D5FCA4}"/>
          </ac:picMkLst>
        </pc:picChg>
        <pc:picChg chg="add del mod">
          <ac:chgData name="Sharon Ribeiro" userId="3d31f7055bdc29d0" providerId="LiveId" clId="{FCE0E25F-F3D4-4B1E-B7E1-8C6A4190062F}" dt="2022-11-12T14:12:01.382" v="342" actId="478"/>
          <ac:picMkLst>
            <pc:docMk/>
            <pc:sldMk cId="3948874769" sldId="258"/>
            <ac:picMk id="13" creationId="{2FBF63E9-024D-0BDB-5399-7615CDD3712B}"/>
          </ac:picMkLst>
        </pc:picChg>
        <pc:picChg chg="add del mod">
          <ac:chgData name="Sharon Ribeiro" userId="3d31f7055bdc29d0" providerId="LiveId" clId="{FCE0E25F-F3D4-4B1E-B7E1-8C6A4190062F}" dt="2022-11-12T14:04:27.959" v="279" actId="478"/>
          <ac:picMkLst>
            <pc:docMk/>
            <pc:sldMk cId="3948874769" sldId="258"/>
            <ac:picMk id="2050" creationId="{86092821-0EFD-533E-5285-724D5F171D20}"/>
          </ac:picMkLst>
        </pc:picChg>
        <pc:picChg chg="add mod">
          <ac:chgData name="Sharon Ribeiro" userId="3d31f7055bdc29d0" providerId="LiveId" clId="{FCE0E25F-F3D4-4B1E-B7E1-8C6A4190062F}" dt="2022-11-12T14:10:55.824" v="335" actId="14100"/>
          <ac:picMkLst>
            <pc:docMk/>
            <pc:sldMk cId="3948874769" sldId="258"/>
            <ac:picMk id="2052" creationId="{A9460ADF-6087-711B-E4F9-ECE19D038C02}"/>
          </ac:picMkLst>
        </pc:picChg>
        <pc:cxnChg chg="add del">
          <ac:chgData name="Sharon Ribeiro" userId="3d31f7055bdc29d0" providerId="LiveId" clId="{FCE0E25F-F3D4-4B1E-B7E1-8C6A4190062F}" dt="2022-11-12T14:15:26.347" v="590" actId="478"/>
          <ac:cxnSpMkLst>
            <pc:docMk/>
            <pc:sldMk cId="3948874769" sldId="258"/>
            <ac:cxnSpMk id="16" creationId="{AC0A5447-93AB-3957-DC2C-61D489B907AC}"/>
          </ac:cxnSpMkLst>
        </pc:cxnChg>
      </pc:sldChg>
      <pc:sldChg chg="addSp delSp modSp new mod modClrScheme modAnim chgLayout">
        <pc:chgData name="Sharon Ribeiro" userId="3d31f7055bdc29d0" providerId="LiveId" clId="{FCE0E25F-F3D4-4B1E-B7E1-8C6A4190062F}" dt="2022-11-12T14:43:26.981" v="1328" actId="2711"/>
        <pc:sldMkLst>
          <pc:docMk/>
          <pc:sldMk cId="139246146" sldId="259"/>
        </pc:sldMkLst>
        <pc:spChg chg="del">
          <ac:chgData name="Sharon Ribeiro" userId="3d31f7055bdc29d0" providerId="LiveId" clId="{FCE0E25F-F3D4-4B1E-B7E1-8C6A4190062F}" dt="2022-11-12T14:10:10.339" v="324" actId="700"/>
          <ac:spMkLst>
            <pc:docMk/>
            <pc:sldMk cId="139246146" sldId="259"/>
            <ac:spMk id="2" creationId="{CE08F783-7D84-010B-AF3D-18EC6B3BDB6F}"/>
          </ac:spMkLst>
        </pc:spChg>
        <pc:spChg chg="add mod">
          <ac:chgData name="Sharon Ribeiro" userId="3d31f7055bdc29d0" providerId="LiveId" clId="{FCE0E25F-F3D4-4B1E-B7E1-8C6A4190062F}" dt="2022-11-12T14:18:06.916" v="709" actId="207"/>
          <ac:spMkLst>
            <pc:docMk/>
            <pc:sldMk cId="139246146" sldId="259"/>
            <ac:spMk id="3" creationId="{3C8A8C79-0FBF-9E52-0406-B4E4A20CB03E}"/>
          </ac:spMkLst>
        </pc:spChg>
        <pc:spChg chg="add mod">
          <ac:chgData name="Sharon Ribeiro" userId="3d31f7055bdc29d0" providerId="LiveId" clId="{FCE0E25F-F3D4-4B1E-B7E1-8C6A4190062F}" dt="2022-11-12T14:42:18.780" v="1322" actId="14100"/>
          <ac:spMkLst>
            <pc:docMk/>
            <pc:sldMk cId="139246146" sldId="259"/>
            <ac:spMk id="5" creationId="{029910C3-F44D-C1F5-6836-3A0852345298}"/>
          </ac:spMkLst>
        </pc:spChg>
        <pc:spChg chg="add mod">
          <ac:chgData name="Sharon Ribeiro" userId="3d31f7055bdc29d0" providerId="LiveId" clId="{FCE0E25F-F3D4-4B1E-B7E1-8C6A4190062F}" dt="2022-11-12T14:42:07.569" v="1320" actId="20577"/>
          <ac:spMkLst>
            <pc:docMk/>
            <pc:sldMk cId="139246146" sldId="259"/>
            <ac:spMk id="10" creationId="{E6AE358A-9373-BBFA-8E63-30FBE813374B}"/>
          </ac:spMkLst>
        </pc:spChg>
        <pc:graphicFrameChg chg="add mod modGraphic">
          <ac:chgData name="Sharon Ribeiro" userId="3d31f7055bdc29d0" providerId="LiveId" clId="{FCE0E25F-F3D4-4B1E-B7E1-8C6A4190062F}" dt="2022-11-12T14:43:26.981" v="1328" actId="2711"/>
          <ac:graphicFrameMkLst>
            <pc:docMk/>
            <pc:sldMk cId="139246146" sldId="259"/>
            <ac:graphicFrameMk id="4" creationId="{6F310F2C-98D5-6D0B-4088-2B9ED0884BC4}"/>
          </ac:graphicFrameMkLst>
        </pc:graphicFrameChg>
        <pc:picChg chg="add mod">
          <ac:chgData name="Sharon Ribeiro" userId="3d31f7055bdc29d0" providerId="LiveId" clId="{FCE0E25F-F3D4-4B1E-B7E1-8C6A4190062F}" dt="2022-11-12T14:37:09.552" v="1211" actId="1076"/>
          <ac:picMkLst>
            <pc:docMk/>
            <pc:sldMk cId="139246146" sldId="259"/>
            <ac:picMk id="7" creationId="{8E6B0F4C-87EA-F29C-9881-5338CD7ED07C}"/>
          </ac:picMkLst>
        </pc:picChg>
        <pc:picChg chg="add mod">
          <ac:chgData name="Sharon Ribeiro" userId="3d31f7055bdc29d0" providerId="LiveId" clId="{FCE0E25F-F3D4-4B1E-B7E1-8C6A4190062F}" dt="2022-11-12T14:40:37.840" v="1218" actId="14100"/>
          <ac:picMkLst>
            <pc:docMk/>
            <pc:sldMk cId="139246146" sldId="259"/>
            <ac:picMk id="9" creationId="{D1E00C5F-2922-286F-3873-E322B1028C44}"/>
          </ac:picMkLst>
        </pc:picChg>
      </pc:sldChg>
      <pc:sldChg chg="addSp delSp modSp add mod">
        <pc:chgData name="Sharon Ribeiro" userId="3d31f7055bdc29d0" providerId="LiveId" clId="{FCE0E25F-F3D4-4B1E-B7E1-8C6A4190062F}" dt="2022-11-12T14:48:27.391" v="1552" actId="1076"/>
        <pc:sldMkLst>
          <pc:docMk/>
          <pc:sldMk cId="3729100172" sldId="260"/>
        </pc:sldMkLst>
        <pc:spChg chg="mod">
          <ac:chgData name="Sharon Ribeiro" userId="3d31f7055bdc29d0" providerId="LiveId" clId="{FCE0E25F-F3D4-4B1E-B7E1-8C6A4190062F}" dt="2022-11-12T14:43:41.737" v="1337" actId="20577"/>
          <ac:spMkLst>
            <pc:docMk/>
            <pc:sldMk cId="3729100172" sldId="260"/>
            <ac:spMk id="2" creationId="{94A366F4-CFD1-53CC-470C-842F54037AC7}"/>
          </ac:spMkLst>
        </pc:spChg>
        <pc:spChg chg="mod">
          <ac:chgData name="Sharon Ribeiro" userId="3d31f7055bdc29d0" providerId="LiveId" clId="{FCE0E25F-F3D4-4B1E-B7E1-8C6A4190062F}" dt="2022-11-12T14:48:27.391" v="1552" actId="1076"/>
          <ac:spMkLst>
            <pc:docMk/>
            <pc:sldMk cId="3729100172" sldId="260"/>
            <ac:spMk id="3" creationId="{40B0996E-7762-EC72-59B3-28F94332B322}"/>
          </ac:spMkLst>
        </pc:spChg>
        <pc:spChg chg="del">
          <ac:chgData name="Sharon Ribeiro" userId="3d31f7055bdc29d0" providerId="LiveId" clId="{FCE0E25F-F3D4-4B1E-B7E1-8C6A4190062F}" dt="2022-11-12T14:44:31.904" v="1342" actId="478"/>
          <ac:spMkLst>
            <pc:docMk/>
            <pc:sldMk cId="3729100172" sldId="260"/>
            <ac:spMk id="4" creationId="{D1792496-D58C-A542-9554-D8CDB733B39B}"/>
          </ac:spMkLst>
        </pc:spChg>
        <pc:spChg chg="add mod">
          <ac:chgData name="Sharon Ribeiro" userId="3d31f7055bdc29d0" providerId="LiveId" clId="{FCE0E25F-F3D4-4B1E-B7E1-8C6A4190062F}" dt="2022-11-12T14:48:19.957" v="1551" actId="1076"/>
          <ac:spMkLst>
            <pc:docMk/>
            <pc:sldMk cId="3729100172" sldId="260"/>
            <ac:spMk id="5" creationId="{B6BFA912-CDAD-EE55-224C-C4ED548983B2}"/>
          </ac:spMkLst>
        </pc:spChg>
        <pc:spChg chg="del mod">
          <ac:chgData name="Sharon Ribeiro" userId="3d31f7055bdc29d0" providerId="LiveId" clId="{FCE0E25F-F3D4-4B1E-B7E1-8C6A4190062F}" dt="2022-11-12T14:44:28.084" v="1339" actId="478"/>
          <ac:spMkLst>
            <pc:docMk/>
            <pc:sldMk cId="3729100172" sldId="260"/>
            <ac:spMk id="9" creationId="{34273DC9-82CB-8F20-7961-26DB9A7610BB}"/>
          </ac:spMkLst>
        </pc:spChg>
        <pc:spChg chg="del">
          <ac:chgData name="Sharon Ribeiro" userId="3d31f7055bdc29d0" providerId="LiveId" clId="{FCE0E25F-F3D4-4B1E-B7E1-8C6A4190062F}" dt="2022-11-12T14:43:11.959" v="1327" actId="478"/>
          <ac:spMkLst>
            <pc:docMk/>
            <pc:sldMk cId="3729100172" sldId="260"/>
            <ac:spMk id="12" creationId="{6E679099-592E-BD35-AC90-ED2495105578}"/>
          </ac:spMkLst>
        </pc:spChg>
        <pc:spChg chg="del">
          <ac:chgData name="Sharon Ribeiro" userId="3d31f7055bdc29d0" providerId="LiveId" clId="{FCE0E25F-F3D4-4B1E-B7E1-8C6A4190062F}" dt="2022-11-12T14:44:29.097" v="1340" actId="478"/>
          <ac:spMkLst>
            <pc:docMk/>
            <pc:sldMk cId="3729100172" sldId="260"/>
            <ac:spMk id="17" creationId="{4362BD83-735B-3F1D-329B-D7E561C1D794}"/>
          </ac:spMkLst>
        </pc:spChg>
        <pc:picChg chg="del">
          <ac:chgData name="Sharon Ribeiro" userId="3d31f7055bdc29d0" providerId="LiveId" clId="{FCE0E25F-F3D4-4B1E-B7E1-8C6A4190062F}" dt="2022-11-12T14:44:33.535" v="1345" actId="478"/>
          <ac:picMkLst>
            <pc:docMk/>
            <pc:sldMk cId="3729100172" sldId="260"/>
            <ac:picMk id="6" creationId="{B97A4320-280A-4B41-A080-BAE486CC4B1C}"/>
          </ac:picMkLst>
        </pc:picChg>
        <pc:picChg chg="del">
          <ac:chgData name="Sharon Ribeiro" userId="3d31f7055bdc29d0" providerId="LiveId" clId="{FCE0E25F-F3D4-4B1E-B7E1-8C6A4190062F}" dt="2022-11-12T14:44:32.968" v="1344" actId="478"/>
          <ac:picMkLst>
            <pc:docMk/>
            <pc:sldMk cId="3729100172" sldId="260"/>
            <ac:picMk id="7" creationId="{1D41A8E1-88C7-BB63-B2B0-232BC67A0F78}"/>
          </ac:picMkLst>
        </pc:picChg>
        <pc:picChg chg="del">
          <ac:chgData name="Sharon Ribeiro" userId="3d31f7055bdc29d0" providerId="LiveId" clId="{FCE0E25F-F3D4-4B1E-B7E1-8C6A4190062F}" dt="2022-11-12T14:44:32.533" v="1343" actId="478"/>
          <ac:picMkLst>
            <pc:docMk/>
            <pc:sldMk cId="3729100172" sldId="260"/>
            <ac:picMk id="8" creationId="{C8CC1A06-8CB4-D8F4-12BE-84ADF5421A5D}"/>
          </ac:picMkLst>
        </pc:picChg>
        <pc:picChg chg="del">
          <ac:chgData name="Sharon Ribeiro" userId="3d31f7055bdc29d0" providerId="LiveId" clId="{FCE0E25F-F3D4-4B1E-B7E1-8C6A4190062F}" dt="2022-11-12T14:43:11" v="1326" actId="478"/>
          <ac:picMkLst>
            <pc:docMk/>
            <pc:sldMk cId="3729100172" sldId="260"/>
            <ac:picMk id="2052" creationId="{A9460ADF-6087-711B-E4F9-ECE19D038C02}"/>
          </ac:picMkLst>
        </pc:picChg>
      </pc:sldChg>
      <pc:sldChg chg="addSp delSp modSp add mod">
        <pc:chgData name="Sharon Ribeiro" userId="3d31f7055bdc29d0" providerId="LiveId" clId="{FCE0E25F-F3D4-4B1E-B7E1-8C6A4190062F}" dt="2022-11-13T15:26:45.707" v="3109" actId="404"/>
        <pc:sldMkLst>
          <pc:docMk/>
          <pc:sldMk cId="1214559318" sldId="261"/>
        </pc:sldMkLst>
        <pc:spChg chg="mod">
          <ac:chgData name="Sharon Ribeiro" userId="3d31f7055bdc29d0" providerId="LiveId" clId="{FCE0E25F-F3D4-4B1E-B7E1-8C6A4190062F}" dt="2022-11-12T14:48:44.560" v="1574" actId="20577"/>
          <ac:spMkLst>
            <pc:docMk/>
            <pc:sldMk cId="1214559318" sldId="261"/>
            <ac:spMk id="2" creationId="{94A366F4-CFD1-53CC-470C-842F54037AC7}"/>
          </ac:spMkLst>
        </pc:spChg>
        <pc:spChg chg="del">
          <ac:chgData name="Sharon Ribeiro" userId="3d31f7055bdc29d0" providerId="LiveId" clId="{FCE0E25F-F3D4-4B1E-B7E1-8C6A4190062F}" dt="2022-11-12T14:48:48.098" v="1576" actId="478"/>
          <ac:spMkLst>
            <pc:docMk/>
            <pc:sldMk cId="1214559318" sldId="261"/>
            <ac:spMk id="3" creationId="{40B0996E-7762-EC72-59B3-28F94332B322}"/>
          </ac:spMkLst>
        </pc:spChg>
        <pc:spChg chg="add mod">
          <ac:chgData name="Sharon Ribeiro" userId="3d31f7055bdc29d0" providerId="LiveId" clId="{FCE0E25F-F3D4-4B1E-B7E1-8C6A4190062F}" dt="2022-11-12T15:03:36.636" v="1915" actId="113"/>
          <ac:spMkLst>
            <pc:docMk/>
            <pc:sldMk cId="1214559318" sldId="261"/>
            <ac:spMk id="4" creationId="{331DF8DD-60C9-D3BE-6E29-B0C88111D9D4}"/>
          </ac:spMkLst>
        </pc:spChg>
        <pc:spChg chg="del">
          <ac:chgData name="Sharon Ribeiro" userId="3d31f7055bdc29d0" providerId="LiveId" clId="{FCE0E25F-F3D4-4B1E-B7E1-8C6A4190062F}" dt="2022-11-12T14:48:46.903" v="1575" actId="478"/>
          <ac:spMkLst>
            <pc:docMk/>
            <pc:sldMk cId="1214559318" sldId="261"/>
            <ac:spMk id="5" creationId="{B6BFA912-CDAD-EE55-224C-C4ED548983B2}"/>
          </ac:spMkLst>
        </pc:spChg>
        <pc:spChg chg="add mod">
          <ac:chgData name="Sharon Ribeiro" userId="3d31f7055bdc29d0" providerId="LiveId" clId="{FCE0E25F-F3D4-4B1E-B7E1-8C6A4190062F}" dt="2022-11-13T15:26:45.707" v="3109" actId="404"/>
          <ac:spMkLst>
            <pc:docMk/>
            <pc:sldMk cId="1214559318" sldId="261"/>
            <ac:spMk id="9" creationId="{035A71D0-F95F-6D3E-188D-3F088D260F0A}"/>
          </ac:spMkLst>
        </pc:spChg>
        <pc:spChg chg="add mod">
          <ac:chgData name="Sharon Ribeiro" userId="3d31f7055bdc29d0" providerId="LiveId" clId="{FCE0E25F-F3D4-4B1E-B7E1-8C6A4190062F}" dt="2022-11-12T14:59:51.334" v="1909" actId="255"/>
          <ac:spMkLst>
            <pc:docMk/>
            <pc:sldMk cId="1214559318" sldId="261"/>
            <ac:spMk id="10" creationId="{D58608D3-AF53-749C-CE88-00797AE83B4A}"/>
          </ac:spMkLst>
        </pc:spChg>
        <pc:spChg chg="add del mod">
          <ac:chgData name="Sharon Ribeiro" userId="3d31f7055bdc29d0" providerId="LiveId" clId="{FCE0E25F-F3D4-4B1E-B7E1-8C6A4190062F}" dt="2022-11-12T14:57:41.191" v="1732" actId="478"/>
          <ac:spMkLst>
            <pc:docMk/>
            <pc:sldMk cId="1214559318" sldId="261"/>
            <ac:spMk id="11" creationId="{E926C049-4086-89B8-FACA-9911A5667BC3}"/>
          </ac:spMkLst>
        </pc:spChg>
        <pc:spChg chg="add del mod">
          <ac:chgData name="Sharon Ribeiro" userId="3d31f7055bdc29d0" providerId="LiveId" clId="{FCE0E25F-F3D4-4B1E-B7E1-8C6A4190062F}" dt="2022-11-12T14:57:42.868" v="1733" actId="478"/>
          <ac:spMkLst>
            <pc:docMk/>
            <pc:sldMk cId="1214559318" sldId="261"/>
            <ac:spMk id="12" creationId="{9A6BCD96-1E6E-0F94-A9BB-159D9A8BAD0B}"/>
          </ac:spMkLst>
        </pc:spChg>
        <pc:picChg chg="add mod">
          <ac:chgData name="Sharon Ribeiro" userId="3d31f7055bdc29d0" providerId="LiveId" clId="{FCE0E25F-F3D4-4B1E-B7E1-8C6A4190062F}" dt="2022-11-12T14:52:30.430" v="1589" actId="1076"/>
          <ac:picMkLst>
            <pc:docMk/>
            <pc:sldMk cId="1214559318" sldId="261"/>
            <ac:picMk id="7" creationId="{1287EC32-10CE-E7B8-3B70-B08342064838}"/>
          </ac:picMkLst>
        </pc:picChg>
      </pc:sldChg>
      <pc:sldChg chg="addSp delSp modSp new mod modClrScheme chgLayout">
        <pc:chgData name="Sharon Ribeiro" userId="3d31f7055bdc29d0" providerId="LiveId" clId="{FCE0E25F-F3D4-4B1E-B7E1-8C6A4190062F}" dt="2022-11-13T14:32:18.295" v="2332" actId="14100"/>
        <pc:sldMkLst>
          <pc:docMk/>
          <pc:sldMk cId="1770038429" sldId="262"/>
        </pc:sldMkLst>
        <pc:spChg chg="add mod">
          <ac:chgData name="Sharon Ribeiro" userId="3d31f7055bdc29d0" providerId="LiveId" clId="{FCE0E25F-F3D4-4B1E-B7E1-8C6A4190062F}" dt="2022-11-13T13:55:40.093" v="2070" actId="20577"/>
          <ac:spMkLst>
            <pc:docMk/>
            <pc:sldMk cId="1770038429" sldId="262"/>
            <ac:spMk id="2" creationId="{2AE41893-4E9A-5E01-D612-8FF9AF02C706}"/>
          </ac:spMkLst>
        </pc:spChg>
        <pc:spChg chg="del">
          <ac:chgData name="Sharon Ribeiro" userId="3d31f7055bdc29d0" providerId="LiveId" clId="{FCE0E25F-F3D4-4B1E-B7E1-8C6A4190062F}" dt="2022-11-12T15:03:25.492" v="1911" actId="700"/>
          <ac:spMkLst>
            <pc:docMk/>
            <pc:sldMk cId="1770038429" sldId="262"/>
            <ac:spMk id="2" creationId="{C336BE35-F3ED-81FF-687B-07DB55A39478}"/>
          </ac:spMkLst>
        </pc:spChg>
        <pc:spChg chg="add mod">
          <ac:chgData name="Sharon Ribeiro" userId="3d31f7055bdc29d0" providerId="LiveId" clId="{FCE0E25F-F3D4-4B1E-B7E1-8C6A4190062F}" dt="2022-11-12T15:03:54.700" v="1917"/>
          <ac:spMkLst>
            <pc:docMk/>
            <pc:sldMk cId="1770038429" sldId="262"/>
            <ac:spMk id="3" creationId="{390CE110-783D-5115-FFC4-A034D2CFF366}"/>
          </ac:spMkLst>
        </pc:spChg>
        <pc:spChg chg="add mod">
          <ac:chgData name="Sharon Ribeiro" userId="3d31f7055bdc29d0" providerId="LiveId" clId="{FCE0E25F-F3D4-4B1E-B7E1-8C6A4190062F}" dt="2022-11-13T14:32:18.295" v="2332" actId="14100"/>
          <ac:spMkLst>
            <pc:docMk/>
            <pc:sldMk cId="1770038429" sldId="262"/>
            <ac:spMk id="10" creationId="{BDAB1ED3-9208-8724-B8A8-750B6EED2AC5}"/>
          </ac:spMkLst>
        </pc:spChg>
        <pc:picChg chg="add del mod">
          <ac:chgData name="Sharon Ribeiro" userId="3d31f7055bdc29d0" providerId="LiveId" clId="{FCE0E25F-F3D4-4B1E-B7E1-8C6A4190062F}" dt="2022-11-13T13:47:08.658" v="2017" actId="478"/>
          <ac:picMkLst>
            <pc:docMk/>
            <pc:sldMk cId="1770038429" sldId="262"/>
            <ac:picMk id="4" creationId="{A458514A-1378-9CE3-9ECC-8AA678C63701}"/>
          </ac:picMkLst>
        </pc:picChg>
        <pc:picChg chg="add del mod">
          <ac:chgData name="Sharon Ribeiro" userId="3d31f7055bdc29d0" providerId="LiveId" clId="{FCE0E25F-F3D4-4B1E-B7E1-8C6A4190062F}" dt="2022-11-13T13:49:40.606" v="2027" actId="478"/>
          <ac:picMkLst>
            <pc:docMk/>
            <pc:sldMk cId="1770038429" sldId="262"/>
            <ac:picMk id="6" creationId="{52B8BE7D-8102-7BCF-71D4-872BADA06A54}"/>
          </ac:picMkLst>
        </pc:picChg>
        <pc:picChg chg="add mod">
          <ac:chgData name="Sharon Ribeiro" userId="3d31f7055bdc29d0" providerId="LiveId" clId="{FCE0E25F-F3D4-4B1E-B7E1-8C6A4190062F}" dt="2022-11-13T13:55:54.818" v="2071" actId="1076"/>
          <ac:picMkLst>
            <pc:docMk/>
            <pc:sldMk cId="1770038429" sldId="262"/>
            <ac:picMk id="8" creationId="{E77121F1-028F-52D0-1BB9-7C2FF40E6901}"/>
          </ac:picMkLst>
        </pc:picChg>
      </pc:sldChg>
      <pc:sldChg chg="addSp delSp modSp add mod">
        <pc:chgData name="Sharon Ribeiro" userId="3d31f7055bdc29d0" providerId="LiveId" clId="{FCE0E25F-F3D4-4B1E-B7E1-8C6A4190062F}" dt="2022-11-13T14:53:01.317" v="2493" actId="20577"/>
        <pc:sldMkLst>
          <pc:docMk/>
          <pc:sldMk cId="3009533650" sldId="263"/>
        </pc:sldMkLst>
        <pc:spChg chg="del">
          <ac:chgData name="Sharon Ribeiro" userId="3d31f7055bdc29d0" providerId="LiveId" clId="{FCE0E25F-F3D4-4B1E-B7E1-8C6A4190062F}" dt="2022-11-13T13:58:13.182" v="2095" actId="478"/>
          <ac:spMkLst>
            <pc:docMk/>
            <pc:sldMk cId="3009533650" sldId="263"/>
            <ac:spMk id="2" creationId="{2AE41893-4E9A-5E01-D612-8FF9AF02C706}"/>
          </ac:spMkLst>
        </pc:spChg>
        <pc:spChg chg="mod">
          <ac:chgData name="Sharon Ribeiro" userId="3d31f7055bdc29d0" providerId="LiveId" clId="{FCE0E25F-F3D4-4B1E-B7E1-8C6A4190062F}" dt="2022-11-13T14:02:10.598" v="2116" actId="20577"/>
          <ac:spMkLst>
            <pc:docMk/>
            <pc:sldMk cId="3009533650" sldId="263"/>
            <ac:spMk id="3" creationId="{390CE110-783D-5115-FFC4-A034D2CFF366}"/>
          </ac:spMkLst>
        </pc:spChg>
        <pc:spChg chg="add mod">
          <ac:chgData name="Sharon Ribeiro" userId="3d31f7055bdc29d0" providerId="LiveId" clId="{FCE0E25F-F3D4-4B1E-B7E1-8C6A4190062F}" dt="2022-11-13T14:53:01.317" v="2493" actId="20577"/>
          <ac:spMkLst>
            <pc:docMk/>
            <pc:sldMk cId="3009533650" sldId="263"/>
            <ac:spMk id="4" creationId="{5C202AC6-1810-370E-0D20-083DF1B838DE}"/>
          </ac:spMkLst>
        </pc:spChg>
        <pc:spChg chg="add mod">
          <ac:chgData name="Sharon Ribeiro" userId="3d31f7055bdc29d0" providerId="LiveId" clId="{FCE0E25F-F3D4-4B1E-B7E1-8C6A4190062F}" dt="2022-11-13T14:32:01.109" v="2327" actId="113"/>
          <ac:spMkLst>
            <pc:docMk/>
            <pc:sldMk cId="3009533650" sldId="263"/>
            <ac:spMk id="9" creationId="{40231786-74DE-B01C-968F-BA923A255818}"/>
          </ac:spMkLst>
        </pc:spChg>
        <pc:spChg chg="del">
          <ac:chgData name="Sharon Ribeiro" userId="3d31f7055bdc29d0" providerId="LiveId" clId="{FCE0E25F-F3D4-4B1E-B7E1-8C6A4190062F}" dt="2022-11-13T13:58:11.168" v="2093" actId="478"/>
          <ac:spMkLst>
            <pc:docMk/>
            <pc:sldMk cId="3009533650" sldId="263"/>
            <ac:spMk id="10" creationId="{BDAB1ED3-9208-8724-B8A8-750B6EED2AC5}"/>
          </ac:spMkLst>
        </pc:spChg>
        <pc:picChg chg="add mod">
          <ac:chgData name="Sharon Ribeiro" userId="3d31f7055bdc29d0" providerId="LiveId" clId="{FCE0E25F-F3D4-4B1E-B7E1-8C6A4190062F}" dt="2022-11-13T14:24:43.057" v="2226" actId="1076"/>
          <ac:picMkLst>
            <pc:docMk/>
            <pc:sldMk cId="3009533650" sldId="263"/>
            <ac:picMk id="6" creationId="{830809B8-4897-EE92-0A65-BEF5980EFECF}"/>
          </ac:picMkLst>
        </pc:picChg>
        <pc:picChg chg="del">
          <ac:chgData name="Sharon Ribeiro" userId="3d31f7055bdc29d0" providerId="LiveId" clId="{FCE0E25F-F3D4-4B1E-B7E1-8C6A4190062F}" dt="2022-11-13T13:58:11.673" v="2094" actId="478"/>
          <ac:picMkLst>
            <pc:docMk/>
            <pc:sldMk cId="3009533650" sldId="263"/>
            <ac:picMk id="8" creationId="{E77121F1-028F-52D0-1BB9-7C2FF40E6901}"/>
          </ac:picMkLst>
        </pc:picChg>
      </pc:sldChg>
      <pc:sldChg chg="addSp delSp modSp add mod">
        <pc:chgData name="Sharon Ribeiro" userId="3d31f7055bdc29d0" providerId="LiveId" clId="{FCE0E25F-F3D4-4B1E-B7E1-8C6A4190062F}" dt="2022-11-13T14:52:49.368" v="2489" actId="1076"/>
        <pc:sldMkLst>
          <pc:docMk/>
          <pc:sldMk cId="979647888" sldId="264"/>
        </pc:sldMkLst>
        <pc:spChg chg="mod">
          <ac:chgData name="Sharon Ribeiro" userId="3d31f7055bdc29d0" providerId="LiveId" clId="{FCE0E25F-F3D4-4B1E-B7E1-8C6A4190062F}" dt="2022-11-13T14:34:12.171" v="2344" actId="20577"/>
          <ac:spMkLst>
            <pc:docMk/>
            <pc:sldMk cId="979647888" sldId="264"/>
            <ac:spMk id="3" creationId="{390CE110-783D-5115-FFC4-A034D2CFF366}"/>
          </ac:spMkLst>
        </pc:spChg>
        <pc:spChg chg="mod">
          <ac:chgData name="Sharon Ribeiro" userId="3d31f7055bdc29d0" providerId="LiveId" clId="{FCE0E25F-F3D4-4B1E-B7E1-8C6A4190062F}" dt="2022-11-13T14:52:40.349" v="2487" actId="20577"/>
          <ac:spMkLst>
            <pc:docMk/>
            <pc:sldMk cId="979647888" sldId="264"/>
            <ac:spMk id="4" creationId="{5C202AC6-1810-370E-0D20-083DF1B838DE}"/>
          </ac:spMkLst>
        </pc:spChg>
        <pc:spChg chg="mod">
          <ac:chgData name="Sharon Ribeiro" userId="3d31f7055bdc29d0" providerId="LiveId" clId="{FCE0E25F-F3D4-4B1E-B7E1-8C6A4190062F}" dt="2022-11-13T14:38:19.046" v="2429" actId="20577"/>
          <ac:spMkLst>
            <pc:docMk/>
            <pc:sldMk cId="979647888" sldId="264"/>
            <ac:spMk id="9" creationId="{40231786-74DE-B01C-968F-BA923A255818}"/>
          </ac:spMkLst>
        </pc:spChg>
        <pc:picChg chg="add del mod">
          <ac:chgData name="Sharon Ribeiro" userId="3d31f7055bdc29d0" providerId="LiveId" clId="{FCE0E25F-F3D4-4B1E-B7E1-8C6A4190062F}" dt="2022-11-13T14:34:46.128" v="2350" actId="478"/>
          <ac:picMkLst>
            <pc:docMk/>
            <pc:sldMk cId="979647888" sldId="264"/>
            <ac:picMk id="5" creationId="{1D34085D-C8F5-CF0B-EE4D-4578AAEE564C}"/>
          </ac:picMkLst>
        </pc:picChg>
        <pc:picChg chg="del">
          <ac:chgData name="Sharon Ribeiro" userId="3d31f7055bdc29d0" providerId="LiveId" clId="{FCE0E25F-F3D4-4B1E-B7E1-8C6A4190062F}" dt="2022-11-13T14:34:15.889" v="2345" actId="478"/>
          <ac:picMkLst>
            <pc:docMk/>
            <pc:sldMk cId="979647888" sldId="264"/>
            <ac:picMk id="6" creationId="{830809B8-4897-EE92-0A65-BEF5980EFECF}"/>
          </ac:picMkLst>
        </pc:picChg>
        <pc:picChg chg="add mod">
          <ac:chgData name="Sharon Ribeiro" userId="3d31f7055bdc29d0" providerId="LiveId" clId="{FCE0E25F-F3D4-4B1E-B7E1-8C6A4190062F}" dt="2022-11-13T14:52:49.368" v="2489" actId="1076"/>
          <ac:picMkLst>
            <pc:docMk/>
            <pc:sldMk cId="979647888" sldId="264"/>
            <ac:picMk id="8" creationId="{7A2F57CC-5C6D-42B2-5A79-91662DF44715}"/>
          </ac:picMkLst>
        </pc:picChg>
      </pc:sldChg>
      <pc:sldChg chg="addSp delSp modSp add mod">
        <pc:chgData name="Sharon Ribeiro" userId="3d31f7055bdc29d0" providerId="LiveId" clId="{FCE0E25F-F3D4-4B1E-B7E1-8C6A4190062F}" dt="2022-11-13T15:07:04.869" v="2742" actId="58"/>
        <pc:sldMkLst>
          <pc:docMk/>
          <pc:sldMk cId="3319644356" sldId="265"/>
        </pc:sldMkLst>
        <pc:spChg chg="mod">
          <ac:chgData name="Sharon Ribeiro" userId="3d31f7055bdc29d0" providerId="LiveId" clId="{FCE0E25F-F3D4-4B1E-B7E1-8C6A4190062F}" dt="2022-11-13T14:54:25.190" v="2504" actId="20577"/>
          <ac:spMkLst>
            <pc:docMk/>
            <pc:sldMk cId="3319644356" sldId="265"/>
            <ac:spMk id="3" creationId="{390CE110-783D-5115-FFC4-A034D2CFF366}"/>
          </ac:spMkLst>
        </pc:spChg>
        <pc:spChg chg="mod">
          <ac:chgData name="Sharon Ribeiro" userId="3d31f7055bdc29d0" providerId="LiveId" clId="{FCE0E25F-F3D4-4B1E-B7E1-8C6A4190062F}" dt="2022-11-13T15:00:17.981" v="2714" actId="20577"/>
          <ac:spMkLst>
            <pc:docMk/>
            <pc:sldMk cId="3319644356" sldId="265"/>
            <ac:spMk id="4" creationId="{5C202AC6-1810-370E-0D20-083DF1B838DE}"/>
          </ac:spMkLst>
        </pc:spChg>
        <pc:spChg chg="add mod">
          <ac:chgData name="Sharon Ribeiro" userId="3d31f7055bdc29d0" providerId="LiveId" clId="{FCE0E25F-F3D4-4B1E-B7E1-8C6A4190062F}" dt="2022-11-13T15:07:04.869" v="2742" actId="58"/>
          <ac:spMkLst>
            <pc:docMk/>
            <pc:sldMk cId="3319644356" sldId="265"/>
            <ac:spMk id="7" creationId="{7F196049-45BB-3682-7857-F42DE7D68C38}"/>
          </ac:spMkLst>
        </pc:spChg>
        <pc:spChg chg="del">
          <ac:chgData name="Sharon Ribeiro" userId="3d31f7055bdc29d0" providerId="LiveId" clId="{FCE0E25F-F3D4-4B1E-B7E1-8C6A4190062F}" dt="2022-11-13T14:54:28.470" v="2506" actId="478"/>
          <ac:spMkLst>
            <pc:docMk/>
            <pc:sldMk cId="3319644356" sldId="265"/>
            <ac:spMk id="9" creationId="{40231786-74DE-B01C-968F-BA923A255818}"/>
          </ac:spMkLst>
        </pc:spChg>
        <pc:picChg chg="add mod">
          <ac:chgData name="Sharon Ribeiro" userId="3d31f7055bdc29d0" providerId="LiveId" clId="{FCE0E25F-F3D4-4B1E-B7E1-8C6A4190062F}" dt="2022-11-13T15:00:52.707" v="2718" actId="1076"/>
          <ac:picMkLst>
            <pc:docMk/>
            <pc:sldMk cId="3319644356" sldId="265"/>
            <ac:picMk id="2" creationId="{FD8CD766-17A1-E0E2-5021-FCC5D7D221AC}"/>
          </ac:picMkLst>
        </pc:picChg>
        <pc:picChg chg="add mod">
          <ac:chgData name="Sharon Ribeiro" userId="3d31f7055bdc29d0" providerId="LiveId" clId="{FCE0E25F-F3D4-4B1E-B7E1-8C6A4190062F}" dt="2022-11-13T15:05:57.114" v="2724" actId="1076"/>
          <ac:picMkLst>
            <pc:docMk/>
            <pc:sldMk cId="3319644356" sldId="265"/>
            <ac:picMk id="5" creationId="{6793A4CF-1A05-6385-B65E-B9F01672A5C2}"/>
          </ac:picMkLst>
        </pc:picChg>
        <pc:picChg chg="del">
          <ac:chgData name="Sharon Ribeiro" userId="3d31f7055bdc29d0" providerId="LiveId" clId="{FCE0E25F-F3D4-4B1E-B7E1-8C6A4190062F}" dt="2022-11-13T14:54:27.238" v="2505" actId="478"/>
          <ac:picMkLst>
            <pc:docMk/>
            <pc:sldMk cId="3319644356" sldId="265"/>
            <ac:picMk id="8" creationId="{7A2F57CC-5C6D-42B2-5A79-91662DF44715}"/>
          </ac:picMkLst>
        </pc:picChg>
      </pc:sldChg>
      <pc:sldChg chg="addSp delSp modSp add mod delAnim modAnim">
        <pc:chgData name="Sharon Ribeiro" userId="3d31f7055bdc29d0" providerId="LiveId" clId="{FCE0E25F-F3D4-4B1E-B7E1-8C6A4190062F}" dt="2022-11-13T15:26:37.070" v="3106" actId="1076"/>
        <pc:sldMkLst>
          <pc:docMk/>
          <pc:sldMk cId="2151166412" sldId="266"/>
        </pc:sldMkLst>
        <pc:spChg chg="mod">
          <ac:chgData name="Sharon Ribeiro" userId="3d31f7055bdc29d0" providerId="LiveId" clId="{FCE0E25F-F3D4-4B1E-B7E1-8C6A4190062F}" dt="2022-11-13T15:07:44.283" v="2756" actId="20577"/>
          <ac:spMkLst>
            <pc:docMk/>
            <pc:sldMk cId="2151166412" sldId="266"/>
            <ac:spMk id="2" creationId="{94A366F4-CFD1-53CC-470C-842F54037AC7}"/>
          </ac:spMkLst>
        </pc:spChg>
        <pc:spChg chg="add del mod">
          <ac:chgData name="Sharon Ribeiro" userId="3d31f7055bdc29d0" providerId="LiveId" clId="{FCE0E25F-F3D4-4B1E-B7E1-8C6A4190062F}" dt="2022-11-13T15:09:46.483" v="2768" actId="1076"/>
          <ac:spMkLst>
            <pc:docMk/>
            <pc:sldMk cId="2151166412" sldId="266"/>
            <ac:spMk id="4" creationId="{331DF8DD-60C9-D3BE-6E29-B0C88111D9D4}"/>
          </ac:spMkLst>
        </pc:spChg>
        <pc:spChg chg="add mod">
          <ac:chgData name="Sharon Ribeiro" userId="3d31f7055bdc29d0" providerId="LiveId" clId="{FCE0E25F-F3D4-4B1E-B7E1-8C6A4190062F}" dt="2022-11-13T15:26:37.070" v="3106" actId="1076"/>
          <ac:spMkLst>
            <pc:docMk/>
            <pc:sldMk cId="2151166412" sldId="266"/>
            <ac:spMk id="8" creationId="{B9DD72D9-3A78-85BC-8C73-C718AB0C319B}"/>
          </ac:spMkLst>
        </pc:spChg>
        <pc:spChg chg="del">
          <ac:chgData name="Sharon Ribeiro" userId="3d31f7055bdc29d0" providerId="LiveId" clId="{FCE0E25F-F3D4-4B1E-B7E1-8C6A4190062F}" dt="2022-11-13T15:07:51.825" v="2758" actId="478"/>
          <ac:spMkLst>
            <pc:docMk/>
            <pc:sldMk cId="2151166412" sldId="266"/>
            <ac:spMk id="9" creationId="{035A71D0-F95F-6D3E-188D-3F088D260F0A}"/>
          </ac:spMkLst>
        </pc:spChg>
        <pc:spChg chg="del">
          <ac:chgData name="Sharon Ribeiro" userId="3d31f7055bdc29d0" providerId="LiveId" clId="{FCE0E25F-F3D4-4B1E-B7E1-8C6A4190062F}" dt="2022-11-13T15:07:56.992" v="2761" actId="478"/>
          <ac:spMkLst>
            <pc:docMk/>
            <pc:sldMk cId="2151166412" sldId="266"/>
            <ac:spMk id="10" creationId="{D58608D3-AF53-749C-CE88-00797AE83B4A}"/>
          </ac:spMkLst>
        </pc:spChg>
        <pc:spChg chg="add mod">
          <ac:chgData name="Sharon Ribeiro" userId="3d31f7055bdc29d0" providerId="LiveId" clId="{FCE0E25F-F3D4-4B1E-B7E1-8C6A4190062F}" dt="2022-11-13T15:10:53.938" v="2786" actId="14100"/>
          <ac:spMkLst>
            <pc:docMk/>
            <pc:sldMk cId="2151166412" sldId="266"/>
            <ac:spMk id="11" creationId="{BAFCFF07-C765-8D3C-ECB1-5245ACA9AED2}"/>
          </ac:spMkLst>
        </pc:spChg>
        <pc:spChg chg="add mod">
          <ac:chgData name="Sharon Ribeiro" userId="3d31f7055bdc29d0" providerId="LiveId" clId="{FCE0E25F-F3D4-4B1E-B7E1-8C6A4190062F}" dt="2022-11-13T15:11:03.132" v="2789" actId="14100"/>
          <ac:spMkLst>
            <pc:docMk/>
            <pc:sldMk cId="2151166412" sldId="266"/>
            <ac:spMk id="12" creationId="{285C6D96-4585-7A46-6131-640519201436}"/>
          </ac:spMkLst>
        </pc:spChg>
        <pc:spChg chg="add mod">
          <ac:chgData name="Sharon Ribeiro" userId="3d31f7055bdc29d0" providerId="LiveId" clId="{FCE0E25F-F3D4-4B1E-B7E1-8C6A4190062F}" dt="2022-11-13T15:12:57.788" v="2797" actId="208"/>
          <ac:spMkLst>
            <pc:docMk/>
            <pc:sldMk cId="2151166412" sldId="266"/>
            <ac:spMk id="13" creationId="{5F6B646C-F787-24CF-D95D-B95DF5A537AB}"/>
          </ac:spMkLst>
        </pc:spChg>
        <pc:spChg chg="add">
          <ac:chgData name="Sharon Ribeiro" userId="3d31f7055bdc29d0" providerId="LiveId" clId="{FCE0E25F-F3D4-4B1E-B7E1-8C6A4190062F}" dt="2022-11-13T15:13:15.904" v="2800" actId="11529"/>
          <ac:spMkLst>
            <pc:docMk/>
            <pc:sldMk cId="2151166412" sldId="266"/>
            <ac:spMk id="17" creationId="{8F4BD2A2-7656-9DA8-99C1-58A9C71738E0}"/>
          </ac:spMkLst>
        </pc:spChg>
        <pc:spChg chg="add mod">
          <ac:chgData name="Sharon Ribeiro" userId="3d31f7055bdc29d0" providerId="LiveId" clId="{FCE0E25F-F3D4-4B1E-B7E1-8C6A4190062F}" dt="2022-11-13T15:17:54.404" v="2881" actId="1076"/>
          <ac:spMkLst>
            <pc:docMk/>
            <pc:sldMk cId="2151166412" sldId="266"/>
            <ac:spMk id="18" creationId="{DFCCD8E9-CFBB-ED2B-FAED-F323F652D439}"/>
          </ac:spMkLst>
        </pc:spChg>
        <pc:spChg chg="add del mod">
          <ac:chgData name="Sharon Ribeiro" userId="3d31f7055bdc29d0" providerId="LiveId" clId="{FCE0E25F-F3D4-4B1E-B7E1-8C6A4190062F}" dt="2022-11-13T15:15:51.985" v="2867" actId="478"/>
          <ac:spMkLst>
            <pc:docMk/>
            <pc:sldMk cId="2151166412" sldId="266"/>
            <ac:spMk id="19" creationId="{38041E07-FCA5-D64D-CB14-960014EC9B2F}"/>
          </ac:spMkLst>
        </pc:spChg>
        <pc:spChg chg="add mod">
          <ac:chgData name="Sharon Ribeiro" userId="3d31f7055bdc29d0" providerId="LiveId" clId="{FCE0E25F-F3D4-4B1E-B7E1-8C6A4190062F}" dt="2022-11-13T15:17:13.255" v="2874" actId="208"/>
          <ac:spMkLst>
            <pc:docMk/>
            <pc:sldMk cId="2151166412" sldId="266"/>
            <ac:spMk id="20" creationId="{AA7FEDFC-B24F-C263-92E4-72BCFDF8F18C}"/>
          </ac:spMkLst>
        </pc:spChg>
        <pc:spChg chg="add del mod">
          <ac:chgData name="Sharon Ribeiro" userId="3d31f7055bdc29d0" providerId="LiveId" clId="{FCE0E25F-F3D4-4B1E-B7E1-8C6A4190062F}" dt="2022-11-13T15:18:08.850" v="2886" actId="478"/>
          <ac:spMkLst>
            <pc:docMk/>
            <pc:sldMk cId="2151166412" sldId="266"/>
            <ac:spMk id="25" creationId="{AFF4F5D9-4BF4-DBAC-DC9F-1ECF2C451420}"/>
          </ac:spMkLst>
        </pc:spChg>
        <pc:spChg chg="add mod">
          <ac:chgData name="Sharon Ribeiro" userId="3d31f7055bdc29d0" providerId="LiveId" clId="{FCE0E25F-F3D4-4B1E-B7E1-8C6A4190062F}" dt="2022-11-13T15:18:52.785" v="2897" actId="1076"/>
          <ac:spMkLst>
            <pc:docMk/>
            <pc:sldMk cId="2151166412" sldId="266"/>
            <ac:spMk id="26" creationId="{7E643B34-5A17-1CA7-D8A6-8A77E279F9EE}"/>
          </ac:spMkLst>
        </pc:spChg>
        <pc:spChg chg="add mod">
          <ac:chgData name="Sharon Ribeiro" userId="3d31f7055bdc29d0" providerId="LiveId" clId="{FCE0E25F-F3D4-4B1E-B7E1-8C6A4190062F}" dt="2022-11-13T15:19:02.967" v="2900" actId="14100"/>
          <ac:spMkLst>
            <pc:docMk/>
            <pc:sldMk cId="2151166412" sldId="266"/>
            <ac:spMk id="27" creationId="{ADE74F26-DBBB-5C60-8BA6-DC9830FEF73A}"/>
          </ac:spMkLst>
        </pc:spChg>
        <pc:picChg chg="add mod">
          <ac:chgData name="Sharon Ribeiro" userId="3d31f7055bdc29d0" providerId="LiveId" clId="{FCE0E25F-F3D4-4B1E-B7E1-8C6A4190062F}" dt="2022-11-13T15:16:58.956" v="2872" actId="1076"/>
          <ac:picMkLst>
            <pc:docMk/>
            <pc:sldMk cId="2151166412" sldId="266"/>
            <ac:picMk id="5" creationId="{C5053186-1FA6-91FA-E854-C741B98CD8CC}"/>
          </ac:picMkLst>
        </pc:picChg>
        <pc:picChg chg="del">
          <ac:chgData name="Sharon Ribeiro" userId="3d31f7055bdc29d0" providerId="LiveId" clId="{FCE0E25F-F3D4-4B1E-B7E1-8C6A4190062F}" dt="2022-11-13T15:07:49.926" v="2757" actId="478"/>
          <ac:picMkLst>
            <pc:docMk/>
            <pc:sldMk cId="2151166412" sldId="266"/>
            <ac:picMk id="7" creationId="{1287EC32-10CE-E7B8-3B70-B08342064838}"/>
          </ac:picMkLst>
        </pc:picChg>
        <pc:picChg chg="add mod">
          <ac:chgData name="Sharon Ribeiro" userId="3d31f7055bdc29d0" providerId="LiveId" clId="{FCE0E25F-F3D4-4B1E-B7E1-8C6A4190062F}" dt="2022-11-13T15:12:41.284" v="2794" actId="571"/>
          <ac:picMkLst>
            <pc:docMk/>
            <pc:sldMk cId="2151166412" sldId="266"/>
            <ac:picMk id="14" creationId="{03083587-0C6B-1259-6E87-FFF6FA85D115}"/>
          </ac:picMkLst>
        </pc:picChg>
        <pc:cxnChg chg="add del mod">
          <ac:chgData name="Sharon Ribeiro" userId="3d31f7055bdc29d0" providerId="LiveId" clId="{FCE0E25F-F3D4-4B1E-B7E1-8C6A4190062F}" dt="2022-11-13T15:13:07.636" v="2799" actId="11529"/>
          <ac:cxnSpMkLst>
            <pc:docMk/>
            <pc:sldMk cId="2151166412" sldId="266"/>
            <ac:cxnSpMk id="16" creationId="{736F2D11-87C0-1CF2-CA7B-3A7482A8CA44}"/>
          </ac:cxnSpMkLst>
        </pc:cxnChg>
        <pc:cxnChg chg="add del mod">
          <ac:chgData name="Sharon Ribeiro" userId="3d31f7055bdc29d0" providerId="LiveId" clId="{FCE0E25F-F3D4-4B1E-B7E1-8C6A4190062F}" dt="2022-11-13T15:17:30.700" v="2878" actId="11529"/>
          <ac:cxnSpMkLst>
            <pc:docMk/>
            <pc:sldMk cId="2151166412" sldId="266"/>
            <ac:cxnSpMk id="22" creationId="{CAC37DC5-A37E-B35A-DF35-DBB54FCBDB2F}"/>
          </ac:cxnSpMkLst>
        </pc:cxnChg>
        <pc:cxnChg chg="add del mod">
          <ac:chgData name="Sharon Ribeiro" userId="3d31f7055bdc29d0" providerId="LiveId" clId="{FCE0E25F-F3D4-4B1E-B7E1-8C6A4190062F}" dt="2022-11-13T15:18:10.509" v="2887" actId="478"/>
          <ac:cxnSpMkLst>
            <pc:docMk/>
            <pc:sldMk cId="2151166412" sldId="266"/>
            <ac:cxnSpMk id="24" creationId="{E8D81947-04B4-88BC-244C-74BF6CFB1C30}"/>
          </ac:cxnSpMkLst>
        </pc:cxnChg>
      </pc:sldChg>
      <pc:sldChg chg="new del">
        <pc:chgData name="Sharon Ribeiro" userId="3d31f7055bdc29d0" providerId="LiveId" clId="{FCE0E25F-F3D4-4B1E-B7E1-8C6A4190062F}" dt="2022-11-13T15:07:32.348" v="2744" actId="47"/>
        <pc:sldMkLst>
          <pc:docMk/>
          <pc:sldMk cId="3994066276" sldId="266"/>
        </pc:sldMkLst>
      </pc:sldChg>
      <pc:sldChg chg="addSp delSp modSp new mod modClrScheme chgLayout">
        <pc:chgData name="Sharon Ribeiro" userId="3d31f7055bdc29d0" providerId="LiveId" clId="{FCE0E25F-F3D4-4B1E-B7E1-8C6A4190062F}" dt="2022-11-13T18:47:20.575" v="3610" actId="20577"/>
        <pc:sldMkLst>
          <pc:docMk/>
          <pc:sldMk cId="4008018349" sldId="267"/>
        </pc:sldMkLst>
        <pc:spChg chg="del">
          <ac:chgData name="Sharon Ribeiro" userId="3d31f7055bdc29d0" providerId="LiveId" clId="{FCE0E25F-F3D4-4B1E-B7E1-8C6A4190062F}" dt="2022-11-13T15:20:16.114" v="2904" actId="700"/>
          <ac:spMkLst>
            <pc:docMk/>
            <pc:sldMk cId="4008018349" sldId="267"/>
            <ac:spMk id="2" creationId="{A37A049B-FE0F-ED5D-5E4D-AB1D14DABADC}"/>
          </ac:spMkLst>
        </pc:spChg>
        <pc:spChg chg="add mod">
          <ac:chgData name="Sharon Ribeiro" userId="3d31f7055bdc29d0" providerId="LiveId" clId="{FCE0E25F-F3D4-4B1E-B7E1-8C6A4190062F}" dt="2022-11-13T15:20:31.426" v="2936" actId="20577"/>
          <ac:spMkLst>
            <pc:docMk/>
            <pc:sldMk cId="4008018349" sldId="267"/>
            <ac:spMk id="3" creationId="{DB87E917-8278-7AFF-65D0-9473F465AED9}"/>
          </ac:spMkLst>
        </pc:spChg>
        <pc:spChg chg="add mod">
          <ac:chgData name="Sharon Ribeiro" userId="3d31f7055bdc29d0" providerId="LiveId" clId="{FCE0E25F-F3D4-4B1E-B7E1-8C6A4190062F}" dt="2022-11-13T15:26:26.918" v="3102" actId="403"/>
          <ac:spMkLst>
            <pc:docMk/>
            <pc:sldMk cId="4008018349" sldId="267"/>
            <ac:spMk id="6" creationId="{D9CF2CF3-CC78-5AB4-9033-F0D035F82532}"/>
          </ac:spMkLst>
        </pc:spChg>
        <pc:spChg chg="add mod">
          <ac:chgData name="Sharon Ribeiro" userId="3d31f7055bdc29d0" providerId="LiveId" clId="{FCE0E25F-F3D4-4B1E-B7E1-8C6A4190062F}" dt="2022-11-13T15:32:10.590" v="3205" actId="14100"/>
          <ac:spMkLst>
            <pc:docMk/>
            <pc:sldMk cId="4008018349" sldId="267"/>
            <ac:spMk id="7" creationId="{F0CAE45A-909C-98ED-EB4C-383F7EFEFC7E}"/>
          </ac:spMkLst>
        </pc:spChg>
        <pc:graphicFrameChg chg="add mod modGraphic">
          <ac:chgData name="Sharon Ribeiro" userId="3d31f7055bdc29d0" providerId="LiveId" clId="{FCE0E25F-F3D4-4B1E-B7E1-8C6A4190062F}" dt="2022-11-13T18:47:20.575" v="3610" actId="20577"/>
          <ac:graphicFrameMkLst>
            <pc:docMk/>
            <pc:sldMk cId="4008018349" sldId="267"/>
            <ac:graphicFrameMk id="4" creationId="{38E2D5A2-11E9-BE5B-3194-BF2C8C1C9409}"/>
          </ac:graphicFrameMkLst>
        </pc:graphicFrameChg>
      </pc:sldChg>
      <pc:sldChg chg="addSp delSp modSp add mod modAnim">
        <pc:chgData name="Sharon Ribeiro" userId="3d31f7055bdc29d0" providerId="LiveId" clId="{FCE0E25F-F3D4-4B1E-B7E1-8C6A4190062F}" dt="2022-11-13T16:50:32.418" v="3433"/>
        <pc:sldMkLst>
          <pc:docMk/>
          <pc:sldMk cId="940500543" sldId="268"/>
        </pc:sldMkLst>
        <pc:spChg chg="mod">
          <ac:chgData name="Sharon Ribeiro" userId="3d31f7055bdc29d0" providerId="LiveId" clId="{FCE0E25F-F3D4-4B1E-B7E1-8C6A4190062F}" dt="2022-11-13T15:33:33.111" v="3228" actId="20577"/>
          <ac:spMkLst>
            <pc:docMk/>
            <pc:sldMk cId="940500543" sldId="268"/>
            <ac:spMk id="3" creationId="{DB87E917-8278-7AFF-65D0-9473F465AED9}"/>
          </ac:spMkLst>
        </pc:spChg>
        <pc:spChg chg="add mod">
          <ac:chgData name="Sharon Ribeiro" userId="3d31f7055bdc29d0" providerId="LiveId" clId="{FCE0E25F-F3D4-4B1E-B7E1-8C6A4190062F}" dt="2022-11-13T16:47:18.715" v="3386" actId="1076"/>
          <ac:spMkLst>
            <pc:docMk/>
            <pc:sldMk cId="940500543" sldId="268"/>
            <ac:spMk id="6" creationId="{2746DFB8-C09B-C9F2-4C4E-AFEA25966454}"/>
          </ac:spMkLst>
        </pc:spChg>
        <pc:spChg chg="del">
          <ac:chgData name="Sharon Ribeiro" userId="3d31f7055bdc29d0" providerId="LiveId" clId="{FCE0E25F-F3D4-4B1E-B7E1-8C6A4190062F}" dt="2022-11-13T15:33:24.092" v="3207" actId="478"/>
          <ac:spMkLst>
            <pc:docMk/>
            <pc:sldMk cId="940500543" sldId="268"/>
            <ac:spMk id="6" creationId="{D9CF2CF3-CC78-5AB4-9033-F0D035F82532}"/>
          </ac:spMkLst>
        </pc:spChg>
        <pc:spChg chg="del">
          <ac:chgData name="Sharon Ribeiro" userId="3d31f7055bdc29d0" providerId="LiveId" clId="{FCE0E25F-F3D4-4B1E-B7E1-8C6A4190062F}" dt="2022-11-13T15:33:24.092" v="3207" actId="478"/>
          <ac:spMkLst>
            <pc:docMk/>
            <pc:sldMk cId="940500543" sldId="268"/>
            <ac:spMk id="7" creationId="{F0CAE45A-909C-98ED-EB4C-383F7EFEFC7E}"/>
          </ac:spMkLst>
        </pc:spChg>
        <pc:spChg chg="add mod">
          <ac:chgData name="Sharon Ribeiro" userId="3d31f7055bdc29d0" providerId="LiveId" clId="{FCE0E25F-F3D4-4B1E-B7E1-8C6A4190062F}" dt="2022-11-13T16:47:18.715" v="3386" actId="1076"/>
          <ac:spMkLst>
            <pc:docMk/>
            <pc:sldMk cId="940500543" sldId="268"/>
            <ac:spMk id="8" creationId="{206FA3F6-5B26-868B-DF88-69F632DABCEC}"/>
          </ac:spMkLst>
        </pc:spChg>
        <pc:spChg chg="add mod">
          <ac:chgData name="Sharon Ribeiro" userId="3d31f7055bdc29d0" providerId="LiveId" clId="{FCE0E25F-F3D4-4B1E-B7E1-8C6A4190062F}" dt="2022-11-13T16:33:17.573" v="3348" actId="1076"/>
          <ac:spMkLst>
            <pc:docMk/>
            <pc:sldMk cId="940500543" sldId="268"/>
            <ac:spMk id="9" creationId="{FF9D6B88-1136-D7B7-1FCF-3267A2DB275A}"/>
          </ac:spMkLst>
        </pc:spChg>
        <pc:spChg chg="add mod">
          <ac:chgData name="Sharon Ribeiro" userId="3d31f7055bdc29d0" providerId="LiveId" clId="{FCE0E25F-F3D4-4B1E-B7E1-8C6A4190062F}" dt="2022-11-13T16:33:15.565" v="3347" actId="1076"/>
          <ac:spMkLst>
            <pc:docMk/>
            <pc:sldMk cId="940500543" sldId="268"/>
            <ac:spMk id="10" creationId="{9ABCA547-7B95-6120-511C-07D78E8A04DB}"/>
          </ac:spMkLst>
        </pc:spChg>
        <pc:spChg chg="add mod">
          <ac:chgData name="Sharon Ribeiro" userId="3d31f7055bdc29d0" providerId="LiveId" clId="{FCE0E25F-F3D4-4B1E-B7E1-8C6A4190062F}" dt="2022-11-13T16:47:18.715" v="3386" actId="1076"/>
          <ac:spMkLst>
            <pc:docMk/>
            <pc:sldMk cId="940500543" sldId="268"/>
            <ac:spMk id="11" creationId="{9717A667-345D-B88F-A1E4-B76F8090A7F7}"/>
          </ac:spMkLst>
        </pc:spChg>
        <pc:spChg chg="add mod">
          <ac:chgData name="Sharon Ribeiro" userId="3d31f7055bdc29d0" providerId="LiveId" clId="{FCE0E25F-F3D4-4B1E-B7E1-8C6A4190062F}" dt="2022-11-13T16:43:53.537" v="3359" actId="1076"/>
          <ac:spMkLst>
            <pc:docMk/>
            <pc:sldMk cId="940500543" sldId="268"/>
            <ac:spMk id="12" creationId="{645D36B2-3DBC-4F15-664C-7B3AB6DBAC70}"/>
          </ac:spMkLst>
        </pc:spChg>
        <pc:spChg chg="add mod">
          <ac:chgData name="Sharon Ribeiro" userId="3d31f7055bdc29d0" providerId="LiveId" clId="{FCE0E25F-F3D4-4B1E-B7E1-8C6A4190062F}" dt="2022-11-13T16:47:18.715" v="3386" actId="1076"/>
          <ac:spMkLst>
            <pc:docMk/>
            <pc:sldMk cId="940500543" sldId="268"/>
            <ac:spMk id="13" creationId="{4533CF7D-A286-5245-AB71-5402A509DC6F}"/>
          </ac:spMkLst>
        </pc:spChg>
        <pc:graphicFrameChg chg="del">
          <ac:chgData name="Sharon Ribeiro" userId="3d31f7055bdc29d0" providerId="LiveId" clId="{FCE0E25F-F3D4-4B1E-B7E1-8C6A4190062F}" dt="2022-11-13T15:33:24.092" v="3207" actId="478"/>
          <ac:graphicFrameMkLst>
            <pc:docMk/>
            <pc:sldMk cId="940500543" sldId="268"/>
            <ac:graphicFrameMk id="4" creationId="{38E2D5A2-11E9-BE5B-3194-BF2C8C1C9409}"/>
          </ac:graphicFrameMkLst>
        </pc:graphicFrameChg>
        <pc:picChg chg="add mod">
          <ac:chgData name="Sharon Ribeiro" userId="3d31f7055bdc29d0" providerId="LiveId" clId="{FCE0E25F-F3D4-4B1E-B7E1-8C6A4190062F}" dt="2022-11-13T16:47:18.715" v="3386" actId="1076"/>
          <ac:picMkLst>
            <pc:docMk/>
            <pc:sldMk cId="940500543" sldId="268"/>
            <ac:picMk id="4" creationId="{FF58885A-C296-B84A-B1AA-7BB84F47CA76}"/>
          </ac:picMkLst>
        </pc:picChg>
        <pc:picChg chg="add mod">
          <ac:chgData name="Sharon Ribeiro" userId="3d31f7055bdc29d0" providerId="LiveId" clId="{FCE0E25F-F3D4-4B1E-B7E1-8C6A4190062F}" dt="2022-11-13T16:33:13.376" v="3346" actId="1076"/>
          <ac:picMkLst>
            <pc:docMk/>
            <pc:sldMk cId="940500543" sldId="268"/>
            <ac:picMk id="5" creationId="{98B94B9C-CDC2-3B20-98C5-735B731F2AE7}"/>
          </ac:picMkLst>
        </pc:picChg>
      </pc:sldChg>
      <pc:sldChg chg="addSp delSp modSp add mod delAnim">
        <pc:chgData name="Sharon Ribeiro" userId="3d31f7055bdc29d0" providerId="LiveId" clId="{FCE0E25F-F3D4-4B1E-B7E1-8C6A4190062F}" dt="2022-11-13T16:50:15.779" v="3428" actId="1076"/>
        <pc:sldMkLst>
          <pc:docMk/>
          <pc:sldMk cId="3052332264" sldId="269"/>
        </pc:sldMkLst>
        <pc:spChg chg="del">
          <ac:chgData name="Sharon Ribeiro" userId="3d31f7055bdc29d0" providerId="LiveId" clId="{FCE0E25F-F3D4-4B1E-B7E1-8C6A4190062F}" dt="2022-11-13T16:47:29.663" v="3388" actId="478"/>
          <ac:spMkLst>
            <pc:docMk/>
            <pc:sldMk cId="3052332264" sldId="269"/>
            <ac:spMk id="6" creationId="{2746DFB8-C09B-C9F2-4C4E-AFEA25966454}"/>
          </ac:spMkLst>
        </pc:spChg>
        <pc:spChg chg="del">
          <ac:chgData name="Sharon Ribeiro" userId="3d31f7055bdc29d0" providerId="LiveId" clId="{FCE0E25F-F3D4-4B1E-B7E1-8C6A4190062F}" dt="2022-11-13T16:47:29.663" v="3388" actId="478"/>
          <ac:spMkLst>
            <pc:docMk/>
            <pc:sldMk cId="3052332264" sldId="269"/>
            <ac:spMk id="8" creationId="{206FA3F6-5B26-868B-DF88-69F632DABCEC}"/>
          </ac:spMkLst>
        </pc:spChg>
        <pc:spChg chg="del">
          <ac:chgData name="Sharon Ribeiro" userId="3d31f7055bdc29d0" providerId="LiveId" clId="{FCE0E25F-F3D4-4B1E-B7E1-8C6A4190062F}" dt="2022-11-13T16:47:29.663" v="3388" actId="478"/>
          <ac:spMkLst>
            <pc:docMk/>
            <pc:sldMk cId="3052332264" sldId="269"/>
            <ac:spMk id="9" creationId="{FF9D6B88-1136-D7B7-1FCF-3267A2DB275A}"/>
          </ac:spMkLst>
        </pc:spChg>
        <pc:spChg chg="del">
          <ac:chgData name="Sharon Ribeiro" userId="3d31f7055bdc29d0" providerId="LiveId" clId="{FCE0E25F-F3D4-4B1E-B7E1-8C6A4190062F}" dt="2022-11-13T16:47:31.885" v="3389" actId="478"/>
          <ac:spMkLst>
            <pc:docMk/>
            <pc:sldMk cId="3052332264" sldId="269"/>
            <ac:spMk id="10" creationId="{9ABCA547-7B95-6120-511C-07D78E8A04DB}"/>
          </ac:spMkLst>
        </pc:spChg>
        <pc:spChg chg="del">
          <ac:chgData name="Sharon Ribeiro" userId="3d31f7055bdc29d0" providerId="LiveId" clId="{FCE0E25F-F3D4-4B1E-B7E1-8C6A4190062F}" dt="2022-11-13T16:47:29.663" v="3388" actId="478"/>
          <ac:spMkLst>
            <pc:docMk/>
            <pc:sldMk cId="3052332264" sldId="269"/>
            <ac:spMk id="11" creationId="{9717A667-345D-B88F-A1E4-B76F8090A7F7}"/>
          </ac:spMkLst>
        </pc:spChg>
        <pc:spChg chg="del">
          <ac:chgData name="Sharon Ribeiro" userId="3d31f7055bdc29d0" providerId="LiveId" clId="{FCE0E25F-F3D4-4B1E-B7E1-8C6A4190062F}" dt="2022-11-13T16:47:29.663" v="3388" actId="478"/>
          <ac:spMkLst>
            <pc:docMk/>
            <pc:sldMk cId="3052332264" sldId="269"/>
            <ac:spMk id="12" creationId="{645D36B2-3DBC-4F15-664C-7B3AB6DBAC70}"/>
          </ac:spMkLst>
        </pc:spChg>
        <pc:spChg chg="del">
          <ac:chgData name="Sharon Ribeiro" userId="3d31f7055bdc29d0" providerId="LiveId" clId="{FCE0E25F-F3D4-4B1E-B7E1-8C6A4190062F}" dt="2022-11-13T16:47:29.663" v="3388" actId="478"/>
          <ac:spMkLst>
            <pc:docMk/>
            <pc:sldMk cId="3052332264" sldId="269"/>
            <ac:spMk id="13" creationId="{4533CF7D-A286-5245-AB71-5402A509DC6F}"/>
          </ac:spMkLst>
        </pc:spChg>
        <pc:spChg chg="add mod">
          <ac:chgData name="Sharon Ribeiro" userId="3d31f7055bdc29d0" providerId="LiveId" clId="{FCE0E25F-F3D4-4B1E-B7E1-8C6A4190062F}" dt="2022-11-13T16:48:20.824" v="3407" actId="14100"/>
          <ac:spMkLst>
            <pc:docMk/>
            <pc:sldMk cId="3052332264" sldId="269"/>
            <ac:spMk id="15" creationId="{92D108BE-EF4D-25C0-7ABA-78A183D66C9E}"/>
          </ac:spMkLst>
        </pc:spChg>
        <pc:spChg chg="add mod">
          <ac:chgData name="Sharon Ribeiro" userId="3d31f7055bdc29d0" providerId="LiveId" clId="{FCE0E25F-F3D4-4B1E-B7E1-8C6A4190062F}" dt="2022-11-13T16:50:15.779" v="3428" actId="1076"/>
          <ac:spMkLst>
            <pc:docMk/>
            <pc:sldMk cId="3052332264" sldId="269"/>
            <ac:spMk id="19" creationId="{9255D39D-8922-2EFC-26EC-7987BAAB3A7C}"/>
          </ac:spMkLst>
        </pc:spChg>
        <pc:picChg chg="del">
          <ac:chgData name="Sharon Ribeiro" userId="3d31f7055bdc29d0" providerId="LiveId" clId="{FCE0E25F-F3D4-4B1E-B7E1-8C6A4190062F}" dt="2022-11-13T16:47:29.663" v="3388" actId="478"/>
          <ac:picMkLst>
            <pc:docMk/>
            <pc:sldMk cId="3052332264" sldId="269"/>
            <ac:picMk id="4" creationId="{FF58885A-C296-B84A-B1AA-7BB84F47CA76}"/>
          </ac:picMkLst>
        </pc:picChg>
        <pc:picChg chg="del">
          <ac:chgData name="Sharon Ribeiro" userId="3d31f7055bdc29d0" providerId="LiveId" clId="{FCE0E25F-F3D4-4B1E-B7E1-8C6A4190062F}" dt="2022-11-13T16:47:29.663" v="3388" actId="478"/>
          <ac:picMkLst>
            <pc:docMk/>
            <pc:sldMk cId="3052332264" sldId="269"/>
            <ac:picMk id="5" creationId="{98B94B9C-CDC2-3B20-98C5-735B731F2AE7}"/>
          </ac:picMkLst>
        </pc:picChg>
        <pc:picChg chg="add mod">
          <ac:chgData name="Sharon Ribeiro" userId="3d31f7055bdc29d0" providerId="LiveId" clId="{FCE0E25F-F3D4-4B1E-B7E1-8C6A4190062F}" dt="2022-11-13T16:48:36.459" v="3412" actId="14100"/>
          <ac:picMkLst>
            <pc:docMk/>
            <pc:sldMk cId="3052332264" sldId="269"/>
            <ac:picMk id="7" creationId="{5145F208-2147-2868-94E1-553A3D17AFAE}"/>
          </ac:picMkLst>
        </pc:picChg>
        <pc:picChg chg="add mod">
          <ac:chgData name="Sharon Ribeiro" userId="3d31f7055bdc29d0" providerId="LiveId" clId="{FCE0E25F-F3D4-4B1E-B7E1-8C6A4190062F}" dt="2022-11-13T16:48:47.394" v="3415" actId="14100"/>
          <ac:picMkLst>
            <pc:docMk/>
            <pc:sldMk cId="3052332264" sldId="269"/>
            <ac:picMk id="17" creationId="{EB34A3CF-F6C7-959A-0D5F-9BE9EB83E07A}"/>
          </ac:picMkLst>
        </pc:picChg>
      </pc:sldChg>
      <pc:sldChg chg="addSp delSp modSp add mod">
        <pc:chgData name="Sharon Ribeiro" userId="3d31f7055bdc29d0" providerId="LiveId" clId="{FCE0E25F-F3D4-4B1E-B7E1-8C6A4190062F}" dt="2022-11-13T18:50:44.062" v="3633" actId="1076"/>
        <pc:sldMkLst>
          <pc:docMk/>
          <pc:sldMk cId="1480735245" sldId="270"/>
        </pc:sldMkLst>
        <pc:spChg chg="mod">
          <ac:chgData name="Sharon Ribeiro" userId="3d31f7055bdc29d0" providerId="LiveId" clId="{FCE0E25F-F3D4-4B1E-B7E1-8C6A4190062F}" dt="2022-11-13T16:51:01.001" v="3448" actId="20577"/>
          <ac:spMkLst>
            <pc:docMk/>
            <pc:sldMk cId="1480735245" sldId="270"/>
            <ac:spMk id="3" creationId="{DB87E917-8278-7AFF-65D0-9473F465AED9}"/>
          </ac:spMkLst>
        </pc:spChg>
        <pc:spChg chg="add mod">
          <ac:chgData name="Sharon Ribeiro" userId="3d31f7055bdc29d0" providerId="LiveId" clId="{FCE0E25F-F3D4-4B1E-B7E1-8C6A4190062F}" dt="2022-11-13T18:42:01.210" v="3538" actId="1076"/>
          <ac:spMkLst>
            <pc:docMk/>
            <pc:sldMk cId="1480735245" sldId="270"/>
            <ac:spMk id="5" creationId="{45B4D9D5-B117-0268-E59E-3DD41C0DDFC0}"/>
          </ac:spMkLst>
        </pc:spChg>
        <pc:spChg chg="add mod">
          <ac:chgData name="Sharon Ribeiro" userId="3d31f7055bdc29d0" providerId="LiveId" clId="{FCE0E25F-F3D4-4B1E-B7E1-8C6A4190062F}" dt="2022-11-13T18:49:42.686" v="3619" actId="1076"/>
          <ac:spMkLst>
            <pc:docMk/>
            <pc:sldMk cId="1480735245" sldId="270"/>
            <ac:spMk id="8" creationId="{4CE3286B-DCFB-66F2-EC69-F8C329811F62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12" creationId="{311C0F57-EEBB-026B-3AD4-790AC3B3E13F}"/>
          </ac:spMkLst>
        </pc:spChg>
        <pc:spChg chg="del">
          <ac:chgData name="Sharon Ribeiro" userId="3d31f7055bdc29d0" providerId="LiveId" clId="{FCE0E25F-F3D4-4B1E-B7E1-8C6A4190062F}" dt="2022-11-13T16:50:52.141" v="3435" actId="478"/>
          <ac:spMkLst>
            <pc:docMk/>
            <pc:sldMk cId="1480735245" sldId="270"/>
            <ac:spMk id="15" creationId="{92D108BE-EF4D-25C0-7ABA-78A183D66C9E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16" creationId="{992DEC65-FCE8-DD9F-D106-035F14FC0F6F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18" creationId="{CC0F9F17-19A9-E532-0A0E-5599C80A90E4}"/>
          </ac:spMkLst>
        </pc:spChg>
        <pc:spChg chg="del">
          <ac:chgData name="Sharon Ribeiro" userId="3d31f7055bdc29d0" providerId="LiveId" clId="{FCE0E25F-F3D4-4B1E-B7E1-8C6A4190062F}" dt="2022-11-13T16:50:52.141" v="3435" actId="478"/>
          <ac:spMkLst>
            <pc:docMk/>
            <pc:sldMk cId="1480735245" sldId="270"/>
            <ac:spMk id="19" creationId="{9255D39D-8922-2EFC-26EC-7987BAAB3A7C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20" creationId="{A2C8590A-A519-9336-FE8A-AB1E3015FB95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21" creationId="{701C1B33-BB9F-A499-3C4D-C921300B290F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22" creationId="{D9E2DAA3-5B82-14C3-437B-D66C276789AA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23" creationId="{851497BB-34B0-5348-2AD5-4CBE396605CC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24" creationId="{ECE2B22E-FEA4-015D-34EC-A70C9E3C9794}"/>
          </ac:spMkLst>
        </pc:spChg>
        <pc:spChg chg="add mod">
          <ac:chgData name="Sharon Ribeiro" userId="3d31f7055bdc29d0" providerId="LiveId" clId="{FCE0E25F-F3D4-4B1E-B7E1-8C6A4190062F}" dt="2022-11-13T18:49:37.317" v="3618" actId="1076"/>
          <ac:spMkLst>
            <pc:docMk/>
            <pc:sldMk cId="1480735245" sldId="270"/>
            <ac:spMk id="25" creationId="{7E3D114A-E20B-4F5B-C45E-DFBC50469CDA}"/>
          </ac:spMkLst>
        </pc:spChg>
        <pc:spChg chg="add mod">
          <ac:chgData name="Sharon Ribeiro" userId="3d31f7055bdc29d0" providerId="LiveId" clId="{FCE0E25F-F3D4-4B1E-B7E1-8C6A4190062F}" dt="2022-11-13T18:50:44.062" v="3633" actId="1076"/>
          <ac:spMkLst>
            <pc:docMk/>
            <pc:sldMk cId="1480735245" sldId="270"/>
            <ac:spMk id="26" creationId="{6A2532C6-E01C-945D-3824-629DB2F3C96F}"/>
          </ac:spMkLst>
        </pc:spChg>
        <pc:picChg chg="add mod">
          <ac:chgData name="Sharon Ribeiro" userId="3d31f7055bdc29d0" providerId="LiveId" clId="{FCE0E25F-F3D4-4B1E-B7E1-8C6A4190062F}" dt="2022-11-13T18:49:42.686" v="3619" actId="1076"/>
          <ac:picMkLst>
            <pc:docMk/>
            <pc:sldMk cId="1480735245" sldId="270"/>
            <ac:picMk id="4" creationId="{06CEF159-F4F6-010E-CB5C-24B837038DB8}"/>
          </ac:picMkLst>
        </pc:picChg>
        <pc:picChg chg="del">
          <ac:chgData name="Sharon Ribeiro" userId="3d31f7055bdc29d0" providerId="LiveId" clId="{FCE0E25F-F3D4-4B1E-B7E1-8C6A4190062F}" dt="2022-11-13T16:50:53.526" v="3437" actId="478"/>
          <ac:picMkLst>
            <pc:docMk/>
            <pc:sldMk cId="1480735245" sldId="270"/>
            <ac:picMk id="7" creationId="{5145F208-2147-2868-94E1-553A3D17AFAE}"/>
          </ac:picMkLst>
        </pc:picChg>
        <pc:picChg chg="add mod">
          <ac:chgData name="Sharon Ribeiro" userId="3d31f7055bdc29d0" providerId="LiveId" clId="{FCE0E25F-F3D4-4B1E-B7E1-8C6A4190062F}" dt="2022-11-13T18:49:37.317" v="3618" actId="1076"/>
          <ac:picMkLst>
            <pc:docMk/>
            <pc:sldMk cId="1480735245" sldId="270"/>
            <ac:picMk id="10" creationId="{871AA81C-EE01-B1DE-3303-44E0A72AB5D0}"/>
          </ac:picMkLst>
        </pc:picChg>
        <pc:picChg chg="del">
          <ac:chgData name="Sharon Ribeiro" userId="3d31f7055bdc29d0" providerId="LiveId" clId="{FCE0E25F-F3D4-4B1E-B7E1-8C6A4190062F}" dt="2022-11-13T16:50:52.902" v="3436" actId="478"/>
          <ac:picMkLst>
            <pc:docMk/>
            <pc:sldMk cId="1480735245" sldId="270"/>
            <ac:picMk id="17" creationId="{EB34A3CF-F6C7-959A-0D5F-9BE9EB83E07A}"/>
          </ac:picMkLst>
        </pc:picChg>
        <pc:cxnChg chg="add mod ord">
          <ac:chgData name="Sharon Ribeiro" userId="3d31f7055bdc29d0" providerId="LiveId" clId="{FCE0E25F-F3D4-4B1E-B7E1-8C6A4190062F}" dt="2022-11-13T18:49:37.317" v="3618" actId="1076"/>
          <ac:cxnSpMkLst>
            <pc:docMk/>
            <pc:sldMk cId="1480735245" sldId="270"/>
            <ac:cxnSpMk id="14" creationId="{F9D06199-1F32-D5A1-3239-AB24FB7CB09B}"/>
          </ac:cxnSpMkLst>
        </pc:cxnChg>
        <pc:cxnChg chg="add mod">
          <ac:chgData name="Sharon Ribeiro" userId="3d31f7055bdc29d0" providerId="LiveId" clId="{FCE0E25F-F3D4-4B1E-B7E1-8C6A4190062F}" dt="2022-11-13T18:50:36.440" v="3631" actId="208"/>
          <ac:cxnSpMkLst>
            <pc:docMk/>
            <pc:sldMk cId="1480735245" sldId="270"/>
            <ac:cxnSpMk id="28" creationId="{E232F418-C5C4-11CC-1B4E-9B0E08ACF0A1}"/>
          </ac:cxnSpMkLst>
        </pc:cxnChg>
      </pc:sldChg>
      <pc:sldChg chg="addSp delSp modSp add mod">
        <pc:chgData name="Sharon Ribeiro" userId="3d31f7055bdc29d0" providerId="LiveId" clId="{FCE0E25F-F3D4-4B1E-B7E1-8C6A4190062F}" dt="2022-11-13T19:07:32.704" v="3744" actId="1076"/>
        <pc:sldMkLst>
          <pc:docMk/>
          <pc:sldMk cId="1599993291" sldId="271"/>
        </pc:sldMkLst>
        <pc:spChg chg="del">
          <ac:chgData name="Sharon Ribeiro" userId="3d31f7055bdc29d0" providerId="LiveId" clId="{FCE0E25F-F3D4-4B1E-B7E1-8C6A4190062F}" dt="2022-11-13T18:51:46.131" v="3636" actId="478"/>
          <ac:spMkLst>
            <pc:docMk/>
            <pc:sldMk cId="1599993291" sldId="271"/>
            <ac:spMk id="5" creationId="{45B4D9D5-B117-0268-E59E-3DD41C0DDFC0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8" creationId="{4CE3286B-DCFB-66F2-EC69-F8C329811F62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12" creationId="{311C0F57-EEBB-026B-3AD4-790AC3B3E13F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16" creationId="{992DEC65-FCE8-DD9F-D106-035F14FC0F6F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18" creationId="{CC0F9F17-19A9-E532-0A0E-5599C80A90E4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0" creationId="{A2C8590A-A519-9336-FE8A-AB1E3015FB95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1" creationId="{701C1B33-BB9F-A499-3C4D-C921300B290F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2" creationId="{D9E2DAA3-5B82-14C3-437B-D66C276789AA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3" creationId="{851497BB-34B0-5348-2AD5-4CBE396605CC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4" creationId="{ECE2B22E-FEA4-015D-34EC-A70C9E3C9794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5" creationId="{7E3D114A-E20B-4F5B-C45E-DFBC50469CDA}"/>
          </ac:spMkLst>
        </pc:spChg>
        <pc:spChg chg="del">
          <ac:chgData name="Sharon Ribeiro" userId="3d31f7055bdc29d0" providerId="LiveId" clId="{FCE0E25F-F3D4-4B1E-B7E1-8C6A4190062F}" dt="2022-11-13T18:51:41.284" v="3635" actId="478"/>
          <ac:spMkLst>
            <pc:docMk/>
            <pc:sldMk cId="1599993291" sldId="271"/>
            <ac:spMk id="26" creationId="{6A2532C6-E01C-945D-3824-629DB2F3C96F}"/>
          </ac:spMkLst>
        </pc:spChg>
        <pc:spChg chg="add mod">
          <ac:chgData name="Sharon Ribeiro" userId="3d31f7055bdc29d0" providerId="LiveId" clId="{FCE0E25F-F3D4-4B1E-B7E1-8C6A4190062F}" dt="2022-11-13T19:00:37.643" v="3727" actId="164"/>
          <ac:spMkLst>
            <pc:docMk/>
            <pc:sldMk cId="1599993291" sldId="271"/>
            <ac:spMk id="29" creationId="{351FFF53-4477-4E05-D727-0010F594EB8E}"/>
          </ac:spMkLst>
        </pc:spChg>
        <pc:spChg chg="add mod">
          <ac:chgData name="Sharon Ribeiro" userId="3d31f7055bdc29d0" providerId="LiveId" clId="{FCE0E25F-F3D4-4B1E-B7E1-8C6A4190062F}" dt="2022-11-13T19:00:37.643" v="3727" actId="164"/>
          <ac:spMkLst>
            <pc:docMk/>
            <pc:sldMk cId="1599993291" sldId="271"/>
            <ac:spMk id="30" creationId="{AF312941-3DD3-E3AB-73AD-E6F1A0CF7BCA}"/>
          </ac:spMkLst>
        </pc:spChg>
        <pc:spChg chg="add mod">
          <ac:chgData name="Sharon Ribeiro" userId="3d31f7055bdc29d0" providerId="LiveId" clId="{FCE0E25F-F3D4-4B1E-B7E1-8C6A4190062F}" dt="2022-11-13T19:00:37.643" v="3727" actId="164"/>
          <ac:spMkLst>
            <pc:docMk/>
            <pc:sldMk cId="1599993291" sldId="271"/>
            <ac:spMk id="31" creationId="{ABEC4E93-7EB7-230C-0307-5E6C046D8820}"/>
          </ac:spMkLst>
        </pc:spChg>
        <pc:spChg chg="add mod">
          <ac:chgData name="Sharon Ribeiro" userId="3d31f7055bdc29d0" providerId="LiveId" clId="{FCE0E25F-F3D4-4B1E-B7E1-8C6A4190062F}" dt="2022-11-13T19:00:37.643" v="3727" actId="164"/>
          <ac:spMkLst>
            <pc:docMk/>
            <pc:sldMk cId="1599993291" sldId="271"/>
            <ac:spMk id="32" creationId="{F05205C4-DBD2-05A5-DD0F-F13E6879337F}"/>
          </ac:spMkLst>
        </pc:spChg>
        <pc:spChg chg="add mod">
          <ac:chgData name="Sharon Ribeiro" userId="3d31f7055bdc29d0" providerId="LiveId" clId="{FCE0E25F-F3D4-4B1E-B7E1-8C6A4190062F}" dt="2022-11-13T19:07:32.704" v="3744" actId="1076"/>
          <ac:spMkLst>
            <pc:docMk/>
            <pc:sldMk cId="1599993291" sldId="271"/>
            <ac:spMk id="35" creationId="{EF62A9DD-EDB3-421B-41BE-7279C24033DA}"/>
          </ac:spMkLst>
        </pc:spChg>
        <pc:grpChg chg="add mod">
          <ac:chgData name="Sharon Ribeiro" userId="3d31f7055bdc29d0" providerId="LiveId" clId="{FCE0E25F-F3D4-4B1E-B7E1-8C6A4190062F}" dt="2022-11-13T19:00:37.643" v="3727" actId="164"/>
          <ac:grpSpMkLst>
            <pc:docMk/>
            <pc:sldMk cId="1599993291" sldId="271"/>
            <ac:grpSpMk id="19" creationId="{D23CD279-2628-4ED2-3F89-4F516A554563}"/>
          </ac:grpSpMkLst>
        </pc:grpChg>
        <pc:grpChg chg="add mod">
          <ac:chgData name="Sharon Ribeiro" userId="3d31f7055bdc29d0" providerId="LiveId" clId="{FCE0E25F-F3D4-4B1E-B7E1-8C6A4190062F}" dt="2022-11-13T19:07:32.704" v="3744" actId="1076"/>
          <ac:grpSpMkLst>
            <pc:docMk/>
            <pc:sldMk cId="1599993291" sldId="271"/>
            <ac:grpSpMk id="33" creationId="{8D4E88A6-7793-F23B-EE7A-3A29AD3874EC}"/>
          </ac:grpSpMkLst>
        </pc:grpChg>
        <pc:picChg chg="del">
          <ac:chgData name="Sharon Ribeiro" userId="3d31f7055bdc29d0" providerId="LiveId" clId="{FCE0E25F-F3D4-4B1E-B7E1-8C6A4190062F}" dt="2022-11-13T18:51:41.284" v="3635" actId="478"/>
          <ac:picMkLst>
            <pc:docMk/>
            <pc:sldMk cId="1599993291" sldId="271"/>
            <ac:picMk id="4" creationId="{06CEF159-F4F6-010E-CB5C-24B837038DB8}"/>
          </ac:picMkLst>
        </pc:picChg>
        <pc:picChg chg="add mod">
          <ac:chgData name="Sharon Ribeiro" userId="3d31f7055bdc29d0" providerId="LiveId" clId="{FCE0E25F-F3D4-4B1E-B7E1-8C6A4190062F}" dt="2022-11-13T18:56:30.758" v="3688" actId="164"/>
          <ac:picMkLst>
            <pc:docMk/>
            <pc:sldMk cId="1599993291" sldId="271"/>
            <ac:picMk id="6" creationId="{6246AAFC-282B-AD8D-7F44-7F0A32DBB834}"/>
          </ac:picMkLst>
        </pc:picChg>
        <pc:picChg chg="add mod">
          <ac:chgData name="Sharon Ribeiro" userId="3d31f7055bdc29d0" providerId="LiveId" clId="{FCE0E25F-F3D4-4B1E-B7E1-8C6A4190062F}" dt="2022-11-13T18:56:30.758" v="3688" actId="164"/>
          <ac:picMkLst>
            <pc:docMk/>
            <pc:sldMk cId="1599993291" sldId="271"/>
            <ac:picMk id="9" creationId="{392210AB-D716-740B-40E8-AED94B14AA50}"/>
          </ac:picMkLst>
        </pc:picChg>
        <pc:picChg chg="del">
          <ac:chgData name="Sharon Ribeiro" userId="3d31f7055bdc29d0" providerId="LiveId" clId="{FCE0E25F-F3D4-4B1E-B7E1-8C6A4190062F}" dt="2022-11-13T18:51:41.284" v="3635" actId="478"/>
          <ac:picMkLst>
            <pc:docMk/>
            <pc:sldMk cId="1599993291" sldId="271"/>
            <ac:picMk id="10" creationId="{871AA81C-EE01-B1DE-3303-44E0A72AB5D0}"/>
          </ac:picMkLst>
        </pc:picChg>
        <pc:picChg chg="add mod">
          <ac:chgData name="Sharon Ribeiro" userId="3d31f7055bdc29d0" providerId="LiveId" clId="{FCE0E25F-F3D4-4B1E-B7E1-8C6A4190062F}" dt="2022-11-13T18:56:30.758" v="3688" actId="164"/>
          <ac:picMkLst>
            <pc:docMk/>
            <pc:sldMk cId="1599993291" sldId="271"/>
            <ac:picMk id="13" creationId="{A06220B6-6667-8A23-076F-B80F5045CC2D}"/>
          </ac:picMkLst>
        </pc:picChg>
        <pc:picChg chg="add mod">
          <ac:chgData name="Sharon Ribeiro" userId="3d31f7055bdc29d0" providerId="LiveId" clId="{FCE0E25F-F3D4-4B1E-B7E1-8C6A4190062F}" dt="2022-11-13T18:56:30.758" v="3688" actId="164"/>
          <ac:picMkLst>
            <pc:docMk/>
            <pc:sldMk cId="1599993291" sldId="271"/>
            <ac:picMk id="17" creationId="{F9E17E99-7E8D-1E97-3760-A1C48064AA11}"/>
          </ac:picMkLst>
        </pc:picChg>
        <pc:cxnChg chg="del">
          <ac:chgData name="Sharon Ribeiro" userId="3d31f7055bdc29d0" providerId="LiveId" clId="{FCE0E25F-F3D4-4B1E-B7E1-8C6A4190062F}" dt="2022-11-13T18:51:41.284" v="3635" actId="478"/>
          <ac:cxnSpMkLst>
            <pc:docMk/>
            <pc:sldMk cId="1599993291" sldId="271"/>
            <ac:cxnSpMk id="14" creationId="{F9D06199-1F32-D5A1-3239-AB24FB7CB09B}"/>
          </ac:cxnSpMkLst>
        </pc:cxnChg>
        <pc:cxnChg chg="del">
          <ac:chgData name="Sharon Ribeiro" userId="3d31f7055bdc29d0" providerId="LiveId" clId="{FCE0E25F-F3D4-4B1E-B7E1-8C6A4190062F}" dt="2022-11-13T18:51:41.284" v="3635" actId="478"/>
          <ac:cxnSpMkLst>
            <pc:docMk/>
            <pc:sldMk cId="1599993291" sldId="271"/>
            <ac:cxnSpMk id="28" creationId="{E232F418-C5C4-11CC-1B4E-9B0E08ACF0A1}"/>
          </ac:cxnSpMkLst>
        </pc:cxnChg>
      </pc:sldChg>
      <pc:sldChg chg="delSp add mod">
        <pc:chgData name="Sharon Ribeiro" userId="3d31f7055bdc29d0" providerId="LiveId" clId="{FCE0E25F-F3D4-4B1E-B7E1-8C6A4190062F}" dt="2022-11-13T19:07:54.586" v="3747" actId="478"/>
        <pc:sldMkLst>
          <pc:docMk/>
          <pc:sldMk cId="4221956403" sldId="272"/>
        </pc:sldMkLst>
        <pc:spChg chg="del">
          <ac:chgData name="Sharon Ribeiro" userId="3d31f7055bdc29d0" providerId="LiveId" clId="{FCE0E25F-F3D4-4B1E-B7E1-8C6A4190062F}" dt="2022-11-13T19:07:54.143" v="3746" actId="478"/>
          <ac:spMkLst>
            <pc:docMk/>
            <pc:sldMk cId="4221956403" sldId="272"/>
            <ac:spMk id="35" creationId="{EF62A9DD-EDB3-421B-41BE-7279C24033DA}"/>
          </ac:spMkLst>
        </pc:spChg>
        <pc:grpChg chg="del">
          <ac:chgData name="Sharon Ribeiro" userId="3d31f7055bdc29d0" providerId="LiveId" clId="{FCE0E25F-F3D4-4B1E-B7E1-8C6A4190062F}" dt="2022-11-13T19:07:54.586" v="3747" actId="478"/>
          <ac:grpSpMkLst>
            <pc:docMk/>
            <pc:sldMk cId="4221956403" sldId="272"/>
            <ac:grpSpMk id="33" creationId="{8D4E88A6-7793-F23B-EE7A-3A29AD3874EC}"/>
          </ac:grpSpMkLst>
        </pc:grpChg>
      </pc:sldChg>
    </pc:docChg>
  </pc:docChgLst>
  <pc:docChgLst>
    <pc:chgData name="Sharon Ribeiro" userId="3d31f7055bdc29d0" providerId="LiveId" clId="{7505D7F7-3291-4B44-889B-91F88BF1C724}"/>
    <pc:docChg chg="undo custSel addSld delSld modSld sldOrd">
      <pc:chgData name="Sharon Ribeiro" userId="3d31f7055bdc29d0" providerId="LiveId" clId="{7505D7F7-3291-4B44-889B-91F88BF1C724}" dt="2022-12-23T11:11:43.965" v="9528" actId="20577"/>
      <pc:docMkLst>
        <pc:docMk/>
      </pc:docMkLst>
      <pc:sldChg chg="delSp modSp mod">
        <pc:chgData name="Sharon Ribeiro" userId="3d31f7055bdc29d0" providerId="LiveId" clId="{7505D7F7-3291-4B44-889B-91F88BF1C724}" dt="2022-12-23T11:11:43.965" v="9528" actId="20577"/>
        <pc:sldMkLst>
          <pc:docMk/>
          <pc:sldMk cId="1043180001" sldId="256"/>
        </pc:sldMkLst>
        <pc:spChg chg="mod">
          <ac:chgData name="Sharon Ribeiro" userId="3d31f7055bdc29d0" providerId="LiveId" clId="{7505D7F7-3291-4B44-889B-91F88BF1C724}" dt="2022-12-23T11:11:43.965" v="9528" actId="20577"/>
          <ac:spMkLst>
            <pc:docMk/>
            <pc:sldMk cId="1043180001" sldId="256"/>
            <ac:spMk id="6" creationId="{BA726B1F-365C-9DB5-9E01-62761A295897}"/>
          </ac:spMkLst>
        </pc:spChg>
        <pc:spChg chg="del">
          <ac:chgData name="Sharon Ribeiro" userId="3d31f7055bdc29d0" providerId="LiveId" clId="{7505D7F7-3291-4B44-889B-91F88BF1C724}" dt="2022-12-16T13:20:27.860" v="10" actId="478"/>
          <ac:spMkLst>
            <pc:docMk/>
            <pc:sldMk cId="1043180001" sldId="256"/>
            <ac:spMk id="13" creationId="{C3E50B47-D4A6-D9B9-E97E-13A5E9DF59EF}"/>
          </ac:spMkLst>
        </pc:spChg>
      </pc:sldChg>
      <pc:sldChg chg="del">
        <pc:chgData name="Sharon Ribeiro" userId="3d31f7055bdc29d0" providerId="LiveId" clId="{7505D7F7-3291-4B44-889B-91F88BF1C724}" dt="2022-12-16T13:20:34.142" v="12" actId="2696"/>
        <pc:sldMkLst>
          <pc:docMk/>
          <pc:sldMk cId="1044334611" sldId="257"/>
        </pc:sldMkLst>
      </pc:sldChg>
      <pc:sldChg chg="addSp delSp modSp mod">
        <pc:chgData name="Sharon Ribeiro" userId="3d31f7055bdc29d0" providerId="LiveId" clId="{7505D7F7-3291-4B44-889B-91F88BF1C724}" dt="2022-12-19T23:52:32.391" v="7981" actId="20577"/>
        <pc:sldMkLst>
          <pc:docMk/>
          <pc:sldMk cId="3948874769" sldId="258"/>
        </pc:sldMkLst>
        <pc:spChg chg="mod">
          <ac:chgData name="Sharon Ribeiro" userId="3d31f7055bdc29d0" providerId="LiveId" clId="{7505D7F7-3291-4B44-889B-91F88BF1C724}" dt="2022-12-16T13:24:31.379" v="341" actId="14100"/>
          <ac:spMkLst>
            <pc:docMk/>
            <pc:sldMk cId="3948874769" sldId="258"/>
            <ac:spMk id="3" creationId="{40B0996E-7762-EC72-59B3-28F94332B322}"/>
          </ac:spMkLst>
        </pc:spChg>
        <pc:spChg chg="del">
          <ac:chgData name="Sharon Ribeiro" userId="3d31f7055bdc29d0" providerId="LiveId" clId="{7505D7F7-3291-4B44-889B-91F88BF1C724}" dt="2022-12-16T13:23:38.751" v="202" actId="478"/>
          <ac:spMkLst>
            <pc:docMk/>
            <pc:sldMk cId="3948874769" sldId="258"/>
            <ac:spMk id="4" creationId="{D1792496-D58C-A542-9554-D8CDB733B39B}"/>
          </ac:spMkLst>
        </pc:spChg>
        <pc:spChg chg="add mod">
          <ac:chgData name="Sharon Ribeiro" userId="3d31f7055bdc29d0" providerId="LiveId" clId="{7505D7F7-3291-4B44-889B-91F88BF1C724}" dt="2022-12-16T13:27:03.739" v="517" actId="58"/>
          <ac:spMkLst>
            <pc:docMk/>
            <pc:sldMk cId="3948874769" sldId="258"/>
            <ac:spMk id="5" creationId="{265F2A16-343B-604D-BECD-E66546D734BC}"/>
          </ac:spMkLst>
        </pc:spChg>
        <pc:spChg chg="mod">
          <ac:chgData name="Sharon Ribeiro" userId="3d31f7055bdc29d0" providerId="LiveId" clId="{7505D7F7-3291-4B44-889B-91F88BF1C724}" dt="2022-12-19T23:52:32.391" v="7981" actId="20577"/>
          <ac:spMkLst>
            <pc:docMk/>
            <pc:sldMk cId="3948874769" sldId="258"/>
            <ac:spMk id="9" creationId="{34273DC9-82CB-8F20-7961-26DB9A7610BB}"/>
          </ac:spMkLst>
        </pc:spChg>
        <pc:spChg chg="del">
          <ac:chgData name="Sharon Ribeiro" userId="3d31f7055bdc29d0" providerId="LiveId" clId="{7505D7F7-3291-4B44-889B-91F88BF1C724}" dt="2022-12-16T13:22:38.619" v="163" actId="478"/>
          <ac:spMkLst>
            <pc:docMk/>
            <pc:sldMk cId="3948874769" sldId="258"/>
            <ac:spMk id="12" creationId="{6E679099-592E-BD35-AC90-ED2495105578}"/>
          </ac:spMkLst>
        </pc:spChg>
        <pc:spChg chg="mod">
          <ac:chgData name="Sharon Ribeiro" userId="3d31f7055bdc29d0" providerId="LiveId" clId="{7505D7F7-3291-4B44-889B-91F88BF1C724}" dt="2022-12-16T13:32:25.877" v="753" actId="1076"/>
          <ac:spMkLst>
            <pc:docMk/>
            <pc:sldMk cId="3948874769" sldId="258"/>
            <ac:spMk id="17" creationId="{4362BD83-735B-3F1D-329B-D7E561C1D794}"/>
          </ac:spMkLst>
        </pc:spChg>
        <pc:picChg chg="add del">
          <ac:chgData name="Sharon Ribeiro" userId="3d31f7055bdc29d0" providerId="LiveId" clId="{7505D7F7-3291-4B44-889B-91F88BF1C724}" dt="2022-12-16T13:24:17.470" v="295" actId="478"/>
          <ac:picMkLst>
            <pc:docMk/>
            <pc:sldMk cId="3948874769" sldId="258"/>
            <ac:picMk id="6" creationId="{B97A4320-280A-4B41-A080-BAE486CC4B1C}"/>
          </ac:picMkLst>
        </pc:picChg>
        <pc:picChg chg="del">
          <ac:chgData name="Sharon Ribeiro" userId="3d31f7055bdc29d0" providerId="LiveId" clId="{7505D7F7-3291-4B44-889B-91F88BF1C724}" dt="2022-12-16T13:23:40.114" v="204" actId="478"/>
          <ac:picMkLst>
            <pc:docMk/>
            <pc:sldMk cId="3948874769" sldId="258"/>
            <ac:picMk id="7" creationId="{1D41A8E1-88C7-BB63-B2B0-232BC67A0F78}"/>
          </ac:picMkLst>
        </pc:picChg>
        <pc:picChg chg="del">
          <ac:chgData name="Sharon Ribeiro" userId="3d31f7055bdc29d0" providerId="LiveId" clId="{7505D7F7-3291-4B44-889B-91F88BF1C724}" dt="2022-12-16T13:23:39.534" v="203" actId="478"/>
          <ac:picMkLst>
            <pc:docMk/>
            <pc:sldMk cId="3948874769" sldId="258"/>
            <ac:picMk id="8" creationId="{C8CC1A06-8CB4-D8F4-12BE-84ADF5421A5D}"/>
          </ac:picMkLst>
        </pc:picChg>
        <pc:picChg chg="add mod">
          <ac:chgData name="Sharon Ribeiro" userId="3d31f7055bdc29d0" providerId="LiveId" clId="{7505D7F7-3291-4B44-889B-91F88BF1C724}" dt="2022-12-16T13:27:09.362" v="519" actId="1076"/>
          <ac:picMkLst>
            <pc:docMk/>
            <pc:sldMk cId="3948874769" sldId="258"/>
            <ac:picMk id="10" creationId="{A57DB48E-965E-AA01-B858-29651D5C7381}"/>
          </ac:picMkLst>
        </pc:picChg>
        <pc:picChg chg="add mod">
          <ac:chgData name="Sharon Ribeiro" userId="3d31f7055bdc29d0" providerId="LiveId" clId="{7505D7F7-3291-4B44-889B-91F88BF1C724}" dt="2022-12-16T13:32:32.317" v="754" actId="1076"/>
          <ac:picMkLst>
            <pc:docMk/>
            <pc:sldMk cId="3948874769" sldId="258"/>
            <ac:picMk id="11" creationId="{C4976857-1E52-228F-DFC5-F0A8D1DB054E}"/>
          </ac:picMkLst>
        </pc:picChg>
        <pc:picChg chg="del">
          <ac:chgData name="Sharon Ribeiro" userId="3d31f7055bdc29d0" providerId="LiveId" clId="{7505D7F7-3291-4B44-889B-91F88BF1C724}" dt="2022-12-16T13:22:37.716" v="162" actId="478"/>
          <ac:picMkLst>
            <pc:docMk/>
            <pc:sldMk cId="3948874769" sldId="258"/>
            <ac:picMk id="2052" creationId="{A9460ADF-6087-711B-E4F9-ECE19D038C02}"/>
          </ac:picMkLst>
        </pc:picChg>
      </pc:sldChg>
      <pc:sldChg chg="delSp modSp mod ord modAnim">
        <pc:chgData name="Sharon Ribeiro" userId="3d31f7055bdc29d0" providerId="LiveId" clId="{7505D7F7-3291-4B44-889B-91F88BF1C724}" dt="2022-12-20T11:24:54.631" v="8738" actId="20577"/>
        <pc:sldMkLst>
          <pc:docMk/>
          <pc:sldMk cId="139246146" sldId="259"/>
        </pc:sldMkLst>
        <pc:spChg chg="del mod">
          <ac:chgData name="Sharon Ribeiro" userId="3d31f7055bdc29d0" providerId="LiveId" clId="{7505D7F7-3291-4B44-889B-91F88BF1C724}" dt="2022-12-16T13:39:39.567" v="833" actId="478"/>
          <ac:spMkLst>
            <pc:docMk/>
            <pc:sldMk cId="139246146" sldId="259"/>
            <ac:spMk id="3" creationId="{3C8A8C79-0FBF-9E52-0406-B4E4A20CB03E}"/>
          </ac:spMkLst>
        </pc:spChg>
        <pc:spChg chg="mod">
          <ac:chgData name="Sharon Ribeiro" userId="3d31f7055bdc29d0" providerId="LiveId" clId="{7505D7F7-3291-4B44-889B-91F88BF1C724}" dt="2022-12-16T13:53:06.049" v="992" actId="20577"/>
          <ac:spMkLst>
            <pc:docMk/>
            <pc:sldMk cId="139246146" sldId="259"/>
            <ac:spMk id="5" creationId="{029910C3-F44D-C1F5-6836-3A0852345298}"/>
          </ac:spMkLst>
        </pc:spChg>
        <pc:spChg chg="mod">
          <ac:chgData name="Sharon Ribeiro" userId="3d31f7055bdc29d0" providerId="LiveId" clId="{7505D7F7-3291-4B44-889B-91F88BF1C724}" dt="2022-12-16T13:40:20.206" v="847" actId="1076"/>
          <ac:spMkLst>
            <pc:docMk/>
            <pc:sldMk cId="139246146" sldId="259"/>
            <ac:spMk id="10" creationId="{E6AE358A-9373-BBFA-8E63-30FBE813374B}"/>
          </ac:spMkLst>
        </pc:spChg>
        <pc:graphicFrameChg chg="mod">
          <ac:chgData name="Sharon Ribeiro" userId="3d31f7055bdc29d0" providerId="LiveId" clId="{7505D7F7-3291-4B44-889B-91F88BF1C724}" dt="2022-12-20T11:24:54.631" v="8738" actId="20577"/>
          <ac:graphicFrameMkLst>
            <pc:docMk/>
            <pc:sldMk cId="139246146" sldId="259"/>
            <ac:graphicFrameMk id="4" creationId="{6F310F2C-98D5-6D0B-4088-2B9ED0884BC4}"/>
          </ac:graphicFrameMkLst>
        </pc:graphicFrameChg>
        <pc:picChg chg="mod">
          <ac:chgData name="Sharon Ribeiro" userId="3d31f7055bdc29d0" providerId="LiveId" clId="{7505D7F7-3291-4B44-889B-91F88BF1C724}" dt="2022-12-16T13:40:26.897" v="850" actId="1076"/>
          <ac:picMkLst>
            <pc:docMk/>
            <pc:sldMk cId="139246146" sldId="259"/>
            <ac:picMk id="7" creationId="{8E6B0F4C-87EA-F29C-9881-5338CD7ED07C}"/>
          </ac:picMkLst>
        </pc:picChg>
        <pc:picChg chg="mod">
          <ac:chgData name="Sharon Ribeiro" userId="3d31f7055bdc29d0" providerId="LiveId" clId="{7505D7F7-3291-4B44-889B-91F88BF1C724}" dt="2022-12-20T11:24:51.113" v="8737" actId="1076"/>
          <ac:picMkLst>
            <pc:docMk/>
            <pc:sldMk cId="139246146" sldId="259"/>
            <ac:picMk id="9" creationId="{D1E00C5F-2922-286F-3873-E322B1028C44}"/>
          </ac:picMkLst>
        </pc:picChg>
      </pc:sldChg>
      <pc:sldChg chg="modSp mod">
        <pc:chgData name="Sharon Ribeiro" userId="3d31f7055bdc29d0" providerId="LiveId" clId="{7505D7F7-3291-4B44-889B-91F88BF1C724}" dt="2022-12-16T13:56:32.323" v="1237" actId="20577"/>
        <pc:sldMkLst>
          <pc:docMk/>
          <pc:sldMk cId="3729100172" sldId="260"/>
        </pc:sldMkLst>
        <pc:spChg chg="mod">
          <ac:chgData name="Sharon Ribeiro" userId="3d31f7055bdc29d0" providerId="LiveId" clId="{7505D7F7-3291-4B44-889B-91F88BF1C724}" dt="2022-12-16T13:56:32.323" v="1237" actId="20577"/>
          <ac:spMkLst>
            <pc:docMk/>
            <pc:sldMk cId="3729100172" sldId="260"/>
            <ac:spMk id="3" creationId="{40B0996E-7762-EC72-59B3-28F94332B322}"/>
          </ac:spMkLst>
        </pc:spChg>
      </pc:sldChg>
      <pc:sldChg chg="addSp delSp modSp mod">
        <pc:chgData name="Sharon Ribeiro" userId="3d31f7055bdc29d0" providerId="LiveId" clId="{7505D7F7-3291-4B44-889B-91F88BF1C724}" dt="2022-12-19T16:35:40.405" v="5124" actId="20577"/>
        <pc:sldMkLst>
          <pc:docMk/>
          <pc:sldMk cId="1214559318" sldId="261"/>
        </pc:sldMkLst>
        <pc:spChg chg="add mod">
          <ac:chgData name="Sharon Ribeiro" userId="3d31f7055bdc29d0" providerId="LiveId" clId="{7505D7F7-3291-4B44-889B-91F88BF1C724}" dt="2022-12-19T16:34:45.421" v="5085" actId="1076"/>
          <ac:spMkLst>
            <pc:docMk/>
            <pc:sldMk cId="1214559318" sldId="261"/>
            <ac:spMk id="6" creationId="{D20EDEFC-130B-28F1-0A8A-B23DD9FE60E1}"/>
          </ac:spMkLst>
        </pc:spChg>
        <pc:spChg chg="del">
          <ac:chgData name="Sharon Ribeiro" userId="3d31f7055bdc29d0" providerId="LiveId" clId="{7505D7F7-3291-4B44-889B-91F88BF1C724}" dt="2022-12-17T00:08:31.377" v="2800" actId="478"/>
          <ac:spMkLst>
            <pc:docMk/>
            <pc:sldMk cId="1214559318" sldId="261"/>
            <ac:spMk id="9" creationId="{035A71D0-F95F-6D3E-188D-3F088D260F0A}"/>
          </ac:spMkLst>
        </pc:spChg>
        <pc:spChg chg="add mod ord">
          <ac:chgData name="Sharon Ribeiro" userId="3d31f7055bdc29d0" providerId="LiveId" clId="{7505D7F7-3291-4B44-889B-91F88BF1C724}" dt="2022-12-19T02:20:06.554" v="3802" actId="1076"/>
          <ac:spMkLst>
            <pc:docMk/>
            <pc:sldMk cId="1214559318" sldId="261"/>
            <ac:spMk id="9" creationId="{B0B63337-6C4F-49EB-5678-4F322F4B9491}"/>
          </ac:spMkLst>
        </pc:spChg>
        <pc:spChg chg="mod">
          <ac:chgData name="Sharon Ribeiro" userId="3d31f7055bdc29d0" providerId="LiveId" clId="{7505D7F7-3291-4B44-889B-91F88BF1C724}" dt="2022-12-19T16:35:40.405" v="5124" actId="20577"/>
          <ac:spMkLst>
            <pc:docMk/>
            <pc:sldMk cId="1214559318" sldId="261"/>
            <ac:spMk id="10" creationId="{D58608D3-AF53-749C-CE88-00797AE83B4A}"/>
          </ac:spMkLst>
        </pc:spChg>
        <pc:spChg chg="add mod ord">
          <ac:chgData name="Sharon Ribeiro" userId="3d31f7055bdc29d0" providerId="LiveId" clId="{7505D7F7-3291-4B44-889B-91F88BF1C724}" dt="2022-12-19T02:20:17.749" v="3805" actId="1076"/>
          <ac:spMkLst>
            <pc:docMk/>
            <pc:sldMk cId="1214559318" sldId="261"/>
            <ac:spMk id="11" creationId="{83797F1C-03D3-E274-1BD7-F047308639E9}"/>
          </ac:spMkLst>
        </pc:spChg>
        <pc:picChg chg="add mod">
          <ac:chgData name="Sharon Ribeiro" userId="3d31f7055bdc29d0" providerId="LiveId" clId="{7505D7F7-3291-4B44-889B-91F88BF1C724}" dt="2022-12-19T16:34:45.421" v="5085" actId="1076"/>
          <ac:picMkLst>
            <pc:docMk/>
            <pc:sldMk cId="1214559318" sldId="261"/>
            <ac:picMk id="3" creationId="{11FF438D-A69B-C579-4B04-3E0DDDA6D0FF}"/>
          </ac:picMkLst>
        </pc:picChg>
        <pc:picChg chg="add del mod">
          <ac:chgData name="Sharon Ribeiro" userId="3d31f7055bdc29d0" providerId="LiveId" clId="{7505D7F7-3291-4B44-889B-91F88BF1C724}" dt="2022-12-19T01:02:29.049" v="3519" actId="478"/>
          <ac:picMkLst>
            <pc:docMk/>
            <pc:sldMk cId="1214559318" sldId="261"/>
            <ac:picMk id="5" creationId="{6F98D763-53DB-D195-644C-0BBF716159E7}"/>
          </ac:picMkLst>
        </pc:picChg>
        <pc:picChg chg="del">
          <ac:chgData name="Sharon Ribeiro" userId="3d31f7055bdc29d0" providerId="LiveId" clId="{7505D7F7-3291-4B44-889B-91F88BF1C724}" dt="2022-12-17T00:08:29.091" v="2799" actId="478"/>
          <ac:picMkLst>
            <pc:docMk/>
            <pc:sldMk cId="1214559318" sldId="261"/>
            <ac:picMk id="7" creationId="{1287EC32-10CE-E7B8-3B70-B08342064838}"/>
          </ac:picMkLst>
        </pc:picChg>
        <pc:picChg chg="add del mod modCrop">
          <ac:chgData name="Sharon Ribeiro" userId="3d31f7055bdc29d0" providerId="LiveId" clId="{7505D7F7-3291-4B44-889B-91F88BF1C724}" dt="2022-12-19T02:11:01.141" v="3784" actId="478"/>
          <ac:picMkLst>
            <pc:docMk/>
            <pc:sldMk cId="1214559318" sldId="261"/>
            <ac:picMk id="8" creationId="{D96A5227-5FDC-9D74-A712-E73A30AE51D1}"/>
          </ac:picMkLst>
        </pc:picChg>
        <pc:picChg chg="add del mod ord">
          <ac:chgData name="Sharon Ribeiro" userId="3d31f7055bdc29d0" providerId="LiveId" clId="{7505D7F7-3291-4B44-889B-91F88BF1C724}" dt="2022-12-19T02:19:34.265" v="3793" actId="478"/>
          <ac:picMkLst>
            <pc:docMk/>
            <pc:sldMk cId="1214559318" sldId="261"/>
            <ac:picMk id="13" creationId="{D244DF38-9ED8-7C33-1BF3-E9F9D242A211}"/>
          </ac:picMkLst>
        </pc:picChg>
        <pc:picChg chg="add mod">
          <ac:chgData name="Sharon Ribeiro" userId="3d31f7055bdc29d0" providerId="LiveId" clId="{7505D7F7-3291-4B44-889B-91F88BF1C724}" dt="2022-12-19T02:19:51.059" v="3799" actId="1076"/>
          <ac:picMkLst>
            <pc:docMk/>
            <pc:sldMk cId="1214559318" sldId="261"/>
            <ac:picMk id="15" creationId="{4BAC0991-7578-BCDB-F5DE-8496DB069DEA}"/>
          </ac:picMkLst>
        </pc:picChg>
      </pc:sldChg>
      <pc:sldChg chg="addSp delSp modSp mod">
        <pc:chgData name="Sharon Ribeiro" userId="3d31f7055bdc29d0" providerId="LiveId" clId="{7505D7F7-3291-4B44-889B-91F88BF1C724}" dt="2022-12-20T12:50:14.834" v="9525" actId="1076"/>
        <pc:sldMkLst>
          <pc:docMk/>
          <pc:sldMk cId="1770038429" sldId="262"/>
        </pc:sldMkLst>
        <pc:spChg chg="mod">
          <ac:chgData name="Sharon Ribeiro" userId="3d31f7055bdc29d0" providerId="LiveId" clId="{7505D7F7-3291-4B44-889B-91F88BF1C724}" dt="2022-12-19T23:53:56.362" v="8019" actId="114"/>
          <ac:spMkLst>
            <pc:docMk/>
            <pc:sldMk cId="1770038429" sldId="262"/>
            <ac:spMk id="2" creationId="{2AE41893-4E9A-5E01-D612-8FF9AF02C706}"/>
          </ac:spMkLst>
        </pc:spChg>
        <pc:spChg chg="mod">
          <ac:chgData name="Sharon Ribeiro" userId="3d31f7055bdc29d0" providerId="LiveId" clId="{7505D7F7-3291-4B44-889B-91F88BF1C724}" dt="2022-12-19T01:31:15.883" v="3613" actId="20577"/>
          <ac:spMkLst>
            <pc:docMk/>
            <pc:sldMk cId="1770038429" sldId="262"/>
            <ac:spMk id="3" creationId="{390CE110-783D-5115-FFC4-A034D2CFF366}"/>
          </ac:spMkLst>
        </pc:spChg>
        <pc:spChg chg="add mod">
          <ac:chgData name="Sharon Ribeiro" userId="3d31f7055bdc29d0" providerId="LiveId" clId="{7505D7F7-3291-4B44-889B-91F88BF1C724}" dt="2022-12-19T02:24:59.807" v="3943" actId="1076"/>
          <ac:spMkLst>
            <pc:docMk/>
            <pc:sldMk cId="1770038429" sldId="262"/>
            <ac:spMk id="4" creationId="{EDAA8E0B-4020-0B43-4329-A26DAF60BBE5}"/>
          </ac:spMkLst>
        </pc:spChg>
        <pc:spChg chg="add mod">
          <ac:chgData name="Sharon Ribeiro" userId="3d31f7055bdc29d0" providerId="LiveId" clId="{7505D7F7-3291-4B44-889B-91F88BF1C724}" dt="2022-12-20T12:50:11.863" v="9524" actId="20577"/>
          <ac:spMkLst>
            <pc:docMk/>
            <pc:sldMk cId="1770038429" sldId="262"/>
            <ac:spMk id="5" creationId="{C4AB0F65-A57B-F2BE-4A35-26BF098278C5}"/>
          </ac:spMkLst>
        </pc:spChg>
        <pc:spChg chg="add mod">
          <ac:chgData name="Sharon Ribeiro" userId="3d31f7055bdc29d0" providerId="LiveId" clId="{7505D7F7-3291-4B44-889B-91F88BF1C724}" dt="2022-12-16T23:12:02.713" v="2442" actId="255"/>
          <ac:spMkLst>
            <pc:docMk/>
            <pc:sldMk cId="1770038429" sldId="262"/>
            <ac:spMk id="7" creationId="{F4B441E1-2F53-92F0-E67A-4CF77A948A76}"/>
          </ac:spMkLst>
        </pc:spChg>
        <pc:spChg chg="del">
          <ac:chgData name="Sharon Ribeiro" userId="3d31f7055bdc29d0" providerId="LiveId" clId="{7505D7F7-3291-4B44-889B-91F88BF1C724}" dt="2022-12-16T17:49:23.528" v="2063" actId="478"/>
          <ac:spMkLst>
            <pc:docMk/>
            <pc:sldMk cId="1770038429" sldId="262"/>
            <ac:spMk id="10" creationId="{BDAB1ED3-9208-8724-B8A8-750B6EED2AC5}"/>
          </ac:spMkLst>
        </pc:spChg>
        <pc:picChg chg="add mod">
          <ac:chgData name="Sharon Ribeiro" userId="3d31f7055bdc29d0" providerId="LiveId" clId="{7505D7F7-3291-4B44-889B-91F88BF1C724}" dt="2022-12-20T12:50:14.834" v="9525" actId="1076"/>
          <ac:picMkLst>
            <pc:docMk/>
            <pc:sldMk cId="1770038429" sldId="262"/>
            <ac:picMk id="6" creationId="{23F48423-67F4-C0F6-63EB-C6ADB4B6F4B6}"/>
          </ac:picMkLst>
        </pc:picChg>
        <pc:picChg chg="del">
          <ac:chgData name="Sharon Ribeiro" userId="3d31f7055bdc29d0" providerId="LiveId" clId="{7505D7F7-3291-4B44-889B-91F88BF1C724}" dt="2022-12-16T17:49:24.409" v="2064" actId="478"/>
          <ac:picMkLst>
            <pc:docMk/>
            <pc:sldMk cId="1770038429" sldId="262"/>
            <ac:picMk id="8" creationId="{E77121F1-028F-52D0-1BB9-7C2FF40E6901}"/>
          </ac:picMkLst>
        </pc:picChg>
      </pc:sldChg>
      <pc:sldChg chg="addSp delSp modSp mod">
        <pc:chgData name="Sharon Ribeiro" userId="3d31f7055bdc29d0" providerId="LiveId" clId="{7505D7F7-3291-4B44-889B-91F88BF1C724}" dt="2022-12-20T12:04:43.746" v="9434" actId="20577"/>
        <pc:sldMkLst>
          <pc:docMk/>
          <pc:sldMk cId="3009533650" sldId="263"/>
        </pc:sldMkLst>
        <pc:spChg chg="mod">
          <ac:chgData name="Sharon Ribeiro" userId="3d31f7055bdc29d0" providerId="LiveId" clId="{7505D7F7-3291-4B44-889B-91F88BF1C724}" dt="2022-12-20T12:00:06.024" v="9161" actId="20577"/>
          <ac:spMkLst>
            <pc:docMk/>
            <pc:sldMk cId="3009533650" sldId="263"/>
            <ac:spMk id="3" creationId="{390CE110-783D-5115-FFC4-A034D2CFF366}"/>
          </ac:spMkLst>
        </pc:spChg>
        <pc:spChg chg="del mod">
          <ac:chgData name="Sharon Ribeiro" userId="3d31f7055bdc29d0" providerId="LiveId" clId="{7505D7F7-3291-4B44-889B-91F88BF1C724}" dt="2022-12-19T16:38:18.404" v="5130" actId="478"/>
          <ac:spMkLst>
            <pc:docMk/>
            <pc:sldMk cId="3009533650" sldId="263"/>
            <ac:spMk id="4" creationId="{5C202AC6-1810-370E-0D20-083DF1B838DE}"/>
          </ac:spMkLst>
        </pc:spChg>
        <pc:spChg chg="add mod">
          <ac:chgData name="Sharon Ribeiro" userId="3d31f7055bdc29d0" providerId="LiveId" clId="{7505D7F7-3291-4B44-889B-91F88BF1C724}" dt="2022-12-20T11:55:47.942" v="9120" actId="14100"/>
          <ac:spMkLst>
            <pc:docMk/>
            <pc:sldMk cId="3009533650" sldId="263"/>
            <ac:spMk id="7" creationId="{E9241F09-2E5F-8621-2585-A73A5FD39660}"/>
          </ac:spMkLst>
        </pc:spChg>
        <pc:spChg chg="del mod">
          <ac:chgData name="Sharon Ribeiro" userId="3d31f7055bdc29d0" providerId="LiveId" clId="{7505D7F7-3291-4B44-889B-91F88BF1C724}" dt="2022-12-19T16:38:21.010" v="5133" actId="478"/>
          <ac:spMkLst>
            <pc:docMk/>
            <pc:sldMk cId="3009533650" sldId="263"/>
            <ac:spMk id="9" creationId="{40231786-74DE-B01C-968F-BA923A255818}"/>
          </ac:spMkLst>
        </pc:spChg>
        <pc:spChg chg="add mod">
          <ac:chgData name="Sharon Ribeiro" userId="3d31f7055bdc29d0" providerId="LiveId" clId="{7505D7F7-3291-4B44-889B-91F88BF1C724}" dt="2022-12-20T12:04:43.746" v="9434" actId="20577"/>
          <ac:spMkLst>
            <pc:docMk/>
            <pc:sldMk cId="3009533650" sldId="263"/>
            <ac:spMk id="17" creationId="{7F426BFA-67A9-D645-DD9A-A07A8E379B7D}"/>
          </ac:spMkLst>
        </pc:spChg>
        <pc:graphicFrameChg chg="add del mod modGraphic">
          <ac:chgData name="Sharon Ribeiro" userId="3d31f7055bdc29d0" providerId="LiveId" clId="{7505D7F7-3291-4B44-889B-91F88BF1C724}" dt="2022-12-20T11:55:01.832" v="9106" actId="478"/>
          <ac:graphicFrameMkLst>
            <pc:docMk/>
            <pc:sldMk cId="3009533650" sldId="263"/>
            <ac:graphicFrameMk id="2" creationId="{B50D5C56-E111-7B90-4CBB-82E01B48E3A3}"/>
          </ac:graphicFrameMkLst>
        </pc:graphicFrameChg>
        <pc:graphicFrameChg chg="add del mod modGraphic">
          <ac:chgData name="Sharon Ribeiro" userId="3d31f7055bdc29d0" providerId="LiveId" clId="{7505D7F7-3291-4B44-889B-91F88BF1C724}" dt="2022-12-20T11:55:04.726" v="9109" actId="478"/>
          <ac:graphicFrameMkLst>
            <pc:docMk/>
            <pc:sldMk cId="3009533650" sldId="263"/>
            <ac:graphicFrameMk id="13" creationId="{40E9C37C-27B8-42A6-4246-F5B3B74D4B76}"/>
          </ac:graphicFrameMkLst>
        </pc:graphicFrameChg>
        <pc:picChg chg="add mod">
          <ac:chgData name="Sharon Ribeiro" userId="3d31f7055bdc29d0" providerId="LiveId" clId="{7505D7F7-3291-4B44-889B-91F88BF1C724}" dt="2022-12-20T11:59:22.466" v="9147" actId="14100"/>
          <ac:picMkLst>
            <pc:docMk/>
            <pc:sldMk cId="3009533650" sldId="263"/>
            <ac:picMk id="5" creationId="{099A0F74-2E44-824F-FDC0-5D28DF077B68}"/>
          </ac:picMkLst>
        </pc:picChg>
        <pc:picChg chg="del">
          <ac:chgData name="Sharon Ribeiro" userId="3d31f7055bdc29d0" providerId="LiveId" clId="{7505D7F7-3291-4B44-889B-91F88BF1C724}" dt="2022-12-19T16:38:19.446" v="5131" actId="478"/>
          <ac:picMkLst>
            <pc:docMk/>
            <pc:sldMk cId="3009533650" sldId="263"/>
            <ac:picMk id="6" creationId="{830809B8-4897-EE92-0A65-BEF5980EFECF}"/>
          </ac:picMkLst>
        </pc:picChg>
        <pc:picChg chg="add del">
          <ac:chgData name="Sharon Ribeiro" userId="3d31f7055bdc29d0" providerId="LiveId" clId="{7505D7F7-3291-4B44-889B-91F88BF1C724}" dt="2022-12-19T16:39:28.881" v="5178" actId="22"/>
          <ac:picMkLst>
            <pc:docMk/>
            <pc:sldMk cId="3009533650" sldId="263"/>
            <ac:picMk id="7" creationId="{4D5E5CDC-9DE9-B1A9-D7FB-556772C8423F}"/>
          </ac:picMkLst>
        </pc:picChg>
        <pc:picChg chg="add del mod">
          <ac:chgData name="Sharon Ribeiro" userId="3d31f7055bdc29d0" providerId="LiveId" clId="{7505D7F7-3291-4B44-889B-91F88BF1C724}" dt="2022-12-20T11:55:03.128" v="9108" actId="478"/>
          <ac:picMkLst>
            <pc:docMk/>
            <pc:sldMk cId="3009533650" sldId="263"/>
            <ac:picMk id="10" creationId="{22D68368-01B6-7333-F348-D31FF903BA3C}"/>
          </ac:picMkLst>
        </pc:picChg>
        <pc:picChg chg="add del mod">
          <ac:chgData name="Sharon Ribeiro" userId="3d31f7055bdc29d0" providerId="LiveId" clId="{7505D7F7-3291-4B44-889B-91F88BF1C724}" dt="2022-12-20T11:55:02.651" v="9107" actId="478"/>
          <ac:picMkLst>
            <pc:docMk/>
            <pc:sldMk cId="3009533650" sldId="263"/>
            <ac:picMk id="12" creationId="{FA10C2F2-DFA8-C04A-164C-C15CF2E20F01}"/>
          </ac:picMkLst>
        </pc:picChg>
        <pc:picChg chg="add del mod">
          <ac:chgData name="Sharon Ribeiro" userId="3d31f7055bdc29d0" providerId="LiveId" clId="{7505D7F7-3291-4B44-889B-91F88BF1C724}" dt="2022-12-20T11:55:05.315" v="9110" actId="478"/>
          <ac:picMkLst>
            <pc:docMk/>
            <pc:sldMk cId="3009533650" sldId="263"/>
            <ac:picMk id="15" creationId="{0A8933F9-16AB-102E-1A37-957FF762F716}"/>
          </ac:picMkLst>
        </pc:picChg>
      </pc:sldChg>
      <pc:sldChg chg="addSp modSp mod modAnim">
        <pc:chgData name="Sharon Ribeiro" userId="3d31f7055bdc29d0" providerId="LiveId" clId="{7505D7F7-3291-4B44-889B-91F88BF1C724}" dt="2022-12-20T11:59:37.015" v="9153" actId="20577"/>
        <pc:sldMkLst>
          <pc:docMk/>
          <pc:sldMk cId="979647888" sldId="264"/>
        </pc:sldMkLst>
        <pc:spChg chg="mod">
          <ac:chgData name="Sharon Ribeiro" userId="3d31f7055bdc29d0" providerId="LiveId" clId="{7505D7F7-3291-4B44-889B-91F88BF1C724}" dt="2022-12-20T11:59:37.015" v="9153" actId="20577"/>
          <ac:spMkLst>
            <pc:docMk/>
            <pc:sldMk cId="979647888" sldId="264"/>
            <ac:spMk id="3" creationId="{390CE110-783D-5115-FFC4-A034D2CFF366}"/>
          </ac:spMkLst>
        </pc:spChg>
        <pc:spChg chg="mod">
          <ac:chgData name="Sharon Ribeiro" userId="3d31f7055bdc29d0" providerId="LiveId" clId="{7505D7F7-3291-4B44-889B-91F88BF1C724}" dt="2022-12-20T11:26:15.985" v="8775" actId="20577"/>
          <ac:spMkLst>
            <pc:docMk/>
            <pc:sldMk cId="979647888" sldId="264"/>
            <ac:spMk id="4" creationId="{5C202AC6-1810-370E-0D20-083DF1B838DE}"/>
          </ac:spMkLst>
        </pc:spChg>
        <pc:spChg chg="add mod">
          <ac:chgData name="Sharon Ribeiro" userId="3d31f7055bdc29d0" providerId="LiveId" clId="{7505D7F7-3291-4B44-889B-91F88BF1C724}" dt="2022-12-19T01:43:35.524" v="3750" actId="1076"/>
          <ac:spMkLst>
            <pc:docMk/>
            <pc:sldMk cId="979647888" sldId="264"/>
            <ac:spMk id="6" creationId="{EBAAA448-D865-A5F0-3E15-A1D97D5395D3}"/>
          </ac:spMkLst>
        </pc:spChg>
        <pc:spChg chg="mod">
          <ac:chgData name="Sharon Ribeiro" userId="3d31f7055bdc29d0" providerId="LiveId" clId="{7505D7F7-3291-4B44-889B-91F88BF1C724}" dt="2022-12-19T01:43:12.946" v="3745" actId="1076"/>
          <ac:spMkLst>
            <pc:docMk/>
            <pc:sldMk cId="979647888" sldId="264"/>
            <ac:spMk id="9" creationId="{40231786-74DE-B01C-968F-BA923A255818}"/>
          </ac:spMkLst>
        </pc:spChg>
        <pc:picChg chg="add mod">
          <ac:chgData name="Sharon Ribeiro" userId="3d31f7055bdc29d0" providerId="LiveId" clId="{7505D7F7-3291-4B44-889B-91F88BF1C724}" dt="2022-12-19T01:43:14.427" v="3746" actId="1076"/>
          <ac:picMkLst>
            <pc:docMk/>
            <pc:sldMk cId="979647888" sldId="264"/>
            <ac:picMk id="5" creationId="{66C7E520-AEC0-7726-C919-E06AC6624E27}"/>
          </ac:picMkLst>
        </pc:picChg>
        <pc:picChg chg="mod">
          <ac:chgData name="Sharon Ribeiro" userId="3d31f7055bdc29d0" providerId="LiveId" clId="{7505D7F7-3291-4B44-889B-91F88BF1C724}" dt="2022-12-19T01:43:10.824" v="3744" actId="14100"/>
          <ac:picMkLst>
            <pc:docMk/>
            <pc:sldMk cId="979647888" sldId="264"/>
            <ac:picMk id="8" creationId="{7A2F57CC-5C6D-42B2-5A79-91662DF44715}"/>
          </ac:picMkLst>
        </pc:picChg>
      </pc:sldChg>
      <pc:sldChg chg="addSp delSp modSp mod">
        <pc:chgData name="Sharon Ribeiro" userId="3d31f7055bdc29d0" providerId="LiveId" clId="{7505D7F7-3291-4B44-889B-91F88BF1C724}" dt="2022-12-20T12:22:00.999" v="9438" actId="20577"/>
        <pc:sldMkLst>
          <pc:docMk/>
          <pc:sldMk cId="3319644356" sldId="265"/>
        </pc:sldMkLst>
        <pc:spChg chg="mod">
          <ac:chgData name="Sharon Ribeiro" userId="3d31f7055bdc29d0" providerId="LiveId" clId="{7505D7F7-3291-4B44-889B-91F88BF1C724}" dt="2022-12-20T11:59:44.809" v="9157" actId="20577"/>
          <ac:spMkLst>
            <pc:docMk/>
            <pc:sldMk cId="3319644356" sldId="265"/>
            <ac:spMk id="3" creationId="{390CE110-783D-5115-FFC4-A034D2CFF366}"/>
          </ac:spMkLst>
        </pc:spChg>
        <pc:spChg chg="mod">
          <ac:chgData name="Sharon Ribeiro" userId="3d31f7055bdc29d0" providerId="LiveId" clId="{7505D7F7-3291-4B44-889B-91F88BF1C724}" dt="2022-12-20T12:22:00.999" v="9438" actId="20577"/>
          <ac:spMkLst>
            <pc:docMk/>
            <pc:sldMk cId="3319644356" sldId="265"/>
            <ac:spMk id="4" creationId="{5C202AC6-1810-370E-0D20-083DF1B838DE}"/>
          </ac:spMkLst>
        </pc:spChg>
        <pc:spChg chg="mod">
          <ac:chgData name="Sharon Ribeiro" userId="3d31f7055bdc29d0" providerId="LiveId" clId="{7505D7F7-3291-4B44-889B-91F88BF1C724}" dt="2022-12-19T14:31:59.878" v="4470" actId="113"/>
          <ac:spMkLst>
            <pc:docMk/>
            <pc:sldMk cId="3319644356" sldId="265"/>
            <ac:spMk id="7" creationId="{7F196049-45BB-3682-7857-F42DE7D68C38}"/>
          </ac:spMkLst>
        </pc:spChg>
        <pc:spChg chg="add del mod">
          <ac:chgData name="Sharon Ribeiro" userId="3d31f7055bdc29d0" providerId="LiveId" clId="{7505D7F7-3291-4B44-889B-91F88BF1C724}" dt="2022-12-19T14:31:52.488" v="4467" actId="478"/>
          <ac:spMkLst>
            <pc:docMk/>
            <pc:sldMk cId="3319644356" sldId="265"/>
            <ac:spMk id="9" creationId="{CA810867-2572-30E9-0740-16DA800162F1}"/>
          </ac:spMkLst>
        </pc:spChg>
        <pc:picChg chg="del mod">
          <ac:chgData name="Sharon Ribeiro" userId="3d31f7055bdc29d0" providerId="LiveId" clId="{7505D7F7-3291-4B44-889B-91F88BF1C724}" dt="2022-12-17T00:00:48.121" v="2723" actId="478"/>
          <ac:picMkLst>
            <pc:docMk/>
            <pc:sldMk cId="3319644356" sldId="265"/>
            <ac:picMk id="2" creationId="{FD8CD766-17A1-E0E2-5021-FCC5D7D221AC}"/>
          </ac:picMkLst>
        </pc:picChg>
        <pc:picChg chg="del mod">
          <ac:chgData name="Sharon Ribeiro" userId="3d31f7055bdc29d0" providerId="LiveId" clId="{7505D7F7-3291-4B44-889B-91F88BF1C724}" dt="2022-12-17T00:00:47.474" v="2722" actId="478"/>
          <ac:picMkLst>
            <pc:docMk/>
            <pc:sldMk cId="3319644356" sldId="265"/>
            <ac:picMk id="5" creationId="{6793A4CF-1A05-6385-B65E-B9F01672A5C2}"/>
          </ac:picMkLst>
        </pc:picChg>
        <pc:picChg chg="add mod modCrop">
          <ac:chgData name="Sharon Ribeiro" userId="3d31f7055bdc29d0" providerId="LiveId" clId="{7505D7F7-3291-4B44-889B-91F88BF1C724}" dt="2022-12-19T23:29:21.801" v="7429" actId="1076"/>
          <ac:picMkLst>
            <pc:docMk/>
            <pc:sldMk cId="3319644356" sldId="265"/>
            <ac:picMk id="8" creationId="{F619C4A5-897E-21B7-5190-F812FE7CD8D9}"/>
          </ac:picMkLst>
        </pc:picChg>
        <pc:picChg chg="add mod modCrop">
          <ac:chgData name="Sharon Ribeiro" userId="3d31f7055bdc29d0" providerId="LiveId" clId="{7505D7F7-3291-4B44-889B-91F88BF1C724}" dt="2022-12-19T23:29:21.801" v="7429" actId="1076"/>
          <ac:picMkLst>
            <pc:docMk/>
            <pc:sldMk cId="3319644356" sldId="265"/>
            <ac:picMk id="10" creationId="{D23336D5-FF10-1F9B-5202-29D5EDA942B5}"/>
          </ac:picMkLst>
        </pc:picChg>
      </pc:sldChg>
      <pc:sldChg chg="addSp delSp modSp mod delAnim modAnim">
        <pc:chgData name="Sharon Ribeiro" userId="3d31f7055bdc29d0" providerId="LiveId" clId="{7505D7F7-3291-4B44-889B-91F88BF1C724}" dt="2022-12-20T12:27:22.664" v="9440" actId="1076"/>
        <pc:sldMkLst>
          <pc:docMk/>
          <pc:sldMk cId="2151166412" sldId="266"/>
        </pc:sldMkLst>
        <pc:spChg chg="mod">
          <ac:chgData name="Sharon Ribeiro" userId="3d31f7055bdc29d0" providerId="LiveId" clId="{7505D7F7-3291-4B44-889B-91F88BF1C724}" dt="2022-12-20T11:43:07.411" v="8987" actId="1076"/>
          <ac:spMkLst>
            <pc:docMk/>
            <pc:sldMk cId="2151166412" sldId="266"/>
            <ac:spMk id="4" creationId="{331DF8DD-60C9-D3BE-6E29-B0C88111D9D4}"/>
          </ac:spMkLst>
        </pc:spChg>
        <pc:spChg chg="add mod">
          <ac:chgData name="Sharon Ribeiro" userId="3d31f7055bdc29d0" providerId="LiveId" clId="{7505D7F7-3291-4B44-889B-91F88BF1C724}" dt="2022-12-19T02:27:31.313" v="3961" actId="14100"/>
          <ac:spMkLst>
            <pc:docMk/>
            <pc:sldMk cId="2151166412" sldId="266"/>
            <ac:spMk id="7" creationId="{9E34E1A2-279D-C407-0D1F-EC166E5C2352}"/>
          </ac:spMkLst>
        </pc:spChg>
        <pc:spChg chg="del">
          <ac:chgData name="Sharon Ribeiro" userId="3d31f7055bdc29d0" providerId="LiveId" clId="{7505D7F7-3291-4B44-889B-91F88BF1C724}" dt="2022-12-19T02:20:56.272" v="3815" actId="478"/>
          <ac:spMkLst>
            <pc:docMk/>
            <pc:sldMk cId="2151166412" sldId="266"/>
            <ac:spMk id="8" creationId="{B9DD72D9-3A78-85BC-8C73-C718AB0C319B}"/>
          </ac:spMkLst>
        </pc:spChg>
        <pc:spChg chg="add mod">
          <ac:chgData name="Sharon Ribeiro" userId="3d31f7055bdc29d0" providerId="LiveId" clId="{7505D7F7-3291-4B44-889B-91F88BF1C724}" dt="2022-12-19T02:27:41.389" v="3964" actId="14100"/>
          <ac:spMkLst>
            <pc:docMk/>
            <pc:sldMk cId="2151166412" sldId="266"/>
            <ac:spMk id="9" creationId="{E9A23DDD-6C1C-EF56-3CA2-3173203FE137}"/>
          </ac:spMkLst>
        </pc:spChg>
        <pc:spChg chg="add del mod">
          <ac:chgData name="Sharon Ribeiro" userId="3d31f7055bdc29d0" providerId="LiveId" clId="{7505D7F7-3291-4B44-889B-91F88BF1C724}" dt="2022-12-19T23:58:20.917" v="8021" actId="478"/>
          <ac:spMkLst>
            <pc:docMk/>
            <pc:sldMk cId="2151166412" sldId="266"/>
            <ac:spMk id="10" creationId="{A5E0571F-6061-7215-1192-3B45CEB30E32}"/>
          </ac:spMkLst>
        </pc:spChg>
        <pc:spChg chg="del">
          <ac:chgData name="Sharon Ribeiro" userId="3d31f7055bdc29d0" providerId="LiveId" clId="{7505D7F7-3291-4B44-889B-91F88BF1C724}" dt="2022-12-19T02:20:49.152" v="3810" actId="478"/>
          <ac:spMkLst>
            <pc:docMk/>
            <pc:sldMk cId="2151166412" sldId="266"/>
            <ac:spMk id="11" creationId="{BAFCFF07-C765-8D3C-ECB1-5245ACA9AED2}"/>
          </ac:spMkLst>
        </pc:spChg>
        <pc:spChg chg="del">
          <ac:chgData name="Sharon Ribeiro" userId="3d31f7055bdc29d0" providerId="LiveId" clId="{7505D7F7-3291-4B44-889B-91F88BF1C724}" dt="2022-12-19T02:20:46.275" v="3807" actId="478"/>
          <ac:spMkLst>
            <pc:docMk/>
            <pc:sldMk cId="2151166412" sldId="266"/>
            <ac:spMk id="12" creationId="{285C6D96-4585-7A46-6131-640519201436}"/>
          </ac:spMkLst>
        </pc:spChg>
        <pc:spChg chg="del">
          <ac:chgData name="Sharon Ribeiro" userId="3d31f7055bdc29d0" providerId="LiveId" clId="{7505D7F7-3291-4B44-889B-91F88BF1C724}" dt="2022-12-19T02:20:47.141" v="3808" actId="478"/>
          <ac:spMkLst>
            <pc:docMk/>
            <pc:sldMk cId="2151166412" sldId="266"/>
            <ac:spMk id="13" creationId="{5F6B646C-F787-24CF-D95D-B95DF5A537AB}"/>
          </ac:spMkLst>
        </pc:spChg>
        <pc:spChg chg="add mod">
          <ac:chgData name="Sharon Ribeiro" userId="3d31f7055bdc29d0" providerId="LiveId" clId="{7505D7F7-3291-4B44-889B-91F88BF1C724}" dt="2022-12-19T02:28:11.044" v="3969" actId="1076"/>
          <ac:spMkLst>
            <pc:docMk/>
            <pc:sldMk cId="2151166412" sldId="266"/>
            <ac:spMk id="14" creationId="{B4D97943-10D9-0007-FD1F-D9B5DA29CFEB}"/>
          </ac:spMkLst>
        </pc:spChg>
        <pc:spChg chg="add del mod">
          <ac:chgData name="Sharon Ribeiro" userId="3d31f7055bdc29d0" providerId="LiveId" clId="{7505D7F7-3291-4B44-889B-91F88BF1C724}" dt="2022-12-20T11:46:32.360" v="9005"/>
          <ac:spMkLst>
            <pc:docMk/>
            <pc:sldMk cId="2151166412" sldId="266"/>
            <ac:spMk id="16" creationId="{AFD8B490-EB9A-4E87-C04E-C3833B6EC301}"/>
          </ac:spMkLst>
        </pc:spChg>
        <pc:spChg chg="del">
          <ac:chgData name="Sharon Ribeiro" userId="3d31f7055bdc29d0" providerId="LiveId" clId="{7505D7F7-3291-4B44-889B-91F88BF1C724}" dt="2022-12-19T02:20:54.510" v="3814" actId="478"/>
          <ac:spMkLst>
            <pc:docMk/>
            <pc:sldMk cId="2151166412" sldId="266"/>
            <ac:spMk id="17" creationId="{8F4BD2A2-7656-9DA8-99C1-58A9C71738E0}"/>
          </ac:spMkLst>
        </pc:spChg>
        <pc:spChg chg="add mod">
          <ac:chgData name="Sharon Ribeiro" userId="3d31f7055bdc29d0" providerId="LiveId" clId="{7505D7F7-3291-4B44-889B-91F88BF1C724}" dt="2022-12-20T11:47:45.048" v="9021" actId="207"/>
          <ac:spMkLst>
            <pc:docMk/>
            <pc:sldMk cId="2151166412" sldId="266"/>
            <ac:spMk id="17" creationId="{D70DCE62-6C7E-B0B9-6E38-840A377A2EC6}"/>
          </ac:spMkLst>
        </pc:spChg>
        <pc:spChg chg="add mod">
          <ac:chgData name="Sharon Ribeiro" userId="3d31f7055bdc29d0" providerId="LiveId" clId="{7505D7F7-3291-4B44-889B-91F88BF1C724}" dt="2022-12-20T11:48:11.536" v="9031" actId="1076"/>
          <ac:spMkLst>
            <pc:docMk/>
            <pc:sldMk cId="2151166412" sldId="266"/>
            <ac:spMk id="18" creationId="{C3770070-334A-1E77-3AF5-30FE314F0E8C}"/>
          </ac:spMkLst>
        </pc:spChg>
        <pc:spChg chg="del">
          <ac:chgData name="Sharon Ribeiro" userId="3d31f7055bdc29d0" providerId="LiveId" clId="{7505D7F7-3291-4B44-889B-91F88BF1C724}" dt="2022-12-19T02:20:53.877" v="3813" actId="478"/>
          <ac:spMkLst>
            <pc:docMk/>
            <pc:sldMk cId="2151166412" sldId="266"/>
            <ac:spMk id="18" creationId="{DFCCD8E9-CFBB-ED2B-FAED-F323F652D439}"/>
          </ac:spMkLst>
        </pc:spChg>
        <pc:spChg chg="del">
          <ac:chgData name="Sharon Ribeiro" userId="3d31f7055bdc29d0" providerId="LiveId" clId="{7505D7F7-3291-4B44-889B-91F88BF1C724}" dt="2022-12-19T02:20:48.288" v="3809" actId="478"/>
          <ac:spMkLst>
            <pc:docMk/>
            <pc:sldMk cId="2151166412" sldId="266"/>
            <ac:spMk id="20" creationId="{AA7FEDFC-B24F-C263-92E4-72BCFDF8F18C}"/>
          </ac:spMkLst>
        </pc:spChg>
        <pc:spChg chg="add del mod">
          <ac:chgData name="Sharon Ribeiro" userId="3d31f7055bdc29d0" providerId="LiveId" clId="{7505D7F7-3291-4B44-889B-91F88BF1C724}" dt="2022-12-20T11:48:51.409" v="9035" actId="478"/>
          <ac:spMkLst>
            <pc:docMk/>
            <pc:sldMk cId="2151166412" sldId="266"/>
            <ac:spMk id="21" creationId="{46B5AAAF-BEF8-61C4-79D4-6BA908DB0A3B}"/>
          </ac:spMkLst>
        </pc:spChg>
        <pc:spChg chg="add mod">
          <ac:chgData name="Sharon Ribeiro" userId="3d31f7055bdc29d0" providerId="LiveId" clId="{7505D7F7-3291-4B44-889B-91F88BF1C724}" dt="2022-12-20T11:52:04.974" v="9077" actId="207"/>
          <ac:spMkLst>
            <pc:docMk/>
            <pc:sldMk cId="2151166412" sldId="266"/>
            <ac:spMk id="25" creationId="{A705B511-B75E-63D8-37D6-FB02380C668D}"/>
          </ac:spMkLst>
        </pc:spChg>
        <pc:spChg chg="add mod">
          <ac:chgData name="Sharon Ribeiro" userId="3d31f7055bdc29d0" providerId="LiveId" clId="{7505D7F7-3291-4B44-889B-91F88BF1C724}" dt="2022-12-20T11:52:04.974" v="9077" actId="207"/>
          <ac:spMkLst>
            <pc:docMk/>
            <pc:sldMk cId="2151166412" sldId="266"/>
            <ac:spMk id="26" creationId="{2469C7BA-43EB-55F7-2F09-958127269A91}"/>
          </ac:spMkLst>
        </pc:spChg>
        <pc:spChg chg="del">
          <ac:chgData name="Sharon Ribeiro" userId="3d31f7055bdc29d0" providerId="LiveId" clId="{7505D7F7-3291-4B44-889B-91F88BF1C724}" dt="2022-12-19T02:20:52.295" v="3812" actId="478"/>
          <ac:spMkLst>
            <pc:docMk/>
            <pc:sldMk cId="2151166412" sldId="266"/>
            <ac:spMk id="26" creationId="{7E643B34-5A17-1CA7-D8A6-8A77E279F9EE}"/>
          </ac:spMkLst>
        </pc:spChg>
        <pc:spChg chg="del">
          <ac:chgData name="Sharon Ribeiro" userId="3d31f7055bdc29d0" providerId="LiveId" clId="{7505D7F7-3291-4B44-889B-91F88BF1C724}" dt="2022-12-19T02:20:49.944" v="3811" actId="478"/>
          <ac:spMkLst>
            <pc:docMk/>
            <pc:sldMk cId="2151166412" sldId="266"/>
            <ac:spMk id="27" creationId="{ADE74F26-DBBB-5C60-8BA6-DC9830FEF73A}"/>
          </ac:spMkLst>
        </pc:spChg>
        <pc:spChg chg="add mod">
          <ac:chgData name="Sharon Ribeiro" userId="3d31f7055bdc29d0" providerId="LiveId" clId="{7505D7F7-3291-4B44-889B-91F88BF1C724}" dt="2022-12-20T11:52:04.974" v="9077" actId="207"/>
          <ac:spMkLst>
            <pc:docMk/>
            <pc:sldMk cId="2151166412" sldId="266"/>
            <ac:spMk id="29" creationId="{45A218F3-95F0-64AA-4EB8-7791F6C41066}"/>
          </ac:spMkLst>
        </pc:spChg>
        <pc:spChg chg="add mod">
          <ac:chgData name="Sharon Ribeiro" userId="3d31f7055bdc29d0" providerId="LiveId" clId="{7505D7F7-3291-4B44-889B-91F88BF1C724}" dt="2022-12-20T12:27:22.664" v="9440" actId="1076"/>
          <ac:spMkLst>
            <pc:docMk/>
            <pc:sldMk cId="2151166412" sldId="266"/>
            <ac:spMk id="36" creationId="{592612E9-AE90-D809-848B-432A94696E99}"/>
          </ac:spMkLst>
        </pc:spChg>
        <pc:graphicFrameChg chg="add del mod modGraphic">
          <ac:chgData name="Sharon Ribeiro" userId="3d31f7055bdc29d0" providerId="LiveId" clId="{7505D7F7-3291-4B44-889B-91F88BF1C724}" dt="2022-12-19T02:25:20.033" v="3944" actId="478"/>
          <ac:graphicFrameMkLst>
            <pc:docMk/>
            <pc:sldMk cId="2151166412" sldId="266"/>
            <ac:graphicFrameMk id="3" creationId="{6B4C0921-3F50-C9A3-0DB4-97B089B9EC25}"/>
          </ac:graphicFrameMkLst>
        </pc:graphicFrameChg>
        <pc:graphicFrameChg chg="add mod modGraphic">
          <ac:chgData name="Sharon Ribeiro" userId="3d31f7055bdc29d0" providerId="LiveId" clId="{7505D7F7-3291-4B44-889B-91F88BF1C724}" dt="2022-12-19T23:57:14.552" v="8020" actId="57"/>
          <ac:graphicFrameMkLst>
            <pc:docMk/>
            <pc:sldMk cId="2151166412" sldId="266"/>
            <ac:graphicFrameMk id="6" creationId="{281DEA42-5EDD-492D-AADF-342BBE21A0E9}"/>
          </ac:graphicFrameMkLst>
        </pc:graphicFrameChg>
        <pc:picChg chg="del">
          <ac:chgData name="Sharon Ribeiro" userId="3d31f7055bdc29d0" providerId="LiveId" clId="{7505D7F7-3291-4B44-889B-91F88BF1C724}" dt="2022-12-19T02:20:45.456" v="3806" actId="478"/>
          <ac:picMkLst>
            <pc:docMk/>
            <pc:sldMk cId="2151166412" sldId="266"/>
            <ac:picMk id="5" creationId="{C5053186-1FA6-91FA-E854-C741B98CD8CC}"/>
          </ac:picMkLst>
        </pc:picChg>
        <pc:picChg chg="add mod">
          <ac:chgData name="Sharon Ribeiro" userId="3d31f7055bdc29d0" providerId="LiveId" clId="{7505D7F7-3291-4B44-889B-91F88BF1C724}" dt="2022-12-20T11:50:30.532" v="9060" actId="1076"/>
          <ac:picMkLst>
            <pc:docMk/>
            <pc:sldMk cId="2151166412" sldId="266"/>
            <ac:picMk id="15" creationId="{A69C509A-AF3D-7BAD-31EA-BFC850A6A3AE}"/>
          </ac:picMkLst>
        </pc:picChg>
        <pc:cxnChg chg="add del">
          <ac:chgData name="Sharon Ribeiro" userId="3d31f7055bdc29d0" providerId="LiveId" clId="{7505D7F7-3291-4B44-889B-91F88BF1C724}" dt="2022-12-20T11:43:46.171" v="8989" actId="11529"/>
          <ac:cxnSpMkLst>
            <pc:docMk/>
            <pc:sldMk cId="2151166412" sldId="266"/>
            <ac:cxnSpMk id="5" creationId="{32ABEC5C-0FF4-6DA2-CD25-91DB6AD4AC00}"/>
          </ac:cxnSpMkLst>
        </pc:cxnChg>
        <pc:cxnChg chg="add mod">
          <ac:chgData name="Sharon Ribeiro" userId="3d31f7055bdc29d0" providerId="LiveId" clId="{7505D7F7-3291-4B44-889B-91F88BF1C724}" dt="2022-12-20T11:47:50.323" v="9022" actId="208"/>
          <ac:cxnSpMkLst>
            <pc:docMk/>
            <pc:sldMk cId="2151166412" sldId="266"/>
            <ac:cxnSpMk id="10" creationId="{E3946BF1-568B-8CCC-FFFA-CA7312ED6100}"/>
          </ac:cxnSpMkLst>
        </pc:cxnChg>
        <pc:cxnChg chg="add mod">
          <ac:chgData name="Sharon Ribeiro" userId="3d31f7055bdc29d0" providerId="LiveId" clId="{7505D7F7-3291-4B44-889B-91F88BF1C724}" dt="2022-12-20T11:47:53.698" v="9023" actId="208"/>
          <ac:cxnSpMkLst>
            <pc:docMk/>
            <pc:sldMk cId="2151166412" sldId="266"/>
            <ac:cxnSpMk id="11" creationId="{880F413E-5315-5D26-35AF-2AA32A247A9E}"/>
          </ac:cxnSpMkLst>
        </pc:cxnChg>
        <pc:cxnChg chg="add mod">
          <ac:chgData name="Sharon Ribeiro" userId="3d31f7055bdc29d0" providerId="LiveId" clId="{7505D7F7-3291-4B44-889B-91F88BF1C724}" dt="2022-12-20T11:47:56.767" v="9024" actId="208"/>
          <ac:cxnSpMkLst>
            <pc:docMk/>
            <pc:sldMk cId="2151166412" sldId="266"/>
            <ac:cxnSpMk id="12" creationId="{5109DD59-A0A5-7153-25FD-354FC5DA4A75}"/>
          </ac:cxnSpMkLst>
        </pc:cxnChg>
        <pc:cxnChg chg="add mod">
          <ac:chgData name="Sharon Ribeiro" userId="3d31f7055bdc29d0" providerId="LiveId" clId="{7505D7F7-3291-4B44-889B-91F88BF1C724}" dt="2022-12-20T11:51:58.621" v="9076" actId="14100"/>
          <ac:cxnSpMkLst>
            <pc:docMk/>
            <pc:sldMk cId="2151166412" sldId="266"/>
            <ac:cxnSpMk id="19" creationId="{4EB6EBD8-13B4-7575-989E-12A5641CC6AE}"/>
          </ac:cxnSpMkLst>
        </pc:cxnChg>
        <pc:cxnChg chg="add del mod">
          <ac:chgData name="Sharon Ribeiro" userId="3d31f7055bdc29d0" providerId="LiveId" clId="{7505D7F7-3291-4B44-889B-91F88BF1C724}" dt="2022-12-20T11:51:25.233" v="9068" actId="478"/>
          <ac:cxnSpMkLst>
            <pc:docMk/>
            <pc:sldMk cId="2151166412" sldId="266"/>
            <ac:cxnSpMk id="20" creationId="{D5AC6736-2DBC-C731-9E8E-DF872028663D}"/>
          </ac:cxnSpMkLst>
        </pc:cxnChg>
        <pc:cxnChg chg="add mod">
          <ac:chgData name="Sharon Ribeiro" userId="3d31f7055bdc29d0" providerId="LiveId" clId="{7505D7F7-3291-4B44-889B-91F88BF1C724}" dt="2022-12-20T11:51:53.645" v="9075" actId="14100"/>
          <ac:cxnSpMkLst>
            <pc:docMk/>
            <pc:sldMk cId="2151166412" sldId="266"/>
            <ac:cxnSpMk id="27" creationId="{DDF63791-BA47-B08C-C44A-8500C98706AA}"/>
          </ac:cxnSpMkLst>
        </pc:cxnChg>
        <pc:cxnChg chg="add mod">
          <ac:chgData name="Sharon Ribeiro" userId="3d31f7055bdc29d0" providerId="LiveId" clId="{7505D7F7-3291-4B44-889B-91F88BF1C724}" dt="2022-12-20T11:51:53.645" v="9075" actId="14100"/>
          <ac:cxnSpMkLst>
            <pc:docMk/>
            <pc:sldMk cId="2151166412" sldId="266"/>
            <ac:cxnSpMk id="31" creationId="{E43A2444-E81F-9574-73B0-B59079C81FA6}"/>
          </ac:cxnSpMkLst>
        </pc:cxnChg>
      </pc:sldChg>
      <pc:sldChg chg="addSp delSp modSp mod">
        <pc:chgData name="Sharon Ribeiro" userId="3d31f7055bdc29d0" providerId="LiveId" clId="{7505D7F7-3291-4B44-889B-91F88BF1C724}" dt="2022-12-20T00:20:33.372" v="8535" actId="1076"/>
        <pc:sldMkLst>
          <pc:docMk/>
          <pc:sldMk cId="4008018349" sldId="267"/>
        </pc:sldMkLst>
        <pc:spChg chg="add mod">
          <ac:chgData name="Sharon Ribeiro" userId="3d31f7055bdc29d0" providerId="LiveId" clId="{7505D7F7-3291-4B44-889B-91F88BF1C724}" dt="2022-12-20T00:20:33.372" v="8535" actId="1076"/>
          <ac:spMkLst>
            <pc:docMk/>
            <pc:sldMk cId="4008018349" sldId="267"/>
            <ac:spMk id="2" creationId="{66CE2393-B351-105B-C087-FEACE9BFD6E7}"/>
          </ac:spMkLst>
        </pc:spChg>
        <pc:spChg chg="mod">
          <ac:chgData name="Sharon Ribeiro" userId="3d31f7055bdc29d0" providerId="LiveId" clId="{7505D7F7-3291-4B44-889B-91F88BF1C724}" dt="2022-12-19T02:28:30.622" v="3990" actId="20577"/>
          <ac:spMkLst>
            <pc:docMk/>
            <pc:sldMk cId="4008018349" sldId="267"/>
            <ac:spMk id="3" creationId="{DB87E917-8278-7AFF-65D0-9473F465AED9}"/>
          </ac:spMkLst>
        </pc:spChg>
        <pc:spChg chg="del">
          <ac:chgData name="Sharon Ribeiro" userId="3d31f7055bdc29d0" providerId="LiveId" clId="{7505D7F7-3291-4B44-889B-91F88BF1C724}" dt="2022-12-19T02:28:33.205" v="3991" actId="478"/>
          <ac:spMkLst>
            <pc:docMk/>
            <pc:sldMk cId="4008018349" sldId="267"/>
            <ac:spMk id="6" creationId="{D9CF2CF3-CC78-5AB4-9033-F0D035F82532}"/>
          </ac:spMkLst>
        </pc:spChg>
        <pc:spChg chg="del">
          <ac:chgData name="Sharon Ribeiro" userId="3d31f7055bdc29d0" providerId="LiveId" clId="{7505D7F7-3291-4B44-889B-91F88BF1C724}" dt="2022-12-19T02:28:35.601" v="3993" actId="478"/>
          <ac:spMkLst>
            <pc:docMk/>
            <pc:sldMk cId="4008018349" sldId="267"/>
            <ac:spMk id="7" creationId="{F0CAE45A-909C-98ED-EB4C-383F7EFEFC7E}"/>
          </ac:spMkLst>
        </pc:spChg>
        <pc:graphicFrameChg chg="del">
          <ac:chgData name="Sharon Ribeiro" userId="3d31f7055bdc29d0" providerId="LiveId" clId="{7505D7F7-3291-4B44-889B-91F88BF1C724}" dt="2022-12-19T02:28:34.815" v="3992" actId="478"/>
          <ac:graphicFrameMkLst>
            <pc:docMk/>
            <pc:sldMk cId="4008018349" sldId="267"/>
            <ac:graphicFrameMk id="4" creationId="{38E2D5A2-11E9-BE5B-3194-BF2C8C1C9409}"/>
          </ac:graphicFrameMkLst>
        </pc:graphicFrameChg>
        <pc:graphicFrameChg chg="add mod modGraphic">
          <ac:chgData name="Sharon Ribeiro" userId="3d31f7055bdc29d0" providerId="LiveId" clId="{7505D7F7-3291-4B44-889B-91F88BF1C724}" dt="2022-12-20T00:20:28.537" v="8534" actId="2164"/>
          <ac:graphicFrameMkLst>
            <pc:docMk/>
            <pc:sldMk cId="4008018349" sldId="267"/>
            <ac:graphicFrameMk id="8" creationId="{A221837A-AE20-2F44-406C-E1FE339A903C}"/>
          </ac:graphicFrameMkLst>
        </pc:graphicFrameChg>
        <pc:graphicFrameChg chg="add mod">
          <ac:chgData name="Sharon Ribeiro" userId="3d31f7055bdc29d0" providerId="LiveId" clId="{7505D7F7-3291-4B44-889B-91F88BF1C724}" dt="2022-12-19T02:31:16.445" v="4013" actId="1076"/>
          <ac:graphicFrameMkLst>
            <pc:docMk/>
            <pc:sldMk cId="4008018349" sldId="267"/>
            <ac:graphicFrameMk id="9" creationId="{67AE43A5-CC80-6DEB-0AAE-CE503A435B50}"/>
          </ac:graphicFrameMkLst>
        </pc:graphicFrameChg>
        <pc:picChg chg="add del mod">
          <ac:chgData name="Sharon Ribeiro" userId="3d31f7055bdc29d0" providerId="LiveId" clId="{7505D7F7-3291-4B44-889B-91F88BF1C724}" dt="2022-12-19T15:52:43.693" v="4816" actId="478"/>
          <ac:picMkLst>
            <pc:docMk/>
            <pc:sldMk cId="4008018349" sldId="267"/>
            <ac:picMk id="2" creationId="{9E25B58B-5D0D-DD76-FDB2-BE642F4B7051}"/>
          </ac:picMkLst>
        </pc:picChg>
        <pc:picChg chg="add del mod">
          <ac:chgData name="Sharon Ribeiro" userId="3d31f7055bdc29d0" providerId="LiveId" clId="{7505D7F7-3291-4B44-889B-91F88BF1C724}" dt="2022-12-19T15:51:35.515" v="4813" actId="478"/>
          <ac:picMkLst>
            <pc:docMk/>
            <pc:sldMk cId="4008018349" sldId="267"/>
            <ac:picMk id="5" creationId="{3BBA074F-2F5A-C4B6-3E7D-DECD969AAFCF}"/>
          </ac:picMkLst>
        </pc:picChg>
        <pc:picChg chg="add mod ord">
          <ac:chgData name="Sharon Ribeiro" userId="3d31f7055bdc29d0" providerId="LiveId" clId="{7505D7F7-3291-4B44-889B-91F88BF1C724}" dt="2022-12-19T15:53:26.651" v="4823" actId="170"/>
          <ac:picMkLst>
            <pc:docMk/>
            <pc:sldMk cId="4008018349" sldId="267"/>
            <ac:picMk id="11" creationId="{5763FBF2-0661-84D1-3663-5EC4023A599F}"/>
          </ac:picMkLst>
        </pc:picChg>
        <pc:picChg chg="add mod modCrop">
          <ac:chgData name="Sharon Ribeiro" userId="3d31f7055bdc29d0" providerId="LiveId" clId="{7505D7F7-3291-4B44-889B-91F88BF1C724}" dt="2022-12-19T15:53:23.920" v="4822" actId="1076"/>
          <ac:picMkLst>
            <pc:docMk/>
            <pc:sldMk cId="4008018349" sldId="267"/>
            <ac:picMk id="13" creationId="{C3A5BA28-61B7-3AA3-7F87-CC0B81ACD382}"/>
          </ac:picMkLst>
        </pc:picChg>
      </pc:sldChg>
      <pc:sldChg chg="addSp delSp modSp del mod">
        <pc:chgData name="Sharon Ribeiro" userId="3d31f7055bdc29d0" providerId="LiveId" clId="{7505D7F7-3291-4B44-889B-91F88BF1C724}" dt="2022-12-19T14:44:25.245" v="4629" actId="47"/>
        <pc:sldMkLst>
          <pc:docMk/>
          <pc:sldMk cId="940500543" sldId="268"/>
        </pc:sldMkLst>
        <pc:spChg chg="del">
          <ac:chgData name="Sharon Ribeiro" userId="3d31f7055bdc29d0" providerId="LiveId" clId="{7505D7F7-3291-4B44-889B-91F88BF1C724}" dt="2022-12-19T03:12:31.637" v="4097" actId="478"/>
          <ac:spMkLst>
            <pc:docMk/>
            <pc:sldMk cId="940500543" sldId="268"/>
            <ac:spMk id="6" creationId="{2746DFB8-C09B-C9F2-4C4E-AFEA25966454}"/>
          </ac:spMkLst>
        </pc:spChg>
        <pc:spChg chg="del">
          <ac:chgData name="Sharon Ribeiro" userId="3d31f7055bdc29d0" providerId="LiveId" clId="{7505D7F7-3291-4B44-889B-91F88BF1C724}" dt="2022-12-19T03:12:30.053" v="4095" actId="478"/>
          <ac:spMkLst>
            <pc:docMk/>
            <pc:sldMk cId="940500543" sldId="268"/>
            <ac:spMk id="8" creationId="{206FA3F6-5B26-868B-DF88-69F632DABCEC}"/>
          </ac:spMkLst>
        </pc:spChg>
        <pc:spChg chg="del">
          <ac:chgData name="Sharon Ribeiro" userId="3d31f7055bdc29d0" providerId="LiveId" clId="{7505D7F7-3291-4B44-889B-91F88BF1C724}" dt="2022-12-19T03:12:19.315" v="4091" actId="478"/>
          <ac:spMkLst>
            <pc:docMk/>
            <pc:sldMk cId="940500543" sldId="268"/>
            <ac:spMk id="9" creationId="{FF9D6B88-1136-D7B7-1FCF-3267A2DB275A}"/>
          </ac:spMkLst>
        </pc:spChg>
        <pc:spChg chg="del">
          <ac:chgData name="Sharon Ribeiro" userId="3d31f7055bdc29d0" providerId="LiveId" clId="{7505D7F7-3291-4B44-889B-91F88BF1C724}" dt="2022-12-19T03:13:23.983" v="4133" actId="478"/>
          <ac:spMkLst>
            <pc:docMk/>
            <pc:sldMk cId="940500543" sldId="268"/>
            <ac:spMk id="10" creationId="{9ABCA547-7B95-6120-511C-07D78E8A04DB}"/>
          </ac:spMkLst>
        </pc:spChg>
        <pc:spChg chg="del">
          <ac:chgData name="Sharon Ribeiro" userId="3d31f7055bdc29d0" providerId="LiveId" clId="{7505D7F7-3291-4B44-889B-91F88BF1C724}" dt="2022-12-19T03:12:33.253" v="4099" actId="478"/>
          <ac:spMkLst>
            <pc:docMk/>
            <pc:sldMk cId="940500543" sldId="268"/>
            <ac:spMk id="11" creationId="{9717A667-345D-B88F-A1E4-B76F8090A7F7}"/>
          </ac:spMkLst>
        </pc:spChg>
        <pc:spChg chg="add del mod">
          <ac:chgData name="Sharon Ribeiro" userId="3d31f7055bdc29d0" providerId="LiveId" clId="{7505D7F7-3291-4B44-889B-91F88BF1C724}" dt="2022-12-19T14:34:39.491" v="4575" actId="21"/>
          <ac:spMkLst>
            <pc:docMk/>
            <pc:sldMk cId="940500543" sldId="268"/>
            <ac:spMk id="12" creationId="{645D36B2-3DBC-4F15-664C-7B3AB6DBAC70}"/>
          </ac:spMkLst>
        </pc:spChg>
        <pc:spChg chg="del">
          <ac:chgData name="Sharon Ribeiro" userId="3d31f7055bdc29d0" providerId="LiveId" clId="{7505D7F7-3291-4B44-889B-91F88BF1C724}" dt="2022-12-19T03:12:32.453" v="4098" actId="478"/>
          <ac:spMkLst>
            <pc:docMk/>
            <pc:sldMk cId="940500543" sldId="268"/>
            <ac:spMk id="13" creationId="{4533CF7D-A286-5245-AB71-5402A509DC6F}"/>
          </ac:spMkLst>
        </pc:spChg>
        <pc:spChg chg="add del mod">
          <ac:chgData name="Sharon Ribeiro" userId="3d31f7055bdc29d0" providerId="LiveId" clId="{7505D7F7-3291-4B44-889B-91F88BF1C724}" dt="2022-12-19T14:37:31.786" v="4585" actId="21"/>
          <ac:spMkLst>
            <pc:docMk/>
            <pc:sldMk cId="940500543" sldId="268"/>
            <ac:spMk id="14" creationId="{805A7214-336F-D166-BBD2-54E344F4DC75}"/>
          </ac:spMkLst>
        </pc:spChg>
        <pc:picChg chg="add del mod modCrop">
          <ac:chgData name="Sharon Ribeiro" userId="3d31f7055bdc29d0" providerId="LiveId" clId="{7505D7F7-3291-4B44-889B-91F88BF1C724}" dt="2022-12-19T03:21:18.139" v="4179" actId="478"/>
          <ac:picMkLst>
            <pc:docMk/>
            <pc:sldMk cId="940500543" sldId="268"/>
            <ac:picMk id="2" creationId="{D6BC0FBB-0562-B9D4-C900-3B65CB2571B9}"/>
          </ac:picMkLst>
        </pc:picChg>
        <pc:picChg chg="del">
          <ac:chgData name="Sharon Ribeiro" userId="3d31f7055bdc29d0" providerId="LiveId" clId="{7505D7F7-3291-4B44-889B-91F88BF1C724}" dt="2022-12-19T03:12:30.922" v="4096" actId="478"/>
          <ac:picMkLst>
            <pc:docMk/>
            <pc:sldMk cId="940500543" sldId="268"/>
            <ac:picMk id="4" creationId="{FF58885A-C296-B84A-B1AA-7BB84F47CA76}"/>
          </ac:picMkLst>
        </pc:picChg>
        <pc:picChg chg="del">
          <ac:chgData name="Sharon Ribeiro" userId="3d31f7055bdc29d0" providerId="LiveId" clId="{7505D7F7-3291-4B44-889B-91F88BF1C724}" dt="2022-12-19T03:12:17.887" v="4090" actId="478"/>
          <ac:picMkLst>
            <pc:docMk/>
            <pc:sldMk cId="940500543" sldId="268"/>
            <ac:picMk id="5" creationId="{98B94B9C-CDC2-3B20-98C5-735B731F2AE7}"/>
          </ac:picMkLst>
        </pc:picChg>
        <pc:picChg chg="add del mod">
          <ac:chgData name="Sharon Ribeiro" userId="3d31f7055bdc29d0" providerId="LiveId" clId="{7505D7F7-3291-4B44-889B-91F88BF1C724}" dt="2022-12-19T14:37:31.786" v="4585" actId="21"/>
          <ac:picMkLst>
            <pc:docMk/>
            <pc:sldMk cId="940500543" sldId="268"/>
            <ac:picMk id="7" creationId="{B5AF9D03-9BF2-B1E1-B00E-D5296EAC24E9}"/>
          </ac:picMkLst>
        </pc:picChg>
        <pc:picChg chg="add del mod">
          <ac:chgData name="Sharon Ribeiro" userId="3d31f7055bdc29d0" providerId="LiveId" clId="{7505D7F7-3291-4B44-889B-91F88BF1C724}" dt="2022-12-19T14:34:39.491" v="4575" actId="21"/>
          <ac:picMkLst>
            <pc:docMk/>
            <pc:sldMk cId="940500543" sldId="268"/>
            <ac:picMk id="16" creationId="{7EF3D18F-6BC6-0DC7-9E55-2EFA64C0072D}"/>
          </ac:picMkLst>
        </pc:picChg>
      </pc:sldChg>
      <pc:sldChg chg="del">
        <pc:chgData name="Sharon Ribeiro" userId="3d31f7055bdc29d0" providerId="LiveId" clId="{7505D7F7-3291-4B44-889B-91F88BF1C724}" dt="2022-12-19T03:43:24.984" v="4241" actId="2696"/>
        <pc:sldMkLst>
          <pc:docMk/>
          <pc:sldMk cId="3052332264" sldId="269"/>
        </pc:sldMkLst>
      </pc:sldChg>
      <pc:sldChg chg="addSp delSp modSp mod modAnim">
        <pc:chgData name="Sharon Ribeiro" userId="3d31f7055bdc29d0" providerId="LiveId" clId="{7505D7F7-3291-4B44-889B-91F88BF1C724}" dt="2022-12-20T00:42:32.513" v="8616" actId="20577"/>
        <pc:sldMkLst>
          <pc:docMk/>
          <pc:sldMk cId="1480735245" sldId="270"/>
        </pc:sldMkLst>
        <pc:spChg chg="mod">
          <ac:chgData name="Sharon Ribeiro" userId="3d31f7055bdc29d0" providerId="LiveId" clId="{7505D7F7-3291-4B44-889B-91F88BF1C724}" dt="2022-12-19T15:03:39.625" v="4803" actId="20577"/>
          <ac:spMkLst>
            <pc:docMk/>
            <pc:sldMk cId="1480735245" sldId="270"/>
            <ac:spMk id="3" creationId="{DB87E917-8278-7AFF-65D0-9473F465AED9}"/>
          </ac:spMkLst>
        </pc:spChg>
        <pc:spChg chg="add mod">
          <ac:chgData name="Sharon Ribeiro" userId="3d31f7055bdc29d0" providerId="LiveId" clId="{7505D7F7-3291-4B44-889B-91F88BF1C724}" dt="2022-12-20T00:05:14.946" v="8111" actId="1076"/>
          <ac:spMkLst>
            <pc:docMk/>
            <pc:sldMk cId="1480735245" sldId="270"/>
            <ac:spMk id="4" creationId="{D6FEBD9E-698A-781D-4448-DE439F1033CF}"/>
          </ac:spMkLst>
        </pc:spChg>
        <pc:spChg chg="del">
          <ac:chgData name="Sharon Ribeiro" userId="3d31f7055bdc29d0" providerId="LiveId" clId="{7505D7F7-3291-4B44-889B-91F88BF1C724}" dt="2022-12-19T03:49:30.658" v="4298" actId="478"/>
          <ac:spMkLst>
            <pc:docMk/>
            <pc:sldMk cId="1480735245" sldId="270"/>
            <ac:spMk id="5" creationId="{45B4D9D5-B117-0268-E59E-3DD41C0DDFC0}"/>
          </ac:spMkLst>
        </pc:spChg>
        <pc:spChg chg="del">
          <ac:chgData name="Sharon Ribeiro" userId="3d31f7055bdc29d0" providerId="LiveId" clId="{7505D7F7-3291-4B44-889B-91F88BF1C724}" dt="2022-12-19T03:49:31.605" v="4299" actId="478"/>
          <ac:spMkLst>
            <pc:docMk/>
            <pc:sldMk cId="1480735245" sldId="270"/>
            <ac:spMk id="8" creationId="{4CE3286B-DCFB-66F2-EC69-F8C329811F62}"/>
          </ac:spMkLst>
        </pc:spChg>
        <pc:spChg chg="add mod">
          <ac:chgData name="Sharon Ribeiro" userId="3d31f7055bdc29d0" providerId="LiveId" clId="{7505D7F7-3291-4B44-889B-91F88BF1C724}" dt="2022-12-20T00:04:19.032" v="8026" actId="1076"/>
          <ac:spMkLst>
            <pc:docMk/>
            <pc:sldMk cId="1480735245" sldId="270"/>
            <ac:spMk id="9" creationId="{0556042C-E426-66D4-E3B1-BAAFB8A663FC}"/>
          </ac:spMkLst>
        </pc:spChg>
        <pc:spChg chg="add mod">
          <ac:chgData name="Sharon Ribeiro" userId="3d31f7055bdc29d0" providerId="LiveId" clId="{7505D7F7-3291-4B44-889B-91F88BF1C724}" dt="2022-12-20T00:42:32.513" v="8616" actId="20577"/>
          <ac:spMkLst>
            <pc:docMk/>
            <pc:sldMk cId="1480735245" sldId="270"/>
            <ac:spMk id="11" creationId="{1A990EDC-9C24-F2AB-B283-87035D528A63}"/>
          </ac:spMkLst>
        </pc:spChg>
        <pc:spChg chg="del mod">
          <ac:chgData name="Sharon Ribeiro" userId="3d31f7055bdc29d0" providerId="LiveId" clId="{7505D7F7-3291-4B44-889B-91F88BF1C724}" dt="2022-12-19T03:43:48.196" v="4248" actId="478"/>
          <ac:spMkLst>
            <pc:docMk/>
            <pc:sldMk cId="1480735245" sldId="270"/>
            <ac:spMk id="12" creationId="{311C0F57-EEBB-026B-3AD4-790AC3B3E13F}"/>
          </ac:spMkLst>
        </pc:spChg>
        <pc:spChg chg="add mod">
          <ac:chgData name="Sharon Ribeiro" userId="3d31f7055bdc29d0" providerId="LiveId" clId="{7505D7F7-3291-4B44-889B-91F88BF1C724}" dt="2022-12-20T00:42:30.221" v="8615" actId="20577"/>
          <ac:spMkLst>
            <pc:docMk/>
            <pc:sldMk cId="1480735245" sldId="270"/>
            <ac:spMk id="13" creationId="{0507F37E-D0CD-3B56-97A5-E2A14AE2F4C8}"/>
          </ac:spMkLst>
        </pc:spChg>
        <pc:spChg chg="add mod">
          <ac:chgData name="Sharon Ribeiro" userId="3d31f7055bdc29d0" providerId="LiveId" clId="{7505D7F7-3291-4B44-889B-91F88BF1C724}" dt="2022-12-19T15:03:57.348" v="4806" actId="20577"/>
          <ac:spMkLst>
            <pc:docMk/>
            <pc:sldMk cId="1480735245" sldId="270"/>
            <ac:spMk id="15" creationId="{A2E37430-F519-813F-BABB-3F8872760E0F}"/>
          </ac:spMkLst>
        </pc:spChg>
        <pc:spChg chg="del">
          <ac:chgData name="Sharon Ribeiro" userId="3d31f7055bdc29d0" providerId="LiveId" clId="{7505D7F7-3291-4B44-889B-91F88BF1C724}" dt="2022-12-19T03:43:38.882" v="4242" actId="478"/>
          <ac:spMkLst>
            <pc:docMk/>
            <pc:sldMk cId="1480735245" sldId="270"/>
            <ac:spMk id="16" creationId="{992DEC65-FCE8-DD9F-D106-035F14FC0F6F}"/>
          </ac:spMkLst>
        </pc:spChg>
        <pc:spChg chg="del mod">
          <ac:chgData name="Sharon Ribeiro" userId="3d31f7055bdc29d0" providerId="LiveId" clId="{7505D7F7-3291-4B44-889B-91F88BF1C724}" dt="2022-12-19T03:43:45.131" v="4247" actId="478"/>
          <ac:spMkLst>
            <pc:docMk/>
            <pc:sldMk cId="1480735245" sldId="270"/>
            <ac:spMk id="18" creationId="{CC0F9F17-19A9-E532-0A0E-5599C80A90E4}"/>
          </ac:spMkLst>
        </pc:spChg>
        <pc:spChg chg="del">
          <ac:chgData name="Sharon Ribeiro" userId="3d31f7055bdc29d0" providerId="LiveId" clId="{7505D7F7-3291-4B44-889B-91F88BF1C724}" dt="2022-12-19T03:43:38.882" v="4242" actId="478"/>
          <ac:spMkLst>
            <pc:docMk/>
            <pc:sldMk cId="1480735245" sldId="270"/>
            <ac:spMk id="20" creationId="{A2C8590A-A519-9336-FE8A-AB1E3015FB95}"/>
          </ac:spMkLst>
        </pc:spChg>
        <pc:spChg chg="del">
          <ac:chgData name="Sharon Ribeiro" userId="3d31f7055bdc29d0" providerId="LiveId" clId="{7505D7F7-3291-4B44-889B-91F88BF1C724}" dt="2022-12-19T03:43:43.820" v="4245" actId="478"/>
          <ac:spMkLst>
            <pc:docMk/>
            <pc:sldMk cId="1480735245" sldId="270"/>
            <ac:spMk id="21" creationId="{701C1B33-BB9F-A499-3C4D-C921300B290F}"/>
          </ac:spMkLst>
        </pc:spChg>
        <pc:spChg chg="del">
          <ac:chgData name="Sharon Ribeiro" userId="3d31f7055bdc29d0" providerId="LiveId" clId="{7505D7F7-3291-4B44-889B-91F88BF1C724}" dt="2022-12-19T03:43:38.882" v="4242" actId="478"/>
          <ac:spMkLst>
            <pc:docMk/>
            <pc:sldMk cId="1480735245" sldId="270"/>
            <ac:spMk id="22" creationId="{D9E2DAA3-5B82-14C3-437B-D66C276789AA}"/>
          </ac:spMkLst>
        </pc:spChg>
        <pc:spChg chg="del">
          <ac:chgData name="Sharon Ribeiro" userId="3d31f7055bdc29d0" providerId="LiveId" clId="{7505D7F7-3291-4B44-889B-91F88BF1C724}" dt="2022-12-19T03:43:42.948" v="4244" actId="478"/>
          <ac:spMkLst>
            <pc:docMk/>
            <pc:sldMk cId="1480735245" sldId="270"/>
            <ac:spMk id="23" creationId="{851497BB-34B0-5348-2AD5-4CBE396605CC}"/>
          </ac:spMkLst>
        </pc:spChg>
        <pc:spChg chg="del">
          <ac:chgData name="Sharon Ribeiro" userId="3d31f7055bdc29d0" providerId="LiveId" clId="{7505D7F7-3291-4B44-889B-91F88BF1C724}" dt="2022-12-19T03:43:38.882" v="4242" actId="478"/>
          <ac:spMkLst>
            <pc:docMk/>
            <pc:sldMk cId="1480735245" sldId="270"/>
            <ac:spMk id="24" creationId="{ECE2B22E-FEA4-015D-34EC-A70C9E3C9794}"/>
          </ac:spMkLst>
        </pc:spChg>
        <pc:spChg chg="del">
          <ac:chgData name="Sharon Ribeiro" userId="3d31f7055bdc29d0" providerId="LiveId" clId="{7505D7F7-3291-4B44-889B-91F88BF1C724}" dt="2022-12-19T03:43:42.190" v="4243" actId="478"/>
          <ac:spMkLst>
            <pc:docMk/>
            <pc:sldMk cId="1480735245" sldId="270"/>
            <ac:spMk id="25" creationId="{7E3D114A-E20B-4F5B-C45E-DFBC50469CDA}"/>
          </ac:spMkLst>
        </pc:spChg>
        <pc:spChg chg="del">
          <ac:chgData name="Sharon Ribeiro" userId="3d31f7055bdc29d0" providerId="LiveId" clId="{7505D7F7-3291-4B44-889B-91F88BF1C724}" dt="2022-12-19T03:43:38.882" v="4242" actId="478"/>
          <ac:spMkLst>
            <pc:docMk/>
            <pc:sldMk cId="1480735245" sldId="270"/>
            <ac:spMk id="26" creationId="{6A2532C6-E01C-945D-3824-629DB2F3C96F}"/>
          </ac:spMkLst>
        </pc:spChg>
        <pc:picChg chg="add mod">
          <ac:chgData name="Sharon Ribeiro" userId="3d31f7055bdc29d0" providerId="LiveId" clId="{7505D7F7-3291-4B44-889B-91F88BF1C724}" dt="2022-12-19T03:49:38.528" v="4302" actId="14100"/>
          <ac:picMkLst>
            <pc:docMk/>
            <pc:sldMk cId="1480735245" sldId="270"/>
            <ac:picMk id="2" creationId="{9974F441-D779-EB86-E5B7-41BE7D08D9E2}"/>
          </ac:picMkLst>
        </pc:picChg>
        <pc:picChg chg="del">
          <ac:chgData name="Sharon Ribeiro" userId="3d31f7055bdc29d0" providerId="LiveId" clId="{7505D7F7-3291-4B44-889B-91F88BF1C724}" dt="2022-12-19T03:49:29.559" v="4297" actId="478"/>
          <ac:picMkLst>
            <pc:docMk/>
            <pc:sldMk cId="1480735245" sldId="270"/>
            <ac:picMk id="4" creationId="{06CEF159-F4F6-010E-CB5C-24B837038DB8}"/>
          </ac:picMkLst>
        </pc:picChg>
        <pc:picChg chg="add mod">
          <ac:chgData name="Sharon Ribeiro" userId="3d31f7055bdc29d0" providerId="LiveId" clId="{7505D7F7-3291-4B44-889B-91F88BF1C724}" dt="2022-12-19T03:50:07.880" v="4310" actId="1076"/>
          <ac:picMkLst>
            <pc:docMk/>
            <pc:sldMk cId="1480735245" sldId="270"/>
            <ac:picMk id="6" creationId="{020B149B-1468-0DD7-29E7-FE89105417F5}"/>
          </ac:picMkLst>
        </pc:picChg>
        <pc:picChg chg="add mod">
          <ac:chgData name="Sharon Ribeiro" userId="3d31f7055bdc29d0" providerId="LiveId" clId="{7505D7F7-3291-4B44-889B-91F88BF1C724}" dt="2022-12-19T03:50:09.247" v="4311" actId="1076"/>
          <ac:picMkLst>
            <pc:docMk/>
            <pc:sldMk cId="1480735245" sldId="270"/>
            <ac:picMk id="7" creationId="{D7982FE5-AE7E-63F8-D78F-CECC1DE3D3E4}"/>
          </ac:picMkLst>
        </pc:picChg>
        <pc:picChg chg="add mod">
          <ac:chgData name="Sharon Ribeiro" userId="3d31f7055bdc29d0" providerId="LiveId" clId="{7505D7F7-3291-4B44-889B-91F88BF1C724}" dt="2022-12-20T00:05:58.128" v="8120" actId="1076"/>
          <ac:picMkLst>
            <pc:docMk/>
            <pc:sldMk cId="1480735245" sldId="270"/>
            <ac:picMk id="8" creationId="{9CB1E13A-6540-C4C0-FD78-02A6A28061C8}"/>
          </ac:picMkLst>
        </pc:picChg>
        <pc:picChg chg="del">
          <ac:chgData name="Sharon Ribeiro" userId="3d31f7055bdc29d0" providerId="LiveId" clId="{7505D7F7-3291-4B44-889B-91F88BF1C724}" dt="2022-12-19T03:43:38.882" v="4242" actId="478"/>
          <ac:picMkLst>
            <pc:docMk/>
            <pc:sldMk cId="1480735245" sldId="270"/>
            <ac:picMk id="10" creationId="{871AA81C-EE01-B1DE-3303-44E0A72AB5D0}"/>
          </ac:picMkLst>
        </pc:picChg>
        <pc:cxnChg chg="del">
          <ac:chgData name="Sharon Ribeiro" userId="3d31f7055bdc29d0" providerId="LiveId" clId="{7505D7F7-3291-4B44-889B-91F88BF1C724}" dt="2022-12-19T03:43:38.882" v="4242" actId="478"/>
          <ac:cxnSpMkLst>
            <pc:docMk/>
            <pc:sldMk cId="1480735245" sldId="270"/>
            <ac:cxnSpMk id="14" creationId="{F9D06199-1F32-D5A1-3239-AB24FB7CB09B}"/>
          </ac:cxnSpMkLst>
        </pc:cxnChg>
        <pc:cxnChg chg="del">
          <ac:chgData name="Sharon Ribeiro" userId="3d31f7055bdc29d0" providerId="LiveId" clId="{7505D7F7-3291-4B44-889B-91F88BF1C724}" dt="2022-12-19T03:43:38.882" v="4242" actId="478"/>
          <ac:cxnSpMkLst>
            <pc:docMk/>
            <pc:sldMk cId="1480735245" sldId="270"/>
            <ac:cxnSpMk id="28" creationId="{E232F418-C5C4-11CC-1B4E-9B0E08ACF0A1}"/>
          </ac:cxnSpMkLst>
        </pc:cxnChg>
      </pc:sldChg>
      <pc:sldChg chg="addSp delSp modSp mod">
        <pc:chgData name="Sharon Ribeiro" userId="3d31f7055bdc29d0" providerId="LiveId" clId="{7505D7F7-3291-4B44-889B-91F88BF1C724}" dt="2022-12-20T00:42:41.582" v="8620" actId="478"/>
        <pc:sldMkLst>
          <pc:docMk/>
          <pc:sldMk cId="1599993291" sldId="271"/>
        </pc:sldMkLst>
        <pc:spChg chg="mod">
          <ac:chgData name="Sharon Ribeiro" userId="3d31f7055bdc29d0" providerId="LiveId" clId="{7505D7F7-3291-4B44-889B-91F88BF1C724}" dt="2022-12-19T15:04:12.100" v="4807" actId="1076"/>
          <ac:spMkLst>
            <pc:docMk/>
            <pc:sldMk cId="1599993291" sldId="271"/>
            <ac:spMk id="3" creationId="{DB87E917-8278-7AFF-65D0-9473F465AED9}"/>
          </ac:spMkLst>
        </pc:spChg>
        <pc:spChg chg="add del mod">
          <ac:chgData name="Sharon Ribeiro" userId="3d31f7055bdc29d0" providerId="LiveId" clId="{7505D7F7-3291-4B44-889B-91F88BF1C724}" dt="2022-12-19T03:52:23.336" v="4351" actId="21"/>
          <ac:spMkLst>
            <pc:docMk/>
            <pc:sldMk cId="1599993291" sldId="271"/>
            <ac:spMk id="7" creationId="{B80FFA4D-99B4-CD49-085C-9C06FB253B2D}"/>
          </ac:spMkLst>
        </pc:spChg>
        <pc:spChg chg="add del mod">
          <ac:chgData name="Sharon Ribeiro" userId="3d31f7055bdc29d0" providerId="LiveId" clId="{7505D7F7-3291-4B44-889B-91F88BF1C724}" dt="2022-12-19T03:51:53.432" v="4346" actId="21"/>
          <ac:spMkLst>
            <pc:docMk/>
            <pc:sldMk cId="1599993291" sldId="271"/>
            <ac:spMk id="8" creationId="{CC243DA1-1E57-0C12-78EE-65165D841B3A}"/>
          </ac:spMkLst>
        </pc:spChg>
        <pc:spChg chg="add del mod">
          <ac:chgData name="Sharon Ribeiro" userId="3d31f7055bdc29d0" providerId="LiveId" clId="{7505D7F7-3291-4B44-889B-91F88BF1C724}" dt="2022-12-19T03:51:39.239" v="4342" actId="21"/>
          <ac:spMkLst>
            <pc:docMk/>
            <pc:sldMk cId="1599993291" sldId="271"/>
            <ac:spMk id="10" creationId="{034940CA-CFAC-ECBC-02DD-07F8AC79CFBF}"/>
          </ac:spMkLst>
        </pc:spChg>
        <pc:spChg chg="add mod">
          <ac:chgData name="Sharon Ribeiro" userId="3d31f7055bdc29d0" providerId="LiveId" clId="{7505D7F7-3291-4B44-889B-91F88BF1C724}" dt="2022-12-19T15:04:33.574" v="4812" actId="1076"/>
          <ac:spMkLst>
            <pc:docMk/>
            <pc:sldMk cId="1599993291" sldId="271"/>
            <ac:spMk id="16" creationId="{F411EA04-93AC-02C3-BE1B-4C3035D2E734}"/>
          </ac:spMkLst>
        </pc:spChg>
        <pc:spChg chg="add del mod">
          <ac:chgData name="Sharon Ribeiro" userId="3d31f7055bdc29d0" providerId="LiveId" clId="{7505D7F7-3291-4B44-889B-91F88BF1C724}" dt="2022-12-20T00:42:40.560" v="8619" actId="478"/>
          <ac:spMkLst>
            <pc:docMk/>
            <pc:sldMk cId="1599993291" sldId="271"/>
            <ac:spMk id="20" creationId="{F27BF693-594B-1E28-6E52-587FE3687492}"/>
          </ac:spMkLst>
        </pc:spChg>
        <pc:spChg chg="add del mod">
          <ac:chgData name="Sharon Ribeiro" userId="3d31f7055bdc29d0" providerId="LiveId" clId="{7505D7F7-3291-4B44-889B-91F88BF1C724}" dt="2022-12-20T00:42:41.582" v="8620" actId="478"/>
          <ac:spMkLst>
            <pc:docMk/>
            <pc:sldMk cId="1599993291" sldId="271"/>
            <ac:spMk id="22" creationId="{4B540D38-A501-E334-D7BE-4AC3A5362A00}"/>
          </ac:spMkLst>
        </pc:spChg>
        <pc:spChg chg="del">
          <ac:chgData name="Sharon Ribeiro" userId="3d31f7055bdc29d0" providerId="LiveId" clId="{7505D7F7-3291-4B44-889B-91F88BF1C724}" dt="2022-12-19T03:44:46.086" v="4250" actId="478"/>
          <ac:spMkLst>
            <pc:docMk/>
            <pc:sldMk cId="1599993291" sldId="271"/>
            <ac:spMk id="35" creationId="{EF62A9DD-EDB3-421B-41BE-7279C24033DA}"/>
          </ac:spMkLst>
        </pc:spChg>
        <pc:grpChg chg="del">
          <ac:chgData name="Sharon Ribeiro" userId="3d31f7055bdc29d0" providerId="LiveId" clId="{7505D7F7-3291-4B44-889B-91F88BF1C724}" dt="2022-12-19T03:44:44.582" v="4249" actId="478"/>
          <ac:grpSpMkLst>
            <pc:docMk/>
            <pc:sldMk cId="1599993291" sldId="271"/>
            <ac:grpSpMk id="33" creationId="{8D4E88A6-7793-F23B-EE7A-3A29AD3874EC}"/>
          </ac:grpSpMkLst>
        </pc:grpChg>
        <pc:graphicFrameChg chg="add del mod">
          <ac:chgData name="Sharon Ribeiro" userId="3d31f7055bdc29d0" providerId="LiveId" clId="{7505D7F7-3291-4B44-889B-91F88BF1C724}" dt="2022-12-19T14:55:23.214" v="4632" actId="478"/>
          <ac:graphicFrameMkLst>
            <pc:docMk/>
            <pc:sldMk cId="1599993291" sldId="271"/>
            <ac:graphicFrameMk id="11" creationId="{FCC63D7C-7C5C-154E-1D93-63978180ED20}"/>
          </ac:graphicFrameMkLst>
        </pc:graphicFrameChg>
        <pc:graphicFrameChg chg="add del mod">
          <ac:chgData name="Sharon Ribeiro" userId="3d31f7055bdc29d0" providerId="LiveId" clId="{7505D7F7-3291-4B44-889B-91F88BF1C724}" dt="2022-12-19T14:55:24.844" v="4633" actId="478"/>
          <ac:graphicFrameMkLst>
            <pc:docMk/>
            <pc:sldMk cId="1599993291" sldId="271"/>
            <ac:graphicFrameMk id="12" creationId="{9F2E3B10-668C-56F2-B00C-A1CDF3E87594}"/>
          </ac:graphicFrameMkLst>
        </pc:graphicFrameChg>
        <pc:graphicFrameChg chg="add mod modGraphic">
          <ac:chgData name="Sharon Ribeiro" userId="3d31f7055bdc29d0" providerId="LiveId" clId="{7505D7F7-3291-4B44-889B-91F88BF1C724}" dt="2022-12-20T00:34:00.276" v="8570" actId="20577"/>
          <ac:graphicFrameMkLst>
            <pc:docMk/>
            <pc:sldMk cId="1599993291" sldId="271"/>
            <ac:graphicFrameMk id="14" creationId="{633AA51D-4492-223B-F101-4D1DD7659B23}"/>
          </ac:graphicFrameMkLst>
        </pc:graphicFrameChg>
        <pc:graphicFrameChg chg="add mod modGraphic">
          <ac:chgData name="Sharon Ribeiro" userId="3d31f7055bdc29d0" providerId="LiveId" clId="{7505D7F7-3291-4B44-889B-91F88BF1C724}" dt="2022-12-20T00:34:04.815" v="8571"/>
          <ac:graphicFrameMkLst>
            <pc:docMk/>
            <pc:sldMk cId="1599993291" sldId="271"/>
            <ac:graphicFrameMk id="15" creationId="{2F339D81-2563-C4E4-CFDA-F54B18797EA9}"/>
          </ac:graphicFrameMkLst>
        </pc:graphicFrameChg>
        <pc:picChg chg="add mod">
          <ac:chgData name="Sharon Ribeiro" userId="3d31f7055bdc29d0" providerId="LiveId" clId="{7505D7F7-3291-4B44-889B-91F88BF1C724}" dt="2022-12-19T15:54:58.263" v="4827" actId="1076"/>
          <ac:picMkLst>
            <pc:docMk/>
            <pc:sldMk cId="1599993291" sldId="271"/>
            <ac:picMk id="2" creationId="{C47380A9-A3E9-CD6C-4692-66FC9248C4B9}"/>
          </ac:picMkLst>
        </pc:picChg>
        <pc:picChg chg="add mod modCrop">
          <ac:chgData name="Sharon Ribeiro" userId="3d31f7055bdc29d0" providerId="LiveId" clId="{7505D7F7-3291-4B44-889B-91F88BF1C724}" dt="2022-12-19T23:10:00.976" v="6341" actId="1076"/>
          <ac:picMkLst>
            <pc:docMk/>
            <pc:sldMk cId="1599993291" sldId="271"/>
            <ac:picMk id="4" creationId="{E0B9D3E2-A103-1F9B-F946-B0BA808ED818}"/>
          </ac:picMkLst>
        </pc:picChg>
        <pc:picChg chg="add del mod">
          <ac:chgData name="Sharon Ribeiro" userId="3d31f7055bdc29d0" providerId="LiveId" clId="{7505D7F7-3291-4B44-889B-91F88BF1C724}" dt="2022-12-19T15:04:18.082" v="4809" actId="478"/>
          <ac:picMkLst>
            <pc:docMk/>
            <pc:sldMk cId="1599993291" sldId="271"/>
            <ac:picMk id="5" creationId="{971D89C6-921D-0480-42EC-87ED1567F620}"/>
          </ac:picMkLst>
        </pc:picChg>
      </pc:sldChg>
      <pc:sldChg chg="addSp delSp modSp mod">
        <pc:chgData name="Sharon Ribeiro" userId="3d31f7055bdc29d0" providerId="LiveId" clId="{7505D7F7-3291-4B44-889B-91F88BF1C724}" dt="2022-12-20T00:42:50.302" v="8623" actId="20577"/>
        <pc:sldMkLst>
          <pc:docMk/>
          <pc:sldMk cId="4221956403" sldId="272"/>
        </pc:sldMkLst>
        <pc:spChg chg="add mod">
          <ac:chgData name="Sharon Ribeiro" userId="3d31f7055bdc29d0" providerId="LiveId" clId="{7505D7F7-3291-4B44-889B-91F88BF1C724}" dt="2022-12-19T15:59:00.007" v="4840" actId="20577"/>
          <ac:spMkLst>
            <pc:docMk/>
            <pc:sldMk cId="4221956403" sldId="272"/>
            <ac:spMk id="2" creationId="{6E0902DE-E409-CF5B-C0A1-CB6D3FA1BB4A}"/>
          </ac:spMkLst>
        </pc:spChg>
        <pc:spChg chg="add del mod">
          <ac:chgData name="Sharon Ribeiro" userId="3d31f7055bdc29d0" providerId="LiveId" clId="{7505D7F7-3291-4B44-889B-91F88BF1C724}" dt="2022-12-19T15:58:53.083" v="4837" actId="478"/>
          <ac:spMkLst>
            <pc:docMk/>
            <pc:sldMk cId="4221956403" sldId="272"/>
            <ac:spMk id="6" creationId="{E793D65B-BF62-E062-3E07-85448604A6A1}"/>
          </ac:spMkLst>
        </pc:spChg>
        <pc:spChg chg="add mod">
          <ac:chgData name="Sharon Ribeiro" userId="3d31f7055bdc29d0" providerId="LiveId" clId="{7505D7F7-3291-4B44-889B-91F88BF1C724}" dt="2022-12-20T00:42:45.238" v="8621" actId="20577"/>
          <ac:spMkLst>
            <pc:docMk/>
            <pc:sldMk cId="4221956403" sldId="272"/>
            <ac:spMk id="7" creationId="{C189A6A0-6AFD-06B8-7EE6-3D2A43A6A810}"/>
          </ac:spMkLst>
        </pc:spChg>
        <pc:spChg chg="add mod">
          <ac:chgData name="Sharon Ribeiro" userId="3d31f7055bdc29d0" providerId="LiveId" clId="{7505D7F7-3291-4B44-889B-91F88BF1C724}" dt="2022-12-20T00:42:46.893" v="8622" actId="20577"/>
          <ac:spMkLst>
            <pc:docMk/>
            <pc:sldMk cId="4221956403" sldId="272"/>
            <ac:spMk id="9" creationId="{773DF144-2B44-8E5A-03A5-00A29B94119E}"/>
          </ac:spMkLst>
        </pc:spChg>
        <pc:spChg chg="add mod">
          <ac:chgData name="Sharon Ribeiro" userId="3d31f7055bdc29d0" providerId="LiveId" clId="{7505D7F7-3291-4B44-889B-91F88BF1C724}" dt="2022-12-20T00:42:50.302" v="8623" actId="20577"/>
          <ac:spMkLst>
            <pc:docMk/>
            <pc:sldMk cId="4221956403" sldId="272"/>
            <ac:spMk id="11" creationId="{396309B5-9227-741F-201F-D0888003D598}"/>
          </ac:spMkLst>
        </pc:spChg>
        <pc:picChg chg="add del mod">
          <ac:chgData name="Sharon Ribeiro" userId="3d31f7055bdc29d0" providerId="LiveId" clId="{7505D7F7-3291-4B44-889B-91F88BF1C724}" dt="2022-12-19T15:58:51.101" v="4836" actId="478"/>
          <ac:picMkLst>
            <pc:docMk/>
            <pc:sldMk cId="4221956403" sldId="272"/>
            <ac:picMk id="4" creationId="{94FDF5B6-F7F8-5CFD-C7C8-479A05A58A2B}"/>
          </ac:picMkLst>
        </pc:picChg>
        <pc:picChg chg="add mod">
          <ac:chgData name="Sharon Ribeiro" userId="3d31f7055bdc29d0" providerId="LiveId" clId="{7505D7F7-3291-4B44-889B-91F88BF1C724}" dt="2022-12-19T16:05:41.083" v="4905" actId="14100"/>
          <ac:picMkLst>
            <pc:docMk/>
            <pc:sldMk cId="4221956403" sldId="272"/>
            <ac:picMk id="5" creationId="{23FE1E0B-EBA9-7F76-C2BD-D33C371E103B}"/>
          </ac:picMkLst>
        </pc:picChg>
        <pc:picChg chg="add mod">
          <ac:chgData name="Sharon Ribeiro" userId="3d31f7055bdc29d0" providerId="LiveId" clId="{7505D7F7-3291-4B44-889B-91F88BF1C724}" dt="2022-12-19T16:05:49.062" v="4909" actId="1076"/>
          <ac:picMkLst>
            <pc:docMk/>
            <pc:sldMk cId="4221956403" sldId="272"/>
            <ac:picMk id="8" creationId="{765C22D8-2126-17F1-87B1-D902C9E0040C}"/>
          </ac:picMkLst>
        </pc:picChg>
        <pc:picChg chg="add mod">
          <ac:chgData name="Sharon Ribeiro" userId="3d31f7055bdc29d0" providerId="LiveId" clId="{7505D7F7-3291-4B44-889B-91F88BF1C724}" dt="2022-12-19T16:05:58.848" v="4911" actId="1076"/>
          <ac:picMkLst>
            <pc:docMk/>
            <pc:sldMk cId="4221956403" sldId="272"/>
            <ac:picMk id="10" creationId="{957A734D-C908-2BAC-5FD8-9407A4FC42EF}"/>
          </ac:picMkLst>
        </pc:picChg>
      </pc:sldChg>
      <pc:sldChg chg="addSp delSp modSp add mod delAnim">
        <pc:chgData name="Sharon Ribeiro" userId="3d31f7055bdc29d0" providerId="LiveId" clId="{7505D7F7-3291-4B44-889B-91F88BF1C724}" dt="2022-12-16T13:53:46.033" v="995" actId="27349"/>
        <pc:sldMkLst>
          <pc:docMk/>
          <pc:sldMk cId="3393027055" sldId="273"/>
        </pc:sldMkLst>
        <pc:spChg chg="del mod">
          <ac:chgData name="Sharon Ribeiro" userId="3d31f7055bdc29d0" providerId="LiveId" clId="{7505D7F7-3291-4B44-889B-91F88BF1C724}" dt="2022-12-16T13:42:32.563" v="884" actId="21"/>
          <ac:spMkLst>
            <pc:docMk/>
            <pc:sldMk cId="3393027055" sldId="273"/>
            <ac:spMk id="3" creationId="{3C8A8C79-0FBF-9E52-0406-B4E4A20CB03E}"/>
          </ac:spMkLst>
        </pc:spChg>
        <pc:spChg chg="del">
          <ac:chgData name="Sharon Ribeiro" userId="3d31f7055bdc29d0" providerId="LiveId" clId="{7505D7F7-3291-4B44-889B-91F88BF1C724}" dt="2022-12-16T13:39:07.775" v="829" actId="478"/>
          <ac:spMkLst>
            <pc:docMk/>
            <pc:sldMk cId="3393027055" sldId="273"/>
            <ac:spMk id="5" creationId="{029910C3-F44D-C1F5-6836-3A0852345298}"/>
          </ac:spMkLst>
        </pc:spChg>
        <pc:spChg chg="add del mod">
          <ac:chgData name="Sharon Ribeiro" userId="3d31f7055bdc29d0" providerId="LiveId" clId="{7505D7F7-3291-4B44-889B-91F88BF1C724}" dt="2022-12-16T13:41:15.088" v="863" actId="478"/>
          <ac:spMkLst>
            <pc:docMk/>
            <pc:sldMk cId="3393027055" sldId="273"/>
            <ac:spMk id="6" creationId="{7FC04E6A-87FD-6AC7-B381-52B22AC9E512}"/>
          </ac:spMkLst>
        </pc:spChg>
        <pc:spChg chg="del">
          <ac:chgData name="Sharon Ribeiro" userId="3d31f7055bdc29d0" providerId="LiveId" clId="{7505D7F7-3291-4B44-889B-91F88BF1C724}" dt="2022-12-16T13:39:09.014" v="830" actId="478"/>
          <ac:spMkLst>
            <pc:docMk/>
            <pc:sldMk cId="3393027055" sldId="273"/>
            <ac:spMk id="10" creationId="{E6AE358A-9373-BBFA-8E63-30FBE813374B}"/>
          </ac:spMkLst>
        </pc:spChg>
        <pc:spChg chg="add del mod">
          <ac:chgData name="Sharon Ribeiro" userId="3d31f7055bdc29d0" providerId="LiveId" clId="{7505D7F7-3291-4B44-889B-91F88BF1C724}" dt="2022-12-16T13:42:25.583" v="880"/>
          <ac:spMkLst>
            <pc:docMk/>
            <pc:sldMk cId="3393027055" sldId="273"/>
            <ac:spMk id="13" creationId="{8DC5E1E1-BA96-9825-AF35-784666121C87}"/>
          </ac:spMkLst>
        </pc:spChg>
        <pc:spChg chg="add mod">
          <ac:chgData name="Sharon Ribeiro" userId="3d31f7055bdc29d0" providerId="LiveId" clId="{7505D7F7-3291-4B44-889B-91F88BF1C724}" dt="2022-12-16T13:51:37.220" v="944" actId="164"/>
          <ac:spMkLst>
            <pc:docMk/>
            <pc:sldMk cId="3393027055" sldId="273"/>
            <ac:spMk id="15" creationId="{5B771751-27D8-424B-508C-E0609967C741}"/>
          </ac:spMkLst>
        </pc:spChg>
        <pc:spChg chg="add mod">
          <ac:chgData name="Sharon Ribeiro" userId="3d31f7055bdc29d0" providerId="LiveId" clId="{7505D7F7-3291-4B44-889B-91F88BF1C724}" dt="2022-12-16T13:51:37.220" v="944" actId="164"/>
          <ac:spMkLst>
            <pc:docMk/>
            <pc:sldMk cId="3393027055" sldId="273"/>
            <ac:spMk id="17" creationId="{DB8F0B41-DA41-23D6-E81F-A51B0E97BD36}"/>
          </ac:spMkLst>
        </pc:spChg>
        <pc:spChg chg="add mod">
          <ac:chgData name="Sharon Ribeiro" userId="3d31f7055bdc29d0" providerId="LiveId" clId="{7505D7F7-3291-4B44-889B-91F88BF1C724}" dt="2022-12-16T13:51:37.220" v="944" actId="164"/>
          <ac:spMkLst>
            <pc:docMk/>
            <pc:sldMk cId="3393027055" sldId="273"/>
            <ac:spMk id="19" creationId="{1DD8AF78-C65A-1CD5-39DE-4172A6350B1E}"/>
          </ac:spMkLst>
        </pc:spChg>
        <pc:spChg chg="add mod">
          <ac:chgData name="Sharon Ribeiro" userId="3d31f7055bdc29d0" providerId="LiveId" clId="{7505D7F7-3291-4B44-889B-91F88BF1C724}" dt="2022-12-16T13:42:40.512" v="885"/>
          <ac:spMkLst>
            <pc:docMk/>
            <pc:sldMk cId="3393027055" sldId="273"/>
            <ac:spMk id="20" creationId="{62EC4F00-76DD-81BB-3112-B9183EFBA9D9}"/>
          </ac:spMkLst>
        </pc:spChg>
        <pc:grpChg chg="add mod">
          <ac:chgData name="Sharon Ribeiro" userId="3d31f7055bdc29d0" providerId="LiveId" clId="{7505D7F7-3291-4B44-889B-91F88BF1C724}" dt="2022-12-16T13:51:45.960" v="945" actId="1076"/>
          <ac:grpSpMkLst>
            <pc:docMk/>
            <pc:sldMk cId="3393027055" sldId="273"/>
            <ac:grpSpMk id="29" creationId="{39631652-4199-AC10-6FBE-D4EFB3EDEC66}"/>
          </ac:grpSpMkLst>
        </pc:grpChg>
        <pc:graphicFrameChg chg="del">
          <ac:chgData name="Sharon Ribeiro" userId="3d31f7055bdc29d0" providerId="LiveId" clId="{7505D7F7-3291-4B44-889B-91F88BF1C724}" dt="2022-12-16T13:39:05.385" v="827" actId="478"/>
          <ac:graphicFrameMkLst>
            <pc:docMk/>
            <pc:sldMk cId="3393027055" sldId="273"/>
            <ac:graphicFrameMk id="4" creationId="{6F310F2C-98D5-6D0B-4088-2B9ED0884BC4}"/>
          </ac:graphicFrameMkLst>
        </pc:graphicFrameChg>
        <pc:picChg chg="add del mod">
          <ac:chgData name="Sharon Ribeiro" userId="3d31f7055bdc29d0" providerId="LiveId" clId="{7505D7F7-3291-4B44-889B-91F88BF1C724}" dt="2022-12-16T13:41:15.088" v="863" actId="478"/>
          <ac:picMkLst>
            <pc:docMk/>
            <pc:sldMk cId="3393027055" sldId="273"/>
            <ac:picMk id="2" creationId="{FDB99FD4-F6B2-1F0E-292B-B5411FEB571C}"/>
          </ac:picMkLst>
        </pc:picChg>
        <pc:picChg chg="del">
          <ac:chgData name="Sharon Ribeiro" userId="3d31f7055bdc29d0" providerId="LiveId" clId="{7505D7F7-3291-4B44-889B-91F88BF1C724}" dt="2022-12-16T13:39:06.333" v="828" actId="478"/>
          <ac:picMkLst>
            <pc:docMk/>
            <pc:sldMk cId="3393027055" sldId="273"/>
            <ac:picMk id="7" creationId="{8E6B0F4C-87EA-F29C-9881-5338CD7ED07C}"/>
          </ac:picMkLst>
        </pc:picChg>
        <pc:picChg chg="add del mod">
          <ac:chgData name="Sharon Ribeiro" userId="3d31f7055bdc29d0" providerId="LiveId" clId="{7505D7F7-3291-4B44-889B-91F88BF1C724}" dt="2022-12-16T13:41:15.088" v="863" actId="478"/>
          <ac:picMkLst>
            <pc:docMk/>
            <pc:sldMk cId="3393027055" sldId="273"/>
            <ac:picMk id="8" creationId="{AF50E04D-6D9B-748A-B550-E0F352E750AF}"/>
          </ac:picMkLst>
        </pc:picChg>
        <pc:picChg chg="del">
          <ac:chgData name="Sharon Ribeiro" userId="3d31f7055bdc29d0" providerId="LiveId" clId="{7505D7F7-3291-4B44-889B-91F88BF1C724}" dt="2022-12-16T13:39:09.730" v="831" actId="478"/>
          <ac:picMkLst>
            <pc:docMk/>
            <pc:sldMk cId="3393027055" sldId="273"/>
            <ac:picMk id="9" creationId="{D1E00C5F-2922-286F-3873-E322B1028C44}"/>
          </ac:picMkLst>
        </pc:picChg>
        <pc:picChg chg="add del mod">
          <ac:chgData name="Sharon Ribeiro" userId="3d31f7055bdc29d0" providerId="LiveId" clId="{7505D7F7-3291-4B44-889B-91F88BF1C724}" dt="2022-12-16T13:41:15.088" v="863" actId="478"/>
          <ac:picMkLst>
            <pc:docMk/>
            <pc:sldMk cId="3393027055" sldId="273"/>
            <ac:picMk id="11" creationId="{3EFF3DEB-0FB2-2584-02E8-F106B6813200}"/>
          </ac:picMkLst>
        </pc:picChg>
        <pc:picChg chg="add mod">
          <ac:chgData name="Sharon Ribeiro" userId="3d31f7055bdc29d0" providerId="LiveId" clId="{7505D7F7-3291-4B44-889B-91F88BF1C724}" dt="2022-12-16T13:53:46.033" v="995" actId="27349"/>
          <ac:picMkLst>
            <pc:docMk/>
            <pc:sldMk cId="3393027055" sldId="273"/>
            <ac:picMk id="22" creationId="{7C672818-58FA-BA0E-79A4-1022636361DF}"/>
          </ac:picMkLst>
        </pc:picChg>
        <pc:picChg chg="add mod">
          <ac:chgData name="Sharon Ribeiro" userId="3d31f7055bdc29d0" providerId="LiveId" clId="{7505D7F7-3291-4B44-889B-91F88BF1C724}" dt="2022-12-16T13:53:44.312" v="994" actId="27349"/>
          <ac:picMkLst>
            <pc:docMk/>
            <pc:sldMk cId="3393027055" sldId="273"/>
            <ac:picMk id="24" creationId="{C35FEC8A-A01D-09BD-6334-E824F7FB0ED4}"/>
          </ac:picMkLst>
        </pc:picChg>
        <pc:picChg chg="add del mod">
          <ac:chgData name="Sharon Ribeiro" userId="3d31f7055bdc29d0" providerId="LiveId" clId="{7505D7F7-3291-4B44-889B-91F88BF1C724}" dt="2022-12-16T13:51:05.420" v="938" actId="478"/>
          <ac:picMkLst>
            <pc:docMk/>
            <pc:sldMk cId="3393027055" sldId="273"/>
            <ac:picMk id="26" creationId="{632DF521-75B1-3E22-3C00-41AD7425785E}"/>
          </ac:picMkLst>
        </pc:picChg>
        <pc:picChg chg="add mod">
          <ac:chgData name="Sharon Ribeiro" userId="3d31f7055bdc29d0" providerId="LiveId" clId="{7505D7F7-3291-4B44-889B-91F88BF1C724}" dt="2022-12-16T13:53:42.579" v="993" actId="27349"/>
          <ac:picMkLst>
            <pc:docMk/>
            <pc:sldMk cId="3393027055" sldId="273"/>
            <ac:picMk id="28" creationId="{DCFECCA7-9700-D08C-6257-D0893547A1D2}"/>
          </ac:picMkLst>
        </pc:picChg>
      </pc:sldChg>
      <pc:sldChg chg="addSp delSp modSp add mod delAnim">
        <pc:chgData name="Sharon Ribeiro" userId="3d31f7055bdc29d0" providerId="LiveId" clId="{7505D7F7-3291-4B44-889B-91F88BF1C724}" dt="2022-12-16T14:08:14.329" v="1584" actId="115"/>
        <pc:sldMkLst>
          <pc:docMk/>
          <pc:sldMk cId="3372637804" sldId="274"/>
        </pc:sldMkLst>
        <pc:spChg chg="add mod">
          <ac:chgData name="Sharon Ribeiro" userId="3d31f7055bdc29d0" providerId="LiveId" clId="{7505D7F7-3291-4B44-889B-91F88BF1C724}" dt="2022-12-16T14:08:14.329" v="1584" actId="115"/>
          <ac:spMkLst>
            <pc:docMk/>
            <pc:sldMk cId="3372637804" sldId="274"/>
            <ac:spMk id="2" creationId="{1600C32A-32DA-D06A-0969-571725775EDC}"/>
          </ac:spMkLst>
        </pc:spChg>
        <pc:spChg chg="del">
          <ac:chgData name="Sharon Ribeiro" userId="3d31f7055bdc29d0" providerId="LiveId" clId="{7505D7F7-3291-4B44-889B-91F88BF1C724}" dt="2022-12-16T13:57:03.760" v="1246" actId="478"/>
          <ac:spMkLst>
            <pc:docMk/>
            <pc:sldMk cId="3372637804" sldId="274"/>
            <ac:spMk id="5" creationId="{029910C3-F44D-C1F5-6836-3A0852345298}"/>
          </ac:spMkLst>
        </pc:spChg>
        <pc:spChg chg="del mod">
          <ac:chgData name="Sharon Ribeiro" userId="3d31f7055bdc29d0" providerId="LiveId" clId="{7505D7F7-3291-4B44-889B-91F88BF1C724}" dt="2022-12-16T13:57:00.879" v="1243" actId="478"/>
          <ac:spMkLst>
            <pc:docMk/>
            <pc:sldMk cId="3372637804" sldId="274"/>
            <ac:spMk id="10" creationId="{E6AE358A-9373-BBFA-8E63-30FBE813374B}"/>
          </ac:spMkLst>
        </pc:spChg>
        <pc:graphicFrameChg chg="del mod">
          <ac:chgData name="Sharon Ribeiro" userId="3d31f7055bdc29d0" providerId="LiveId" clId="{7505D7F7-3291-4B44-889B-91F88BF1C724}" dt="2022-12-16T13:56:59.056" v="1241" actId="478"/>
          <ac:graphicFrameMkLst>
            <pc:docMk/>
            <pc:sldMk cId="3372637804" sldId="274"/>
            <ac:graphicFrameMk id="4" creationId="{6F310F2C-98D5-6D0B-4088-2B9ED0884BC4}"/>
          </ac:graphicFrameMkLst>
        </pc:graphicFrameChg>
        <pc:picChg chg="del">
          <ac:chgData name="Sharon Ribeiro" userId="3d31f7055bdc29d0" providerId="LiveId" clId="{7505D7F7-3291-4B44-889B-91F88BF1C724}" dt="2022-12-16T13:57:01.588" v="1244" actId="478"/>
          <ac:picMkLst>
            <pc:docMk/>
            <pc:sldMk cId="3372637804" sldId="274"/>
            <ac:picMk id="7" creationId="{8E6B0F4C-87EA-F29C-9881-5338CD7ED07C}"/>
          </ac:picMkLst>
        </pc:picChg>
        <pc:picChg chg="del">
          <ac:chgData name="Sharon Ribeiro" userId="3d31f7055bdc29d0" providerId="LiveId" clId="{7505D7F7-3291-4B44-889B-91F88BF1C724}" dt="2022-12-16T13:57:02.535" v="1245" actId="478"/>
          <ac:picMkLst>
            <pc:docMk/>
            <pc:sldMk cId="3372637804" sldId="274"/>
            <ac:picMk id="9" creationId="{D1E00C5F-2922-286F-3873-E322B1028C44}"/>
          </ac:picMkLst>
        </pc:picChg>
      </pc:sldChg>
      <pc:sldChg chg="modSp add del mod">
        <pc:chgData name="Sharon Ribeiro" userId="3d31f7055bdc29d0" providerId="LiveId" clId="{7505D7F7-3291-4B44-889B-91F88BF1C724}" dt="2022-12-16T23:12:12.051" v="2445" actId="2696"/>
        <pc:sldMkLst>
          <pc:docMk/>
          <pc:sldMk cId="3240804578" sldId="275"/>
        </pc:sldMkLst>
        <pc:spChg chg="mod">
          <ac:chgData name="Sharon Ribeiro" userId="3d31f7055bdc29d0" providerId="LiveId" clId="{7505D7F7-3291-4B44-889B-91F88BF1C724}" dt="2022-12-16T17:38:21.585" v="1586" actId="20577"/>
          <ac:spMkLst>
            <pc:docMk/>
            <pc:sldMk cId="3240804578" sldId="275"/>
            <ac:spMk id="3" creationId="{390CE110-783D-5115-FFC4-A034D2CFF366}"/>
          </ac:spMkLst>
        </pc:spChg>
      </pc:sldChg>
      <pc:sldChg chg="addSp delSp modSp add mod">
        <pc:chgData name="Sharon Ribeiro" userId="3d31f7055bdc29d0" providerId="LiveId" clId="{7505D7F7-3291-4B44-889B-91F88BF1C724}" dt="2022-12-20T11:59:40.807" v="9156" actId="20577"/>
        <pc:sldMkLst>
          <pc:docMk/>
          <pc:sldMk cId="609615344" sldId="276"/>
        </pc:sldMkLst>
        <pc:spChg chg="mod">
          <ac:chgData name="Sharon Ribeiro" userId="3d31f7055bdc29d0" providerId="LiveId" clId="{7505D7F7-3291-4B44-889B-91F88BF1C724}" dt="2022-12-20T11:59:40.807" v="9156" actId="20577"/>
          <ac:spMkLst>
            <pc:docMk/>
            <pc:sldMk cId="609615344" sldId="276"/>
            <ac:spMk id="3" creationId="{390CE110-783D-5115-FFC4-A034D2CFF366}"/>
          </ac:spMkLst>
        </pc:spChg>
        <pc:spChg chg="mod">
          <ac:chgData name="Sharon Ribeiro" userId="3d31f7055bdc29d0" providerId="LiveId" clId="{7505D7F7-3291-4B44-889B-91F88BF1C724}" dt="2022-12-19T00:50:00.136" v="3407" actId="20577"/>
          <ac:spMkLst>
            <pc:docMk/>
            <pc:sldMk cId="609615344" sldId="276"/>
            <ac:spMk id="4" creationId="{5C202AC6-1810-370E-0D20-083DF1B838DE}"/>
          </ac:spMkLst>
        </pc:spChg>
        <pc:spChg chg="add del mod">
          <ac:chgData name="Sharon Ribeiro" userId="3d31f7055bdc29d0" providerId="LiveId" clId="{7505D7F7-3291-4B44-889B-91F88BF1C724}" dt="2022-12-19T00:37:08.002" v="2899" actId="478"/>
          <ac:spMkLst>
            <pc:docMk/>
            <pc:sldMk cId="609615344" sldId="276"/>
            <ac:spMk id="5" creationId="{1B42E0BD-37B9-1FAB-8927-B2AEB4C8F17D}"/>
          </ac:spMkLst>
        </pc:spChg>
        <pc:spChg chg="add mod">
          <ac:chgData name="Sharon Ribeiro" userId="3d31f7055bdc29d0" providerId="LiveId" clId="{7505D7F7-3291-4B44-889B-91F88BF1C724}" dt="2022-12-20T11:40:11.908" v="8981" actId="14100"/>
          <ac:spMkLst>
            <pc:docMk/>
            <pc:sldMk cId="609615344" sldId="276"/>
            <ac:spMk id="5" creationId="{26135B51-9D3F-D34C-F32D-EE0E1CA07E64}"/>
          </ac:spMkLst>
        </pc:spChg>
        <pc:spChg chg="add del mod">
          <ac:chgData name="Sharon Ribeiro" userId="3d31f7055bdc29d0" providerId="LiveId" clId="{7505D7F7-3291-4B44-889B-91F88BF1C724}" dt="2022-12-19T00:37:10.372" v="2901" actId="478"/>
          <ac:spMkLst>
            <pc:docMk/>
            <pc:sldMk cId="609615344" sldId="276"/>
            <ac:spMk id="6" creationId="{733FD15E-B58A-F9D9-A51C-08667939A580}"/>
          </ac:spMkLst>
        </pc:spChg>
        <pc:spChg chg="add mod">
          <ac:chgData name="Sharon Ribeiro" userId="3d31f7055bdc29d0" providerId="LiveId" clId="{7505D7F7-3291-4B44-889B-91F88BF1C724}" dt="2022-12-20T11:52:36.080" v="9105" actId="20577"/>
          <ac:spMkLst>
            <pc:docMk/>
            <pc:sldMk cId="609615344" sldId="276"/>
            <ac:spMk id="6" creationId="{856B29D2-0A06-D2A6-BE86-6A80F4FA6C4D}"/>
          </ac:spMkLst>
        </pc:spChg>
        <pc:spChg chg="add mod">
          <ac:chgData name="Sharon Ribeiro" userId="3d31f7055bdc29d0" providerId="LiveId" clId="{7505D7F7-3291-4B44-889B-91F88BF1C724}" dt="2022-12-20T11:39:42.241" v="8980" actId="208"/>
          <ac:spMkLst>
            <pc:docMk/>
            <pc:sldMk cId="609615344" sldId="276"/>
            <ac:spMk id="7" creationId="{85EDEB31-8F24-F5D5-2CD9-FF84E82A85A1}"/>
          </ac:spMkLst>
        </pc:spChg>
        <pc:spChg chg="add del mod">
          <ac:chgData name="Sharon Ribeiro" userId="3d31f7055bdc29d0" providerId="LiveId" clId="{7505D7F7-3291-4B44-889B-91F88BF1C724}" dt="2022-12-19T00:37:09.194" v="2900" actId="478"/>
          <ac:spMkLst>
            <pc:docMk/>
            <pc:sldMk cId="609615344" sldId="276"/>
            <ac:spMk id="7" creationId="{A91E1965-EDCD-357B-3897-8B97A5E7084A}"/>
          </ac:spMkLst>
        </pc:spChg>
        <pc:spChg chg="del mod">
          <ac:chgData name="Sharon Ribeiro" userId="3d31f7055bdc29d0" providerId="LiveId" clId="{7505D7F7-3291-4B44-889B-91F88BF1C724}" dt="2022-12-16T17:41:22.511" v="1792" actId="478"/>
          <ac:spMkLst>
            <pc:docMk/>
            <pc:sldMk cId="609615344" sldId="276"/>
            <ac:spMk id="9" creationId="{40231786-74DE-B01C-968F-BA923A255818}"/>
          </ac:spMkLst>
        </pc:spChg>
        <pc:graphicFrameChg chg="add mod modGraphic">
          <ac:chgData name="Sharon Ribeiro" userId="3d31f7055bdc29d0" providerId="LiveId" clId="{7505D7F7-3291-4B44-889B-91F88BF1C724}" dt="2022-12-20T11:26:48.685" v="8777" actId="1076"/>
          <ac:graphicFrameMkLst>
            <pc:docMk/>
            <pc:sldMk cId="609615344" sldId="276"/>
            <ac:graphicFrameMk id="2" creationId="{09096169-DF65-01B2-B293-7B8506B5DF29}"/>
          </ac:graphicFrameMkLst>
        </pc:graphicFrameChg>
        <pc:graphicFrameChg chg="add mod modGraphic">
          <ac:chgData name="Sharon Ribeiro" userId="3d31f7055bdc29d0" providerId="LiveId" clId="{7505D7F7-3291-4B44-889B-91F88BF1C724}" dt="2022-12-20T11:26:45.812" v="8776" actId="1076"/>
          <ac:graphicFrameMkLst>
            <pc:docMk/>
            <pc:sldMk cId="609615344" sldId="276"/>
            <ac:graphicFrameMk id="10" creationId="{C54A4098-FCF6-5E7D-B1D9-A1785882F730}"/>
          </ac:graphicFrameMkLst>
        </pc:graphicFrameChg>
        <pc:picChg chg="del mod">
          <ac:chgData name="Sharon Ribeiro" userId="3d31f7055bdc29d0" providerId="LiveId" clId="{7505D7F7-3291-4B44-889B-91F88BF1C724}" dt="2022-12-16T17:41:21.438" v="1791" actId="478"/>
          <ac:picMkLst>
            <pc:docMk/>
            <pc:sldMk cId="609615344" sldId="276"/>
            <ac:picMk id="8" creationId="{7A2F57CC-5C6D-42B2-5A79-91662DF44715}"/>
          </ac:picMkLst>
        </pc:picChg>
      </pc:sldChg>
      <pc:sldChg chg="addSp delSp modSp add mod">
        <pc:chgData name="Sharon Ribeiro" userId="3d31f7055bdc29d0" providerId="LiveId" clId="{7505D7F7-3291-4B44-889B-91F88BF1C724}" dt="2022-12-20T11:59:52.061" v="9160" actId="1076"/>
        <pc:sldMkLst>
          <pc:docMk/>
          <pc:sldMk cId="862292362" sldId="277"/>
        </pc:sldMkLst>
        <pc:spChg chg="mod">
          <ac:chgData name="Sharon Ribeiro" userId="3d31f7055bdc29d0" providerId="LiveId" clId="{7505D7F7-3291-4B44-889B-91F88BF1C724}" dt="2022-12-20T11:59:48.299" v="9158" actId="20577"/>
          <ac:spMkLst>
            <pc:docMk/>
            <pc:sldMk cId="862292362" sldId="277"/>
            <ac:spMk id="3" creationId="{390CE110-783D-5115-FFC4-A034D2CFF366}"/>
          </ac:spMkLst>
        </pc:spChg>
        <pc:spChg chg="mod">
          <ac:chgData name="Sharon Ribeiro" userId="3d31f7055bdc29d0" providerId="LiveId" clId="{7505D7F7-3291-4B44-889B-91F88BF1C724}" dt="2022-12-19T23:51:38.211" v="7969" actId="20577"/>
          <ac:spMkLst>
            <pc:docMk/>
            <pc:sldMk cId="862292362" sldId="277"/>
            <ac:spMk id="4" creationId="{5C202AC6-1810-370E-0D20-083DF1B838DE}"/>
          </ac:spMkLst>
        </pc:spChg>
        <pc:spChg chg="del">
          <ac:chgData name="Sharon Ribeiro" userId="3d31f7055bdc29d0" providerId="LiveId" clId="{7505D7F7-3291-4B44-889B-91F88BF1C724}" dt="2022-12-19T00:38:18.765" v="2913" actId="478"/>
          <ac:spMkLst>
            <pc:docMk/>
            <pc:sldMk cId="862292362" sldId="277"/>
            <ac:spMk id="7" creationId="{7F196049-45BB-3682-7857-F42DE7D68C38}"/>
          </ac:spMkLst>
        </pc:spChg>
        <pc:spChg chg="del mod">
          <ac:chgData name="Sharon Ribeiro" userId="3d31f7055bdc29d0" providerId="LiveId" clId="{7505D7F7-3291-4B44-889B-91F88BF1C724}" dt="2022-12-19T00:38:21.490" v="2916" actId="478"/>
          <ac:spMkLst>
            <pc:docMk/>
            <pc:sldMk cId="862292362" sldId="277"/>
            <ac:spMk id="9" creationId="{CA810867-2572-30E9-0740-16DA800162F1}"/>
          </ac:spMkLst>
        </pc:spChg>
        <pc:spChg chg="add del mod">
          <ac:chgData name="Sharon Ribeiro" userId="3d31f7055bdc29d0" providerId="LiveId" clId="{7505D7F7-3291-4B44-889B-91F88BF1C724}" dt="2022-12-19T00:42:09.280" v="3203"/>
          <ac:spMkLst>
            <pc:docMk/>
            <pc:sldMk cId="862292362" sldId="277"/>
            <ac:spMk id="14" creationId="{71C83D70-B2F5-AB6D-4C27-93174519CD8A}"/>
          </ac:spMkLst>
        </pc:spChg>
        <pc:spChg chg="add mod">
          <ac:chgData name="Sharon Ribeiro" userId="3d31f7055bdc29d0" providerId="LiveId" clId="{7505D7F7-3291-4B44-889B-91F88BF1C724}" dt="2022-12-20T11:59:52.061" v="9160" actId="1076"/>
          <ac:spMkLst>
            <pc:docMk/>
            <pc:sldMk cId="862292362" sldId="277"/>
            <ac:spMk id="15" creationId="{A0CF26D7-3BA2-2578-B494-52E6E294C5AE}"/>
          </ac:spMkLst>
        </pc:spChg>
        <pc:spChg chg="add mod">
          <ac:chgData name="Sharon Ribeiro" userId="3d31f7055bdc29d0" providerId="LiveId" clId="{7505D7F7-3291-4B44-889B-91F88BF1C724}" dt="2022-12-19T23:06:24.779" v="6297" actId="20577"/>
          <ac:spMkLst>
            <pc:docMk/>
            <pc:sldMk cId="862292362" sldId="277"/>
            <ac:spMk id="16" creationId="{47C835EB-3E28-6AEB-56CE-3826586F00E7}"/>
          </ac:spMkLst>
        </pc:spChg>
        <pc:picChg chg="del">
          <ac:chgData name="Sharon Ribeiro" userId="3d31f7055bdc29d0" providerId="LiveId" clId="{7505D7F7-3291-4B44-889B-91F88BF1C724}" dt="2022-12-19T00:38:19.775" v="2914" actId="478"/>
          <ac:picMkLst>
            <pc:docMk/>
            <pc:sldMk cId="862292362" sldId="277"/>
            <ac:picMk id="8" creationId="{F619C4A5-897E-21B7-5190-F812FE7CD8D9}"/>
          </ac:picMkLst>
        </pc:picChg>
        <pc:picChg chg="del">
          <ac:chgData name="Sharon Ribeiro" userId="3d31f7055bdc29d0" providerId="LiveId" clId="{7505D7F7-3291-4B44-889B-91F88BF1C724}" dt="2022-12-19T00:38:22.105" v="2917" actId="478"/>
          <ac:picMkLst>
            <pc:docMk/>
            <pc:sldMk cId="862292362" sldId="277"/>
            <ac:picMk id="10" creationId="{D23336D5-FF10-1F9B-5202-29D5EDA942B5}"/>
          </ac:picMkLst>
        </pc:picChg>
        <pc:cxnChg chg="add del mod">
          <ac:chgData name="Sharon Ribeiro" userId="3d31f7055bdc29d0" providerId="LiveId" clId="{7505D7F7-3291-4B44-889B-91F88BF1C724}" dt="2022-12-19T16:49:18.187" v="5324" actId="478"/>
          <ac:cxnSpMkLst>
            <pc:docMk/>
            <pc:sldMk cId="862292362" sldId="277"/>
            <ac:cxnSpMk id="5" creationId="{9C7AE98E-FA7D-7AB1-5EB9-CD262671BE42}"/>
          </ac:cxnSpMkLst>
        </pc:cxnChg>
        <pc:cxnChg chg="add del mod">
          <ac:chgData name="Sharon Ribeiro" userId="3d31f7055bdc29d0" providerId="LiveId" clId="{7505D7F7-3291-4B44-889B-91F88BF1C724}" dt="2022-12-19T16:49:20.873" v="5325" actId="478"/>
          <ac:cxnSpMkLst>
            <pc:docMk/>
            <pc:sldMk cId="862292362" sldId="277"/>
            <ac:cxnSpMk id="6" creationId="{E852C5BA-9AC3-1379-57D6-96E6CC707849}"/>
          </ac:cxnSpMkLst>
        </pc:cxnChg>
        <pc:cxnChg chg="add del mod">
          <ac:chgData name="Sharon Ribeiro" userId="3d31f7055bdc29d0" providerId="LiveId" clId="{7505D7F7-3291-4B44-889B-91F88BF1C724}" dt="2022-12-19T16:49:21.620" v="5326" actId="478"/>
          <ac:cxnSpMkLst>
            <pc:docMk/>
            <pc:sldMk cId="862292362" sldId="277"/>
            <ac:cxnSpMk id="11" creationId="{05BCC03A-84D1-1AB8-580E-AF7959D7C0FA}"/>
          </ac:cxnSpMkLst>
        </pc:cxnChg>
        <pc:cxnChg chg="add del mod">
          <ac:chgData name="Sharon Ribeiro" userId="3d31f7055bdc29d0" providerId="LiveId" clId="{7505D7F7-3291-4B44-889B-91F88BF1C724}" dt="2022-12-19T16:49:22.165" v="5327" actId="478"/>
          <ac:cxnSpMkLst>
            <pc:docMk/>
            <pc:sldMk cId="862292362" sldId="277"/>
            <ac:cxnSpMk id="12" creationId="{490ECFBD-AFEC-0537-9E5B-0FC3C9967D7C}"/>
          </ac:cxnSpMkLst>
        </pc:cxnChg>
      </pc:sldChg>
      <pc:sldChg chg="addSp delSp modSp add mod ord modAnim">
        <pc:chgData name="Sharon Ribeiro" userId="3d31f7055bdc29d0" providerId="LiveId" clId="{7505D7F7-3291-4B44-889B-91F88BF1C724}" dt="2022-12-19T23:53:39.049" v="8018"/>
        <pc:sldMkLst>
          <pc:docMk/>
          <pc:sldMk cId="627214703" sldId="278"/>
        </pc:sldMkLst>
        <pc:spChg chg="mod">
          <ac:chgData name="Sharon Ribeiro" userId="3d31f7055bdc29d0" providerId="LiveId" clId="{7505D7F7-3291-4B44-889B-91F88BF1C724}" dt="2022-12-19T00:45:54.102" v="3326" actId="20577"/>
          <ac:spMkLst>
            <pc:docMk/>
            <pc:sldMk cId="627214703" sldId="278"/>
            <ac:spMk id="2" creationId="{2AE41893-4E9A-5E01-D612-8FF9AF02C706}"/>
          </ac:spMkLst>
        </pc:spChg>
        <pc:spChg chg="mod">
          <ac:chgData name="Sharon Ribeiro" userId="3d31f7055bdc29d0" providerId="LiveId" clId="{7505D7F7-3291-4B44-889B-91F88BF1C724}" dt="2022-12-19T00:47:19.865" v="3339" actId="20577"/>
          <ac:spMkLst>
            <pc:docMk/>
            <pc:sldMk cId="627214703" sldId="278"/>
            <ac:spMk id="3" creationId="{390CE110-783D-5115-FFC4-A034D2CFF366}"/>
          </ac:spMkLst>
        </pc:spChg>
        <pc:spChg chg="del">
          <ac:chgData name="Sharon Ribeiro" userId="3d31f7055bdc29d0" providerId="LiveId" clId="{7505D7F7-3291-4B44-889B-91F88BF1C724}" dt="2022-12-19T00:44:44.796" v="3302" actId="478"/>
          <ac:spMkLst>
            <pc:docMk/>
            <pc:sldMk cId="627214703" sldId="278"/>
            <ac:spMk id="4" creationId="{EDAA8E0B-4020-0B43-4329-A26DAF60BBE5}"/>
          </ac:spMkLst>
        </pc:spChg>
        <pc:spChg chg="del">
          <ac:chgData name="Sharon Ribeiro" userId="3d31f7055bdc29d0" providerId="LiveId" clId="{7505D7F7-3291-4B44-889B-91F88BF1C724}" dt="2022-12-19T00:44:43.804" v="3301" actId="478"/>
          <ac:spMkLst>
            <pc:docMk/>
            <pc:sldMk cId="627214703" sldId="278"/>
            <ac:spMk id="5" creationId="{C4AB0F65-A57B-F2BE-4A35-26BF098278C5}"/>
          </ac:spMkLst>
        </pc:spChg>
        <pc:spChg chg="del">
          <ac:chgData name="Sharon Ribeiro" userId="3d31f7055bdc29d0" providerId="LiveId" clId="{7505D7F7-3291-4B44-889B-91F88BF1C724}" dt="2022-12-19T00:44:45.695" v="3303" actId="478"/>
          <ac:spMkLst>
            <pc:docMk/>
            <pc:sldMk cId="627214703" sldId="278"/>
            <ac:spMk id="7" creationId="{F4B441E1-2F53-92F0-E67A-4CF77A948A76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0" creationId="{CB5C67AF-5F09-8767-6DEF-94E6A520725F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1" creationId="{09D340AF-4D3A-5E18-17D9-97C6BCDE47A6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2" creationId="{8C7FDC29-C5CD-8022-FA31-1AA99F17AAB8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3" creationId="{A61BE8F1-7FCF-2910-80F9-ABA63661157C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4" creationId="{99A83E45-BBAD-4DFB-7FD6-FECF2EF3004D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5" creationId="{ED2B8689-5EC9-E017-AF1F-B7A25A12A8FF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6" creationId="{70D79FE0-1D58-5201-9420-7BEACB3F18E6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7" creationId="{2D5A1939-DB81-2F3B-31D7-8F49ED01CA20}"/>
          </ac:spMkLst>
        </pc:spChg>
        <pc:spChg chg="mod">
          <ac:chgData name="Sharon Ribeiro" userId="3d31f7055bdc29d0" providerId="LiveId" clId="{7505D7F7-3291-4B44-889B-91F88BF1C724}" dt="2022-12-19T00:46:57.137" v="3334" actId="404"/>
          <ac:spMkLst>
            <pc:docMk/>
            <pc:sldMk cId="627214703" sldId="278"/>
            <ac:spMk id="18" creationId="{829736D6-80D5-D1EB-089A-6FC5BC422D1F}"/>
          </ac:spMkLst>
        </pc:spChg>
        <pc:spChg chg="add mod">
          <ac:chgData name="Sharon Ribeiro" userId="3d31f7055bdc29d0" providerId="LiveId" clId="{7505D7F7-3291-4B44-889B-91F88BF1C724}" dt="2022-12-19T00:46:39.825" v="3332" actId="1076"/>
          <ac:spMkLst>
            <pc:docMk/>
            <pc:sldMk cId="627214703" sldId="278"/>
            <ac:spMk id="19" creationId="{8C902140-00EE-5A8E-7081-2683E7069A97}"/>
          </ac:spMkLst>
        </pc:spChg>
        <pc:spChg chg="add mod">
          <ac:chgData name="Sharon Ribeiro" userId="3d31f7055bdc29d0" providerId="LiveId" clId="{7505D7F7-3291-4B44-889B-91F88BF1C724}" dt="2022-12-19T00:47:29.668" v="3341" actId="20577"/>
          <ac:spMkLst>
            <pc:docMk/>
            <pc:sldMk cId="627214703" sldId="278"/>
            <ac:spMk id="20" creationId="{0AD90A2E-66AF-3452-ED70-7FAB53C02EA4}"/>
          </ac:spMkLst>
        </pc:spChg>
        <pc:spChg chg="add mod">
          <ac:chgData name="Sharon Ribeiro" userId="3d31f7055bdc29d0" providerId="LiveId" clId="{7505D7F7-3291-4B44-889B-91F88BF1C724}" dt="2022-12-19T00:47:10.565" v="3338" actId="20577"/>
          <ac:spMkLst>
            <pc:docMk/>
            <pc:sldMk cId="627214703" sldId="278"/>
            <ac:spMk id="21" creationId="{F8508A7E-4251-95E3-B029-2A6BD23DC157}"/>
          </ac:spMkLst>
        </pc:spChg>
        <pc:grpChg chg="add mod">
          <ac:chgData name="Sharon Ribeiro" userId="3d31f7055bdc29d0" providerId="LiveId" clId="{7505D7F7-3291-4B44-889B-91F88BF1C724}" dt="2022-12-19T00:46:10.595" v="3330" actId="1076"/>
          <ac:grpSpMkLst>
            <pc:docMk/>
            <pc:sldMk cId="627214703" sldId="278"/>
            <ac:grpSpMk id="9" creationId="{C2C38972-D98D-DF71-DD7A-1C30C9B11439}"/>
          </ac:grpSpMkLst>
        </pc:grpChg>
        <pc:picChg chg="del">
          <ac:chgData name="Sharon Ribeiro" userId="3d31f7055bdc29d0" providerId="LiveId" clId="{7505D7F7-3291-4B44-889B-91F88BF1C724}" dt="2022-12-19T00:44:46.245" v="3304" actId="478"/>
          <ac:picMkLst>
            <pc:docMk/>
            <pc:sldMk cId="627214703" sldId="278"/>
            <ac:picMk id="6" creationId="{23F48423-67F4-C0F6-63EB-C6ADB4B6F4B6}"/>
          </ac:picMkLst>
        </pc:picChg>
        <pc:picChg chg="add del">
          <ac:chgData name="Sharon Ribeiro" userId="3d31f7055bdc29d0" providerId="LiveId" clId="{7505D7F7-3291-4B44-889B-91F88BF1C724}" dt="2022-12-19T00:46:07.353" v="3328"/>
          <ac:picMkLst>
            <pc:docMk/>
            <pc:sldMk cId="627214703" sldId="278"/>
            <ac:picMk id="8" creationId="{93BC2022-3668-3345-3EBE-F02F26CFDB2A}"/>
          </ac:picMkLst>
        </pc:picChg>
      </pc:sldChg>
      <pc:sldChg chg="addSp delSp modSp add mod">
        <pc:chgData name="Sharon Ribeiro" userId="3d31f7055bdc29d0" providerId="LiveId" clId="{7505D7F7-3291-4B44-889B-91F88BF1C724}" dt="2022-12-19T23:13:21.721" v="6358" actId="1076"/>
        <pc:sldMkLst>
          <pc:docMk/>
          <pc:sldMk cId="903549677" sldId="279"/>
        </pc:sldMkLst>
        <pc:spChg chg="mod">
          <ac:chgData name="Sharon Ribeiro" userId="3d31f7055bdc29d0" providerId="LiveId" clId="{7505D7F7-3291-4B44-889B-91F88BF1C724}" dt="2022-12-19T02:35:41.338" v="4049" actId="20577"/>
          <ac:spMkLst>
            <pc:docMk/>
            <pc:sldMk cId="903549677" sldId="279"/>
            <ac:spMk id="3" creationId="{DB87E917-8278-7AFF-65D0-9473F465AED9}"/>
          </ac:spMkLst>
        </pc:spChg>
        <pc:graphicFrameChg chg="del">
          <ac:chgData name="Sharon Ribeiro" userId="3d31f7055bdc29d0" providerId="LiveId" clId="{7505D7F7-3291-4B44-889B-91F88BF1C724}" dt="2022-12-19T02:35:29.497" v="4018" actId="478"/>
          <ac:graphicFrameMkLst>
            <pc:docMk/>
            <pc:sldMk cId="903549677" sldId="279"/>
            <ac:graphicFrameMk id="8" creationId="{A221837A-AE20-2F44-406C-E1FE339A903C}"/>
          </ac:graphicFrameMkLst>
        </pc:graphicFrameChg>
        <pc:graphicFrameChg chg="del">
          <ac:chgData name="Sharon Ribeiro" userId="3d31f7055bdc29d0" providerId="LiveId" clId="{7505D7F7-3291-4B44-889B-91F88BF1C724}" dt="2022-12-19T02:35:28.781" v="4017" actId="478"/>
          <ac:graphicFrameMkLst>
            <pc:docMk/>
            <pc:sldMk cId="903549677" sldId="279"/>
            <ac:graphicFrameMk id="9" creationId="{67AE43A5-CC80-6DEB-0AAE-CE503A435B50}"/>
          </ac:graphicFrameMkLst>
        </pc:graphicFrameChg>
        <pc:picChg chg="del">
          <ac:chgData name="Sharon Ribeiro" userId="3d31f7055bdc29d0" providerId="LiveId" clId="{7505D7F7-3291-4B44-889B-91F88BF1C724}" dt="2022-12-19T02:35:26.153" v="4015" actId="478"/>
          <ac:picMkLst>
            <pc:docMk/>
            <pc:sldMk cId="903549677" sldId="279"/>
            <ac:picMk id="2" creationId="{9E25B58B-5D0D-DD76-FDB2-BE642F4B7051}"/>
          </ac:picMkLst>
        </pc:picChg>
        <pc:picChg chg="del">
          <ac:chgData name="Sharon Ribeiro" userId="3d31f7055bdc29d0" providerId="LiveId" clId="{7505D7F7-3291-4B44-889B-91F88BF1C724}" dt="2022-12-19T02:35:26.687" v="4016" actId="478"/>
          <ac:picMkLst>
            <pc:docMk/>
            <pc:sldMk cId="903549677" sldId="279"/>
            <ac:picMk id="5" creationId="{3BBA074F-2F5A-C4B6-3E7D-DECD969AAFCF}"/>
          </ac:picMkLst>
        </pc:picChg>
        <pc:picChg chg="add mod ord">
          <ac:chgData name="Sharon Ribeiro" userId="3d31f7055bdc29d0" providerId="LiveId" clId="{7505D7F7-3291-4B44-889B-91F88BF1C724}" dt="2022-12-19T03:09:05.511" v="4061" actId="170"/>
          <ac:picMkLst>
            <pc:docMk/>
            <pc:sldMk cId="903549677" sldId="279"/>
            <ac:picMk id="6" creationId="{F9558ED7-C6B1-9C93-1E6E-E0517EDED941}"/>
          </ac:picMkLst>
        </pc:picChg>
        <pc:picChg chg="add mod">
          <ac:chgData name="Sharon Ribeiro" userId="3d31f7055bdc29d0" providerId="LiveId" clId="{7505D7F7-3291-4B44-889B-91F88BF1C724}" dt="2022-12-19T23:13:21.721" v="6358" actId="1076"/>
          <ac:picMkLst>
            <pc:docMk/>
            <pc:sldMk cId="903549677" sldId="279"/>
            <ac:picMk id="10" creationId="{1AB58121-6EB2-DB4C-7508-74902CB4C848}"/>
          </ac:picMkLst>
        </pc:picChg>
      </pc:sldChg>
      <pc:sldChg chg="addSp delSp modSp add mod">
        <pc:chgData name="Sharon Ribeiro" userId="3d31f7055bdc29d0" providerId="LiveId" clId="{7505D7F7-3291-4B44-889B-91F88BF1C724}" dt="2022-12-20T00:42:23.063" v="8613" actId="20577"/>
        <pc:sldMkLst>
          <pc:docMk/>
          <pc:sldMk cId="2463942019" sldId="280"/>
        </pc:sldMkLst>
        <pc:spChg chg="add del mod">
          <ac:chgData name="Sharon Ribeiro" userId="3d31f7055bdc29d0" providerId="LiveId" clId="{7505D7F7-3291-4B44-889B-91F88BF1C724}" dt="2022-12-19T12:12:39.952" v="4378" actId="478"/>
          <ac:spMkLst>
            <pc:docMk/>
            <pc:sldMk cId="2463942019" sldId="280"/>
            <ac:spMk id="9" creationId="{9F072169-46D6-AF41-CF9B-D554366FA2DE}"/>
          </ac:spMkLst>
        </pc:spChg>
        <pc:spChg chg="del">
          <ac:chgData name="Sharon Ribeiro" userId="3d31f7055bdc29d0" providerId="LiveId" clId="{7505D7F7-3291-4B44-889B-91F88BF1C724}" dt="2022-12-19T03:23:23.822" v="4213" actId="478"/>
          <ac:spMkLst>
            <pc:docMk/>
            <pc:sldMk cId="2463942019" sldId="280"/>
            <ac:spMk id="12" creationId="{645D36B2-3DBC-4F15-664C-7B3AB6DBAC70}"/>
          </ac:spMkLst>
        </pc:spChg>
        <pc:spChg chg="del">
          <ac:chgData name="Sharon Ribeiro" userId="3d31f7055bdc29d0" providerId="LiveId" clId="{7505D7F7-3291-4B44-889B-91F88BF1C724}" dt="2022-12-19T03:23:23.822" v="4213" actId="478"/>
          <ac:spMkLst>
            <pc:docMk/>
            <pc:sldMk cId="2463942019" sldId="280"/>
            <ac:spMk id="14" creationId="{805A7214-336F-D166-BBD2-54E344F4DC75}"/>
          </ac:spMkLst>
        </pc:spChg>
        <pc:spChg chg="add mod">
          <ac:chgData name="Sharon Ribeiro" userId="3d31f7055bdc29d0" providerId="LiveId" clId="{7505D7F7-3291-4B44-889B-91F88BF1C724}" dt="2022-12-20T00:42:23.063" v="8613" actId="20577"/>
          <ac:spMkLst>
            <pc:docMk/>
            <pc:sldMk cId="2463942019" sldId="280"/>
            <ac:spMk id="18" creationId="{8EA6907A-E3DE-0201-9290-4C52A5D9D359}"/>
          </ac:spMkLst>
        </pc:spChg>
        <pc:graphicFrameChg chg="add del mod">
          <ac:chgData name="Sharon Ribeiro" userId="3d31f7055bdc29d0" providerId="LiveId" clId="{7505D7F7-3291-4B44-889B-91F88BF1C724}" dt="2022-12-19T14:28:15.479" v="4464" actId="478"/>
          <ac:graphicFrameMkLst>
            <pc:docMk/>
            <pc:sldMk cId="2463942019" sldId="280"/>
            <ac:graphicFrameMk id="10" creationId="{B475B2BA-5BDE-CF3C-9669-C2A82AE93CC3}"/>
          </ac:graphicFrameMkLst>
        </pc:graphicFrameChg>
        <pc:graphicFrameChg chg="add mod modGraphic">
          <ac:chgData name="Sharon Ribeiro" userId="3d31f7055bdc29d0" providerId="LiveId" clId="{7505D7F7-3291-4B44-889B-91F88BF1C724}" dt="2022-12-20T00:33:36.239" v="8557" actId="1076"/>
          <ac:graphicFrameMkLst>
            <pc:docMk/>
            <pc:sldMk cId="2463942019" sldId="280"/>
            <ac:graphicFrameMk id="11" creationId="{E5B9B95D-2AB9-D672-FCB3-A96927345C31}"/>
          </ac:graphicFrameMkLst>
        </pc:graphicFrameChg>
        <pc:picChg chg="add mod">
          <ac:chgData name="Sharon Ribeiro" userId="3d31f7055bdc29d0" providerId="LiveId" clId="{7505D7F7-3291-4B44-889B-91F88BF1C724}" dt="2022-12-19T03:41:22.609" v="4239" actId="1076"/>
          <ac:picMkLst>
            <pc:docMk/>
            <pc:sldMk cId="2463942019" sldId="280"/>
            <ac:picMk id="4" creationId="{A1932403-1483-7D8E-1774-F14C4FC84731}"/>
          </ac:picMkLst>
        </pc:picChg>
        <pc:picChg chg="add del mod">
          <ac:chgData name="Sharon Ribeiro" userId="3d31f7055bdc29d0" providerId="LiveId" clId="{7505D7F7-3291-4B44-889B-91F88BF1C724}" dt="2022-12-19T03:39:49.829" v="4220" actId="21"/>
          <ac:picMkLst>
            <pc:docMk/>
            <pc:sldMk cId="2463942019" sldId="280"/>
            <ac:picMk id="6" creationId="{DA2AB755-7F3C-6A10-D402-BBFBD604B5D0}"/>
          </ac:picMkLst>
        </pc:picChg>
        <pc:picChg chg="del">
          <ac:chgData name="Sharon Ribeiro" userId="3d31f7055bdc29d0" providerId="LiveId" clId="{7505D7F7-3291-4B44-889B-91F88BF1C724}" dt="2022-12-19T03:23:23.822" v="4213" actId="478"/>
          <ac:picMkLst>
            <pc:docMk/>
            <pc:sldMk cId="2463942019" sldId="280"/>
            <ac:picMk id="7" creationId="{B5AF9D03-9BF2-B1E1-B00E-D5296EAC24E9}"/>
          </ac:picMkLst>
        </pc:picChg>
        <pc:picChg chg="add del mod">
          <ac:chgData name="Sharon Ribeiro" userId="3d31f7055bdc29d0" providerId="LiveId" clId="{7505D7F7-3291-4B44-889B-91F88BF1C724}" dt="2022-12-19T03:41:20.598" v="4238" actId="478"/>
          <ac:picMkLst>
            <pc:docMk/>
            <pc:sldMk cId="2463942019" sldId="280"/>
            <ac:picMk id="8" creationId="{B50D8427-7F4F-DBB4-7399-50CC2F03CC82}"/>
          </ac:picMkLst>
        </pc:picChg>
        <pc:picChg chg="del">
          <ac:chgData name="Sharon Ribeiro" userId="3d31f7055bdc29d0" providerId="LiveId" clId="{7505D7F7-3291-4B44-889B-91F88BF1C724}" dt="2022-12-19T03:23:23.822" v="4213" actId="478"/>
          <ac:picMkLst>
            <pc:docMk/>
            <pc:sldMk cId="2463942019" sldId="280"/>
            <ac:picMk id="16" creationId="{7EF3D18F-6BC6-0DC7-9E55-2EFA64C0072D}"/>
          </ac:picMkLst>
        </pc:picChg>
        <pc:picChg chg="add mod">
          <ac:chgData name="Sharon Ribeiro" userId="3d31f7055bdc29d0" providerId="LiveId" clId="{7505D7F7-3291-4B44-889B-91F88BF1C724}" dt="2022-12-19T14:34:52.220" v="4581" actId="1076"/>
          <ac:picMkLst>
            <pc:docMk/>
            <pc:sldMk cId="2463942019" sldId="280"/>
            <ac:picMk id="19" creationId="{FD69CD7F-F85E-E01B-40E1-5AA99C06FD09}"/>
          </ac:picMkLst>
        </pc:picChg>
        <pc:cxnChg chg="add del mod">
          <ac:chgData name="Sharon Ribeiro" userId="3d31f7055bdc29d0" providerId="LiveId" clId="{7505D7F7-3291-4B44-889B-91F88BF1C724}" dt="2022-12-19T14:28:16.808" v="4465" actId="478"/>
          <ac:cxnSpMkLst>
            <pc:docMk/>
            <pc:sldMk cId="2463942019" sldId="280"/>
            <ac:cxnSpMk id="15" creationId="{3EE8E9FD-418D-C300-F129-D08A8E053CFB}"/>
          </ac:cxnSpMkLst>
        </pc:cxnChg>
      </pc:sldChg>
      <pc:sldChg chg="addSp delSp modSp add mod">
        <pc:chgData name="Sharon Ribeiro" userId="3d31f7055bdc29d0" providerId="LiveId" clId="{7505D7F7-3291-4B44-889B-91F88BF1C724}" dt="2022-12-20T00:42:26.125" v="8614" actId="20577"/>
        <pc:sldMkLst>
          <pc:docMk/>
          <pc:sldMk cId="3543480566" sldId="281"/>
        </pc:sldMkLst>
        <pc:spChg chg="add del mod">
          <ac:chgData name="Sharon Ribeiro" userId="3d31f7055bdc29d0" providerId="LiveId" clId="{7505D7F7-3291-4B44-889B-91F88BF1C724}" dt="2022-12-19T14:03:54.157" v="4423" actId="478"/>
          <ac:spMkLst>
            <pc:docMk/>
            <pc:sldMk cId="3543480566" sldId="281"/>
            <ac:spMk id="5" creationId="{DDD523F3-1B5F-2F4B-D298-9CB0DC169275}"/>
          </ac:spMkLst>
        </pc:spChg>
        <pc:spChg chg="add mod">
          <ac:chgData name="Sharon Ribeiro" userId="3d31f7055bdc29d0" providerId="LiveId" clId="{7505D7F7-3291-4B44-889B-91F88BF1C724}" dt="2022-12-20T00:42:26.125" v="8614" actId="20577"/>
          <ac:spMkLst>
            <pc:docMk/>
            <pc:sldMk cId="3543480566" sldId="281"/>
            <ac:spMk id="13" creationId="{2F6AC24F-8ECF-8816-1938-BE822B94F4BE}"/>
          </ac:spMkLst>
        </pc:spChg>
        <pc:graphicFrameChg chg="add del mod">
          <ac:chgData name="Sharon Ribeiro" userId="3d31f7055bdc29d0" providerId="LiveId" clId="{7505D7F7-3291-4B44-889B-91F88BF1C724}" dt="2022-12-19T14:28:08.486" v="4462" actId="478"/>
          <ac:graphicFrameMkLst>
            <pc:docMk/>
            <pc:sldMk cId="3543480566" sldId="281"/>
            <ac:graphicFrameMk id="6" creationId="{7D43F1F1-776C-6C7E-C033-98405E3FE5F0}"/>
          </ac:graphicFrameMkLst>
        </pc:graphicFrameChg>
        <pc:graphicFrameChg chg="add del mod">
          <ac:chgData name="Sharon Ribeiro" userId="3d31f7055bdc29d0" providerId="LiveId" clId="{7505D7F7-3291-4B44-889B-91F88BF1C724}" dt="2022-12-19T14:07:45.329" v="4453" actId="478"/>
          <ac:graphicFrameMkLst>
            <pc:docMk/>
            <pc:sldMk cId="3543480566" sldId="281"/>
            <ac:graphicFrameMk id="11" creationId="{7198274A-5E20-96CD-DC38-2AD56C2569EA}"/>
          </ac:graphicFrameMkLst>
        </pc:graphicFrameChg>
        <pc:graphicFrameChg chg="add mod modGraphic">
          <ac:chgData name="Sharon Ribeiro" userId="3d31f7055bdc29d0" providerId="LiveId" clId="{7505D7F7-3291-4B44-889B-91F88BF1C724}" dt="2022-12-20T00:35:06.149" v="8582" actId="242"/>
          <ac:graphicFrameMkLst>
            <pc:docMk/>
            <pc:sldMk cId="3543480566" sldId="281"/>
            <ac:graphicFrameMk id="14" creationId="{E3FED9C8-A344-F98B-BF55-5F9E555C1228}"/>
          </ac:graphicFrameMkLst>
        </pc:graphicFrameChg>
        <pc:picChg chg="add mod">
          <ac:chgData name="Sharon Ribeiro" userId="3d31f7055bdc29d0" providerId="LiveId" clId="{7505D7F7-3291-4B44-889B-91F88BF1C724}" dt="2022-12-19T03:41:26.611" v="4240" actId="1076"/>
          <ac:picMkLst>
            <pc:docMk/>
            <pc:sldMk cId="3543480566" sldId="281"/>
            <ac:picMk id="2" creationId="{FC721120-99D7-310A-F6FF-1ABC3B5C56DD}"/>
          </ac:picMkLst>
        </pc:picChg>
        <pc:picChg chg="del">
          <ac:chgData name="Sharon Ribeiro" userId="3d31f7055bdc29d0" providerId="LiveId" clId="{7505D7F7-3291-4B44-889B-91F88BF1C724}" dt="2022-12-19T03:40:04.155" v="4226" actId="478"/>
          <ac:picMkLst>
            <pc:docMk/>
            <pc:sldMk cId="3543480566" sldId="281"/>
            <ac:picMk id="4" creationId="{A1932403-1483-7D8E-1774-F14C4FC84731}"/>
          </ac:picMkLst>
        </pc:picChg>
        <pc:picChg chg="add mod">
          <ac:chgData name="Sharon Ribeiro" userId="3d31f7055bdc29d0" providerId="LiveId" clId="{7505D7F7-3291-4B44-889B-91F88BF1C724}" dt="2022-12-19T14:43:25.318" v="4619" actId="1076"/>
          <ac:picMkLst>
            <pc:docMk/>
            <pc:sldMk cId="3543480566" sldId="281"/>
            <ac:picMk id="12" creationId="{9F180869-EE3A-472C-9066-6DFB5DE365C4}"/>
          </ac:picMkLst>
        </pc:picChg>
        <pc:cxnChg chg="add del mod">
          <ac:chgData name="Sharon Ribeiro" userId="3d31f7055bdc29d0" providerId="LiveId" clId="{7505D7F7-3291-4B44-889B-91F88BF1C724}" dt="2022-12-19T14:28:10.003" v="4463" actId="478"/>
          <ac:cxnSpMkLst>
            <pc:docMk/>
            <pc:sldMk cId="3543480566" sldId="281"/>
            <ac:cxnSpMk id="7" creationId="{C62C3462-9DF3-6E50-8995-D8B8AF36D4CA}"/>
          </ac:cxnSpMkLst>
        </pc:cxnChg>
      </pc:sldChg>
      <pc:sldChg chg="addSp delSp modSp add mod">
        <pc:chgData name="Sharon Ribeiro" userId="3d31f7055bdc29d0" providerId="LiveId" clId="{7505D7F7-3291-4B44-889B-91F88BF1C724}" dt="2022-12-20T00:34:15.657" v="8575"/>
        <pc:sldMkLst>
          <pc:docMk/>
          <pc:sldMk cId="707316632" sldId="282"/>
        </pc:sldMkLst>
        <pc:spChg chg="add del mod">
          <ac:chgData name="Sharon Ribeiro" userId="3d31f7055bdc29d0" providerId="LiveId" clId="{7505D7F7-3291-4B44-889B-91F88BF1C724}" dt="2022-12-19T23:11:05.673" v="6348" actId="21"/>
          <ac:spMkLst>
            <pc:docMk/>
            <pc:sldMk cId="707316632" sldId="282"/>
            <ac:spMk id="2" creationId="{6E0902DE-E409-CF5B-C0A1-CB6D3FA1BB4A}"/>
          </ac:spMkLst>
        </pc:spChg>
        <pc:spChg chg="del">
          <ac:chgData name="Sharon Ribeiro" userId="3d31f7055bdc29d0" providerId="LiveId" clId="{7505D7F7-3291-4B44-889B-91F88BF1C724}" dt="2022-12-19T16:09:37.050" v="4939" actId="478"/>
          <ac:spMkLst>
            <pc:docMk/>
            <pc:sldMk cId="707316632" sldId="282"/>
            <ac:spMk id="7" creationId="{C189A6A0-6AFD-06B8-7EE6-3D2A43A6A810}"/>
          </ac:spMkLst>
        </pc:spChg>
        <pc:spChg chg="del">
          <ac:chgData name="Sharon Ribeiro" userId="3d31f7055bdc29d0" providerId="LiveId" clId="{7505D7F7-3291-4B44-889B-91F88BF1C724}" dt="2022-12-19T16:09:38.147" v="4941" actId="478"/>
          <ac:spMkLst>
            <pc:docMk/>
            <pc:sldMk cId="707316632" sldId="282"/>
            <ac:spMk id="9" creationId="{773DF144-2B44-8E5A-03A5-00A29B94119E}"/>
          </ac:spMkLst>
        </pc:spChg>
        <pc:spChg chg="del">
          <ac:chgData name="Sharon Ribeiro" userId="3d31f7055bdc29d0" providerId="LiveId" clId="{7505D7F7-3291-4B44-889B-91F88BF1C724}" dt="2022-12-19T16:09:39.369" v="4943" actId="478"/>
          <ac:spMkLst>
            <pc:docMk/>
            <pc:sldMk cId="707316632" sldId="282"/>
            <ac:spMk id="11" creationId="{396309B5-9227-741F-201F-D0888003D598}"/>
          </ac:spMkLst>
        </pc:spChg>
        <pc:graphicFrameChg chg="add mod modGraphic">
          <ac:chgData name="Sharon Ribeiro" userId="3d31f7055bdc29d0" providerId="LiveId" clId="{7505D7F7-3291-4B44-889B-91F88BF1C724}" dt="2022-12-20T00:34:09.954" v="8572"/>
          <ac:graphicFrameMkLst>
            <pc:docMk/>
            <pc:sldMk cId="707316632" sldId="282"/>
            <ac:graphicFrameMk id="13" creationId="{7EA0231B-5AD7-0C3D-506F-72D228232025}"/>
          </ac:graphicFrameMkLst>
        </pc:graphicFrameChg>
        <pc:graphicFrameChg chg="add mod modGraphic">
          <ac:chgData name="Sharon Ribeiro" userId="3d31f7055bdc29d0" providerId="LiveId" clId="{7505D7F7-3291-4B44-889B-91F88BF1C724}" dt="2022-12-20T00:34:12.646" v="8573"/>
          <ac:graphicFrameMkLst>
            <pc:docMk/>
            <pc:sldMk cId="707316632" sldId="282"/>
            <ac:graphicFrameMk id="14" creationId="{2D4A0121-C992-C657-BBAC-943FE3098B9A}"/>
          </ac:graphicFrameMkLst>
        </pc:graphicFrameChg>
        <pc:graphicFrameChg chg="add mod modGraphic">
          <ac:chgData name="Sharon Ribeiro" userId="3d31f7055bdc29d0" providerId="LiveId" clId="{7505D7F7-3291-4B44-889B-91F88BF1C724}" dt="2022-12-20T00:34:15.657" v="8575"/>
          <ac:graphicFrameMkLst>
            <pc:docMk/>
            <pc:sldMk cId="707316632" sldId="282"/>
            <ac:graphicFrameMk id="15" creationId="{826B4B22-CC40-91BE-99F1-13B0057B4BF8}"/>
          </ac:graphicFrameMkLst>
        </pc:graphicFrameChg>
        <pc:picChg chg="add mod">
          <ac:chgData name="Sharon Ribeiro" userId="3d31f7055bdc29d0" providerId="LiveId" clId="{7505D7F7-3291-4B44-889B-91F88BF1C724}" dt="2022-12-19T16:27:24.392" v="5022" actId="1076"/>
          <ac:picMkLst>
            <pc:docMk/>
            <pc:sldMk cId="707316632" sldId="282"/>
            <ac:picMk id="4" creationId="{18ADE084-A03B-922C-B386-585169B28C4B}"/>
          </ac:picMkLst>
        </pc:picChg>
        <pc:picChg chg="del">
          <ac:chgData name="Sharon Ribeiro" userId="3d31f7055bdc29d0" providerId="LiveId" clId="{7505D7F7-3291-4B44-889B-91F88BF1C724}" dt="2022-12-19T16:09:36.382" v="4938" actId="478"/>
          <ac:picMkLst>
            <pc:docMk/>
            <pc:sldMk cId="707316632" sldId="282"/>
            <ac:picMk id="5" creationId="{23FE1E0B-EBA9-7F76-C2BD-D33C371E103B}"/>
          </ac:picMkLst>
        </pc:picChg>
        <pc:picChg chg="add mod">
          <ac:chgData name="Sharon Ribeiro" userId="3d31f7055bdc29d0" providerId="LiveId" clId="{7505D7F7-3291-4B44-889B-91F88BF1C724}" dt="2022-12-19T16:27:24.392" v="5022" actId="1076"/>
          <ac:picMkLst>
            <pc:docMk/>
            <pc:sldMk cId="707316632" sldId="282"/>
            <ac:picMk id="6" creationId="{0EB6636B-1D6A-333F-07C7-C75E809275A3}"/>
          </ac:picMkLst>
        </pc:picChg>
        <pc:picChg chg="del">
          <ac:chgData name="Sharon Ribeiro" userId="3d31f7055bdc29d0" providerId="LiveId" clId="{7505D7F7-3291-4B44-889B-91F88BF1C724}" dt="2022-12-19T16:09:37.552" v="4940" actId="478"/>
          <ac:picMkLst>
            <pc:docMk/>
            <pc:sldMk cId="707316632" sldId="282"/>
            <ac:picMk id="8" creationId="{765C22D8-2126-17F1-87B1-D902C9E0040C}"/>
          </ac:picMkLst>
        </pc:picChg>
        <pc:picChg chg="del">
          <ac:chgData name="Sharon Ribeiro" userId="3d31f7055bdc29d0" providerId="LiveId" clId="{7505D7F7-3291-4B44-889B-91F88BF1C724}" dt="2022-12-19T16:09:38.809" v="4942" actId="478"/>
          <ac:picMkLst>
            <pc:docMk/>
            <pc:sldMk cId="707316632" sldId="282"/>
            <ac:picMk id="10" creationId="{957A734D-C908-2BAC-5FD8-9407A4FC42EF}"/>
          </ac:picMkLst>
        </pc:picChg>
        <pc:picChg chg="add mod">
          <ac:chgData name="Sharon Ribeiro" userId="3d31f7055bdc29d0" providerId="LiveId" clId="{7505D7F7-3291-4B44-889B-91F88BF1C724}" dt="2022-12-19T16:27:24.392" v="5022" actId="1076"/>
          <ac:picMkLst>
            <pc:docMk/>
            <pc:sldMk cId="707316632" sldId="282"/>
            <ac:picMk id="12" creationId="{24D16C90-FAB4-25DD-7425-F95AA13A0A63}"/>
          </ac:picMkLst>
        </pc:picChg>
      </pc:sldChg>
      <pc:sldChg chg="modSp add mod">
        <pc:chgData name="Sharon Ribeiro" userId="3d31f7055bdc29d0" providerId="LiveId" clId="{7505D7F7-3291-4B44-889B-91F88BF1C724}" dt="2022-12-20T11:59:32.722" v="9150" actId="20577"/>
        <pc:sldMkLst>
          <pc:docMk/>
          <pc:sldMk cId="4294299781" sldId="283"/>
        </pc:sldMkLst>
        <pc:spChg chg="mod">
          <ac:chgData name="Sharon Ribeiro" userId="3d31f7055bdc29d0" providerId="LiveId" clId="{7505D7F7-3291-4B44-889B-91F88BF1C724}" dt="2022-12-20T11:59:32.722" v="9150" actId="20577"/>
          <ac:spMkLst>
            <pc:docMk/>
            <pc:sldMk cId="4294299781" sldId="283"/>
            <ac:spMk id="3" creationId="{390CE110-783D-5115-FFC4-A034D2CFF366}"/>
          </ac:spMkLst>
        </pc:spChg>
      </pc:sldChg>
      <pc:sldChg chg="addSp delSp modSp add del mod">
        <pc:chgData name="Sharon Ribeiro" userId="3d31f7055bdc29d0" providerId="LiveId" clId="{7505D7F7-3291-4B44-889B-91F88BF1C724}" dt="2022-12-19T19:17:11.819" v="6259" actId="2696"/>
        <pc:sldMkLst>
          <pc:docMk/>
          <pc:sldMk cId="3276900405" sldId="284"/>
        </pc:sldMkLst>
        <pc:spChg chg="del">
          <ac:chgData name="Sharon Ribeiro" userId="3d31f7055bdc29d0" providerId="LiveId" clId="{7505D7F7-3291-4B44-889B-91F88BF1C724}" dt="2022-12-19T18:56:35.432" v="6105" actId="478"/>
          <ac:spMkLst>
            <pc:docMk/>
            <pc:sldMk cId="3276900405" sldId="284"/>
            <ac:spMk id="2" creationId="{6E0902DE-E409-CF5B-C0A1-CB6D3FA1BB4A}"/>
          </ac:spMkLst>
        </pc:spChg>
        <pc:spChg chg="mod">
          <ac:chgData name="Sharon Ribeiro" userId="3d31f7055bdc29d0" providerId="LiveId" clId="{7505D7F7-3291-4B44-889B-91F88BF1C724}" dt="2022-12-19T18:56:43.908" v="6133" actId="20577"/>
          <ac:spMkLst>
            <pc:docMk/>
            <pc:sldMk cId="3276900405" sldId="284"/>
            <ac:spMk id="3" creationId="{DB87E917-8278-7AFF-65D0-9473F465AED9}"/>
          </ac:spMkLst>
        </pc:spChg>
        <pc:graphicFrameChg chg="del">
          <ac:chgData name="Sharon Ribeiro" userId="3d31f7055bdc29d0" providerId="LiveId" clId="{7505D7F7-3291-4B44-889B-91F88BF1C724}" dt="2022-12-19T18:56:34.199" v="6104" actId="478"/>
          <ac:graphicFrameMkLst>
            <pc:docMk/>
            <pc:sldMk cId="3276900405" sldId="284"/>
            <ac:graphicFrameMk id="13" creationId="{7EA0231B-5AD7-0C3D-506F-72D228232025}"/>
          </ac:graphicFrameMkLst>
        </pc:graphicFrameChg>
        <pc:graphicFrameChg chg="del">
          <ac:chgData name="Sharon Ribeiro" userId="3d31f7055bdc29d0" providerId="LiveId" clId="{7505D7F7-3291-4B44-889B-91F88BF1C724}" dt="2022-12-19T18:56:32.180" v="6103" actId="478"/>
          <ac:graphicFrameMkLst>
            <pc:docMk/>
            <pc:sldMk cId="3276900405" sldId="284"/>
            <ac:graphicFrameMk id="14" creationId="{2D4A0121-C992-C657-BBAC-943FE3098B9A}"/>
          </ac:graphicFrameMkLst>
        </pc:graphicFrameChg>
        <pc:graphicFrameChg chg="del">
          <ac:chgData name="Sharon Ribeiro" userId="3d31f7055bdc29d0" providerId="LiveId" clId="{7505D7F7-3291-4B44-889B-91F88BF1C724}" dt="2022-12-19T18:56:30.169" v="6102" actId="478"/>
          <ac:graphicFrameMkLst>
            <pc:docMk/>
            <pc:sldMk cId="3276900405" sldId="284"/>
            <ac:graphicFrameMk id="15" creationId="{826B4B22-CC40-91BE-99F1-13B0057B4BF8}"/>
          </ac:graphicFrameMkLst>
        </pc:graphicFrameChg>
        <pc:picChg chg="del">
          <ac:chgData name="Sharon Ribeiro" userId="3d31f7055bdc29d0" providerId="LiveId" clId="{7505D7F7-3291-4B44-889B-91F88BF1C724}" dt="2022-12-19T18:56:28.179" v="6098" actId="478"/>
          <ac:picMkLst>
            <pc:docMk/>
            <pc:sldMk cId="3276900405" sldId="284"/>
            <ac:picMk id="4" creationId="{18ADE084-A03B-922C-B386-585169B28C4B}"/>
          </ac:picMkLst>
        </pc:picChg>
        <pc:picChg chg="del">
          <ac:chgData name="Sharon Ribeiro" userId="3d31f7055bdc29d0" providerId="LiveId" clId="{7505D7F7-3291-4B44-889B-91F88BF1C724}" dt="2022-12-19T18:56:28.698" v="6099" actId="478"/>
          <ac:picMkLst>
            <pc:docMk/>
            <pc:sldMk cId="3276900405" sldId="284"/>
            <ac:picMk id="6" creationId="{0EB6636B-1D6A-333F-07C7-C75E809275A3}"/>
          </ac:picMkLst>
        </pc:picChg>
        <pc:picChg chg="add mod modCrop">
          <ac:chgData name="Sharon Ribeiro" userId="3d31f7055bdc29d0" providerId="LiveId" clId="{7505D7F7-3291-4B44-889B-91F88BF1C724}" dt="2022-12-19T19:04:01.207" v="6153" actId="1076"/>
          <ac:picMkLst>
            <pc:docMk/>
            <pc:sldMk cId="3276900405" sldId="284"/>
            <ac:picMk id="7" creationId="{A8F58F6F-AC50-F609-FC6E-77BC62E0EBD3}"/>
          </ac:picMkLst>
        </pc:picChg>
        <pc:picChg chg="add mod modCrop">
          <ac:chgData name="Sharon Ribeiro" userId="3d31f7055bdc29d0" providerId="LiveId" clId="{7505D7F7-3291-4B44-889B-91F88BF1C724}" dt="2022-12-19T19:04:01.207" v="6153" actId="1076"/>
          <ac:picMkLst>
            <pc:docMk/>
            <pc:sldMk cId="3276900405" sldId="284"/>
            <ac:picMk id="9" creationId="{30BC5B20-ED73-468D-2C10-D4B0450285A6}"/>
          </ac:picMkLst>
        </pc:picChg>
        <pc:picChg chg="add mod modCrop">
          <ac:chgData name="Sharon Ribeiro" userId="3d31f7055bdc29d0" providerId="LiveId" clId="{7505D7F7-3291-4B44-889B-91F88BF1C724}" dt="2022-12-19T19:04:01.207" v="6153" actId="1076"/>
          <ac:picMkLst>
            <pc:docMk/>
            <pc:sldMk cId="3276900405" sldId="284"/>
            <ac:picMk id="11" creationId="{DDC6E8E7-D273-E19C-57D4-094F5A3B4CE5}"/>
          </ac:picMkLst>
        </pc:picChg>
        <pc:picChg chg="del mod">
          <ac:chgData name="Sharon Ribeiro" userId="3d31f7055bdc29d0" providerId="LiveId" clId="{7505D7F7-3291-4B44-889B-91F88BF1C724}" dt="2022-12-19T18:56:29.173" v="6101" actId="478"/>
          <ac:picMkLst>
            <pc:docMk/>
            <pc:sldMk cId="3276900405" sldId="284"/>
            <ac:picMk id="12" creationId="{24D16C90-FAB4-25DD-7425-F95AA13A0A63}"/>
          </ac:picMkLst>
        </pc:picChg>
      </pc:sldChg>
      <pc:sldChg chg="addSp delSp modSp add mod">
        <pc:chgData name="Sharon Ribeiro" userId="3d31f7055bdc29d0" providerId="LiveId" clId="{7505D7F7-3291-4B44-889B-91F88BF1C724}" dt="2022-12-19T23:39:09.302" v="7951" actId="1076"/>
        <pc:sldMkLst>
          <pc:docMk/>
          <pc:sldMk cId="3233805340" sldId="285"/>
        </pc:sldMkLst>
        <pc:spChg chg="mod">
          <ac:chgData name="Sharon Ribeiro" userId="3d31f7055bdc29d0" providerId="LiveId" clId="{7505D7F7-3291-4B44-889B-91F88BF1C724}" dt="2022-12-19T23:33:35.622" v="7652" actId="20577"/>
          <ac:spMkLst>
            <pc:docMk/>
            <pc:sldMk cId="3233805340" sldId="285"/>
            <ac:spMk id="3" creationId="{DB87E917-8278-7AFF-65D0-9473F465AED9}"/>
          </ac:spMkLst>
        </pc:spChg>
        <pc:spChg chg="add mod">
          <ac:chgData name="Sharon Ribeiro" userId="3d31f7055bdc29d0" providerId="LiveId" clId="{7505D7F7-3291-4B44-889B-91F88BF1C724}" dt="2022-12-19T23:11:24.930" v="6355" actId="1076"/>
          <ac:spMkLst>
            <pc:docMk/>
            <pc:sldMk cId="3233805340" sldId="285"/>
            <ac:spMk id="14" creationId="{BF5D1AEE-D58F-29F0-365A-C00CE405C7AD}"/>
          </ac:spMkLst>
        </pc:spChg>
        <pc:spChg chg="add mod">
          <ac:chgData name="Sharon Ribeiro" userId="3d31f7055bdc29d0" providerId="LiveId" clId="{7505D7F7-3291-4B44-889B-91F88BF1C724}" dt="2022-12-19T23:11:19.540" v="6353" actId="20577"/>
          <ac:spMkLst>
            <pc:docMk/>
            <pc:sldMk cId="3233805340" sldId="285"/>
            <ac:spMk id="15" creationId="{7E1C127A-5602-A751-E603-30EB45B71AEC}"/>
          </ac:spMkLst>
        </pc:spChg>
        <pc:grpChg chg="add mod">
          <ac:chgData name="Sharon Ribeiro" userId="3d31f7055bdc29d0" providerId="LiveId" clId="{7505D7F7-3291-4B44-889B-91F88BF1C724}" dt="2022-12-19T23:39:07.231" v="7950" actId="1076"/>
          <ac:grpSpMkLst>
            <pc:docMk/>
            <pc:sldMk cId="3233805340" sldId="285"/>
            <ac:grpSpMk id="6" creationId="{761E1EE8-0684-56CD-612A-8FAED9734C94}"/>
          </ac:grpSpMkLst>
        </pc:grpChg>
        <pc:grpChg chg="add mod">
          <ac:chgData name="Sharon Ribeiro" userId="3d31f7055bdc29d0" providerId="LiveId" clId="{7505D7F7-3291-4B44-889B-91F88BF1C724}" dt="2022-12-19T23:39:09.302" v="7951" actId="1076"/>
          <ac:grpSpMkLst>
            <pc:docMk/>
            <pc:sldMk cId="3233805340" sldId="285"/>
            <ac:grpSpMk id="13" creationId="{3F815F61-FA75-6744-0B08-CA0988C157E2}"/>
          </ac:grpSpMkLst>
        </pc:grpChg>
        <pc:picChg chg="add mod modCrop">
          <ac:chgData name="Sharon Ribeiro" userId="3d31f7055bdc29d0" providerId="LiveId" clId="{7505D7F7-3291-4B44-889B-91F88BF1C724}" dt="2022-12-19T23:08:13.315" v="6321" actId="164"/>
          <ac:picMkLst>
            <pc:docMk/>
            <pc:sldMk cId="3233805340" sldId="285"/>
            <ac:picMk id="2" creationId="{85325CE1-5837-D407-333A-DEDB1C8DEEA9}"/>
          </ac:picMkLst>
        </pc:picChg>
        <pc:picChg chg="add del mod">
          <ac:chgData name="Sharon Ribeiro" userId="3d31f7055bdc29d0" providerId="LiveId" clId="{7505D7F7-3291-4B44-889B-91F88BF1C724}" dt="2022-12-19T19:18:55.518" v="6265" actId="21"/>
          <ac:picMkLst>
            <pc:docMk/>
            <pc:sldMk cId="3233805340" sldId="285"/>
            <ac:picMk id="4" creationId="{362A8CC9-C95B-1908-398D-A7B6EB6C88BE}"/>
          </ac:picMkLst>
        </pc:picChg>
        <pc:picChg chg="add mod modCrop">
          <ac:chgData name="Sharon Ribeiro" userId="3d31f7055bdc29d0" providerId="LiveId" clId="{7505D7F7-3291-4B44-889B-91F88BF1C724}" dt="2022-12-19T23:08:13.315" v="6321" actId="164"/>
          <ac:picMkLst>
            <pc:docMk/>
            <pc:sldMk cId="3233805340" sldId="285"/>
            <ac:picMk id="4" creationId="{6E82996C-5DC1-6346-1801-34C552EC2C8F}"/>
          </ac:picMkLst>
        </pc:picChg>
        <pc:picChg chg="add mod modCrop">
          <ac:chgData name="Sharon Ribeiro" userId="3d31f7055bdc29d0" providerId="LiveId" clId="{7505D7F7-3291-4B44-889B-91F88BF1C724}" dt="2022-12-19T23:08:13.315" v="6321" actId="164"/>
          <ac:picMkLst>
            <pc:docMk/>
            <pc:sldMk cId="3233805340" sldId="285"/>
            <ac:picMk id="5" creationId="{9394EA3C-8B40-D8B8-FF98-E2ECC137F492}"/>
          </ac:picMkLst>
        </pc:picChg>
        <pc:picChg chg="mod">
          <ac:chgData name="Sharon Ribeiro" userId="3d31f7055bdc29d0" providerId="LiveId" clId="{7505D7F7-3291-4B44-889B-91F88BF1C724}" dt="2022-12-19T23:11:23.147" v="6354" actId="1076"/>
          <ac:picMkLst>
            <pc:docMk/>
            <pc:sldMk cId="3233805340" sldId="285"/>
            <ac:picMk id="7" creationId="{A8F58F6F-AC50-F609-FC6E-77BC62E0EBD3}"/>
          </ac:picMkLst>
        </pc:picChg>
        <pc:picChg chg="add mod modCrop">
          <ac:chgData name="Sharon Ribeiro" userId="3d31f7055bdc29d0" providerId="LiveId" clId="{7505D7F7-3291-4B44-889B-91F88BF1C724}" dt="2022-12-19T23:09:06.604" v="6338" actId="164"/>
          <ac:picMkLst>
            <pc:docMk/>
            <pc:sldMk cId="3233805340" sldId="285"/>
            <ac:picMk id="8" creationId="{7FC01EFE-E7FE-7039-2D2B-3066641F2581}"/>
          </ac:picMkLst>
        </pc:picChg>
        <pc:picChg chg="mod">
          <ac:chgData name="Sharon Ribeiro" userId="3d31f7055bdc29d0" providerId="LiveId" clId="{7505D7F7-3291-4B44-889B-91F88BF1C724}" dt="2022-12-19T23:13:06.425" v="6357" actId="1076"/>
          <ac:picMkLst>
            <pc:docMk/>
            <pc:sldMk cId="3233805340" sldId="285"/>
            <ac:picMk id="9" creationId="{30BC5B20-ED73-468D-2C10-D4B0450285A6}"/>
          </ac:picMkLst>
        </pc:picChg>
        <pc:picChg chg="add mod modCrop">
          <ac:chgData name="Sharon Ribeiro" userId="3d31f7055bdc29d0" providerId="LiveId" clId="{7505D7F7-3291-4B44-889B-91F88BF1C724}" dt="2022-12-19T23:09:06.604" v="6338" actId="164"/>
          <ac:picMkLst>
            <pc:docMk/>
            <pc:sldMk cId="3233805340" sldId="285"/>
            <ac:picMk id="10" creationId="{35A802CD-3210-7B6E-2A5A-512A9F1C0F9D}"/>
          </ac:picMkLst>
        </pc:picChg>
        <pc:picChg chg="mod">
          <ac:chgData name="Sharon Ribeiro" userId="3d31f7055bdc29d0" providerId="LiveId" clId="{7505D7F7-3291-4B44-889B-91F88BF1C724}" dt="2022-12-19T23:11:23.147" v="6354" actId="1076"/>
          <ac:picMkLst>
            <pc:docMk/>
            <pc:sldMk cId="3233805340" sldId="285"/>
            <ac:picMk id="11" creationId="{DDC6E8E7-D273-E19C-57D4-094F5A3B4CE5}"/>
          </ac:picMkLst>
        </pc:picChg>
        <pc:picChg chg="add mod modCrop">
          <ac:chgData name="Sharon Ribeiro" userId="3d31f7055bdc29d0" providerId="LiveId" clId="{7505D7F7-3291-4B44-889B-91F88BF1C724}" dt="2022-12-19T23:09:06.604" v="6338" actId="164"/>
          <ac:picMkLst>
            <pc:docMk/>
            <pc:sldMk cId="3233805340" sldId="285"/>
            <ac:picMk id="12" creationId="{F1308093-1BEE-6E33-A7A5-53F12513066E}"/>
          </ac:picMkLst>
        </pc:picChg>
      </pc:sldChg>
      <pc:sldChg chg="addSp delSp modSp add del mod">
        <pc:chgData name="Sharon Ribeiro" userId="3d31f7055bdc29d0" providerId="LiveId" clId="{7505D7F7-3291-4B44-889B-91F88BF1C724}" dt="2022-12-19T23:05:42.294" v="6292" actId="47"/>
        <pc:sldMkLst>
          <pc:docMk/>
          <pc:sldMk cId="1801657285" sldId="286"/>
        </pc:sldMkLst>
        <pc:picChg chg="add mod">
          <ac:chgData name="Sharon Ribeiro" userId="3d31f7055bdc29d0" providerId="LiveId" clId="{7505D7F7-3291-4B44-889B-91F88BF1C724}" dt="2022-12-19T19:16:59.148" v="6258" actId="1076"/>
          <ac:picMkLst>
            <pc:docMk/>
            <pc:sldMk cId="1801657285" sldId="286"/>
            <ac:picMk id="4" creationId="{7ADE7D36-EE56-29B9-5882-082CFF1321CA}"/>
          </ac:picMkLst>
        </pc:picChg>
        <pc:picChg chg="add del mod modCrop">
          <ac:chgData name="Sharon Ribeiro" userId="3d31f7055bdc29d0" providerId="LiveId" clId="{7505D7F7-3291-4B44-889B-91F88BF1C724}" dt="2022-12-19T19:16:55.726" v="6257" actId="478"/>
          <ac:picMkLst>
            <pc:docMk/>
            <pc:sldMk cId="1801657285" sldId="286"/>
            <ac:picMk id="6" creationId="{186299B2-ADB2-C408-BD7F-019E8E8EEE1C}"/>
          </ac:picMkLst>
        </pc:picChg>
        <pc:picChg chg="del mod">
          <ac:chgData name="Sharon Ribeiro" userId="3d31f7055bdc29d0" providerId="LiveId" clId="{7505D7F7-3291-4B44-889B-91F88BF1C724}" dt="2022-12-19T19:14:02.429" v="6244" actId="478"/>
          <ac:picMkLst>
            <pc:docMk/>
            <pc:sldMk cId="1801657285" sldId="286"/>
            <ac:picMk id="7" creationId="{A8F58F6F-AC50-F609-FC6E-77BC62E0EBD3}"/>
          </ac:picMkLst>
        </pc:picChg>
        <pc:picChg chg="del">
          <ac:chgData name="Sharon Ribeiro" userId="3d31f7055bdc29d0" providerId="LiveId" clId="{7505D7F7-3291-4B44-889B-91F88BF1C724}" dt="2022-12-19T19:10:52.514" v="6226" actId="478"/>
          <ac:picMkLst>
            <pc:docMk/>
            <pc:sldMk cId="1801657285" sldId="286"/>
            <ac:picMk id="9" creationId="{30BC5B20-ED73-468D-2C10-D4B0450285A6}"/>
          </ac:picMkLst>
        </pc:picChg>
        <pc:picChg chg="add mod modCrop">
          <ac:chgData name="Sharon Ribeiro" userId="3d31f7055bdc29d0" providerId="LiveId" clId="{7505D7F7-3291-4B44-889B-91F88BF1C724}" dt="2022-12-19T19:16:59.148" v="6258" actId="1076"/>
          <ac:picMkLst>
            <pc:docMk/>
            <pc:sldMk cId="1801657285" sldId="286"/>
            <ac:picMk id="10" creationId="{C233DE99-7312-72CF-D9AC-FAE6E96293B8}"/>
          </ac:picMkLst>
        </pc:picChg>
        <pc:picChg chg="del">
          <ac:chgData name="Sharon Ribeiro" userId="3d31f7055bdc29d0" providerId="LiveId" clId="{7505D7F7-3291-4B44-889B-91F88BF1C724}" dt="2022-12-19T19:09:45.070" v="6214" actId="478"/>
          <ac:picMkLst>
            <pc:docMk/>
            <pc:sldMk cId="1801657285" sldId="286"/>
            <ac:picMk id="11" creationId="{DDC6E8E7-D273-E19C-57D4-094F5A3B4CE5}"/>
          </ac:picMkLst>
        </pc:picChg>
        <pc:picChg chg="add del mod modCrop">
          <ac:chgData name="Sharon Ribeiro" userId="3d31f7055bdc29d0" providerId="LiveId" clId="{7505D7F7-3291-4B44-889B-91F88BF1C724}" dt="2022-12-19T19:16:55.096" v="6256" actId="478"/>
          <ac:picMkLst>
            <pc:docMk/>
            <pc:sldMk cId="1801657285" sldId="286"/>
            <ac:picMk id="13" creationId="{12F13AAE-3FA1-4838-0F3B-5A5F0C4E5DA6}"/>
          </ac:picMkLst>
        </pc:picChg>
        <pc:picChg chg="add mod modCrop">
          <ac:chgData name="Sharon Ribeiro" userId="3d31f7055bdc29d0" providerId="LiveId" clId="{7505D7F7-3291-4B44-889B-91F88BF1C724}" dt="2022-12-19T19:16:59.148" v="6258" actId="1076"/>
          <ac:picMkLst>
            <pc:docMk/>
            <pc:sldMk cId="1801657285" sldId="286"/>
            <ac:picMk id="15" creationId="{D03B03E0-AD02-7D44-7395-60474081619D}"/>
          </ac:picMkLst>
        </pc:picChg>
      </pc:sldChg>
      <pc:sldChg chg="delSp modSp add mod modAnim">
        <pc:chgData name="Sharon Ribeiro" userId="3d31f7055bdc29d0" providerId="LiveId" clId="{7505D7F7-3291-4B44-889B-91F88BF1C724}" dt="2022-12-19T23:39:00.527" v="7949" actId="115"/>
        <pc:sldMkLst>
          <pc:docMk/>
          <pc:sldMk cId="3864815737" sldId="286"/>
        </pc:sldMkLst>
        <pc:spChg chg="mod">
          <ac:chgData name="Sharon Ribeiro" userId="3d31f7055bdc29d0" providerId="LiveId" clId="{7505D7F7-3291-4B44-889B-91F88BF1C724}" dt="2022-12-19T23:13:39.611" v="6370" actId="20577"/>
          <ac:spMkLst>
            <pc:docMk/>
            <pc:sldMk cId="3864815737" sldId="286"/>
            <ac:spMk id="2" creationId="{94A366F4-CFD1-53CC-470C-842F54037AC7}"/>
          </ac:spMkLst>
        </pc:spChg>
        <pc:spChg chg="mod">
          <ac:chgData name="Sharon Ribeiro" userId="3d31f7055bdc29d0" providerId="LiveId" clId="{7505D7F7-3291-4B44-889B-91F88BF1C724}" dt="2022-12-19T23:39:00.527" v="7949" actId="115"/>
          <ac:spMkLst>
            <pc:docMk/>
            <pc:sldMk cId="3864815737" sldId="286"/>
            <ac:spMk id="3" creationId="{40B0996E-7762-EC72-59B3-28F94332B322}"/>
          </ac:spMkLst>
        </pc:spChg>
        <pc:spChg chg="del">
          <ac:chgData name="Sharon Ribeiro" userId="3d31f7055bdc29d0" providerId="LiveId" clId="{7505D7F7-3291-4B44-889B-91F88BF1C724}" dt="2022-12-19T23:13:41.482" v="6371" actId="478"/>
          <ac:spMkLst>
            <pc:docMk/>
            <pc:sldMk cId="3864815737" sldId="286"/>
            <ac:spMk id="5" creationId="{B6BFA912-CDAD-EE55-224C-C4ED548983B2}"/>
          </ac:spMkLst>
        </pc:spChg>
      </pc:sldChg>
      <pc:sldChg chg="addSp delSp modSp new del mod">
        <pc:chgData name="Sharon Ribeiro" userId="3d31f7055bdc29d0" providerId="LiveId" clId="{7505D7F7-3291-4B44-889B-91F88BF1C724}" dt="2022-12-19T23:10:16.982" v="6342" actId="47"/>
        <pc:sldMkLst>
          <pc:docMk/>
          <pc:sldMk cId="90729505" sldId="287"/>
        </pc:sldMkLst>
        <pc:picChg chg="add del mod">
          <ac:chgData name="Sharon Ribeiro" userId="3d31f7055bdc29d0" providerId="LiveId" clId="{7505D7F7-3291-4B44-889B-91F88BF1C724}" dt="2022-12-19T19:18:59.727" v="6268"/>
          <ac:picMkLst>
            <pc:docMk/>
            <pc:sldMk cId="90729505" sldId="287"/>
            <ac:picMk id="2" creationId="{91B61E18-2953-A1DC-9FFF-7016F31586B3}"/>
          </ac:picMkLst>
        </pc:picChg>
        <pc:picChg chg="add del mod">
          <ac:chgData name="Sharon Ribeiro" userId="3d31f7055bdc29d0" providerId="LiveId" clId="{7505D7F7-3291-4B44-889B-91F88BF1C724}" dt="2022-12-19T23:06:38.749" v="6300" actId="21"/>
          <ac:picMkLst>
            <pc:docMk/>
            <pc:sldMk cId="90729505" sldId="287"/>
            <ac:picMk id="4" creationId="{67F8F12B-8B82-FDA3-23E6-8EE16BF73109}"/>
          </ac:picMkLst>
        </pc:picChg>
        <pc:picChg chg="add del mod">
          <ac:chgData name="Sharon Ribeiro" userId="3d31f7055bdc29d0" providerId="LiveId" clId="{7505D7F7-3291-4B44-889B-91F88BF1C724}" dt="2022-12-19T23:06:31.675" v="6298" actId="478"/>
          <ac:picMkLst>
            <pc:docMk/>
            <pc:sldMk cId="90729505" sldId="287"/>
            <ac:picMk id="6" creationId="{35D87B35-88B8-5588-B160-B86E610E0DDA}"/>
          </ac:picMkLst>
        </pc:picChg>
        <pc:picChg chg="add del mod">
          <ac:chgData name="Sharon Ribeiro" userId="3d31f7055bdc29d0" providerId="LiveId" clId="{7505D7F7-3291-4B44-889B-91F88BF1C724}" dt="2022-12-19T23:08:18.671" v="6323" actId="21"/>
          <ac:picMkLst>
            <pc:docMk/>
            <pc:sldMk cId="90729505" sldId="287"/>
            <ac:picMk id="8" creationId="{E2010428-5BD6-DD47-AFEF-7308B09FC153}"/>
          </ac:picMkLst>
        </pc:picChg>
        <pc:picChg chg="add del mod">
          <ac:chgData name="Sharon Ribeiro" userId="3d31f7055bdc29d0" providerId="LiveId" clId="{7505D7F7-3291-4B44-889B-91F88BF1C724}" dt="2022-12-19T19:21:21.731" v="6283" actId="478"/>
          <ac:picMkLst>
            <pc:docMk/>
            <pc:sldMk cId="90729505" sldId="287"/>
            <ac:picMk id="10" creationId="{D7495F07-9641-106B-7E04-FC3265960DD6}"/>
          </ac:picMkLst>
        </pc:picChg>
        <pc:picChg chg="add del mod">
          <ac:chgData name="Sharon Ribeiro" userId="3d31f7055bdc29d0" providerId="LiveId" clId="{7505D7F7-3291-4B44-889B-91F88BF1C724}" dt="2022-12-19T23:06:32.234" v="6299" actId="478"/>
          <ac:picMkLst>
            <pc:docMk/>
            <pc:sldMk cId="90729505" sldId="287"/>
            <ac:picMk id="12" creationId="{EDF5A8C1-3F61-6602-475C-72B263A13AD1}"/>
          </ac:picMkLst>
        </pc:picChg>
      </pc:sldChg>
      <pc:sldChg chg="add del">
        <pc:chgData name="Sharon Ribeiro" userId="3d31f7055bdc29d0" providerId="LiveId" clId="{7505D7F7-3291-4B44-889B-91F88BF1C724}" dt="2022-12-19T23:51:42.020" v="7970" actId="47"/>
        <pc:sldMkLst>
          <pc:docMk/>
          <pc:sldMk cId="142320262" sldId="287"/>
        </pc:sldMkLst>
      </pc:sldChg>
      <pc:sldChg chg="addSp delSp modSp add del mod">
        <pc:chgData name="Sharon Ribeiro" userId="3d31f7055bdc29d0" providerId="LiveId" clId="{7505D7F7-3291-4B44-889B-91F88BF1C724}" dt="2022-12-20T00:42:15.775" v="8610" actId="2696"/>
        <pc:sldMkLst>
          <pc:docMk/>
          <pc:sldMk cId="335333618" sldId="287"/>
        </pc:sldMkLst>
        <pc:spChg chg="mod">
          <ac:chgData name="Sharon Ribeiro" userId="3d31f7055bdc29d0" providerId="LiveId" clId="{7505D7F7-3291-4B44-889B-91F88BF1C724}" dt="2022-12-20T00:06:55.820" v="8165" actId="20577"/>
          <ac:spMkLst>
            <pc:docMk/>
            <pc:sldMk cId="335333618" sldId="287"/>
            <ac:spMk id="3" creationId="{390CE110-783D-5115-FFC4-A034D2CFF366}"/>
          </ac:spMkLst>
        </pc:spChg>
        <pc:spChg chg="add mod">
          <ac:chgData name="Sharon Ribeiro" userId="3d31f7055bdc29d0" providerId="LiveId" clId="{7505D7F7-3291-4B44-889B-91F88BF1C724}" dt="2022-12-20T00:38:25.892" v="8583" actId="20577"/>
          <ac:spMkLst>
            <pc:docMk/>
            <pc:sldMk cId="335333618" sldId="287"/>
            <ac:spMk id="5" creationId="{0B8480E8-55F4-3157-D506-1F224DE8732C}"/>
          </ac:spMkLst>
        </pc:spChg>
        <pc:spChg chg="add mod">
          <ac:chgData name="Sharon Ribeiro" userId="3d31f7055bdc29d0" providerId="LiveId" clId="{7505D7F7-3291-4B44-889B-91F88BF1C724}" dt="2022-12-20T00:38:35.814" v="8593" actId="20577"/>
          <ac:spMkLst>
            <pc:docMk/>
            <pc:sldMk cId="335333618" sldId="287"/>
            <ac:spMk id="7" creationId="{6C6582E8-C772-4759-E7F0-6ACD6AB0A0FF}"/>
          </ac:spMkLst>
        </pc:spChg>
        <pc:spChg chg="add mod">
          <ac:chgData name="Sharon Ribeiro" userId="3d31f7055bdc29d0" providerId="LiveId" clId="{7505D7F7-3291-4B44-889B-91F88BF1C724}" dt="2022-12-20T00:12:35.783" v="8427" actId="20577"/>
          <ac:spMkLst>
            <pc:docMk/>
            <pc:sldMk cId="335333618" sldId="287"/>
            <ac:spMk id="9" creationId="{538724B5-F1E8-501F-DB12-5ABD56C1CC37}"/>
          </ac:spMkLst>
        </pc:spChg>
        <pc:spChg chg="del">
          <ac:chgData name="Sharon Ribeiro" userId="3d31f7055bdc29d0" providerId="LiveId" clId="{7505D7F7-3291-4B44-889B-91F88BF1C724}" dt="2022-12-20T00:06:43.334" v="8130" actId="478"/>
          <ac:spMkLst>
            <pc:docMk/>
            <pc:sldMk cId="335333618" sldId="287"/>
            <ac:spMk id="17" creationId="{7F426BFA-67A9-D645-DD9A-A07A8E379B7D}"/>
          </ac:spMkLst>
        </pc:spChg>
        <pc:graphicFrameChg chg="del">
          <ac:chgData name="Sharon Ribeiro" userId="3d31f7055bdc29d0" providerId="LiveId" clId="{7505D7F7-3291-4B44-889B-91F88BF1C724}" dt="2022-12-20T00:06:41.835" v="8128" actId="478"/>
          <ac:graphicFrameMkLst>
            <pc:docMk/>
            <pc:sldMk cId="335333618" sldId="287"/>
            <ac:graphicFrameMk id="2" creationId="{B50D5C56-E111-7B90-4CBB-82E01B48E3A3}"/>
          </ac:graphicFrameMkLst>
        </pc:graphicFrameChg>
        <pc:graphicFrameChg chg="add mod modGraphic">
          <ac:chgData name="Sharon Ribeiro" userId="3d31f7055bdc29d0" providerId="LiveId" clId="{7505D7F7-3291-4B44-889B-91F88BF1C724}" dt="2022-12-20T00:13:41.187" v="8433" actId="1076"/>
          <ac:graphicFrameMkLst>
            <pc:docMk/>
            <pc:sldMk cId="335333618" sldId="287"/>
            <ac:graphicFrameMk id="8" creationId="{DBE1EA08-23E9-30E1-8C6C-2D0DB2D5DD00}"/>
          </ac:graphicFrameMkLst>
        </pc:graphicFrameChg>
        <pc:graphicFrameChg chg="del">
          <ac:chgData name="Sharon Ribeiro" userId="3d31f7055bdc29d0" providerId="LiveId" clId="{7505D7F7-3291-4B44-889B-91F88BF1C724}" dt="2022-12-20T00:06:38.831" v="8125" actId="478"/>
          <ac:graphicFrameMkLst>
            <pc:docMk/>
            <pc:sldMk cId="335333618" sldId="287"/>
            <ac:graphicFrameMk id="13" creationId="{40E9C37C-27B8-42A6-4246-F5B3B74D4B76}"/>
          </ac:graphicFrameMkLst>
        </pc:graphicFrameChg>
        <pc:picChg chg="del">
          <ac:chgData name="Sharon Ribeiro" userId="3d31f7055bdc29d0" providerId="LiveId" clId="{7505D7F7-3291-4B44-889B-91F88BF1C724}" dt="2022-12-20T00:06:40.044" v="8127" actId="478"/>
          <ac:picMkLst>
            <pc:docMk/>
            <pc:sldMk cId="335333618" sldId="287"/>
            <ac:picMk id="10" creationId="{22D68368-01B6-7333-F348-D31FF903BA3C}"/>
          </ac:picMkLst>
        </pc:picChg>
        <pc:picChg chg="add mod">
          <ac:chgData name="Sharon Ribeiro" userId="3d31f7055bdc29d0" providerId="LiveId" clId="{7505D7F7-3291-4B44-889B-91F88BF1C724}" dt="2022-12-20T00:18:09.600" v="8533" actId="1076"/>
          <ac:picMkLst>
            <pc:docMk/>
            <pc:sldMk cId="335333618" sldId="287"/>
            <ac:picMk id="11" creationId="{3E2F0AC9-C7F1-763C-D840-6700CFAF6D83}"/>
          </ac:picMkLst>
        </pc:picChg>
        <pc:picChg chg="del">
          <ac:chgData name="Sharon Ribeiro" userId="3d31f7055bdc29d0" providerId="LiveId" clId="{7505D7F7-3291-4B44-889B-91F88BF1C724}" dt="2022-12-20T00:06:42.370" v="8129" actId="478"/>
          <ac:picMkLst>
            <pc:docMk/>
            <pc:sldMk cId="335333618" sldId="287"/>
            <ac:picMk id="12" creationId="{FA10C2F2-DFA8-C04A-164C-C15CF2E20F01}"/>
          </ac:picMkLst>
        </pc:picChg>
        <pc:picChg chg="del">
          <ac:chgData name="Sharon Ribeiro" userId="3d31f7055bdc29d0" providerId="LiveId" clId="{7505D7F7-3291-4B44-889B-91F88BF1C724}" dt="2022-12-20T00:06:39.492" v="8126" actId="478"/>
          <ac:picMkLst>
            <pc:docMk/>
            <pc:sldMk cId="335333618" sldId="287"/>
            <ac:picMk id="15" creationId="{0A8933F9-16AB-102E-1A37-957FF762F716}"/>
          </ac:picMkLst>
        </pc:picChg>
      </pc:sldChg>
      <pc:sldChg chg="addSp delSp modSp add del mod">
        <pc:chgData name="Sharon Ribeiro" userId="3d31f7055bdc29d0" providerId="LiveId" clId="{7505D7F7-3291-4B44-889B-91F88BF1C724}" dt="2022-12-20T12:15:47.193" v="9436" actId="2696"/>
        <pc:sldMkLst>
          <pc:docMk/>
          <pc:sldMk cId="1531125754" sldId="287"/>
        </pc:sldMkLst>
        <pc:spChg chg="mod">
          <ac:chgData name="Sharon Ribeiro" userId="3d31f7055bdc29d0" providerId="LiveId" clId="{7505D7F7-3291-4B44-889B-91F88BF1C724}" dt="2022-12-20T12:00:38.557" v="9213" actId="20577"/>
          <ac:spMkLst>
            <pc:docMk/>
            <pc:sldMk cId="1531125754" sldId="287"/>
            <ac:spMk id="3" creationId="{390CE110-783D-5115-FFC4-A034D2CFF366}"/>
          </ac:spMkLst>
        </pc:spChg>
        <pc:spChg chg="del">
          <ac:chgData name="Sharon Ribeiro" userId="3d31f7055bdc29d0" providerId="LiveId" clId="{7505D7F7-3291-4B44-889B-91F88BF1C724}" dt="2022-12-20T12:00:41.942" v="9214" actId="478"/>
          <ac:spMkLst>
            <pc:docMk/>
            <pc:sldMk cId="1531125754" sldId="287"/>
            <ac:spMk id="4" creationId="{5C202AC6-1810-370E-0D20-083DF1B838DE}"/>
          </ac:spMkLst>
        </pc:spChg>
        <pc:spChg chg="del">
          <ac:chgData name="Sharon Ribeiro" userId="3d31f7055bdc29d0" providerId="LiveId" clId="{7505D7F7-3291-4B44-889B-91F88BF1C724}" dt="2022-12-20T12:00:21.333" v="9168" actId="478"/>
          <ac:spMkLst>
            <pc:docMk/>
            <pc:sldMk cId="1531125754" sldId="287"/>
            <ac:spMk id="5" creationId="{26135B51-9D3F-D34C-F32D-EE0E1CA07E64}"/>
          </ac:spMkLst>
        </pc:spChg>
        <pc:spChg chg="del">
          <ac:chgData name="Sharon Ribeiro" userId="3d31f7055bdc29d0" providerId="LiveId" clId="{7505D7F7-3291-4B44-889B-91F88BF1C724}" dt="2022-12-20T12:00:20.068" v="9167" actId="478"/>
          <ac:spMkLst>
            <pc:docMk/>
            <pc:sldMk cId="1531125754" sldId="287"/>
            <ac:spMk id="6" creationId="{856B29D2-0A06-D2A6-BE86-6A80F4FA6C4D}"/>
          </ac:spMkLst>
        </pc:spChg>
        <pc:spChg chg="del">
          <ac:chgData name="Sharon Ribeiro" userId="3d31f7055bdc29d0" providerId="LiveId" clId="{7505D7F7-3291-4B44-889B-91F88BF1C724}" dt="2022-12-20T12:00:18.303" v="9166" actId="478"/>
          <ac:spMkLst>
            <pc:docMk/>
            <pc:sldMk cId="1531125754" sldId="287"/>
            <ac:spMk id="7" creationId="{85EDEB31-8F24-F5D5-2CD9-FF84E82A85A1}"/>
          </ac:spMkLst>
        </pc:spChg>
        <pc:spChg chg="add mod">
          <ac:chgData name="Sharon Ribeiro" userId="3d31f7055bdc29d0" providerId="LiveId" clId="{7505D7F7-3291-4B44-889B-91F88BF1C724}" dt="2022-12-20T12:04:10.339" v="9399" actId="1076"/>
          <ac:spMkLst>
            <pc:docMk/>
            <pc:sldMk cId="1531125754" sldId="287"/>
            <ac:spMk id="12" creationId="{919A843A-F7EA-1826-D17E-F656838D94B8}"/>
          </ac:spMkLst>
        </pc:spChg>
        <pc:spChg chg="add mod">
          <ac:chgData name="Sharon Ribeiro" userId="3d31f7055bdc29d0" providerId="LiveId" clId="{7505D7F7-3291-4B44-889B-91F88BF1C724}" dt="2022-12-20T12:04:00.706" v="9397" actId="20577"/>
          <ac:spMkLst>
            <pc:docMk/>
            <pc:sldMk cId="1531125754" sldId="287"/>
            <ac:spMk id="13" creationId="{393E1744-A636-FFA9-6192-817EE89B7C7A}"/>
          </ac:spMkLst>
        </pc:spChg>
        <pc:graphicFrameChg chg="del modGraphic">
          <ac:chgData name="Sharon Ribeiro" userId="3d31f7055bdc29d0" providerId="LiveId" clId="{7505D7F7-3291-4B44-889B-91F88BF1C724}" dt="2022-12-20T12:00:17.407" v="9165" actId="478"/>
          <ac:graphicFrameMkLst>
            <pc:docMk/>
            <pc:sldMk cId="1531125754" sldId="287"/>
            <ac:graphicFrameMk id="2" creationId="{09096169-DF65-01B2-B293-7B8506B5DF29}"/>
          </ac:graphicFrameMkLst>
        </pc:graphicFrameChg>
        <pc:graphicFrameChg chg="del">
          <ac:chgData name="Sharon Ribeiro" userId="3d31f7055bdc29d0" providerId="LiveId" clId="{7505D7F7-3291-4B44-889B-91F88BF1C724}" dt="2022-12-20T12:00:15.350" v="9163" actId="478"/>
          <ac:graphicFrameMkLst>
            <pc:docMk/>
            <pc:sldMk cId="1531125754" sldId="287"/>
            <ac:graphicFrameMk id="10" creationId="{C54A4098-FCF6-5E7D-B1D9-A1785882F730}"/>
          </ac:graphicFrameMkLst>
        </pc:graphicFrameChg>
        <pc:picChg chg="add mod">
          <ac:chgData name="Sharon Ribeiro" userId="3d31f7055bdc29d0" providerId="LiveId" clId="{7505D7F7-3291-4B44-889B-91F88BF1C724}" dt="2022-12-20T12:10:38.758" v="9435" actId="1076"/>
          <ac:picMkLst>
            <pc:docMk/>
            <pc:sldMk cId="1531125754" sldId="287"/>
            <ac:picMk id="9" creationId="{EB18A977-1195-2798-D155-6C20E87B753F}"/>
          </ac:picMkLst>
        </pc:picChg>
      </pc:sldChg>
      <pc:sldChg chg="delSp add del mod">
        <pc:chgData name="Sharon Ribeiro" userId="3d31f7055bdc29d0" providerId="LiveId" clId="{7505D7F7-3291-4B44-889B-91F88BF1C724}" dt="2022-12-19T23:10:16.982" v="6342" actId="47"/>
        <pc:sldMkLst>
          <pc:docMk/>
          <pc:sldMk cId="1571622928" sldId="288"/>
        </pc:sldMkLst>
        <pc:picChg chg="del">
          <ac:chgData name="Sharon Ribeiro" userId="3d31f7055bdc29d0" providerId="LiveId" clId="{7505D7F7-3291-4B44-889B-91F88BF1C724}" dt="2022-12-19T19:21:46.955" v="6287" actId="478"/>
          <ac:picMkLst>
            <pc:docMk/>
            <pc:sldMk cId="1571622928" sldId="288"/>
            <ac:picMk id="4" creationId="{67F8F12B-8B82-FDA3-23E6-8EE16BF73109}"/>
          </ac:picMkLst>
        </pc:picChg>
        <pc:picChg chg="del">
          <ac:chgData name="Sharon Ribeiro" userId="3d31f7055bdc29d0" providerId="LiveId" clId="{7505D7F7-3291-4B44-889B-91F88BF1C724}" dt="2022-12-19T19:21:47.439" v="6288" actId="478"/>
          <ac:picMkLst>
            <pc:docMk/>
            <pc:sldMk cId="1571622928" sldId="288"/>
            <ac:picMk id="6" creationId="{35D87B35-88B8-5588-B160-B86E610E0DDA}"/>
          </ac:picMkLst>
        </pc:picChg>
        <pc:picChg chg="del">
          <ac:chgData name="Sharon Ribeiro" userId="3d31f7055bdc29d0" providerId="LiveId" clId="{7505D7F7-3291-4B44-889B-91F88BF1C724}" dt="2022-12-19T19:21:48.224" v="6290" actId="478"/>
          <ac:picMkLst>
            <pc:docMk/>
            <pc:sldMk cId="1571622928" sldId="288"/>
            <ac:picMk id="8" creationId="{E2010428-5BD6-DD47-AFEF-7308B09FC153}"/>
          </ac:picMkLst>
        </pc:picChg>
        <pc:picChg chg="del">
          <ac:chgData name="Sharon Ribeiro" userId="3d31f7055bdc29d0" providerId="LiveId" clId="{7505D7F7-3291-4B44-889B-91F88BF1C724}" dt="2022-12-19T19:21:47.857" v="6289" actId="478"/>
          <ac:picMkLst>
            <pc:docMk/>
            <pc:sldMk cId="1571622928" sldId="288"/>
            <ac:picMk id="12" creationId="{EDF5A8C1-3F61-6602-475C-72B263A13AD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68D58-C9DA-4B76-ABF1-86BFE88D7858}" type="doc">
      <dgm:prSet loTypeId="urn:microsoft.com/office/officeart/2005/8/layout/hierarchy3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C7F1695-3495-4E82-8179-86C326B43BCD}">
      <dgm:prSet phldrT="[Texto]"/>
      <dgm:spPr/>
      <dgm:t>
        <a:bodyPr/>
        <a:lstStyle/>
        <a:p>
          <a:r>
            <a:rPr lang="pt-BR" b="1" dirty="0" err="1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Krigagem</a:t>
          </a:r>
          <a:r>
            <a:rPr lang="pt-BR" b="1" dirty="0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 Ordinária (KO)</a:t>
          </a:r>
        </a:p>
      </dgm:t>
    </dgm:pt>
    <dgm:pt modelId="{73FFC344-8F63-46B2-904D-6707DE182A4E}" type="parTrans" cxnId="{0C96F060-40FB-4FE1-8465-5D8FE2458C68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192E33DC-0533-4A16-A737-9896016CE776}" type="sibTrans" cxnId="{0C96F060-40FB-4FE1-8465-5D8FE2458C68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692064EE-8FA2-4C74-B01E-33D2C3BAC5C3}">
      <dgm:prSet phldrT="[Texto]"/>
      <dgm:spPr/>
      <dgm:t>
        <a:bodyPr/>
        <a:lstStyle/>
        <a:p>
          <a:r>
            <a:rPr lang="pt-BR" dirty="0">
              <a:latin typeface="Avenir Next LT Pro" panose="020B0504020202020204" pitchFamily="34" charset="0"/>
            </a:rPr>
            <a:t>Método de estimativa </a:t>
          </a:r>
          <a:r>
            <a:rPr lang="pt-BR" u="sng" dirty="0">
              <a:latin typeface="Avenir Next LT Pro" panose="020B0504020202020204" pitchFamily="34" charset="0"/>
            </a:rPr>
            <a:t>linear</a:t>
          </a:r>
        </a:p>
      </dgm:t>
    </dgm:pt>
    <dgm:pt modelId="{556A0163-DB8B-43EE-9E52-324AFF28DFDC}" type="parTrans" cxnId="{05C01B10-4A93-44BF-983F-61A90BF11CFA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DE823018-48C3-41F3-89AA-61CBE69A0834}" type="sibTrans" cxnId="{05C01B10-4A93-44BF-983F-61A90BF11CFA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28505F6C-B760-44DD-9B04-98DA47E008A4}">
      <dgm:prSet phldrT="[Texto]"/>
      <dgm:spPr/>
      <dgm:t>
        <a:bodyPr/>
        <a:lstStyle/>
        <a:p>
          <a:r>
            <a:rPr lang="pt-BR" dirty="0">
              <a:latin typeface="Avenir Next LT Pro" panose="020B0504020202020204" pitchFamily="34" charset="0"/>
            </a:rPr>
            <a:t>Identificar e mapear mudanças no teor do atributo</a:t>
          </a:r>
        </a:p>
      </dgm:t>
    </dgm:pt>
    <dgm:pt modelId="{EA27C495-BD22-443D-AF84-AEA0A09FE394}" type="parTrans" cxnId="{12B9DA91-D1DA-471E-A4BE-A8BA75C1C1A3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342C2ED5-F6AB-4431-96CF-77CF43C28302}" type="sibTrans" cxnId="{12B9DA91-D1DA-471E-A4BE-A8BA75C1C1A3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0371A935-BA78-464F-9F00-C0C170930890}">
      <dgm:prSet phldrT="[Texto]"/>
      <dgm:spPr/>
      <dgm:t>
        <a:bodyPr/>
        <a:lstStyle/>
        <a:p>
          <a:r>
            <a:rPr lang="pt-BR" b="1" dirty="0" err="1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Krigagem</a:t>
          </a:r>
          <a:r>
            <a:rPr lang="pt-BR" b="1" dirty="0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 Indicativa (KI)</a:t>
          </a:r>
        </a:p>
      </dgm:t>
    </dgm:pt>
    <dgm:pt modelId="{27C4B72E-0C72-4BCF-BA97-724368C435A6}" type="parTrans" cxnId="{9850C404-16FA-4882-A6EE-FF5290E9D121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7CD0C03C-E5D2-4C9E-8B33-4ECA02A1CA3E}" type="sibTrans" cxnId="{9850C404-16FA-4882-A6EE-FF5290E9D121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E2141F46-9342-484F-B4E8-9AB07DFAEB19}">
      <dgm:prSet phldrT="[Texto]"/>
      <dgm:spPr/>
      <dgm:t>
        <a:bodyPr/>
        <a:lstStyle/>
        <a:p>
          <a:r>
            <a:rPr lang="pt-BR" u="sng" dirty="0">
              <a:latin typeface="Avenir Next LT Pro" panose="020B0504020202020204" pitchFamily="34" charset="0"/>
            </a:rPr>
            <a:t>Não linear </a:t>
          </a:r>
          <a:r>
            <a:rPr lang="pt-BR" dirty="0">
              <a:latin typeface="Avenir Next LT Pro" panose="020B0504020202020204" pitchFamily="34" charset="0"/>
            </a:rPr>
            <a:t>(transforma a variável em indicador binário)</a:t>
          </a:r>
        </a:p>
      </dgm:t>
    </dgm:pt>
    <dgm:pt modelId="{8A366D70-8DAB-4103-962A-A330FADD559A}" type="parTrans" cxnId="{EFA73DEA-5123-4CEE-A0FE-46D26C348852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1934909E-E48F-4C4B-BBF1-A7F065882420}" type="sibTrans" cxnId="{EFA73DEA-5123-4CEE-A0FE-46D26C348852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AA842DE7-4105-42B1-B6AC-A349F5DF4F5A}">
      <dgm:prSet phldrT="[Texto]"/>
      <dgm:spPr/>
      <dgm:t>
        <a:bodyPr/>
        <a:lstStyle/>
        <a:p>
          <a:r>
            <a:rPr lang="pt-BR" dirty="0">
              <a:latin typeface="Avenir Next LT Pro" panose="020B0504020202020204" pitchFamily="34" charset="0"/>
            </a:rPr>
            <a:t>Modelar a incerteza sobre COT em pontos desconhecidos</a:t>
          </a:r>
        </a:p>
      </dgm:t>
    </dgm:pt>
    <dgm:pt modelId="{5D555944-DE21-43E0-9425-10A55617AAC7}" type="parTrans" cxnId="{C65721E0-AFD1-406E-A0A4-23A5DB1EAF8A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0512D3E8-262D-4414-A71B-49826B2E1C86}" type="sibTrans" cxnId="{C65721E0-AFD1-406E-A0A4-23A5DB1EAF8A}">
      <dgm:prSet/>
      <dgm:spPr/>
      <dgm:t>
        <a:bodyPr/>
        <a:lstStyle/>
        <a:p>
          <a:endParaRPr lang="pt-BR">
            <a:latin typeface="Avenir Next LT Pro" panose="020B0504020202020204" pitchFamily="34" charset="0"/>
          </a:endParaRPr>
        </a:p>
      </dgm:t>
    </dgm:pt>
    <dgm:pt modelId="{4FA785C7-2280-4DE7-8F25-ADE7455D2AC4}" type="pres">
      <dgm:prSet presAssocID="{D5068D58-C9DA-4B76-ABF1-86BFE88D78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CA0702-D85D-4B19-9FD0-B4B6B4E665D6}" type="pres">
      <dgm:prSet presAssocID="{BC7F1695-3495-4E82-8179-86C326B43BCD}" presName="root" presStyleCnt="0"/>
      <dgm:spPr/>
    </dgm:pt>
    <dgm:pt modelId="{541155F9-C2B5-4B5D-A3C7-A727C131DCC7}" type="pres">
      <dgm:prSet presAssocID="{BC7F1695-3495-4E82-8179-86C326B43BCD}" presName="rootComposite" presStyleCnt="0"/>
      <dgm:spPr/>
    </dgm:pt>
    <dgm:pt modelId="{95932A45-FFF9-4F77-A8C4-628E2D7B6EB3}" type="pres">
      <dgm:prSet presAssocID="{BC7F1695-3495-4E82-8179-86C326B43BCD}" presName="rootText" presStyleLbl="node1" presStyleIdx="0" presStyleCnt="2"/>
      <dgm:spPr/>
    </dgm:pt>
    <dgm:pt modelId="{231D17F4-55F0-4878-8D54-0D0038212D0A}" type="pres">
      <dgm:prSet presAssocID="{BC7F1695-3495-4E82-8179-86C326B43BCD}" presName="rootConnector" presStyleLbl="node1" presStyleIdx="0" presStyleCnt="2"/>
      <dgm:spPr/>
    </dgm:pt>
    <dgm:pt modelId="{65F944D2-E845-4A54-8AEB-F2A46C9C74BA}" type="pres">
      <dgm:prSet presAssocID="{BC7F1695-3495-4E82-8179-86C326B43BCD}" presName="childShape" presStyleCnt="0"/>
      <dgm:spPr/>
    </dgm:pt>
    <dgm:pt modelId="{061F6652-7CC6-4068-884D-BEB7C0B66113}" type="pres">
      <dgm:prSet presAssocID="{556A0163-DB8B-43EE-9E52-324AFF28DFDC}" presName="Name13" presStyleLbl="parChTrans1D2" presStyleIdx="0" presStyleCnt="4"/>
      <dgm:spPr/>
    </dgm:pt>
    <dgm:pt modelId="{B392517D-E516-4C50-8FE4-0E4A6DBE8128}" type="pres">
      <dgm:prSet presAssocID="{692064EE-8FA2-4C74-B01E-33D2C3BAC5C3}" presName="childText" presStyleLbl="bgAcc1" presStyleIdx="0" presStyleCnt="4">
        <dgm:presLayoutVars>
          <dgm:bulletEnabled val="1"/>
        </dgm:presLayoutVars>
      </dgm:prSet>
      <dgm:spPr/>
    </dgm:pt>
    <dgm:pt modelId="{5F38F067-D1C1-4BD2-BE59-C733A35A4308}" type="pres">
      <dgm:prSet presAssocID="{EA27C495-BD22-443D-AF84-AEA0A09FE394}" presName="Name13" presStyleLbl="parChTrans1D2" presStyleIdx="1" presStyleCnt="4"/>
      <dgm:spPr/>
    </dgm:pt>
    <dgm:pt modelId="{D19EED26-33A0-4C11-88BE-185552716FE7}" type="pres">
      <dgm:prSet presAssocID="{28505F6C-B760-44DD-9B04-98DA47E008A4}" presName="childText" presStyleLbl="bgAcc1" presStyleIdx="1" presStyleCnt="4">
        <dgm:presLayoutVars>
          <dgm:bulletEnabled val="1"/>
        </dgm:presLayoutVars>
      </dgm:prSet>
      <dgm:spPr/>
    </dgm:pt>
    <dgm:pt modelId="{A4547570-A8DB-4F83-87DB-BB1892684030}" type="pres">
      <dgm:prSet presAssocID="{0371A935-BA78-464F-9F00-C0C170930890}" presName="root" presStyleCnt="0"/>
      <dgm:spPr/>
    </dgm:pt>
    <dgm:pt modelId="{C45FFE7D-76C9-4C87-BA99-55E3557D6483}" type="pres">
      <dgm:prSet presAssocID="{0371A935-BA78-464F-9F00-C0C170930890}" presName="rootComposite" presStyleCnt="0"/>
      <dgm:spPr/>
    </dgm:pt>
    <dgm:pt modelId="{5D67087B-8258-436B-A650-F5DA64F52E58}" type="pres">
      <dgm:prSet presAssocID="{0371A935-BA78-464F-9F00-C0C170930890}" presName="rootText" presStyleLbl="node1" presStyleIdx="1" presStyleCnt="2"/>
      <dgm:spPr/>
    </dgm:pt>
    <dgm:pt modelId="{2E267DF9-C7D5-4759-B2AC-0DEEEB3547C4}" type="pres">
      <dgm:prSet presAssocID="{0371A935-BA78-464F-9F00-C0C170930890}" presName="rootConnector" presStyleLbl="node1" presStyleIdx="1" presStyleCnt="2"/>
      <dgm:spPr/>
    </dgm:pt>
    <dgm:pt modelId="{1D32E578-E6B8-47F5-A2EA-199CA7F0B856}" type="pres">
      <dgm:prSet presAssocID="{0371A935-BA78-464F-9F00-C0C170930890}" presName="childShape" presStyleCnt="0"/>
      <dgm:spPr/>
    </dgm:pt>
    <dgm:pt modelId="{529D1277-9432-4B76-B088-CA8334BEB44A}" type="pres">
      <dgm:prSet presAssocID="{8A366D70-8DAB-4103-962A-A330FADD559A}" presName="Name13" presStyleLbl="parChTrans1D2" presStyleIdx="2" presStyleCnt="4"/>
      <dgm:spPr/>
    </dgm:pt>
    <dgm:pt modelId="{397D3EA3-7C4F-4CCD-8C97-6BAA45DF6F45}" type="pres">
      <dgm:prSet presAssocID="{E2141F46-9342-484F-B4E8-9AB07DFAEB19}" presName="childText" presStyleLbl="bgAcc1" presStyleIdx="2" presStyleCnt="4">
        <dgm:presLayoutVars>
          <dgm:bulletEnabled val="1"/>
        </dgm:presLayoutVars>
      </dgm:prSet>
      <dgm:spPr/>
    </dgm:pt>
    <dgm:pt modelId="{1483FC5F-DF33-4D47-9557-101EFCAE1A17}" type="pres">
      <dgm:prSet presAssocID="{5D555944-DE21-43E0-9425-10A55617AAC7}" presName="Name13" presStyleLbl="parChTrans1D2" presStyleIdx="3" presStyleCnt="4"/>
      <dgm:spPr/>
    </dgm:pt>
    <dgm:pt modelId="{31CC7926-229F-4B4F-BA7D-C7AF6389B389}" type="pres">
      <dgm:prSet presAssocID="{AA842DE7-4105-42B1-B6AC-A349F5DF4F5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9850C404-16FA-4882-A6EE-FF5290E9D121}" srcId="{D5068D58-C9DA-4B76-ABF1-86BFE88D7858}" destId="{0371A935-BA78-464F-9F00-C0C170930890}" srcOrd="1" destOrd="0" parTransId="{27C4B72E-0C72-4BCF-BA97-724368C435A6}" sibTransId="{7CD0C03C-E5D2-4C9E-8B33-4ECA02A1CA3E}"/>
    <dgm:cxn modelId="{8DE9210A-38C6-42E6-93FF-62281CD0E67C}" type="presOf" srcId="{692064EE-8FA2-4C74-B01E-33D2C3BAC5C3}" destId="{B392517D-E516-4C50-8FE4-0E4A6DBE8128}" srcOrd="0" destOrd="0" presId="urn:microsoft.com/office/officeart/2005/8/layout/hierarchy3"/>
    <dgm:cxn modelId="{E2552E0A-7917-4B6B-A279-9A950E913916}" type="presOf" srcId="{0371A935-BA78-464F-9F00-C0C170930890}" destId="{5D67087B-8258-436B-A650-F5DA64F52E58}" srcOrd="0" destOrd="0" presId="urn:microsoft.com/office/officeart/2005/8/layout/hierarchy3"/>
    <dgm:cxn modelId="{DB79760C-3A6E-40DC-8D40-F87D4F76AA70}" type="presOf" srcId="{EA27C495-BD22-443D-AF84-AEA0A09FE394}" destId="{5F38F067-D1C1-4BD2-BE59-C733A35A4308}" srcOrd="0" destOrd="0" presId="urn:microsoft.com/office/officeart/2005/8/layout/hierarchy3"/>
    <dgm:cxn modelId="{05C01B10-4A93-44BF-983F-61A90BF11CFA}" srcId="{BC7F1695-3495-4E82-8179-86C326B43BCD}" destId="{692064EE-8FA2-4C74-B01E-33D2C3BAC5C3}" srcOrd="0" destOrd="0" parTransId="{556A0163-DB8B-43EE-9E52-324AFF28DFDC}" sibTransId="{DE823018-48C3-41F3-89AA-61CBE69A0834}"/>
    <dgm:cxn modelId="{74F7C033-5553-4DA5-9865-6AA250EF2353}" type="presOf" srcId="{556A0163-DB8B-43EE-9E52-324AFF28DFDC}" destId="{061F6652-7CC6-4068-884D-BEB7C0B66113}" srcOrd="0" destOrd="0" presId="urn:microsoft.com/office/officeart/2005/8/layout/hierarchy3"/>
    <dgm:cxn modelId="{B4B6455D-22B4-4244-B6B0-00ED0ACA1338}" type="presOf" srcId="{D5068D58-C9DA-4B76-ABF1-86BFE88D7858}" destId="{4FA785C7-2280-4DE7-8F25-ADE7455D2AC4}" srcOrd="0" destOrd="0" presId="urn:microsoft.com/office/officeart/2005/8/layout/hierarchy3"/>
    <dgm:cxn modelId="{0C96F060-40FB-4FE1-8465-5D8FE2458C68}" srcId="{D5068D58-C9DA-4B76-ABF1-86BFE88D7858}" destId="{BC7F1695-3495-4E82-8179-86C326B43BCD}" srcOrd="0" destOrd="0" parTransId="{73FFC344-8F63-46B2-904D-6707DE182A4E}" sibTransId="{192E33DC-0533-4A16-A737-9896016CE776}"/>
    <dgm:cxn modelId="{A4008561-A896-467E-9937-41D3F40F9EEE}" type="presOf" srcId="{5D555944-DE21-43E0-9425-10A55617AAC7}" destId="{1483FC5F-DF33-4D47-9557-101EFCAE1A17}" srcOrd="0" destOrd="0" presId="urn:microsoft.com/office/officeart/2005/8/layout/hierarchy3"/>
    <dgm:cxn modelId="{D1CB9D70-62C0-4972-A28A-578E7173DBCF}" type="presOf" srcId="{E2141F46-9342-484F-B4E8-9AB07DFAEB19}" destId="{397D3EA3-7C4F-4CCD-8C97-6BAA45DF6F45}" srcOrd="0" destOrd="0" presId="urn:microsoft.com/office/officeart/2005/8/layout/hierarchy3"/>
    <dgm:cxn modelId="{A6E54856-AFC8-41BB-9BBF-34B59EEC35D6}" type="presOf" srcId="{28505F6C-B760-44DD-9B04-98DA47E008A4}" destId="{D19EED26-33A0-4C11-88BE-185552716FE7}" srcOrd="0" destOrd="0" presId="urn:microsoft.com/office/officeart/2005/8/layout/hierarchy3"/>
    <dgm:cxn modelId="{5E470E77-3C0A-449B-8B29-AEB262F2B52C}" type="presOf" srcId="{8A366D70-8DAB-4103-962A-A330FADD559A}" destId="{529D1277-9432-4B76-B088-CA8334BEB44A}" srcOrd="0" destOrd="0" presId="urn:microsoft.com/office/officeart/2005/8/layout/hierarchy3"/>
    <dgm:cxn modelId="{468D4185-8EAD-4BD3-A958-BC66C31A4B84}" type="presOf" srcId="{BC7F1695-3495-4E82-8179-86C326B43BCD}" destId="{95932A45-FFF9-4F77-A8C4-628E2D7B6EB3}" srcOrd="0" destOrd="0" presId="urn:microsoft.com/office/officeart/2005/8/layout/hierarchy3"/>
    <dgm:cxn modelId="{12B9DA91-D1DA-471E-A4BE-A8BA75C1C1A3}" srcId="{BC7F1695-3495-4E82-8179-86C326B43BCD}" destId="{28505F6C-B760-44DD-9B04-98DA47E008A4}" srcOrd="1" destOrd="0" parTransId="{EA27C495-BD22-443D-AF84-AEA0A09FE394}" sibTransId="{342C2ED5-F6AB-4431-96CF-77CF43C28302}"/>
    <dgm:cxn modelId="{80D47ADA-9EA8-48B1-A8D2-86D22DE3EEAD}" type="presOf" srcId="{AA842DE7-4105-42B1-B6AC-A349F5DF4F5A}" destId="{31CC7926-229F-4B4F-BA7D-C7AF6389B389}" srcOrd="0" destOrd="0" presId="urn:microsoft.com/office/officeart/2005/8/layout/hierarchy3"/>
    <dgm:cxn modelId="{C65721E0-AFD1-406E-A0A4-23A5DB1EAF8A}" srcId="{0371A935-BA78-464F-9F00-C0C170930890}" destId="{AA842DE7-4105-42B1-B6AC-A349F5DF4F5A}" srcOrd="1" destOrd="0" parTransId="{5D555944-DE21-43E0-9425-10A55617AAC7}" sibTransId="{0512D3E8-262D-4414-A71B-49826B2E1C86}"/>
    <dgm:cxn modelId="{1B4C60E5-CC32-4AC5-AD9B-64DEEE3D578C}" type="presOf" srcId="{0371A935-BA78-464F-9F00-C0C170930890}" destId="{2E267DF9-C7D5-4759-B2AC-0DEEEB3547C4}" srcOrd="1" destOrd="0" presId="urn:microsoft.com/office/officeart/2005/8/layout/hierarchy3"/>
    <dgm:cxn modelId="{EFA73DEA-5123-4CEE-A0FE-46D26C348852}" srcId="{0371A935-BA78-464F-9F00-C0C170930890}" destId="{E2141F46-9342-484F-B4E8-9AB07DFAEB19}" srcOrd="0" destOrd="0" parTransId="{8A366D70-8DAB-4103-962A-A330FADD559A}" sibTransId="{1934909E-E48F-4C4B-BBF1-A7F065882420}"/>
    <dgm:cxn modelId="{07E5D5F7-F9C8-47EE-9C97-231AAE821B6D}" type="presOf" srcId="{BC7F1695-3495-4E82-8179-86C326B43BCD}" destId="{231D17F4-55F0-4878-8D54-0D0038212D0A}" srcOrd="1" destOrd="0" presId="urn:microsoft.com/office/officeart/2005/8/layout/hierarchy3"/>
    <dgm:cxn modelId="{7DC21BBA-6029-48EE-9A45-B6CD8BEE951C}" type="presParOf" srcId="{4FA785C7-2280-4DE7-8F25-ADE7455D2AC4}" destId="{DDCA0702-D85D-4B19-9FD0-B4B6B4E665D6}" srcOrd="0" destOrd="0" presId="urn:microsoft.com/office/officeart/2005/8/layout/hierarchy3"/>
    <dgm:cxn modelId="{DEF14BCE-7E7E-498D-A471-E2BC64BA63AA}" type="presParOf" srcId="{DDCA0702-D85D-4B19-9FD0-B4B6B4E665D6}" destId="{541155F9-C2B5-4B5D-A3C7-A727C131DCC7}" srcOrd="0" destOrd="0" presId="urn:microsoft.com/office/officeart/2005/8/layout/hierarchy3"/>
    <dgm:cxn modelId="{FCCF1748-A0D8-4DB3-83E8-EBE9518C63C3}" type="presParOf" srcId="{541155F9-C2B5-4B5D-A3C7-A727C131DCC7}" destId="{95932A45-FFF9-4F77-A8C4-628E2D7B6EB3}" srcOrd="0" destOrd="0" presId="urn:microsoft.com/office/officeart/2005/8/layout/hierarchy3"/>
    <dgm:cxn modelId="{1D60735E-8AC0-4D25-8D2F-38848719D17B}" type="presParOf" srcId="{541155F9-C2B5-4B5D-A3C7-A727C131DCC7}" destId="{231D17F4-55F0-4878-8D54-0D0038212D0A}" srcOrd="1" destOrd="0" presId="urn:microsoft.com/office/officeart/2005/8/layout/hierarchy3"/>
    <dgm:cxn modelId="{24A2E144-4249-4048-A2F2-DC83739E818B}" type="presParOf" srcId="{DDCA0702-D85D-4B19-9FD0-B4B6B4E665D6}" destId="{65F944D2-E845-4A54-8AEB-F2A46C9C74BA}" srcOrd="1" destOrd="0" presId="urn:microsoft.com/office/officeart/2005/8/layout/hierarchy3"/>
    <dgm:cxn modelId="{977077D7-2CA2-45EA-9309-60075F35655D}" type="presParOf" srcId="{65F944D2-E845-4A54-8AEB-F2A46C9C74BA}" destId="{061F6652-7CC6-4068-884D-BEB7C0B66113}" srcOrd="0" destOrd="0" presId="urn:microsoft.com/office/officeart/2005/8/layout/hierarchy3"/>
    <dgm:cxn modelId="{75A02AE8-B1C4-43D8-B389-46542B9E4966}" type="presParOf" srcId="{65F944D2-E845-4A54-8AEB-F2A46C9C74BA}" destId="{B392517D-E516-4C50-8FE4-0E4A6DBE8128}" srcOrd="1" destOrd="0" presId="urn:microsoft.com/office/officeart/2005/8/layout/hierarchy3"/>
    <dgm:cxn modelId="{00378953-113E-45B1-AE9A-79BEDB04C4F9}" type="presParOf" srcId="{65F944D2-E845-4A54-8AEB-F2A46C9C74BA}" destId="{5F38F067-D1C1-4BD2-BE59-C733A35A4308}" srcOrd="2" destOrd="0" presId="urn:microsoft.com/office/officeart/2005/8/layout/hierarchy3"/>
    <dgm:cxn modelId="{F781E2B0-D614-4677-9BBC-AE24A295592E}" type="presParOf" srcId="{65F944D2-E845-4A54-8AEB-F2A46C9C74BA}" destId="{D19EED26-33A0-4C11-88BE-185552716FE7}" srcOrd="3" destOrd="0" presId="urn:microsoft.com/office/officeart/2005/8/layout/hierarchy3"/>
    <dgm:cxn modelId="{26A1CC43-F16E-4E10-B161-337B9A07620A}" type="presParOf" srcId="{4FA785C7-2280-4DE7-8F25-ADE7455D2AC4}" destId="{A4547570-A8DB-4F83-87DB-BB1892684030}" srcOrd="1" destOrd="0" presId="urn:microsoft.com/office/officeart/2005/8/layout/hierarchy3"/>
    <dgm:cxn modelId="{6121A725-58FD-486C-895D-8CB02A556DA0}" type="presParOf" srcId="{A4547570-A8DB-4F83-87DB-BB1892684030}" destId="{C45FFE7D-76C9-4C87-BA99-55E3557D6483}" srcOrd="0" destOrd="0" presId="urn:microsoft.com/office/officeart/2005/8/layout/hierarchy3"/>
    <dgm:cxn modelId="{148876F7-3309-4223-AA71-D7699DC14180}" type="presParOf" srcId="{C45FFE7D-76C9-4C87-BA99-55E3557D6483}" destId="{5D67087B-8258-436B-A650-F5DA64F52E58}" srcOrd="0" destOrd="0" presId="urn:microsoft.com/office/officeart/2005/8/layout/hierarchy3"/>
    <dgm:cxn modelId="{2E39470C-CA6B-4F88-A24B-60DD7DE53C97}" type="presParOf" srcId="{C45FFE7D-76C9-4C87-BA99-55E3557D6483}" destId="{2E267DF9-C7D5-4759-B2AC-0DEEEB3547C4}" srcOrd="1" destOrd="0" presId="urn:microsoft.com/office/officeart/2005/8/layout/hierarchy3"/>
    <dgm:cxn modelId="{B5D3490C-141A-4817-9BA1-5BB78763D061}" type="presParOf" srcId="{A4547570-A8DB-4F83-87DB-BB1892684030}" destId="{1D32E578-E6B8-47F5-A2EA-199CA7F0B856}" srcOrd="1" destOrd="0" presId="urn:microsoft.com/office/officeart/2005/8/layout/hierarchy3"/>
    <dgm:cxn modelId="{AB9A6D16-5512-4855-AB4B-10DE3C76DF53}" type="presParOf" srcId="{1D32E578-E6B8-47F5-A2EA-199CA7F0B856}" destId="{529D1277-9432-4B76-B088-CA8334BEB44A}" srcOrd="0" destOrd="0" presId="urn:microsoft.com/office/officeart/2005/8/layout/hierarchy3"/>
    <dgm:cxn modelId="{0CDCBE39-3D45-4F93-A440-A4BD5FF2DE33}" type="presParOf" srcId="{1D32E578-E6B8-47F5-A2EA-199CA7F0B856}" destId="{397D3EA3-7C4F-4CCD-8C97-6BAA45DF6F45}" srcOrd="1" destOrd="0" presId="urn:microsoft.com/office/officeart/2005/8/layout/hierarchy3"/>
    <dgm:cxn modelId="{9EF58F53-769E-477B-826C-0FD3FDD7106E}" type="presParOf" srcId="{1D32E578-E6B8-47F5-A2EA-199CA7F0B856}" destId="{1483FC5F-DF33-4D47-9557-101EFCAE1A17}" srcOrd="2" destOrd="0" presId="urn:microsoft.com/office/officeart/2005/8/layout/hierarchy3"/>
    <dgm:cxn modelId="{216A35BA-3AFA-4850-B6CD-569FA773F859}" type="presParOf" srcId="{1D32E578-E6B8-47F5-A2EA-199CA7F0B856}" destId="{31CC7926-229F-4B4F-BA7D-C7AF6389B3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32A45-FFF9-4F77-A8C4-628E2D7B6EB3}">
      <dsp:nvSpPr>
        <dsp:cNvPr id="0" name=""/>
        <dsp:cNvSpPr/>
      </dsp:nvSpPr>
      <dsp:spPr>
        <a:xfrm>
          <a:off x="1598949" y="4107"/>
          <a:ext cx="3130391" cy="15651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 err="1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Krigagem</a:t>
          </a:r>
          <a:r>
            <a:rPr lang="pt-BR" sz="3300" b="1" kern="1200" dirty="0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 Ordinária (KO)</a:t>
          </a:r>
        </a:p>
      </dsp:txBody>
      <dsp:txXfrm>
        <a:off x="1644792" y="49950"/>
        <a:ext cx="3038705" cy="1473509"/>
      </dsp:txXfrm>
    </dsp:sp>
    <dsp:sp modelId="{061F6652-7CC6-4068-884D-BEB7C0B66113}">
      <dsp:nvSpPr>
        <dsp:cNvPr id="0" name=""/>
        <dsp:cNvSpPr/>
      </dsp:nvSpPr>
      <dsp:spPr>
        <a:xfrm>
          <a:off x="1911988" y="1569303"/>
          <a:ext cx="313039" cy="117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96"/>
              </a:lnTo>
              <a:lnTo>
                <a:pt x="313039" y="117389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2517D-E516-4C50-8FE4-0E4A6DBE8128}">
      <dsp:nvSpPr>
        <dsp:cNvPr id="0" name=""/>
        <dsp:cNvSpPr/>
      </dsp:nvSpPr>
      <dsp:spPr>
        <a:xfrm>
          <a:off x="2225028" y="1960602"/>
          <a:ext cx="2504312" cy="156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venir Next LT Pro" panose="020B0504020202020204" pitchFamily="34" charset="0"/>
            </a:rPr>
            <a:t>Método de estimativa </a:t>
          </a:r>
          <a:r>
            <a:rPr lang="pt-BR" sz="2200" u="sng" kern="1200" dirty="0">
              <a:latin typeface="Avenir Next LT Pro" panose="020B0504020202020204" pitchFamily="34" charset="0"/>
            </a:rPr>
            <a:t>linear</a:t>
          </a:r>
        </a:p>
      </dsp:txBody>
      <dsp:txXfrm>
        <a:off x="2270871" y="2006445"/>
        <a:ext cx="2412626" cy="1473509"/>
      </dsp:txXfrm>
    </dsp:sp>
    <dsp:sp modelId="{5F38F067-D1C1-4BD2-BE59-C733A35A4308}">
      <dsp:nvSpPr>
        <dsp:cNvPr id="0" name=""/>
        <dsp:cNvSpPr/>
      </dsp:nvSpPr>
      <dsp:spPr>
        <a:xfrm>
          <a:off x="1911988" y="1569303"/>
          <a:ext cx="313039" cy="313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0391"/>
              </a:lnTo>
              <a:lnTo>
                <a:pt x="313039" y="313039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EED26-33A0-4C11-88BE-185552716FE7}">
      <dsp:nvSpPr>
        <dsp:cNvPr id="0" name=""/>
        <dsp:cNvSpPr/>
      </dsp:nvSpPr>
      <dsp:spPr>
        <a:xfrm>
          <a:off x="2225028" y="3917096"/>
          <a:ext cx="2504312" cy="156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venir Next LT Pro" panose="020B0504020202020204" pitchFamily="34" charset="0"/>
            </a:rPr>
            <a:t>Identificar e mapear mudanças no teor do atributo</a:t>
          </a:r>
        </a:p>
      </dsp:txBody>
      <dsp:txXfrm>
        <a:off x="2270871" y="3962939"/>
        <a:ext cx="2412626" cy="1473509"/>
      </dsp:txXfrm>
    </dsp:sp>
    <dsp:sp modelId="{5D67087B-8258-436B-A650-F5DA64F52E58}">
      <dsp:nvSpPr>
        <dsp:cNvPr id="0" name=""/>
        <dsp:cNvSpPr/>
      </dsp:nvSpPr>
      <dsp:spPr>
        <a:xfrm>
          <a:off x="5511938" y="4107"/>
          <a:ext cx="3130391" cy="15651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 err="1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Krigagem</a:t>
          </a:r>
          <a:r>
            <a:rPr lang="pt-BR" sz="3300" b="1" kern="1200" dirty="0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rPr>
            <a:t> Indicativa (KI)</a:t>
          </a:r>
        </a:p>
      </dsp:txBody>
      <dsp:txXfrm>
        <a:off x="5557781" y="49950"/>
        <a:ext cx="3038705" cy="1473509"/>
      </dsp:txXfrm>
    </dsp:sp>
    <dsp:sp modelId="{529D1277-9432-4B76-B088-CA8334BEB44A}">
      <dsp:nvSpPr>
        <dsp:cNvPr id="0" name=""/>
        <dsp:cNvSpPr/>
      </dsp:nvSpPr>
      <dsp:spPr>
        <a:xfrm>
          <a:off x="5824978" y="1569303"/>
          <a:ext cx="313039" cy="117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896"/>
              </a:lnTo>
              <a:lnTo>
                <a:pt x="313039" y="117389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D3EA3-7C4F-4CCD-8C97-6BAA45DF6F45}">
      <dsp:nvSpPr>
        <dsp:cNvPr id="0" name=""/>
        <dsp:cNvSpPr/>
      </dsp:nvSpPr>
      <dsp:spPr>
        <a:xfrm>
          <a:off x="6138017" y="1960602"/>
          <a:ext cx="2504312" cy="156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u="sng" kern="1200" dirty="0">
              <a:latin typeface="Avenir Next LT Pro" panose="020B0504020202020204" pitchFamily="34" charset="0"/>
            </a:rPr>
            <a:t>Não linear </a:t>
          </a:r>
          <a:r>
            <a:rPr lang="pt-BR" sz="2200" kern="1200" dirty="0">
              <a:latin typeface="Avenir Next LT Pro" panose="020B0504020202020204" pitchFamily="34" charset="0"/>
            </a:rPr>
            <a:t>(transforma a variável em indicador binário)</a:t>
          </a:r>
        </a:p>
      </dsp:txBody>
      <dsp:txXfrm>
        <a:off x="6183860" y="2006445"/>
        <a:ext cx="2412626" cy="1473509"/>
      </dsp:txXfrm>
    </dsp:sp>
    <dsp:sp modelId="{1483FC5F-DF33-4D47-9557-101EFCAE1A17}">
      <dsp:nvSpPr>
        <dsp:cNvPr id="0" name=""/>
        <dsp:cNvSpPr/>
      </dsp:nvSpPr>
      <dsp:spPr>
        <a:xfrm>
          <a:off x="5824978" y="1569303"/>
          <a:ext cx="313039" cy="313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0391"/>
              </a:lnTo>
              <a:lnTo>
                <a:pt x="313039" y="313039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C7926-229F-4B4F-BA7D-C7AF6389B389}">
      <dsp:nvSpPr>
        <dsp:cNvPr id="0" name=""/>
        <dsp:cNvSpPr/>
      </dsp:nvSpPr>
      <dsp:spPr>
        <a:xfrm>
          <a:off x="6138017" y="3917096"/>
          <a:ext cx="2504312" cy="1565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latin typeface="Avenir Next LT Pro" panose="020B0504020202020204" pitchFamily="34" charset="0"/>
            </a:rPr>
            <a:t>Modelar a incerteza sobre COT em pontos desconhecidos</a:t>
          </a:r>
        </a:p>
      </dsp:txBody>
      <dsp:txXfrm>
        <a:off x="6183860" y="3962939"/>
        <a:ext cx="2412626" cy="147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5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19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78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71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3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20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10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5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5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1CF6E9-7D5E-4E2B-BD3A-9FEEF42A1BE8}" type="datetimeFigureOut">
              <a:rPr lang="pt-BR" smtClean="0"/>
              <a:t>23/12/2022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31FEFF-F79F-41A4-A4C0-16272B315B0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5894555-A14C-99CE-5CE7-6E43870DE133}"/>
              </a:ext>
            </a:extLst>
          </p:cNvPr>
          <p:cNvSpPr txBox="1"/>
          <p:nvPr/>
        </p:nvSpPr>
        <p:spPr>
          <a:xfrm>
            <a:off x="1794587" y="485191"/>
            <a:ext cx="860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dirty="0">
                <a:latin typeface="Avenir Next LT Pro" panose="020B0504020202020204" pitchFamily="34" charset="0"/>
                <a:cs typeface="Dreaming Outloud Script Pro" panose="020B0604020202020204" pitchFamily="66" charset="0"/>
              </a:rPr>
              <a:t>Instituto Nacional de Pesquisas Espaciais</a:t>
            </a:r>
          </a:p>
          <a:p>
            <a:pPr algn="ctr">
              <a:lnSpc>
                <a:spcPct val="100000"/>
              </a:lnSpc>
            </a:pPr>
            <a:r>
              <a:rPr lang="pt-BR" sz="2400" dirty="0">
                <a:latin typeface="Avenir Next LT Pro" panose="020B0504020202020204" pitchFamily="34" charset="0"/>
                <a:cs typeface="Dreaming Outloud Script Pro" panose="020B0604020202020204" pitchFamily="66" charset="0"/>
              </a:rPr>
              <a:t>Curso: Sensoriamento Remoto</a:t>
            </a:r>
          </a:p>
          <a:p>
            <a:pPr algn="ctr">
              <a:lnSpc>
                <a:spcPct val="100000"/>
              </a:lnSpc>
            </a:pPr>
            <a:r>
              <a:rPr lang="pt-BR" sz="2400" dirty="0">
                <a:latin typeface="Avenir Next LT Pro" panose="020B0504020202020204" pitchFamily="34" charset="0"/>
                <a:cs typeface="Dreaming Outloud Script Pro" panose="020B0604020202020204" pitchFamily="66" charset="0"/>
              </a:rPr>
              <a:t>Disciplina: Análise Espacial de Dados Geográficos – SER301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726B1F-365C-9DB5-9E01-62761A295897}"/>
              </a:ext>
            </a:extLst>
          </p:cNvPr>
          <p:cNvSpPr txBox="1"/>
          <p:nvPr/>
        </p:nvSpPr>
        <p:spPr>
          <a:xfrm>
            <a:off x="1283734" y="2824370"/>
            <a:ext cx="9624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badi" panose="020B0604020104020204" pitchFamily="34" charset="0"/>
              </a:rPr>
              <a:t>Avaliação</a:t>
            </a:r>
            <a:r>
              <a:rPr lang="en-US" sz="3600" b="1" dirty="0">
                <a:latin typeface="Abadi" panose="020B0604020104020204" pitchFamily="34" charset="0"/>
              </a:rPr>
              <a:t> da </a:t>
            </a:r>
            <a:r>
              <a:rPr lang="en-US" sz="3600" b="1" dirty="0" err="1">
                <a:latin typeface="Abadi" panose="020B0604020104020204" pitchFamily="34" charset="0"/>
              </a:rPr>
              <a:t>distribuição</a:t>
            </a:r>
            <a:r>
              <a:rPr lang="en-US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espacial</a:t>
            </a:r>
            <a:r>
              <a:rPr lang="en-US" sz="3600" b="1" dirty="0">
                <a:latin typeface="Abadi" panose="020B0604020104020204" pitchFamily="34" charset="0"/>
              </a:rPr>
              <a:t> de </a:t>
            </a:r>
            <a:r>
              <a:rPr lang="en-US" sz="3600" b="1" dirty="0" err="1">
                <a:latin typeface="Abadi" panose="020B0604020104020204" pitchFamily="34" charset="0"/>
              </a:rPr>
              <a:t>Carbono</a:t>
            </a:r>
            <a:r>
              <a:rPr lang="en-US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Orgânico</a:t>
            </a:r>
            <a:r>
              <a:rPr lang="en-US" sz="3600" b="1" dirty="0">
                <a:latin typeface="Abadi" panose="020B0604020104020204" pitchFamily="34" charset="0"/>
              </a:rPr>
              <a:t> Total </a:t>
            </a:r>
            <a:r>
              <a:rPr lang="en-US" sz="3600" b="1" dirty="0" err="1">
                <a:latin typeface="Abadi" panose="020B0604020104020204" pitchFamily="34" charset="0"/>
              </a:rPr>
              <a:t>em</a:t>
            </a:r>
            <a:r>
              <a:rPr lang="en-US" sz="3600" b="1" dirty="0">
                <a:latin typeface="Abadi" panose="020B0604020104020204" pitchFamily="34" charset="0"/>
              </a:rPr>
              <a:t> solos do </a:t>
            </a:r>
            <a:r>
              <a:rPr lang="en-US" sz="3600" b="1" dirty="0" err="1">
                <a:latin typeface="Abadi" panose="020B0604020104020204" pitchFamily="34" charset="0"/>
              </a:rPr>
              <a:t>Semiárido</a:t>
            </a:r>
            <a:r>
              <a:rPr lang="en-US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por</a:t>
            </a:r>
            <a:r>
              <a:rPr lang="en-US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abordagens</a:t>
            </a:r>
            <a:r>
              <a:rPr lang="en-US" sz="3600" b="1" dirty="0">
                <a:latin typeface="Abadi" panose="020B0604020104020204" pitchFamily="34" charset="0"/>
              </a:rPr>
              <a:t> geoestatísticas</a:t>
            </a:r>
            <a:endParaRPr lang="pt-BR" sz="3600" b="1" dirty="0">
              <a:latin typeface="Abadi" panose="020B06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0D3E6F-A0B2-5D02-47AF-43C34CB8B051}"/>
              </a:ext>
            </a:extLst>
          </p:cNvPr>
          <p:cNvSpPr txBox="1"/>
          <p:nvPr/>
        </p:nvSpPr>
        <p:spPr>
          <a:xfrm>
            <a:off x="8427791" y="5717546"/>
            <a:ext cx="361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BR" dirty="0">
                <a:latin typeface="Avenir Next LT Pro" panose="020B0504020202020204" pitchFamily="34" charset="0"/>
                <a:cs typeface="Dreaming Outloud Script Pro" panose="020B0604020202020204" pitchFamily="66" charset="0"/>
              </a:rPr>
              <a:t>Discente: Sharon Gomes Ribeiro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15DE9-76C0-DF57-2AE8-7EEC2F86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9" y="264262"/>
            <a:ext cx="13811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F97FC6-F8F4-DA8F-0201-CCF6A5837760}"/>
              </a:ext>
            </a:extLst>
          </p:cNvPr>
          <p:cNvSpPr txBox="1"/>
          <p:nvPr/>
        </p:nvSpPr>
        <p:spPr>
          <a:xfrm>
            <a:off x="4287415" y="6372809"/>
            <a:ext cx="361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  <a:cs typeface="Dreaming Outloud Script Pro" panose="020B0604020202020204" pitchFamily="66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04318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33966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pt-BR" sz="2500" b="1" dirty="0">
                <a:latin typeface="Avenir Next LT Pro" panose="020B0504020202020204" pitchFamily="34" charset="0"/>
              </a:rPr>
              <a:t>Modelos de </a:t>
            </a:r>
            <a:r>
              <a:rPr lang="pt-BR" sz="2500" b="1" dirty="0" err="1">
                <a:latin typeface="Avenir Next LT Pro" panose="020B0504020202020204" pitchFamily="34" charset="0"/>
              </a:rPr>
              <a:t>semivariogramas</a:t>
            </a:r>
            <a:r>
              <a:rPr lang="pt-BR" sz="2500" b="1" dirty="0">
                <a:latin typeface="Avenir Next LT Pro" panose="020B0504020202020204" pitchFamily="34" charset="0"/>
              </a:rPr>
              <a:t> testados: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F426BFA-67A9-D645-DD9A-A07A8E379B7D}"/>
                  </a:ext>
                </a:extLst>
              </p:cNvPr>
              <p:cNvSpPr txBox="1"/>
              <p:nvPr/>
            </p:nvSpPr>
            <p:spPr>
              <a:xfrm>
                <a:off x="5679142" y="1511759"/>
                <a:ext cx="6274275" cy="3359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2400" dirty="0"/>
                  <a:t>Em que,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240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pt-BR" sz="2400" dirty="0"/>
                  <a:t>(h) = </a:t>
                </a:r>
                <a:r>
                  <a:rPr lang="pt-BR" sz="2400" dirty="0" err="1"/>
                  <a:t>semivariância</a:t>
                </a:r>
                <a:r>
                  <a:rPr lang="pt-BR" sz="2400" dirty="0"/>
                  <a:t> para uma dada distância h;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400" dirty="0"/>
                  <a:t>h = distância (m);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400" dirty="0"/>
                  <a:t>C = variância de dados ou contribuição ≥ C</a:t>
                </a:r>
                <a:r>
                  <a:rPr lang="pt-BR" sz="2400" baseline="-25000" dirty="0"/>
                  <a:t>0;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400" dirty="0"/>
                  <a:t>C</a:t>
                </a:r>
                <a:r>
                  <a:rPr lang="pt-BR" sz="2400" baseline="-25000" dirty="0"/>
                  <a:t>0 </a:t>
                </a:r>
                <a:r>
                  <a:rPr lang="pt-BR" sz="2400" dirty="0"/>
                  <a:t>= efeito pepita;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400" dirty="0"/>
                  <a:t>a = alcance.</a:t>
                </a: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F426BFA-67A9-D645-DD9A-A07A8E379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142" y="1511759"/>
                <a:ext cx="6274275" cy="3359061"/>
              </a:xfrm>
              <a:prstGeom prst="rect">
                <a:avLst/>
              </a:prstGeom>
              <a:blipFill>
                <a:blip r:embed="rId2"/>
                <a:stretch>
                  <a:fillRect l="-1555" b="-32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99A0F74-2E44-824F-FDC0-5D28DF077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83" y="1113456"/>
            <a:ext cx="5049548" cy="39084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9241F09-2E5F-8621-2585-A73A5FD39660}"/>
              </a:ext>
            </a:extLst>
          </p:cNvPr>
          <p:cNvSpPr txBox="1"/>
          <p:nvPr/>
        </p:nvSpPr>
        <p:spPr>
          <a:xfrm>
            <a:off x="238583" y="4939157"/>
            <a:ext cx="49633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CAMARGO et al. (2004)</a:t>
            </a:r>
          </a:p>
        </p:txBody>
      </p:sp>
    </p:spTree>
    <p:extLst>
      <p:ext uri="{BB962C8B-B14F-4D97-AF65-F5344CB8AC3E}">
        <p14:creationId xmlns:p14="http://schemas.microsoft.com/office/powerpoint/2010/main" val="300953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33966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3.4.1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Ordinária (KO)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202AC6-1810-370E-0D20-083DF1B838DE}"/>
              </a:ext>
            </a:extLst>
          </p:cNvPr>
          <p:cNvSpPr txBox="1"/>
          <p:nvPr/>
        </p:nvSpPr>
        <p:spPr>
          <a:xfrm>
            <a:off x="131782" y="816721"/>
            <a:ext cx="11606128" cy="206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Produção de mapas preditivos de COT em pontos não observados a partir daqueles já amostrados;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Atribuição de pesos a partir da covariância entre os dados espaciais, sob condição de que a somatória seja igual a 1.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0809B8-4897-EE92-0A65-BEF5980E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14" y="3877665"/>
            <a:ext cx="4054191" cy="1379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0231786-74DE-B01C-968F-BA923A255818}"/>
                  </a:ext>
                </a:extLst>
              </p:cNvPr>
              <p:cNvSpPr txBox="1"/>
              <p:nvPr/>
            </p:nvSpPr>
            <p:spPr>
              <a:xfrm>
                <a:off x="5375191" y="3520226"/>
                <a:ext cx="6362719" cy="2389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0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20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  <m:r>
                          <a:rPr lang="pt-BR" sz="2000" b="1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BR" sz="2000" b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(X</a:t>
                </a:r>
                <a:r>
                  <a:rPr lang="pt-BR" sz="2000" b="1" baseline="-25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0</a:t>
                </a:r>
                <a:r>
                  <a:rPr lang="pt-BR" sz="2000" b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): </a:t>
                </a:r>
                <a:r>
                  <a:rPr lang="pt-BR" sz="2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valor predito para o local </a:t>
                </a:r>
                <a:r>
                  <a:rPr lang="pt-BR" sz="2000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pt-BR" sz="2000" baseline="-25000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0 </a:t>
                </a:r>
                <a:r>
                  <a:rPr lang="pt-BR" sz="2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não amostrado;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BR" sz="2000" b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sz="2000" b="1">
                            <a:effectLst/>
                            <a:latin typeface="Avenir Next LT Pro" panose="020B05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b="1">
                            <a:effectLst/>
                            <a:latin typeface="Avenir Next LT Pro" panose="020B05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sz="2000" b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: </a:t>
                </a:r>
                <a:r>
                  <a:rPr lang="pt-BR" sz="2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i-</a:t>
                </a:r>
                <a:r>
                  <a:rPr lang="pt-BR" sz="2000" dirty="0" err="1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ésimo</a:t>
                </a:r>
                <a:r>
                  <a:rPr lang="pt-BR" sz="2000" b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pt-BR" sz="2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peso associado à variável observada na posição </a:t>
                </a:r>
                <a:r>
                  <a:rPr lang="pt-BR" sz="2000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pt-BR" sz="2000" baseline="-25000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pt-BR" sz="2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;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pt-BR" sz="2000" b="1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Z(</a:t>
                </a:r>
                <a:r>
                  <a:rPr lang="pt-BR" sz="2000" b="1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X</a:t>
                </a:r>
                <a:r>
                  <a:rPr lang="pt-BR" sz="2000" b="1" baseline="-25000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pt-BR" sz="2000" b="1" dirty="0"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) : </a:t>
                </a:r>
                <a:r>
                  <a:rPr lang="pt-BR" sz="2000" dirty="0">
                    <a:effectLst/>
                    <a:latin typeface="Avenir Next LT Pro" panose="020B0504020202020204" pitchFamily="34" charset="0"/>
                    <a:ea typeface="Times New Roman" panose="02020603050405020304" pitchFamily="18" charset="0"/>
                  </a:rPr>
                  <a:t>valores observados em campo. </a:t>
                </a:r>
                <a:endParaRPr lang="pt-BR" sz="20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0231786-74DE-B01C-968F-BA923A25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191" y="3520226"/>
                <a:ext cx="6362719" cy="2389950"/>
              </a:xfrm>
              <a:prstGeom prst="rect">
                <a:avLst/>
              </a:prstGeom>
              <a:blipFill>
                <a:blip r:embed="rId3"/>
                <a:stretch>
                  <a:fillRect l="-862" r="-958" b="-4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29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33966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3.4.2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Indicativa (KI)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202AC6-1810-370E-0D20-083DF1B838DE}"/>
              </a:ext>
            </a:extLst>
          </p:cNvPr>
          <p:cNvSpPr txBox="1"/>
          <p:nvPr/>
        </p:nvSpPr>
        <p:spPr>
          <a:xfrm>
            <a:off x="227725" y="3741551"/>
            <a:ext cx="11736549" cy="257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Testados diferentes modelos de </a:t>
            </a:r>
            <a:r>
              <a:rPr lang="pt-BR" sz="2200" dirty="0" err="1">
                <a:latin typeface="Avenir Next LT Pro" panose="020B0504020202020204" pitchFamily="34" charset="0"/>
              </a:rPr>
              <a:t>semivariogramas</a:t>
            </a:r>
            <a:r>
              <a:rPr lang="pt-BR" sz="2200" dirty="0">
                <a:latin typeface="Avenir Next LT Pro" panose="020B0504020202020204" pitchFamily="34" charset="0"/>
              </a:rPr>
              <a:t> para cada valor de corte com as variáveis indicativas (1 e 0)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Estimativa da probabilidade de ocorrência dos teores de COT em limiares específicos;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Cada amostra observada foi convertida em variável indicadora a partir de determinado limiar, gerando uma distribuição binária para o conjunto de dados.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0231786-74DE-B01C-968F-BA923A255818}"/>
                  </a:ext>
                </a:extLst>
              </p:cNvPr>
              <p:cNvSpPr txBox="1"/>
              <p:nvPr/>
            </p:nvSpPr>
            <p:spPr>
              <a:xfrm>
                <a:off x="5866422" y="984672"/>
                <a:ext cx="588335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smtClean="0">
                        <a:latin typeface="Cambria Math" panose="02040503050406030204" pitchFamily="18" charset="0"/>
                      </a:rPr>
                      <m:t>I</m:t>
                    </m:r>
                    <m:d>
                      <m:d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pt-BR" sz="2000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00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dirty="0">
                    <a:latin typeface="Avenir Next LT Pro" panose="020B0504020202020204" pitchFamily="34" charset="0"/>
                  </a:rPr>
                  <a:t>= variável indicadora binária na posição x</a:t>
                </a:r>
                <a:r>
                  <a:rPr lang="pt-BR" sz="2000" baseline="-25000" dirty="0">
                    <a:latin typeface="Avenir Next LT Pro" panose="020B0504020202020204" pitchFamily="34" charset="0"/>
                  </a:rPr>
                  <a:t>i </a:t>
                </a:r>
                <a:r>
                  <a:rPr lang="pt-BR" sz="2000" dirty="0">
                    <a:latin typeface="Avenir Next LT Pro" panose="020B0504020202020204" pitchFamily="34" charset="0"/>
                  </a:rPr>
                  <a:t>para o limiar </a:t>
                </a:r>
                <a:r>
                  <a:rPr lang="pt-BR" sz="2000" dirty="0" err="1">
                    <a:latin typeface="Avenir Next LT Pro" panose="020B0504020202020204" pitchFamily="34" charset="0"/>
                  </a:rPr>
                  <a:t>z</a:t>
                </a:r>
                <a:r>
                  <a:rPr lang="pt-BR" sz="2000" baseline="-25000" dirty="0" err="1">
                    <a:latin typeface="Avenir Next LT Pro" panose="020B0504020202020204" pitchFamily="34" charset="0"/>
                  </a:rPr>
                  <a:t>k</a:t>
                </a:r>
                <a:r>
                  <a:rPr lang="pt-BR" sz="2000" dirty="0">
                    <a:latin typeface="Avenir Next LT Pro" panose="020B0504020202020204" pitchFamily="34" charset="0"/>
                  </a:rPr>
                  <a:t>;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dirty="0" err="1">
                    <a:latin typeface="Avenir Next LT Pro" panose="020B0504020202020204" pitchFamily="34" charset="0"/>
                  </a:rPr>
                  <a:t>z</a:t>
                </a:r>
                <a:r>
                  <a:rPr lang="pt-BR" sz="2000" baseline="-25000" dirty="0" err="1">
                    <a:latin typeface="Avenir Next LT Pro" panose="020B0504020202020204" pitchFamily="34" charset="0"/>
                  </a:rPr>
                  <a:t>k</a:t>
                </a:r>
                <a:r>
                  <a:rPr lang="pt-BR" sz="2000" dirty="0">
                    <a:latin typeface="Avenir Next LT Pro" panose="020B0504020202020204" pitchFamily="34" charset="0"/>
                  </a:rPr>
                  <a:t>= valor de corte (limiar);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t-BR" sz="2000" dirty="0">
                    <a:latin typeface="Avenir Next LT Pro" panose="020B0504020202020204" pitchFamily="34" charset="0"/>
                  </a:rPr>
                  <a:t>Z(x</a:t>
                </a:r>
                <a:r>
                  <a:rPr lang="pt-BR" sz="2000" baseline="-25000" dirty="0">
                    <a:latin typeface="Avenir Next LT Pro" panose="020B0504020202020204" pitchFamily="34" charset="0"/>
                  </a:rPr>
                  <a:t>i</a:t>
                </a:r>
                <a:r>
                  <a:rPr lang="pt-BR" sz="2000" dirty="0">
                    <a:latin typeface="Avenir Next LT Pro" panose="020B0504020202020204" pitchFamily="34" charset="0"/>
                  </a:rPr>
                  <a:t>) = valor observado de COT na posição x</a:t>
                </a:r>
                <a:r>
                  <a:rPr lang="pt-BR" sz="2000" baseline="-25000" dirty="0">
                    <a:latin typeface="Avenir Next LT Pro" panose="020B0504020202020204" pitchFamily="34" charset="0"/>
                  </a:rPr>
                  <a:t>i</a:t>
                </a:r>
                <a:r>
                  <a:rPr lang="pt-BR" sz="20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0231786-74DE-B01C-968F-BA923A25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22" y="984672"/>
                <a:ext cx="5883353" cy="1323439"/>
              </a:xfrm>
              <a:prstGeom prst="rect">
                <a:avLst/>
              </a:prstGeom>
              <a:blipFill>
                <a:blip r:embed="rId2"/>
                <a:stretch>
                  <a:fillRect l="-933" t="-2304" b="-78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7A2F57CC-5C6D-42B2-5A79-91662DF4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9" y="1049986"/>
            <a:ext cx="4787191" cy="11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6C7E520-AEC0-7726-C919-E06AC6624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24" y="2418242"/>
            <a:ext cx="4948920" cy="113682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BAAA448-D865-A5F0-3E15-A1D97D5395D3}"/>
              </a:ext>
            </a:extLst>
          </p:cNvPr>
          <p:cNvSpPr/>
          <p:nvPr/>
        </p:nvSpPr>
        <p:spPr>
          <a:xfrm>
            <a:off x="2425958" y="2776773"/>
            <a:ext cx="2901821" cy="4012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33966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3.4.2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Indicativa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202AC6-1810-370E-0D20-083DF1B838DE}"/>
              </a:ext>
            </a:extLst>
          </p:cNvPr>
          <p:cNvSpPr txBox="1"/>
          <p:nvPr/>
        </p:nvSpPr>
        <p:spPr>
          <a:xfrm>
            <a:off x="131782" y="1084621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Estratégias de limiares de COT para cada área de estudo:</a:t>
            </a: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09096169-DF65-01B2-B293-7B8506B5D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27212"/>
              </p:ext>
            </p:extLst>
          </p:nvPr>
        </p:nvGraphicFramePr>
        <p:xfrm>
          <a:off x="302726" y="3823903"/>
          <a:ext cx="8128000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52126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2686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A1 –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Neossolo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Flúvico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A2 –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Cambissolo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Háplico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4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&lt; 6.3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g.kg</a:t>
                      </a:r>
                      <a:r>
                        <a:rPr lang="pt-BR" sz="2200" baseline="3000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&lt; 12.2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g.kg</a:t>
                      </a:r>
                      <a:r>
                        <a:rPr lang="pt-BR" sz="2200" baseline="3000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9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6.3 &lt;</a:t>
                      </a:r>
                      <a:r>
                        <a:rPr lang="pt-BR" sz="22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≤ 12.3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g.kg</a:t>
                      </a:r>
                      <a:r>
                        <a:rPr lang="pt-BR" sz="2200" baseline="3000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12.2 &lt;</a:t>
                      </a:r>
                      <a:r>
                        <a:rPr lang="pt-BR" sz="2200" b="1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≤ 14.22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g.kg</a:t>
                      </a:r>
                      <a:r>
                        <a:rPr lang="pt-BR" sz="2200" baseline="3000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24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&gt; 12.3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g.kg</a:t>
                      </a:r>
                      <a:r>
                        <a:rPr lang="pt-BR" sz="2200" baseline="3000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b="1" dirty="0">
                          <a:solidFill>
                            <a:sysClr val="windowText" lastClr="000000"/>
                          </a:solidFill>
                        </a:rPr>
                        <a:t>&gt; 14.22 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g.kg</a:t>
                      </a:r>
                      <a:r>
                        <a:rPr lang="pt-BR" sz="2200" baseline="30000" dirty="0">
                          <a:solidFill>
                            <a:sysClr val="windowText" lastClr="000000"/>
                          </a:solidFill>
                        </a:rPr>
                        <a:t>-1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5184"/>
                  </a:ext>
                </a:extLst>
              </a:tr>
            </a:tbl>
          </a:graphicData>
        </a:graphic>
      </p:graphicFrame>
      <p:graphicFrame>
        <p:nvGraphicFramePr>
          <p:cNvPr id="10" name="Tabela 4">
            <a:extLst>
              <a:ext uri="{FF2B5EF4-FFF2-40B4-BE49-F238E27FC236}">
                <a16:creationId xmlns:a16="http://schemas.microsoft.com/office/drawing/2014/main" id="{C54A4098-FCF6-5E7D-B1D9-A1785882F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01148"/>
              </p:ext>
            </p:extLst>
          </p:nvPr>
        </p:nvGraphicFramePr>
        <p:xfrm>
          <a:off x="302726" y="1722120"/>
          <a:ext cx="8128000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52126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2686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A1 –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Neossolo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Flúvico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A2 –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Cambissolo</a:t>
                      </a:r>
                      <a:r>
                        <a:rPr lang="pt-BR" sz="22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t-BR" sz="2200" dirty="0" err="1">
                          <a:solidFill>
                            <a:sysClr val="windowText" lastClr="000000"/>
                          </a:solidFill>
                        </a:rPr>
                        <a:t>Háplico</a:t>
                      </a:r>
                      <a:endParaRPr lang="pt-BR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4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0" dirty="0">
                          <a:solidFill>
                            <a:sysClr val="windowText" lastClr="000000"/>
                          </a:solidFill>
                        </a:rPr>
                        <a:t> &lt; </a:t>
                      </a:r>
                      <a:r>
                        <a:rPr lang="pt-BR" sz="2200" baseline="0" dirty="0">
                          <a:solidFill>
                            <a:sysClr val="windowText" lastClr="000000"/>
                          </a:solidFill>
                        </a:rPr>
                        <a:t>1ºquartil</a:t>
                      </a:r>
                      <a:endParaRPr lang="pt-BR" sz="220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0" dirty="0">
                          <a:solidFill>
                            <a:sysClr val="windowText" lastClr="000000"/>
                          </a:solidFill>
                        </a:rPr>
                        <a:t>&lt; </a:t>
                      </a:r>
                      <a:r>
                        <a:rPr kumimoji="0" lang="pt-B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1ºquartil</a:t>
                      </a:r>
                      <a:endParaRPr kumimoji="0" lang="pt-BR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9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0" dirty="0">
                          <a:solidFill>
                            <a:sysClr val="windowText" lastClr="000000"/>
                          </a:solidFill>
                        </a:rPr>
                        <a:t> &lt; </a:t>
                      </a:r>
                      <a:r>
                        <a:rPr lang="pt-BR" sz="2200" baseline="0" dirty="0">
                          <a:solidFill>
                            <a:sysClr val="windowText" lastClr="000000"/>
                          </a:solidFill>
                        </a:rPr>
                        <a:t>2ºquartil</a:t>
                      </a:r>
                      <a:endParaRPr lang="pt-BR" sz="220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0" dirty="0">
                          <a:solidFill>
                            <a:sysClr val="windowText" lastClr="000000"/>
                          </a:solidFill>
                        </a:rPr>
                        <a:t> &lt; </a:t>
                      </a:r>
                      <a:r>
                        <a:rPr kumimoji="0" lang="pt-B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2ºquartil</a:t>
                      </a:r>
                      <a:endParaRPr kumimoji="0" lang="pt-BR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224062"/>
                  </a:ext>
                </a:extLst>
              </a:tr>
              <a:tr h="279357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0" dirty="0">
                          <a:solidFill>
                            <a:sysClr val="windowText" lastClr="000000"/>
                          </a:solidFill>
                        </a:rPr>
                        <a:t> &lt; </a:t>
                      </a:r>
                      <a:r>
                        <a:rPr lang="pt-BR" sz="2200" baseline="0" dirty="0">
                          <a:solidFill>
                            <a:sysClr val="windowText" lastClr="000000"/>
                          </a:solidFill>
                        </a:rPr>
                        <a:t>3ºquartil</a:t>
                      </a:r>
                      <a:endParaRPr lang="pt-BR" sz="220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Z(x</a:t>
                      </a:r>
                      <a:r>
                        <a:rPr lang="pt-BR" sz="2200" baseline="-25000" dirty="0">
                          <a:latin typeface="Avenir Next LT Pro" panose="020B0504020202020204" pitchFamily="34" charset="0"/>
                        </a:rPr>
                        <a:t>i</a:t>
                      </a:r>
                      <a:r>
                        <a:rPr lang="pt-BR" sz="2200" dirty="0">
                          <a:latin typeface="Avenir Next LT Pro" panose="020B0504020202020204" pitchFamily="34" charset="0"/>
                        </a:rPr>
                        <a:t>) </a:t>
                      </a:r>
                      <a:r>
                        <a:rPr lang="pt-BR" sz="2200" b="0" dirty="0">
                          <a:solidFill>
                            <a:sysClr val="windowText" lastClr="000000"/>
                          </a:solidFill>
                        </a:rPr>
                        <a:t> &lt; </a:t>
                      </a:r>
                      <a:r>
                        <a:rPr kumimoji="0" lang="pt-B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3ºquartil</a:t>
                      </a:r>
                      <a:endParaRPr kumimoji="0" lang="pt-BR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5184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6135B51-9D3F-D34C-F32D-EE0E1CA07E64}"/>
              </a:ext>
            </a:extLst>
          </p:cNvPr>
          <p:cNvSpPr txBox="1"/>
          <p:nvPr/>
        </p:nvSpPr>
        <p:spPr>
          <a:xfrm>
            <a:off x="8854751" y="2180657"/>
            <a:ext cx="2463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3"/>
                </a:solidFill>
                <a:latin typeface="Abadi" panose="020B0604020104020204" pitchFamily="34" charset="0"/>
              </a:rPr>
              <a:t>Baseada na função de distribuição acumulada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6B29D2-0A06-D2A6-BE86-6A80F4FA6C4D}"/>
              </a:ext>
            </a:extLst>
          </p:cNvPr>
          <p:cNvSpPr txBox="1"/>
          <p:nvPr/>
        </p:nvSpPr>
        <p:spPr>
          <a:xfrm>
            <a:off x="8976049" y="4395959"/>
            <a:ext cx="246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3"/>
                </a:solidFill>
                <a:latin typeface="Abadi" panose="020B0604020104020204" pitchFamily="34" charset="0"/>
              </a:rPr>
              <a:t>Baseada nos valores ao redor da mediana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EDEB31-8F24-F5D5-2CD9-FF84E82A85A1}"/>
              </a:ext>
            </a:extLst>
          </p:cNvPr>
          <p:cNvSpPr/>
          <p:nvPr/>
        </p:nvSpPr>
        <p:spPr>
          <a:xfrm>
            <a:off x="302726" y="4677342"/>
            <a:ext cx="8128000" cy="42650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61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33966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3.5 Validação cruzada e teste dos modelos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202AC6-1810-370E-0D20-083DF1B838DE}"/>
              </a:ext>
            </a:extLst>
          </p:cNvPr>
          <p:cNvSpPr txBox="1"/>
          <p:nvPr/>
        </p:nvSpPr>
        <p:spPr>
          <a:xfrm>
            <a:off x="131782" y="816721"/>
            <a:ext cx="116061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Método </a:t>
            </a:r>
            <a:r>
              <a:rPr lang="pt-BR" sz="2200" i="1" dirty="0" err="1">
                <a:latin typeface="Avenir Next LT Pro" panose="020B0504020202020204" pitchFamily="34" charset="0"/>
              </a:rPr>
              <a:t>leave</a:t>
            </a:r>
            <a:r>
              <a:rPr lang="pt-BR" sz="2200" i="1" dirty="0">
                <a:latin typeface="Avenir Next LT Pro" panose="020B0504020202020204" pitchFamily="34" charset="0"/>
              </a:rPr>
              <a:t>-</a:t>
            </a:r>
            <a:r>
              <a:rPr lang="pt-BR" sz="2200" i="1" dirty="0" err="1">
                <a:latin typeface="Avenir Next LT Pro" panose="020B0504020202020204" pitchFamily="34" charset="0"/>
              </a:rPr>
              <a:t>one</a:t>
            </a:r>
            <a:r>
              <a:rPr lang="pt-BR" sz="2200" i="1" dirty="0">
                <a:latin typeface="Avenir Next LT Pro" panose="020B0504020202020204" pitchFamily="34" charset="0"/>
              </a:rPr>
              <a:t>-out </a:t>
            </a:r>
            <a:r>
              <a:rPr lang="pt-BR" sz="2200" dirty="0">
                <a:latin typeface="Avenir Next LT Pro" panose="020B0504020202020204" pitchFamily="34" charset="0"/>
              </a:rPr>
              <a:t>foi utilizado após ajuste dos </a:t>
            </a:r>
            <a:r>
              <a:rPr lang="pt-BR" sz="2200" dirty="0" err="1">
                <a:latin typeface="Avenir Next LT Pro" panose="020B0504020202020204" pitchFamily="34" charset="0"/>
              </a:rPr>
              <a:t>semivariogramas</a:t>
            </a:r>
            <a:r>
              <a:rPr lang="pt-BR" sz="2200" dirty="0">
                <a:latin typeface="Avenir Next LT Pro" panose="020B0504020202020204" pitchFamily="34" charset="0"/>
              </a:rPr>
              <a:t>.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Os parâmetros dos </a:t>
            </a:r>
            <a:r>
              <a:rPr lang="pt-BR" sz="2200" dirty="0" err="1">
                <a:latin typeface="Avenir Next LT Pro" panose="020B0504020202020204" pitchFamily="34" charset="0"/>
              </a:rPr>
              <a:t>semivariogramas</a:t>
            </a:r>
            <a:r>
              <a:rPr lang="pt-BR" sz="2200" dirty="0">
                <a:latin typeface="Avenir Next LT Pro" panose="020B0504020202020204" pitchFamily="34" charset="0"/>
              </a:rPr>
              <a:t> ajustados foram aplicados em dados inéditos (20% do conjunto de dados) e o desempenho foi avaliado a partir das seguintes métricas: </a:t>
            </a:r>
            <a:r>
              <a:rPr lang="pt-BR" sz="2200" b="1" dirty="0">
                <a:latin typeface="Avenir Next LT Pro" panose="020B0504020202020204" pitchFamily="34" charset="0"/>
              </a:rPr>
              <a:t>Erro Médio </a:t>
            </a:r>
            <a:r>
              <a:rPr lang="pt-BR" sz="2200" dirty="0">
                <a:latin typeface="Avenir Next LT Pro" panose="020B0504020202020204" pitchFamily="34" charset="0"/>
              </a:rPr>
              <a:t>(ME), </a:t>
            </a:r>
            <a:r>
              <a:rPr lang="pt-BR" sz="2200" b="1" dirty="0">
                <a:latin typeface="Avenir Next LT Pro" panose="020B0504020202020204" pitchFamily="34" charset="0"/>
              </a:rPr>
              <a:t>Erro Médio Absoluto</a:t>
            </a:r>
            <a:r>
              <a:rPr lang="pt-BR" sz="2200" dirty="0">
                <a:latin typeface="Avenir Next LT Pro" panose="020B0504020202020204" pitchFamily="34" charset="0"/>
              </a:rPr>
              <a:t> (MAE), </a:t>
            </a:r>
            <a:r>
              <a:rPr lang="pt-BR" sz="2200" b="1" dirty="0">
                <a:latin typeface="Avenir Next LT Pro" panose="020B0504020202020204" pitchFamily="34" charset="0"/>
              </a:rPr>
              <a:t>Raiz do Erro Quadrático Médio </a:t>
            </a:r>
            <a:r>
              <a:rPr lang="pt-BR" sz="2200" dirty="0">
                <a:latin typeface="Avenir Next LT Pro" panose="020B0504020202020204" pitchFamily="34" charset="0"/>
              </a:rPr>
              <a:t>(RMSE)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Durante a validação foi realizada a observação e retirada de </a:t>
            </a:r>
            <a:r>
              <a:rPr lang="pt-BR" sz="2200" i="1" dirty="0">
                <a:latin typeface="Avenir Next LT Pro" panose="020B0504020202020204" pitchFamily="34" charset="0"/>
              </a:rPr>
              <a:t>outliers</a:t>
            </a:r>
            <a:r>
              <a:rPr lang="pt-BR" sz="2200" dirty="0">
                <a:latin typeface="Avenir Next LT Pro" panose="020B05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F196049-45BB-3682-7857-F42DE7D68C38}"/>
                  </a:ext>
                </a:extLst>
              </p:cNvPr>
              <p:cNvSpPr txBox="1"/>
              <p:nvPr/>
            </p:nvSpPr>
            <p:spPr>
              <a:xfrm>
                <a:off x="473531" y="4590833"/>
                <a:ext cx="6097554" cy="1170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2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valor previsto na i-</a:t>
                </a:r>
                <a:r>
                  <a:rPr lang="pt-BR" sz="2200" dirty="0" err="1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ésima</a:t>
                </a:r>
                <a:r>
                  <a:rPr lang="pt-BR" sz="22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observação;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2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valor </a:t>
                </a:r>
                <a:r>
                  <a:rPr lang="pt-BR" sz="2200" dirty="0"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medido na i-</a:t>
                </a:r>
                <a:r>
                  <a:rPr lang="pt-BR" sz="2200" dirty="0" err="1"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ésima</a:t>
                </a:r>
                <a:r>
                  <a:rPr lang="pt-BR" sz="2200" dirty="0"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observação;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2200" b="1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pt-BR" sz="2200" dirty="0">
                    <a:effectLst/>
                    <a:latin typeface="Avenir Next LT Pro" panose="020B05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número de pontos de validação.</a:t>
                </a:r>
                <a:endParaRPr lang="pt-BR" sz="22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F196049-45BB-3682-7857-F42DE7D68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31" y="4590833"/>
                <a:ext cx="6097554" cy="1170898"/>
              </a:xfrm>
              <a:prstGeom prst="rect">
                <a:avLst/>
              </a:prstGeom>
              <a:blipFill>
                <a:blip r:embed="rId2"/>
                <a:stretch>
                  <a:fillRect l="-1400" t="-1563" b="-104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F619C4A5-897E-21B7-5190-F812FE7CD8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816"/>
          <a:stretch/>
        </p:blipFill>
        <p:spPr>
          <a:xfrm>
            <a:off x="1145334" y="3169440"/>
            <a:ext cx="4038950" cy="13465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23336D5-FF10-1F9B-5202-29D5EDA94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64"/>
          <a:stretch/>
        </p:blipFill>
        <p:spPr>
          <a:xfrm>
            <a:off x="6288981" y="3429000"/>
            <a:ext cx="4038950" cy="63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29301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3.6 Análise espacial do padrão de COT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202AC6-1810-370E-0D20-083DF1B838DE}"/>
              </a:ext>
            </a:extLst>
          </p:cNvPr>
          <p:cNvSpPr txBox="1"/>
          <p:nvPr/>
        </p:nvSpPr>
        <p:spPr>
          <a:xfrm>
            <a:off x="131782" y="816721"/>
            <a:ext cx="112515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Foi aplicado um </a:t>
            </a:r>
            <a:r>
              <a:rPr lang="pt-BR" sz="2200" b="1" dirty="0">
                <a:latin typeface="Avenir Next LT Pro" panose="020B0504020202020204" pitchFamily="34" charset="0"/>
              </a:rPr>
              <a:t>estimador Kernel</a:t>
            </a:r>
            <a:r>
              <a:rPr lang="pt-BR" sz="2200" dirty="0">
                <a:latin typeface="Avenir Next LT Pro" panose="020B0504020202020204" pitchFamily="34" charset="0"/>
              </a:rPr>
              <a:t> adaptativo com correção de borda para avaliação da </a:t>
            </a:r>
            <a:r>
              <a:rPr lang="pt-BR" sz="2200" u="sng" dirty="0">
                <a:latin typeface="Avenir Next LT Pro" panose="020B0504020202020204" pitchFamily="34" charset="0"/>
              </a:rPr>
              <a:t>intensidade de ocorrência</a:t>
            </a:r>
            <a:r>
              <a:rPr lang="pt-BR" sz="2200" dirty="0">
                <a:latin typeface="Avenir Next LT Pro" panose="020B0504020202020204" pitchFamily="34" charset="0"/>
              </a:rPr>
              <a:t> de COT (g/kg) para cada limiar utilizado na KI.</a:t>
            </a:r>
          </a:p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O procedimento serviu como resultado complementar a fim de melhorar a observação do comportamento espacial dos valores de corte nos perímetros de interesse.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CF26D7-3BA2-2578-B494-52E6E294C5AE}"/>
              </a:ext>
            </a:extLst>
          </p:cNvPr>
          <p:cNvSpPr txBox="1"/>
          <p:nvPr/>
        </p:nvSpPr>
        <p:spPr>
          <a:xfrm>
            <a:off x="131782" y="3109623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3.7 Softwares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C835EB-3E28-6AEB-56CE-3826586F00E7}"/>
                  </a:ext>
                </a:extLst>
              </p:cNvPr>
              <p:cNvSpPr txBox="1"/>
              <p:nvPr/>
            </p:nvSpPr>
            <p:spPr>
              <a:xfrm>
                <a:off x="131782" y="3586677"/>
                <a:ext cx="11251565" cy="1558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pt-BR" sz="2200" dirty="0">
                    <a:latin typeface="Avenir Next LT Pro" panose="020B0504020202020204" pitchFamily="34" charset="0"/>
                  </a:rPr>
                  <a:t>Estatística descritiva, </a:t>
                </a:r>
                <a:r>
                  <a:rPr lang="pt-BR" sz="2200" dirty="0" err="1">
                    <a:latin typeface="Avenir Next LT Pro" panose="020B0504020202020204" pitchFamily="34" charset="0"/>
                  </a:rPr>
                  <a:t>Krigagem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 Ordinária e Indicativa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200" dirty="0">
                    <a:latin typeface="Avenir Next LT Pro" panose="020B0504020202020204" pitchFamily="34" charset="0"/>
                  </a:rPr>
                  <a:t>  </a:t>
                </a:r>
                <a:r>
                  <a:rPr lang="pt-BR" sz="2200" dirty="0" err="1">
                    <a:latin typeface="Avenir Next LT Pro" panose="020B0504020202020204" pitchFamily="34" charset="0"/>
                  </a:rPr>
                  <a:t>Rstudio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 (“</a:t>
                </a:r>
                <a:r>
                  <a:rPr lang="pt-BR" sz="2200" i="1" dirty="0" err="1">
                    <a:latin typeface="Avenir Next LT Pro" panose="020B0504020202020204" pitchFamily="34" charset="0"/>
                  </a:rPr>
                  <a:t>sp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” e “</a:t>
                </a:r>
                <a:r>
                  <a:rPr lang="pt-BR" sz="2200" i="1" dirty="0" err="1">
                    <a:latin typeface="Avenir Next LT Pro" panose="020B0504020202020204" pitchFamily="34" charset="0"/>
                  </a:rPr>
                  <a:t>gstat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”)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pt-BR" sz="2200" dirty="0">
                    <a:latin typeface="Avenir Next LT Pro" panose="020B0504020202020204" pitchFamily="34" charset="0"/>
                  </a:rPr>
                  <a:t>Mapas de probabilidade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200" dirty="0">
                    <a:latin typeface="Avenir Next LT Pro" panose="020B0504020202020204" pitchFamily="34" charset="0"/>
                  </a:rPr>
                  <a:t>  Rstudio (“</a:t>
                </a:r>
                <a:r>
                  <a:rPr lang="pt-BR" sz="2200" i="1" dirty="0" err="1">
                    <a:latin typeface="Avenir Next LT Pro" panose="020B0504020202020204" pitchFamily="34" charset="0"/>
                  </a:rPr>
                  <a:t>raster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”) e </a:t>
                </a:r>
                <a:r>
                  <a:rPr lang="pt-BR" sz="2200" dirty="0" err="1">
                    <a:latin typeface="Avenir Next LT Pro" panose="020B0504020202020204" pitchFamily="34" charset="0"/>
                  </a:rPr>
                  <a:t>Qgis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 3.16</a:t>
                </a:r>
              </a:p>
              <a:p>
                <a:pPr marL="457200" indent="-457200">
                  <a:lnSpc>
                    <a:spcPct val="150000"/>
                  </a:lnSpc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pt-BR" sz="2200" dirty="0">
                    <a:latin typeface="Avenir Next LT Pro" panose="020B0504020202020204" pitchFamily="34" charset="0"/>
                  </a:rPr>
                  <a:t>Validação pixel/ponto </a:t>
                </a:r>
                <a14:m>
                  <m:oMath xmlns:m="http://schemas.openxmlformats.org/officeDocument/2006/math">
                    <m:r>
                      <a:rPr lang="pt-B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200" dirty="0">
                    <a:latin typeface="Avenir Next LT Pro" panose="020B0504020202020204" pitchFamily="34" charset="0"/>
                  </a:rPr>
                  <a:t>  </a:t>
                </a:r>
                <a:r>
                  <a:rPr lang="pt-BR" sz="2200" dirty="0" err="1">
                    <a:latin typeface="Avenir Next LT Pro" panose="020B0504020202020204" pitchFamily="34" charset="0"/>
                  </a:rPr>
                  <a:t>Qgis</a:t>
                </a:r>
                <a:r>
                  <a:rPr lang="pt-BR" sz="2200" dirty="0">
                    <a:latin typeface="Avenir Next LT Pro" panose="020B0504020202020204" pitchFamily="34" charset="0"/>
                  </a:rPr>
                  <a:t> 3.16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7C835EB-3E28-6AEB-56CE-3826586F0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2" y="3586677"/>
                <a:ext cx="11251565" cy="1558632"/>
              </a:xfrm>
              <a:prstGeom prst="rect">
                <a:avLst/>
              </a:prstGeom>
              <a:blipFill>
                <a:blip r:embed="rId2"/>
                <a:stretch>
                  <a:fillRect l="-596" b="-74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29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66F4-CFD1-53CC-470C-842F5403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venir Next LT Pro" panose="020B0504020202020204" pitchFamily="34" charset="0"/>
              </a:rPr>
              <a:t>4. Resultados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1DF8DD-60C9-D3BE-6E29-B0C88111D9D4}"/>
              </a:ext>
            </a:extLst>
          </p:cNvPr>
          <p:cNvSpPr txBox="1"/>
          <p:nvPr/>
        </p:nvSpPr>
        <p:spPr>
          <a:xfrm>
            <a:off x="344935" y="1716607"/>
            <a:ext cx="57914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4.1 Estatísticas descritivas sobre o teor de carbono orgânico no solo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81DEA42-5EDD-492D-AADF-342BBE21A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61188"/>
              </p:ext>
            </p:extLst>
          </p:nvPr>
        </p:nvGraphicFramePr>
        <p:xfrm>
          <a:off x="6307494" y="2007049"/>
          <a:ext cx="4917232" cy="420720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509188">
                  <a:extLst>
                    <a:ext uri="{9D8B030D-6E8A-4147-A177-3AD203B41FA5}">
                      <a16:colId xmlns:a16="http://schemas.microsoft.com/office/drawing/2014/main" val="3251443984"/>
                    </a:ext>
                  </a:extLst>
                </a:gridCol>
                <a:gridCol w="1204022">
                  <a:extLst>
                    <a:ext uri="{9D8B030D-6E8A-4147-A177-3AD203B41FA5}">
                      <a16:colId xmlns:a16="http://schemas.microsoft.com/office/drawing/2014/main" val="3049128505"/>
                    </a:ext>
                  </a:extLst>
                </a:gridCol>
                <a:gridCol w="1204022">
                  <a:extLst>
                    <a:ext uri="{9D8B030D-6E8A-4147-A177-3AD203B41FA5}">
                      <a16:colId xmlns:a16="http://schemas.microsoft.com/office/drawing/2014/main" val="214434439"/>
                    </a:ext>
                  </a:extLst>
                </a:gridCol>
              </a:tblGrid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Parâmetros estatísticos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COT (g.kg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637672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endParaRPr lang="pt-BR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effectLst/>
                        </a:rPr>
                        <a:t>A1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effectLst/>
                        </a:rPr>
                        <a:t>A2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522871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Média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9.501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13.150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7745261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Mediana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9.910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13.210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2049308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Erro padrão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0.444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0.193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5557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Desvio padrão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4.069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1.921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293142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CV (%)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42.826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14.609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350715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Variância da amostra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16.556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3.691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048032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Curtose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-0.593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0.684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7618114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Assimetria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-0.031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-0.314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238362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Intervalo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18.020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10.260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715074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Mínimo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1.420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7.660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809814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Máximo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19.440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17.920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9248180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Kolmogorov Smirnov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0.9048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0.6577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552691"/>
                  </a:ext>
                </a:extLst>
              </a:tr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Shapiro Wilk 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effectLst/>
                        </a:rPr>
                        <a:t>0.4604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0.2616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756410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9E34E1A2-279D-C407-0D1F-EC166E5C2352}"/>
              </a:ext>
            </a:extLst>
          </p:cNvPr>
          <p:cNvSpPr/>
          <p:nvPr/>
        </p:nvSpPr>
        <p:spPr>
          <a:xfrm>
            <a:off x="6307494" y="2578381"/>
            <a:ext cx="4917231" cy="547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A23DDD-6C1C-EF56-3CA2-3173203FE137}"/>
              </a:ext>
            </a:extLst>
          </p:cNvPr>
          <p:cNvSpPr/>
          <p:nvPr/>
        </p:nvSpPr>
        <p:spPr>
          <a:xfrm>
            <a:off x="6307493" y="3681536"/>
            <a:ext cx="4917231" cy="547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4D97943-10D9-0007-FD1F-D9B5DA29CFEB}"/>
              </a:ext>
            </a:extLst>
          </p:cNvPr>
          <p:cNvSpPr/>
          <p:nvPr/>
        </p:nvSpPr>
        <p:spPr>
          <a:xfrm>
            <a:off x="6307493" y="5649626"/>
            <a:ext cx="4917231" cy="547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Relógio digital em fundo preto&#10;&#10;Descrição gerada automaticamente com confiança baixa">
            <a:extLst>
              <a:ext uri="{FF2B5EF4-FFF2-40B4-BE49-F238E27FC236}">
                <a16:creationId xmlns:a16="http://schemas.microsoft.com/office/drawing/2014/main" id="{A69C509A-AF3D-7BAD-31EA-BFC850A6A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01" b="29327"/>
          <a:stretch/>
        </p:blipFill>
        <p:spPr bwMode="auto">
          <a:xfrm>
            <a:off x="967274" y="2849375"/>
            <a:ext cx="3969327" cy="3186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3946BF1-568B-8CCC-FFFA-CA7312ED6100}"/>
              </a:ext>
            </a:extLst>
          </p:cNvPr>
          <p:cNvCxnSpPr/>
          <p:nvPr/>
        </p:nvCxnSpPr>
        <p:spPr>
          <a:xfrm flipH="1">
            <a:off x="1478280" y="4805680"/>
            <a:ext cx="79248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80F413E-5315-5D26-35AF-2AA32A247A9E}"/>
              </a:ext>
            </a:extLst>
          </p:cNvPr>
          <p:cNvCxnSpPr>
            <a:cxnSpLocks/>
          </p:cNvCxnSpPr>
          <p:nvPr/>
        </p:nvCxnSpPr>
        <p:spPr>
          <a:xfrm flipH="1">
            <a:off x="1527810" y="4358640"/>
            <a:ext cx="74295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109DD59-A0A5-7153-25FD-354FC5DA4A75}"/>
              </a:ext>
            </a:extLst>
          </p:cNvPr>
          <p:cNvCxnSpPr/>
          <p:nvPr/>
        </p:nvCxnSpPr>
        <p:spPr>
          <a:xfrm flipH="1">
            <a:off x="1491615" y="4073184"/>
            <a:ext cx="792480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70DCE62-6C7E-B0B9-6E38-840A377A2EC6}"/>
              </a:ext>
            </a:extLst>
          </p:cNvPr>
          <p:cNvSpPr txBox="1"/>
          <p:nvPr/>
        </p:nvSpPr>
        <p:spPr>
          <a:xfrm>
            <a:off x="1192530" y="4644096"/>
            <a:ext cx="67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3"/>
                </a:solidFill>
              </a:rPr>
              <a:t>6.3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770070-334A-1E77-3AF5-30FE314F0E8C}"/>
              </a:ext>
            </a:extLst>
          </p:cNvPr>
          <p:cNvSpPr txBox="1"/>
          <p:nvPr/>
        </p:nvSpPr>
        <p:spPr>
          <a:xfrm>
            <a:off x="1143000" y="3942379"/>
            <a:ext cx="67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3"/>
                </a:solidFill>
              </a:rPr>
              <a:t>12.3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4EB6EBD8-13B4-7575-989E-12A5641CC6AE}"/>
              </a:ext>
            </a:extLst>
          </p:cNvPr>
          <p:cNvCxnSpPr>
            <a:cxnSpLocks/>
            <a:endCxn id="29" idx="2"/>
          </p:cNvCxnSpPr>
          <p:nvPr/>
        </p:nvCxnSpPr>
        <p:spPr>
          <a:xfrm flipH="1" flipV="1">
            <a:off x="1473519" y="4070136"/>
            <a:ext cx="2394011" cy="21971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705B511-B75E-63D8-37D6-FB02380C668D}"/>
              </a:ext>
            </a:extLst>
          </p:cNvPr>
          <p:cNvSpPr txBox="1"/>
          <p:nvPr/>
        </p:nvSpPr>
        <p:spPr>
          <a:xfrm>
            <a:off x="1131569" y="3938698"/>
            <a:ext cx="67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4"/>
                </a:solidFill>
              </a:rPr>
              <a:t>12.2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469C7BA-43EB-55F7-2F09-958127269A91}"/>
              </a:ext>
            </a:extLst>
          </p:cNvPr>
          <p:cNvSpPr txBox="1"/>
          <p:nvPr/>
        </p:nvSpPr>
        <p:spPr>
          <a:xfrm>
            <a:off x="1144906" y="3687300"/>
            <a:ext cx="67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4"/>
                </a:solidFill>
              </a:rPr>
              <a:t>14.2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DF63791-BA47-B08C-C44A-8500C98706AA}"/>
              </a:ext>
            </a:extLst>
          </p:cNvPr>
          <p:cNvCxnSpPr>
            <a:cxnSpLocks/>
          </p:cNvCxnSpPr>
          <p:nvPr/>
        </p:nvCxnSpPr>
        <p:spPr>
          <a:xfrm flipH="1" flipV="1">
            <a:off x="1527810" y="3955630"/>
            <a:ext cx="2410587" cy="407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5A218F3-95F0-64AA-4EB8-7791F6C41066}"/>
              </a:ext>
            </a:extLst>
          </p:cNvPr>
          <p:cNvSpPr txBox="1"/>
          <p:nvPr/>
        </p:nvSpPr>
        <p:spPr>
          <a:xfrm>
            <a:off x="1138239" y="3808526"/>
            <a:ext cx="670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accent4"/>
                </a:solidFill>
              </a:rPr>
              <a:t>13.2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43A2444-E81F-9574-73B0-B59079C81FA6}"/>
              </a:ext>
            </a:extLst>
          </p:cNvPr>
          <p:cNvCxnSpPr>
            <a:cxnSpLocks/>
          </p:cNvCxnSpPr>
          <p:nvPr/>
        </p:nvCxnSpPr>
        <p:spPr>
          <a:xfrm flipH="1" flipV="1">
            <a:off x="1514473" y="3849394"/>
            <a:ext cx="2410587" cy="407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592612E9-AE90-D809-848B-432A94696E99}"/>
              </a:ext>
            </a:extLst>
          </p:cNvPr>
          <p:cNvSpPr/>
          <p:nvPr/>
        </p:nvSpPr>
        <p:spPr>
          <a:xfrm>
            <a:off x="6307493" y="5102252"/>
            <a:ext cx="4917231" cy="5473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1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4.2 Normalidade dos dados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221837A-AE20-2F44-406C-E1FE339A9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60344"/>
              </p:ext>
            </p:extLst>
          </p:nvPr>
        </p:nvGraphicFramePr>
        <p:xfrm>
          <a:off x="3386844" y="5372903"/>
          <a:ext cx="4917232" cy="280480"/>
        </p:xfrm>
        <a:graphic>
          <a:graphicData uri="http://schemas.openxmlformats.org/drawingml/2006/table">
            <a:tbl>
              <a:tblPr firstCol="1" bandRow="1">
                <a:tableStyleId>{0660B408-B3CF-4A94-85FC-2B1E0A45F4A2}</a:tableStyleId>
              </a:tblPr>
              <a:tblGrid>
                <a:gridCol w="2509188">
                  <a:extLst>
                    <a:ext uri="{9D8B030D-6E8A-4147-A177-3AD203B41FA5}">
                      <a16:colId xmlns:a16="http://schemas.microsoft.com/office/drawing/2014/main" val="2048791314"/>
                    </a:ext>
                  </a:extLst>
                </a:gridCol>
                <a:gridCol w="1204022">
                  <a:extLst>
                    <a:ext uri="{9D8B030D-6E8A-4147-A177-3AD203B41FA5}">
                      <a16:colId xmlns:a16="http://schemas.microsoft.com/office/drawing/2014/main" val="1935412452"/>
                    </a:ext>
                  </a:extLst>
                </a:gridCol>
                <a:gridCol w="1204022">
                  <a:extLst>
                    <a:ext uri="{9D8B030D-6E8A-4147-A177-3AD203B41FA5}">
                      <a16:colId xmlns:a16="http://schemas.microsoft.com/office/drawing/2014/main" val="377917538"/>
                    </a:ext>
                  </a:extLst>
                </a:gridCol>
              </a:tblGrid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Assimetria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-0.031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</a:rPr>
                        <a:t>-0.314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060308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7AE43A5-CC80-6DEB-0AAE-CE503A435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89122"/>
              </p:ext>
            </p:extLst>
          </p:nvPr>
        </p:nvGraphicFramePr>
        <p:xfrm>
          <a:off x="5896032" y="5092423"/>
          <a:ext cx="2408044" cy="28048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204022">
                  <a:extLst>
                    <a:ext uri="{9D8B030D-6E8A-4147-A177-3AD203B41FA5}">
                      <a16:colId xmlns:a16="http://schemas.microsoft.com/office/drawing/2014/main" val="2743290698"/>
                    </a:ext>
                  </a:extLst>
                </a:gridCol>
                <a:gridCol w="1204022">
                  <a:extLst>
                    <a:ext uri="{9D8B030D-6E8A-4147-A177-3AD203B41FA5}">
                      <a16:colId xmlns:a16="http://schemas.microsoft.com/office/drawing/2014/main" val="1051888372"/>
                    </a:ext>
                  </a:extLst>
                </a:gridCol>
              </a:tblGrid>
              <a:tr h="24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effectLst/>
                        </a:rPr>
                        <a:t>A1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effectLst/>
                        </a:rPr>
                        <a:t>A2</a:t>
                      </a:r>
                      <a:endParaRPr lang="pt-B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985046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C3A5BA28-61B7-3AA3-7F87-CC0B81ACD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9"/>
          <a:stretch/>
        </p:blipFill>
        <p:spPr>
          <a:xfrm>
            <a:off x="129709" y="1075658"/>
            <a:ext cx="5602167" cy="391301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63FBF2-0661-84D1-3663-5EC4023A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265" y="924137"/>
            <a:ext cx="6165114" cy="406943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6CE2393-B351-105B-C087-FEACE9BFD6E7}"/>
              </a:ext>
            </a:extLst>
          </p:cNvPr>
          <p:cNvSpPr txBox="1"/>
          <p:nvPr/>
        </p:nvSpPr>
        <p:spPr>
          <a:xfrm>
            <a:off x="4404588" y="5782342"/>
            <a:ext cx="3899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Avenir Next LT Pro" panose="020B0504020202020204" pitchFamily="34" charset="0"/>
              </a:rPr>
              <a:t>Distribuição simétrica (-1 &lt; Ass. &lt; 1)</a:t>
            </a:r>
          </a:p>
        </p:txBody>
      </p:sp>
    </p:spTree>
    <p:extLst>
      <p:ext uri="{BB962C8B-B14F-4D97-AF65-F5344CB8AC3E}">
        <p14:creationId xmlns:p14="http://schemas.microsoft.com/office/powerpoint/2010/main" val="400801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4.3 Distribuição dos pontos de COT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AB58121-6EB2-DB4C-7508-74902CB4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9" y="1358486"/>
            <a:ext cx="7164267" cy="20861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558ED7-C6B1-9C93-1E6E-E0517EDE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45" y="2401571"/>
            <a:ext cx="5394514" cy="37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4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4.3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Ordinária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932403-1483-7D8E-1774-F14C4FC84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41" y="854235"/>
            <a:ext cx="11430718" cy="2499636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E5B9B95D-2AB9-D672-FCB3-A96927345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03527"/>
              </p:ext>
            </p:extLst>
          </p:nvPr>
        </p:nvGraphicFramePr>
        <p:xfrm>
          <a:off x="8831096" y="5152672"/>
          <a:ext cx="2884248" cy="956978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961416">
                  <a:extLst>
                    <a:ext uri="{9D8B030D-6E8A-4147-A177-3AD203B41FA5}">
                      <a16:colId xmlns:a16="http://schemas.microsoft.com/office/drawing/2014/main" val="853637786"/>
                    </a:ext>
                  </a:extLst>
                </a:gridCol>
                <a:gridCol w="961416">
                  <a:extLst>
                    <a:ext uri="{9D8B030D-6E8A-4147-A177-3AD203B41FA5}">
                      <a16:colId xmlns:a16="http://schemas.microsoft.com/office/drawing/2014/main" val="3749091203"/>
                    </a:ext>
                  </a:extLst>
                </a:gridCol>
                <a:gridCol w="961416">
                  <a:extLst>
                    <a:ext uri="{9D8B030D-6E8A-4147-A177-3AD203B41FA5}">
                      <a16:colId xmlns:a16="http://schemas.microsoft.com/office/drawing/2014/main" val="2017335030"/>
                    </a:ext>
                  </a:extLst>
                </a:gridCol>
              </a:tblGrid>
              <a:tr h="2557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RMSE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(g/kg)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(g/kg)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MSE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(g/kg)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8562181"/>
                  </a:ext>
                </a:extLst>
              </a:tr>
              <a:tr h="4007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2.22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0.688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4.92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77191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8EA6907A-E3DE-0201-9290-4C52A5D9D359}"/>
              </a:ext>
            </a:extLst>
          </p:cNvPr>
          <p:cNvSpPr txBox="1"/>
          <p:nvPr/>
        </p:nvSpPr>
        <p:spPr>
          <a:xfrm>
            <a:off x="5732106" y="3504130"/>
            <a:ext cx="40154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10,464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19,355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1584,14 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D69CD7F-F85E-E01B-40E1-5AA99C06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1" y="3140971"/>
            <a:ext cx="4667220" cy="30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66F4-CFD1-53CC-470C-842F5403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venir Next LT Pro" panose="020B0504020202020204" pitchFamily="34" charset="0"/>
              </a:rPr>
              <a:t>1. Introdução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B0996E-7762-EC72-59B3-28F94332B322}"/>
              </a:ext>
            </a:extLst>
          </p:cNvPr>
          <p:cNvSpPr txBox="1"/>
          <p:nvPr/>
        </p:nvSpPr>
        <p:spPr>
          <a:xfrm>
            <a:off x="317357" y="1782620"/>
            <a:ext cx="113085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u="sng" dirty="0">
                <a:latin typeface="Avenir Next LT Pro" panose="020B0504020202020204" pitchFamily="34" charset="0"/>
              </a:rPr>
              <a:t>Carbono orgânico total (COT)</a:t>
            </a:r>
            <a:r>
              <a:rPr lang="pt-BR" sz="2500" dirty="0">
                <a:latin typeface="Avenir Next LT Pro" panose="020B0504020202020204" pitchFamily="34" charset="0"/>
              </a:rPr>
              <a:t>: elemento indicador da qualidade do solo</a:t>
            </a:r>
          </a:p>
        </p:txBody>
      </p:sp>
      <p:pic>
        <p:nvPicPr>
          <p:cNvPr id="6" name="Gráfico 5" descr="Seta de linha: curva no sentido anti-horário com preenchimento sólido">
            <a:extLst>
              <a:ext uri="{FF2B5EF4-FFF2-40B4-BE49-F238E27FC236}">
                <a16:creationId xmlns:a16="http://schemas.microsoft.com/office/drawing/2014/main" id="{B97A4320-280A-4B41-A080-BAE486CC4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47257">
            <a:off x="1197555" y="2117459"/>
            <a:ext cx="581855" cy="5818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4273DC9-82CB-8F20-7961-26DB9A7610BB}"/>
              </a:ext>
            </a:extLst>
          </p:cNvPr>
          <p:cNvSpPr txBox="1"/>
          <p:nvPr/>
        </p:nvSpPr>
        <p:spPr>
          <a:xfrm>
            <a:off x="317358" y="3429000"/>
            <a:ext cx="1139256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dirty="0">
                <a:latin typeface="Avenir Next LT Pro" panose="020B0504020202020204" pitchFamily="34" charset="0"/>
              </a:rPr>
              <a:t>COT constitui ≈ 58% da estrutura da matéria orgânica do solo</a:t>
            </a:r>
          </a:p>
          <a:p>
            <a:pPr>
              <a:buClr>
                <a:schemeClr val="accent3"/>
              </a:buClr>
            </a:pPr>
            <a:endParaRPr lang="pt-BR" sz="2500" dirty="0">
              <a:latin typeface="Avenir Next LT Pro" panose="020B0504020202020204" pitchFamily="34" charset="0"/>
            </a:endParaRP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dirty="0">
                <a:latin typeface="Avenir Next LT Pro" panose="020B0504020202020204" pitchFamily="34" charset="0"/>
              </a:rPr>
              <a:t>Práticas de manejo e uso da terra contribuem para variação vertical e horizontal no solo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pt-BR" sz="2500" dirty="0">
              <a:latin typeface="Avenir Next LT Pro" panose="020B0504020202020204" pitchFamily="34" charset="0"/>
            </a:endParaRP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b="1" u="sng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</a:rPr>
              <a:t>Geoestatística</a:t>
            </a:r>
            <a:r>
              <a:rPr lang="pt-BR" sz="2500" dirty="0">
                <a:latin typeface="Avenir Next LT Pro" panose="020B0504020202020204" pitchFamily="34" charset="0"/>
              </a:rPr>
              <a:t>            forma eficiente de prever e mapear a variabilidade espacial das propriedades do solo 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4362BD83-735B-3F1D-329B-D7E561C1D794}"/>
              </a:ext>
            </a:extLst>
          </p:cNvPr>
          <p:cNvSpPr/>
          <p:nvPr/>
        </p:nvSpPr>
        <p:spPr>
          <a:xfrm>
            <a:off x="3232994" y="5520198"/>
            <a:ext cx="619760" cy="2133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65F2A16-343B-604D-BECD-E66546D734BC}"/>
                  </a:ext>
                </a:extLst>
              </p:cNvPr>
              <p:cNvSpPr txBox="1"/>
              <p:nvPr/>
            </p:nvSpPr>
            <p:spPr>
              <a:xfrm>
                <a:off x="1758210" y="2304934"/>
                <a:ext cx="1043379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accent3"/>
                  </a:buClr>
                </a:pPr>
                <a:r>
                  <a:rPr lang="pt-BR" sz="2000" dirty="0">
                    <a:latin typeface="Avenir Next LT Pro" panose="020B0504020202020204" pitchFamily="34" charset="0"/>
                  </a:rPr>
                  <a:t>Estabilidade física e melhoria nos parâmetros químicos</a:t>
                </a:r>
              </a:p>
              <a:p>
                <a:pPr>
                  <a:buClr>
                    <a:schemeClr val="accent3"/>
                  </a:buClr>
                </a:pPr>
                <a:r>
                  <a:rPr lang="pt-BR" sz="2000" dirty="0">
                    <a:latin typeface="Avenir Next LT Pro" panose="020B0504020202020204" pitchFamily="34" charset="0"/>
                  </a:rPr>
                  <a:t>Substrato energético para a microfauna</a:t>
                </a:r>
              </a:p>
              <a:p>
                <a:pPr>
                  <a:buClr>
                    <a:schemeClr val="accent3"/>
                  </a:buClr>
                </a:pPr>
                <a:r>
                  <a:rPr lang="pt-BR" sz="2000" dirty="0">
                    <a:latin typeface="Avenir Next LT Pro" panose="020B0504020202020204" pitchFamily="34" charset="0"/>
                  </a:rPr>
                  <a:t>“Sequestro de C”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000" dirty="0">
                    <a:latin typeface="Avenir Next LT Pro" panose="020B0504020202020204" pitchFamily="34" charset="0"/>
                  </a:rPr>
                  <a:t> reduz liberação de CO</a:t>
                </a:r>
                <a:r>
                  <a:rPr lang="pt-BR" sz="2000" baseline="-25000" dirty="0">
                    <a:latin typeface="Avenir Next LT Pro" panose="020B0504020202020204" pitchFamily="34" charset="0"/>
                  </a:rPr>
                  <a:t>2</a:t>
                </a:r>
                <a:r>
                  <a:rPr lang="pt-BR" sz="2000" dirty="0">
                    <a:latin typeface="Avenir Next LT Pro" panose="020B0504020202020204" pitchFamily="34" charset="0"/>
                  </a:rPr>
                  <a:t> para a atmosfera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65F2A16-343B-604D-BECD-E66546D73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10" y="2304934"/>
                <a:ext cx="10433790" cy="1015663"/>
              </a:xfrm>
              <a:prstGeom prst="rect">
                <a:avLst/>
              </a:prstGeom>
              <a:blipFill>
                <a:blip r:embed="rId4"/>
                <a:stretch>
                  <a:fillRect l="-584" t="-2395" b="-101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áfico 9" descr="Seta de linha: curva no sentido anti-horário com preenchimento sólido">
            <a:extLst>
              <a:ext uri="{FF2B5EF4-FFF2-40B4-BE49-F238E27FC236}">
                <a16:creationId xmlns:a16="http://schemas.microsoft.com/office/drawing/2014/main" id="{A57DB48E-965E-AA01-B858-29651D5C7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47257">
            <a:off x="1216675" y="2424436"/>
            <a:ext cx="581855" cy="581855"/>
          </a:xfrm>
          <a:prstGeom prst="rect">
            <a:avLst/>
          </a:prstGeom>
        </p:spPr>
      </p:pic>
      <p:pic>
        <p:nvPicPr>
          <p:cNvPr id="11" name="Gráfico 10" descr="Seta de linha: curva no sentido anti-horário com preenchimento sólido">
            <a:extLst>
              <a:ext uri="{FF2B5EF4-FFF2-40B4-BE49-F238E27FC236}">
                <a16:creationId xmlns:a16="http://schemas.microsoft.com/office/drawing/2014/main" id="{C4976857-1E52-228F-DFC5-F0A8D1DB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47257">
            <a:off x="1197555" y="2771005"/>
            <a:ext cx="581855" cy="5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7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4.3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Ordinária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721120-99D7-310A-F6FF-1ABC3B5C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60" y="775408"/>
            <a:ext cx="5770688" cy="5046493"/>
          </a:xfrm>
          <a:prstGeom prst="rect">
            <a:avLst/>
          </a:prstGeom>
        </p:spPr>
      </p:pic>
      <p:pic>
        <p:nvPicPr>
          <p:cNvPr id="12" name="Imagem 11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F180869-EE3A-472C-9066-6DFB5DE36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17" y="891365"/>
            <a:ext cx="4372891" cy="288629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6AC24F-8ECF-8816-1938-BE822B94F4BE}"/>
              </a:ext>
            </a:extLst>
          </p:cNvPr>
          <p:cNvSpPr txBox="1"/>
          <p:nvPr/>
        </p:nvSpPr>
        <p:spPr>
          <a:xfrm>
            <a:off x="6849217" y="3665691"/>
            <a:ext cx="401548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2,431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4,604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926,5 m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3FED9C8-A344-F98B-BF55-5F9E555C1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021817"/>
              </p:ext>
            </p:extLst>
          </p:nvPr>
        </p:nvGraphicFramePr>
        <p:xfrm>
          <a:off x="9198371" y="5267637"/>
          <a:ext cx="2640471" cy="94381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880157">
                  <a:extLst>
                    <a:ext uri="{9D8B030D-6E8A-4147-A177-3AD203B41FA5}">
                      <a16:colId xmlns:a16="http://schemas.microsoft.com/office/drawing/2014/main" val="405659958"/>
                    </a:ext>
                  </a:extLst>
                </a:gridCol>
                <a:gridCol w="880157">
                  <a:extLst>
                    <a:ext uri="{9D8B030D-6E8A-4147-A177-3AD203B41FA5}">
                      <a16:colId xmlns:a16="http://schemas.microsoft.com/office/drawing/2014/main" val="56114892"/>
                    </a:ext>
                  </a:extLst>
                </a:gridCol>
                <a:gridCol w="880157">
                  <a:extLst>
                    <a:ext uri="{9D8B030D-6E8A-4147-A177-3AD203B41FA5}">
                      <a16:colId xmlns:a16="http://schemas.microsoft.com/office/drawing/2014/main" val="1809960977"/>
                    </a:ext>
                  </a:extLst>
                </a:gridCol>
              </a:tblGrid>
              <a:tr h="5140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RMSE</a:t>
                      </a:r>
                    </a:p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(g/kg)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(g/kg)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MSE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(g/kg)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6129945"/>
                  </a:ext>
                </a:extLst>
              </a:tr>
              <a:tr h="3875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1.23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515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48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4.4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Indicativa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974F441-D779-EB86-E5B7-41BE7D08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9" y="1374156"/>
            <a:ext cx="3977070" cy="2625035"/>
          </a:xfrm>
          <a:prstGeom prst="rect">
            <a:avLst/>
          </a:prstGeom>
        </p:spPr>
      </p:pic>
      <p:pic>
        <p:nvPicPr>
          <p:cNvPr id="6" name="Imagem 5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020B149B-1468-0DD7-29E7-FE891054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779" y="1374155"/>
            <a:ext cx="3977071" cy="26250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982FE5-AE7E-63F8-D78F-CECC1DE3D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49" y="1374155"/>
            <a:ext cx="3977071" cy="262503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556042C-E426-66D4-E3B1-BAAFB8A663FC}"/>
              </a:ext>
            </a:extLst>
          </p:cNvPr>
          <p:cNvSpPr txBox="1"/>
          <p:nvPr/>
        </p:nvSpPr>
        <p:spPr>
          <a:xfrm>
            <a:off x="9375893" y="4269010"/>
            <a:ext cx="1859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puro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90EDC-9C24-F2AB-B283-87035D528A63}"/>
              </a:ext>
            </a:extLst>
          </p:cNvPr>
          <p:cNvSpPr txBox="1"/>
          <p:nvPr/>
        </p:nvSpPr>
        <p:spPr>
          <a:xfrm>
            <a:off x="4259140" y="4098848"/>
            <a:ext cx="4015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0,195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0,273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1714,02 m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07F37E-D0CD-3B56-97A5-E2A14AE2F4C8}"/>
              </a:ext>
            </a:extLst>
          </p:cNvPr>
          <p:cNvSpPr txBox="1"/>
          <p:nvPr/>
        </p:nvSpPr>
        <p:spPr>
          <a:xfrm>
            <a:off x="243651" y="4098849"/>
            <a:ext cx="4015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0,093 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0,2025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516,4 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2E37430-F519-813F-BABB-3F8872760E0F}"/>
              </a:ext>
            </a:extLst>
          </p:cNvPr>
          <p:cNvSpPr txBox="1"/>
          <p:nvPr/>
        </p:nvSpPr>
        <p:spPr>
          <a:xfrm>
            <a:off x="131782" y="816721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FEBD9E-698A-781D-4448-DE439F1033CF}"/>
              </a:ext>
            </a:extLst>
          </p:cNvPr>
          <p:cNvSpPr txBox="1"/>
          <p:nvPr/>
        </p:nvSpPr>
        <p:spPr>
          <a:xfrm>
            <a:off x="8584163" y="5007978"/>
            <a:ext cx="34767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pt-BR" sz="20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Independência espacial (distribuição casual e variabilidade não explicada)</a:t>
            </a:r>
          </a:p>
        </p:txBody>
      </p:sp>
      <p:pic>
        <p:nvPicPr>
          <p:cNvPr id="8" name="Gráfico 7" descr="Seta de linha: curva no sentido horário com preenchimento sólido">
            <a:extLst>
              <a:ext uri="{FF2B5EF4-FFF2-40B4-BE49-F238E27FC236}">
                <a16:creationId xmlns:a16="http://schemas.microsoft.com/office/drawing/2014/main" id="{9CB1E13A-6540-C4C0-FD78-02A6A2806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508610">
            <a:off x="8949097" y="4433125"/>
            <a:ext cx="544057" cy="5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39039" y="199138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4.4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Indicativa</a:t>
            </a:r>
          </a:p>
        </p:txBody>
      </p:sp>
      <p:pic>
        <p:nvPicPr>
          <p:cNvPr id="2" name="Imagem 1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C47380A9-A3E9-CD6C-4692-66FC9248C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650" y="1463519"/>
            <a:ext cx="8667310" cy="1601508"/>
          </a:xfrm>
          <a:prstGeom prst="rect">
            <a:avLst/>
          </a:prstGeom>
        </p:spPr>
      </p:pic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E0B9D3E2-A103-1F9B-F946-B0BA808ED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" r="1"/>
          <a:stretch/>
        </p:blipFill>
        <p:spPr>
          <a:xfrm>
            <a:off x="3385650" y="3750905"/>
            <a:ext cx="8667310" cy="1643576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633AA51D-4492-223B-F101-4D1DD7659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56783"/>
              </p:ext>
            </p:extLst>
          </p:nvPr>
        </p:nvGraphicFramePr>
        <p:xfrm>
          <a:off x="279917" y="1556203"/>
          <a:ext cx="2901821" cy="1294367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646980">
                  <a:extLst>
                    <a:ext uri="{9D8B030D-6E8A-4147-A177-3AD203B41FA5}">
                      <a16:colId xmlns:a16="http://schemas.microsoft.com/office/drawing/2014/main" val="4294637589"/>
                    </a:ext>
                  </a:extLst>
                </a:gridCol>
                <a:gridCol w="1254841">
                  <a:extLst>
                    <a:ext uri="{9D8B030D-6E8A-4147-A177-3AD203B41FA5}">
                      <a16:colId xmlns:a16="http://schemas.microsoft.com/office/drawing/2014/main" val="776524434"/>
                    </a:ext>
                  </a:extLst>
                </a:gridCol>
              </a:tblGrid>
              <a:tr h="4485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COT &lt; 6.3 g/kg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Esférico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785284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3.53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850967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12.44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0531683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MAE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0.022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6181568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2F339D81-2563-C4E4-CFDA-F54B18797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63383"/>
              </p:ext>
            </p:extLst>
          </p:nvPr>
        </p:nvGraphicFramePr>
        <p:xfrm>
          <a:off x="279917" y="3760629"/>
          <a:ext cx="2901821" cy="14020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875455">
                  <a:extLst>
                    <a:ext uri="{9D8B030D-6E8A-4147-A177-3AD203B41FA5}">
                      <a16:colId xmlns:a16="http://schemas.microsoft.com/office/drawing/2014/main" val="4294637589"/>
                    </a:ext>
                  </a:extLst>
                </a:gridCol>
                <a:gridCol w="1026366">
                  <a:extLst>
                    <a:ext uri="{9D8B030D-6E8A-4147-A177-3AD203B41FA5}">
                      <a16:colId xmlns:a16="http://schemas.microsoft.com/office/drawing/2014/main" val="776524434"/>
                    </a:ext>
                  </a:extLst>
                </a:gridCol>
              </a:tblGrid>
              <a:tr h="4485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6.3 &lt; COT &lt; 12.3 g/kg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Esférico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785284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3.69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850967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13.62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0531683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MAE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0.048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618156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F411EA04-93AC-02C3-BE1B-4C3035D2E734}"/>
              </a:ext>
            </a:extLst>
          </p:cNvPr>
          <p:cNvSpPr txBox="1"/>
          <p:nvPr/>
        </p:nvSpPr>
        <p:spPr>
          <a:xfrm>
            <a:off x="139039" y="844713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1599993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4.4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Indicativa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0902DE-E409-CF5B-C0A1-CB6D3FA1BB4A}"/>
              </a:ext>
            </a:extLst>
          </p:cNvPr>
          <p:cNvSpPr txBox="1"/>
          <p:nvPr/>
        </p:nvSpPr>
        <p:spPr>
          <a:xfrm>
            <a:off x="139039" y="844713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A2</a:t>
            </a:r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23FE1E0B-EBA9-7F76-C2BD-D33C371E1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0" y="1646873"/>
            <a:ext cx="4015490" cy="26503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189A6A0-6AFD-06B8-7EE6-3D2A43A6A810}"/>
              </a:ext>
            </a:extLst>
          </p:cNvPr>
          <p:cNvSpPr txBox="1"/>
          <p:nvPr/>
        </p:nvSpPr>
        <p:spPr>
          <a:xfrm>
            <a:off x="287125" y="4416090"/>
            <a:ext cx="4015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0,0736 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0,1920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585,3 m</a:t>
            </a:r>
          </a:p>
        </p:txBody>
      </p:sp>
      <p:pic>
        <p:nvPicPr>
          <p:cNvPr id="8" name="Imagem 7" descr="Gráfico&#10;&#10;Descrição gerada automaticamente com confiança média">
            <a:extLst>
              <a:ext uri="{FF2B5EF4-FFF2-40B4-BE49-F238E27FC236}">
                <a16:creationId xmlns:a16="http://schemas.microsoft.com/office/drawing/2014/main" id="{765C22D8-2126-17F1-87B1-D902C9E0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66" y="1668557"/>
            <a:ext cx="3894926" cy="257081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73DF144-2B44-8E5A-03A5-00A29B94119E}"/>
              </a:ext>
            </a:extLst>
          </p:cNvPr>
          <p:cNvSpPr txBox="1"/>
          <p:nvPr/>
        </p:nvSpPr>
        <p:spPr>
          <a:xfrm>
            <a:off x="4154530" y="4381090"/>
            <a:ext cx="4015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0,1915 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0,2705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439,9 m</a:t>
            </a:r>
          </a:p>
        </p:txBody>
      </p:sp>
      <p:pic>
        <p:nvPicPr>
          <p:cNvPr id="10" name="Imagem 9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57A734D-C908-2BAC-5FD8-9407A4FC4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472" y="1675819"/>
            <a:ext cx="3927777" cy="259249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96309B5-9227-741F-201F-D0888003D598}"/>
              </a:ext>
            </a:extLst>
          </p:cNvPr>
          <p:cNvSpPr txBox="1"/>
          <p:nvPr/>
        </p:nvSpPr>
        <p:spPr>
          <a:xfrm>
            <a:off x="8176511" y="4416090"/>
            <a:ext cx="4015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Modelo: Esférico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Efeito pepita 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0,1561 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Patamar 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</a:t>
            </a:r>
            <a:r>
              <a:rPr lang="pt-BR" sz="1600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C) = 0,2062</a:t>
            </a:r>
          </a:p>
          <a:p>
            <a:pPr marL="285750" indent="-285750" algn="ctr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Alcance = 473,9 m</a:t>
            </a:r>
          </a:p>
        </p:txBody>
      </p:sp>
    </p:spTree>
    <p:extLst>
      <p:ext uri="{BB962C8B-B14F-4D97-AF65-F5344CB8AC3E}">
        <p14:creationId xmlns:p14="http://schemas.microsoft.com/office/powerpoint/2010/main" val="422195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4.4 </a:t>
            </a:r>
            <a:r>
              <a:rPr lang="pt-BR" sz="2500" b="1" dirty="0" err="1"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latin typeface="Avenir Next LT Pro" panose="020B0504020202020204" pitchFamily="34" charset="0"/>
              </a:rPr>
              <a:t> Indicativa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0902DE-E409-CF5B-C0A1-CB6D3FA1BB4A}"/>
              </a:ext>
            </a:extLst>
          </p:cNvPr>
          <p:cNvSpPr txBox="1"/>
          <p:nvPr/>
        </p:nvSpPr>
        <p:spPr>
          <a:xfrm>
            <a:off x="129709" y="621452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A2</a:t>
            </a:r>
          </a:p>
        </p:txBody>
      </p: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18ADE084-A03B-922C-B386-585169B28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1" y="1164422"/>
            <a:ext cx="3714636" cy="3548212"/>
          </a:xfrm>
          <a:prstGeom prst="rect">
            <a:avLst/>
          </a:prstGeom>
        </p:spPr>
      </p:pic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0EB6636B-1D6A-333F-07C7-C75E80927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67" y="1164421"/>
            <a:ext cx="3791665" cy="3540641"/>
          </a:xfrm>
          <a:prstGeom prst="rect">
            <a:avLst/>
          </a:prstGeom>
        </p:spPr>
      </p:pic>
      <p:pic>
        <p:nvPicPr>
          <p:cNvPr id="12" name="Imagem 11" descr="Gráfico&#10;&#10;Descrição gerada automaticamente">
            <a:extLst>
              <a:ext uri="{FF2B5EF4-FFF2-40B4-BE49-F238E27FC236}">
                <a16:creationId xmlns:a16="http://schemas.microsoft.com/office/drawing/2014/main" id="{24D16C90-FAB4-25DD-7425-F95AA13A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914" y="1164422"/>
            <a:ext cx="3799773" cy="3548212"/>
          </a:xfrm>
          <a:prstGeom prst="rect">
            <a:avLst/>
          </a:prstGeom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EA0231B-5AD7-0C3D-506F-72D228232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74337"/>
              </p:ext>
            </p:extLst>
          </p:nvPr>
        </p:nvGraphicFramePr>
        <p:xfrm>
          <a:off x="946546" y="4942181"/>
          <a:ext cx="2901821" cy="1294367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646980">
                  <a:extLst>
                    <a:ext uri="{9D8B030D-6E8A-4147-A177-3AD203B41FA5}">
                      <a16:colId xmlns:a16="http://schemas.microsoft.com/office/drawing/2014/main" val="4294637589"/>
                    </a:ext>
                  </a:extLst>
                </a:gridCol>
                <a:gridCol w="1254841">
                  <a:extLst>
                    <a:ext uri="{9D8B030D-6E8A-4147-A177-3AD203B41FA5}">
                      <a16:colId xmlns:a16="http://schemas.microsoft.com/office/drawing/2014/main" val="776524434"/>
                    </a:ext>
                  </a:extLst>
                </a:gridCol>
              </a:tblGrid>
              <a:tr h="4485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COT &lt; 12.2 g/kg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Esférico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785284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1.83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850967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3.34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0531683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MAE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0.032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6181568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2D4A0121-C992-C657-BBAC-943FE3098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02211"/>
              </p:ext>
            </p:extLst>
          </p:nvPr>
        </p:nvGraphicFramePr>
        <p:xfrm>
          <a:off x="4443663" y="4888324"/>
          <a:ext cx="3400925" cy="1402080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2106497">
                  <a:extLst>
                    <a:ext uri="{9D8B030D-6E8A-4147-A177-3AD203B41FA5}">
                      <a16:colId xmlns:a16="http://schemas.microsoft.com/office/drawing/2014/main" val="4294637589"/>
                    </a:ext>
                  </a:extLst>
                </a:gridCol>
                <a:gridCol w="1294428">
                  <a:extLst>
                    <a:ext uri="{9D8B030D-6E8A-4147-A177-3AD203B41FA5}">
                      <a16:colId xmlns:a16="http://schemas.microsoft.com/office/drawing/2014/main" val="776524434"/>
                    </a:ext>
                  </a:extLst>
                </a:gridCol>
              </a:tblGrid>
              <a:tr h="4485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12.2 &lt; COT &lt; 14.22 g/kg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Esférico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785284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1.84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850967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3.37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0531683"/>
                  </a:ext>
                </a:extLst>
              </a:tr>
              <a:tr h="2270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MAE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0.070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6181568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826B4B22-CC40-91BE-99F1-13B0057B4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94486"/>
              </p:ext>
            </p:extLst>
          </p:nvPr>
        </p:nvGraphicFramePr>
        <p:xfrm>
          <a:off x="8439884" y="4873110"/>
          <a:ext cx="3044856" cy="1390518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728162">
                  <a:extLst>
                    <a:ext uri="{9D8B030D-6E8A-4147-A177-3AD203B41FA5}">
                      <a16:colId xmlns:a16="http://schemas.microsoft.com/office/drawing/2014/main" val="4294637589"/>
                    </a:ext>
                  </a:extLst>
                </a:gridCol>
                <a:gridCol w="1316694">
                  <a:extLst>
                    <a:ext uri="{9D8B030D-6E8A-4147-A177-3AD203B41FA5}">
                      <a16:colId xmlns:a16="http://schemas.microsoft.com/office/drawing/2014/main" val="776524434"/>
                    </a:ext>
                  </a:extLst>
                </a:gridCol>
              </a:tblGrid>
              <a:tr h="4911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COT &gt; 14.22 g/kg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Esférico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9785284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1.89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850967"/>
                  </a:ext>
                </a:extLst>
              </a:tr>
              <a:tr h="3087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MSE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3.56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0531683"/>
                  </a:ext>
                </a:extLst>
              </a:tr>
              <a:tr h="209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dirty="0">
                          <a:effectLst/>
                        </a:rPr>
                        <a:t>MAE (g/kg)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0.025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5618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316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87E917-8278-7AFF-65D0-9473F465AED9}"/>
              </a:ext>
            </a:extLst>
          </p:cNvPr>
          <p:cNvSpPr txBox="1"/>
          <p:nvPr/>
        </p:nvSpPr>
        <p:spPr>
          <a:xfrm>
            <a:off x="129709" y="29835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4.5 Análise espacial dos pontos amostrados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F58F6F-AC50-F609-FC6E-77BC62E0E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6" t="2194" r="14030" b="15493"/>
          <a:stretch/>
        </p:blipFill>
        <p:spPr>
          <a:xfrm>
            <a:off x="637586" y="3355961"/>
            <a:ext cx="3579849" cy="29612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0BC5B20-ED73-468D-2C10-D4B045028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6" t="1736" r="14030" b="17686"/>
          <a:stretch/>
        </p:blipFill>
        <p:spPr>
          <a:xfrm>
            <a:off x="4306075" y="3334750"/>
            <a:ext cx="3579849" cy="28987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C6E8E7-D273-E19C-57D4-094F5A3B4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86" t="3112" r="12971" b="16311"/>
          <a:stretch/>
        </p:blipFill>
        <p:spPr>
          <a:xfrm>
            <a:off x="8103478" y="3355961"/>
            <a:ext cx="3584357" cy="2856359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761E1EE8-0684-56CD-612A-8FAED9734C94}"/>
              </a:ext>
            </a:extLst>
          </p:cNvPr>
          <p:cNvGrpSpPr/>
          <p:nvPr/>
        </p:nvGrpSpPr>
        <p:grpSpPr>
          <a:xfrm>
            <a:off x="637586" y="1046859"/>
            <a:ext cx="4898794" cy="1622893"/>
            <a:chOff x="587606" y="990154"/>
            <a:chExt cx="4889464" cy="124822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85325CE1-5837-D407-333A-DEDB1C8DE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51" t="37090" r="20936" b="39971"/>
            <a:stretch/>
          </p:blipFill>
          <p:spPr>
            <a:xfrm>
              <a:off x="587606" y="1304924"/>
              <a:ext cx="4217660" cy="933451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E82996C-5DC1-6346-1801-34C552EC2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278" t="37090" r="2825" b="39971"/>
            <a:stretch/>
          </p:blipFill>
          <p:spPr>
            <a:xfrm>
              <a:off x="4805266" y="1304924"/>
              <a:ext cx="671804" cy="933451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394EA3C-8B40-D8B8-FF98-E2ECC137F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973" t="4268" r="20695" b="87452"/>
            <a:stretch/>
          </p:blipFill>
          <p:spPr>
            <a:xfrm>
              <a:off x="1222310" y="990154"/>
              <a:ext cx="3349690" cy="336923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F815F61-FA75-6744-0B08-CA0988C157E2}"/>
              </a:ext>
            </a:extLst>
          </p:cNvPr>
          <p:cNvGrpSpPr/>
          <p:nvPr/>
        </p:nvGrpSpPr>
        <p:grpSpPr>
          <a:xfrm>
            <a:off x="6055088" y="973894"/>
            <a:ext cx="5026948" cy="1683733"/>
            <a:chOff x="5096767" y="906512"/>
            <a:chExt cx="4901521" cy="124847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FC01EFE-E7FE-7039-2D2B-3066641F2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650" t="39208" r="21001" b="42449"/>
            <a:stretch/>
          </p:blipFill>
          <p:spPr>
            <a:xfrm>
              <a:off x="5096767" y="1408534"/>
              <a:ext cx="4152123" cy="74645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5A802CD-3210-7B6E-2A5A-512A9F1C0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878" t="38675" r="2225" b="42982"/>
            <a:stretch/>
          </p:blipFill>
          <p:spPr>
            <a:xfrm>
              <a:off x="9326484" y="1408534"/>
              <a:ext cx="671804" cy="74645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1308093-1BEE-6E33-A7A5-53F125130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437" t="2476" r="16301" b="87242"/>
            <a:stretch/>
          </p:blipFill>
          <p:spPr>
            <a:xfrm>
              <a:off x="5348694" y="906512"/>
              <a:ext cx="3900196" cy="418381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5D1AEE-D58F-29F0-365A-C00CE405C7AD}"/>
              </a:ext>
            </a:extLst>
          </p:cNvPr>
          <p:cNvSpPr txBox="1"/>
          <p:nvPr/>
        </p:nvSpPr>
        <p:spPr>
          <a:xfrm>
            <a:off x="81707" y="2778247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E1C127A-5602-A751-E603-30EB45B71AEC}"/>
              </a:ext>
            </a:extLst>
          </p:cNvPr>
          <p:cNvSpPr txBox="1"/>
          <p:nvPr/>
        </p:nvSpPr>
        <p:spPr>
          <a:xfrm>
            <a:off x="81707" y="569805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A1</a:t>
            </a:r>
          </a:p>
        </p:txBody>
      </p:sp>
    </p:spTree>
    <p:extLst>
      <p:ext uri="{BB962C8B-B14F-4D97-AF65-F5344CB8AC3E}">
        <p14:creationId xmlns:p14="http://schemas.microsoft.com/office/powerpoint/2010/main" val="323380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66F4-CFD1-53CC-470C-842F5403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venir Next LT Pro" panose="020B0504020202020204" pitchFamily="34" charset="0"/>
              </a:rPr>
              <a:t>5. Conclusões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B0996E-7762-EC72-59B3-28F94332B322}"/>
              </a:ext>
            </a:extLst>
          </p:cNvPr>
          <p:cNvSpPr txBox="1"/>
          <p:nvPr/>
        </p:nvSpPr>
        <p:spPr>
          <a:xfrm>
            <a:off x="939651" y="2017278"/>
            <a:ext cx="1031269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/>
              </a:buClr>
              <a:buFont typeface="+mj-lt"/>
              <a:buAutoNum type="arabicPeriod"/>
            </a:pPr>
            <a:r>
              <a:rPr lang="pt-BR" sz="2200" dirty="0">
                <a:latin typeface="Avenir Next LT Pro" panose="020B0504020202020204" pitchFamily="34" charset="0"/>
              </a:rPr>
              <a:t>A </a:t>
            </a:r>
            <a:r>
              <a:rPr lang="pt-BR" sz="2200" b="1" dirty="0" err="1">
                <a:latin typeface="Avenir Next LT Pro" panose="020B0504020202020204" pitchFamily="34" charset="0"/>
              </a:rPr>
              <a:t>Krigagem</a:t>
            </a:r>
            <a:r>
              <a:rPr lang="pt-BR" sz="2200" b="1" dirty="0">
                <a:latin typeface="Avenir Next LT Pro" panose="020B0504020202020204" pitchFamily="34" charset="0"/>
              </a:rPr>
              <a:t> Ordinária </a:t>
            </a:r>
            <a:r>
              <a:rPr lang="pt-BR" sz="2200" dirty="0">
                <a:latin typeface="Avenir Next LT Pro" panose="020B0504020202020204" pitchFamily="34" charset="0"/>
              </a:rPr>
              <a:t>se mostrou </a:t>
            </a:r>
            <a:r>
              <a:rPr lang="pt-BR" sz="2200" u="sng" dirty="0">
                <a:latin typeface="Avenir Next LT Pro" panose="020B0504020202020204" pitchFamily="34" charset="0"/>
              </a:rPr>
              <a:t>eficiente</a:t>
            </a:r>
            <a:r>
              <a:rPr lang="pt-BR" sz="2200" dirty="0">
                <a:latin typeface="Avenir Next LT Pro" panose="020B0504020202020204" pitchFamily="34" charset="0"/>
              </a:rPr>
              <a:t> na estimativa de COT para as duas regiões com solos e variações diferentes dos elementos.</a:t>
            </a:r>
          </a:p>
          <a:p>
            <a:pPr marL="457200" indent="-457200" algn="just">
              <a:buClr>
                <a:schemeClr val="accent3"/>
              </a:buClr>
              <a:buFont typeface="+mj-lt"/>
              <a:buAutoNum type="arabicPeriod"/>
            </a:pPr>
            <a:r>
              <a:rPr lang="pt-BR" sz="2200" dirty="0">
                <a:latin typeface="Avenir Next LT Pro" panose="020B0504020202020204" pitchFamily="34" charset="0"/>
              </a:rPr>
              <a:t>A </a:t>
            </a:r>
            <a:r>
              <a:rPr lang="pt-BR" sz="2200" b="1" dirty="0" err="1">
                <a:latin typeface="Avenir Next LT Pro" panose="020B0504020202020204" pitchFamily="34" charset="0"/>
              </a:rPr>
              <a:t>Krigagem</a:t>
            </a:r>
            <a:r>
              <a:rPr lang="pt-BR" sz="2200" b="1" dirty="0">
                <a:latin typeface="Avenir Next LT Pro" panose="020B0504020202020204" pitchFamily="34" charset="0"/>
              </a:rPr>
              <a:t> Indicativa</a:t>
            </a:r>
            <a:r>
              <a:rPr lang="pt-BR" sz="2200" dirty="0">
                <a:latin typeface="Avenir Next LT Pro" panose="020B0504020202020204" pitchFamily="34" charset="0"/>
              </a:rPr>
              <a:t> apresentou </a:t>
            </a:r>
            <a:r>
              <a:rPr lang="pt-BR" sz="2200" u="sng" dirty="0">
                <a:latin typeface="Avenir Next LT Pro" panose="020B0504020202020204" pitchFamily="34" charset="0"/>
              </a:rPr>
              <a:t>resultados consistentes</a:t>
            </a:r>
            <a:r>
              <a:rPr lang="pt-BR" sz="2200" dirty="0">
                <a:latin typeface="Avenir Next LT Pro" panose="020B0504020202020204" pitchFamily="34" charset="0"/>
              </a:rPr>
              <a:t> à ocorrência dos teores de COT observados em campo, refletindo sua capacidade de aplicação como </a:t>
            </a:r>
            <a:r>
              <a:rPr lang="pt-BR" sz="2200" u="sng" dirty="0">
                <a:latin typeface="Avenir Next LT Pro" panose="020B0504020202020204" pitchFamily="34" charset="0"/>
              </a:rPr>
              <a:t>técnica complementar</a:t>
            </a:r>
            <a:r>
              <a:rPr lang="pt-BR" sz="2200" dirty="0">
                <a:latin typeface="Avenir Next LT Pro" panose="020B0504020202020204" pitchFamily="34" charset="0"/>
              </a:rPr>
              <a:t> à geoestatística linear.</a:t>
            </a:r>
          </a:p>
          <a:p>
            <a:pPr marL="457200" indent="-457200" algn="just">
              <a:buClr>
                <a:schemeClr val="accent3"/>
              </a:buClr>
              <a:buFont typeface="+mj-lt"/>
              <a:buAutoNum type="arabicPeriod"/>
            </a:pPr>
            <a:r>
              <a:rPr lang="pt-BR" sz="2200" dirty="0">
                <a:latin typeface="Avenir Next LT Pro" panose="020B0504020202020204" pitchFamily="34" charset="0"/>
              </a:rPr>
              <a:t>Tanto a </a:t>
            </a:r>
            <a:r>
              <a:rPr lang="pt-BR" sz="2200" b="1" dirty="0" err="1">
                <a:latin typeface="Avenir Next LT Pro" panose="020B0504020202020204" pitchFamily="34" charset="0"/>
              </a:rPr>
              <a:t>Krigagem</a:t>
            </a:r>
            <a:r>
              <a:rPr lang="pt-BR" sz="2200" b="1" dirty="0">
                <a:latin typeface="Avenir Next LT Pro" panose="020B0504020202020204" pitchFamily="34" charset="0"/>
              </a:rPr>
              <a:t> Ordinária </a:t>
            </a:r>
            <a:r>
              <a:rPr lang="pt-BR" sz="2200" dirty="0">
                <a:latin typeface="Avenir Next LT Pro" panose="020B0504020202020204" pitchFamily="34" charset="0"/>
              </a:rPr>
              <a:t>quanto a </a:t>
            </a:r>
            <a:r>
              <a:rPr lang="pt-BR" sz="2200" b="1" dirty="0" err="1">
                <a:latin typeface="Avenir Next LT Pro" panose="020B0504020202020204" pitchFamily="34" charset="0"/>
              </a:rPr>
              <a:t>Krigagem</a:t>
            </a:r>
            <a:r>
              <a:rPr lang="pt-BR" sz="2200" b="1" dirty="0">
                <a:latin typeface="Avenir Next LT Pro" panose="020B0504020202020204" pitchFamily="34" charset="0"/>
              </a:rPr>
              <a:t> Indicativa </a:t>
            </a:r>
            <a:r>
              <a:rPr lang="pt-BR" sz="2200" dirty="0">
                <a:latin typeface="Avenir Next LT Pro" panose="020B0504020202020204" pitchFamily="34" charset="0"/>
              </a:rPr>
              <a:t>apresentaram </a:t>
            </a:r>
            <a:r>
              <a:rPr lang="pt-BR" sz="2200" u="sng" dirty="0">
                <a:latin typeface="Avenir Next LT Pro" panose="020B0504020202020204" pitchFamily="34" charset="0"/>
              </a:rPr>
              <a:t>melhores resultados</a:t>
            </a:r>
            <a:r>
              <a:rPr lang="pt-BR" sz="2200" dirty="0">
                <a:latin typeface="Avenir Next LT Pro" panose="020B0504020202020204" pitchFamily="34" charset="0"/>
              </a:rPr>
              <a:t> na distribuição de COT em </a:t>
            </a:r>
            <a:r>
              <a:rPr lang="pt-BR" sz="2200" u="sng" dirty="0" err="1">
                <a:latin typeface="Avenir Next LT Pro" panose="020B0504020202020204" pitchFamily="34" charset="0"/>
              </a:rPr>
              <a:t>Cambissolos</a:t>
            </a:r>
            <a:r>
              <a:rPr lang="pt-BR" sz="2200" dirty="0">
                <a:latin typeface="Avenir Next LT Pro" panose="020B0504020202020204" pitchFamily="34" charset="0"/>
              </a:rPr>
              <a:t> (A2) mais homogêneos para o elemento.</a:t>
            </a:r>
          </a:p>
          <a:p>
            <a:pPr marL="457200" indent="-457200" algn="just">
              <a:buClr>
                <a:schemeClr val="accent3"/>
              </a:buClr>
              <a:buFont typeface="+mj-lt"/>
              <a:buAutoNum type="arabicPeriod"/>
            </a:pPr>
            <a:r>
              <a:rPr lang="pt-BR" sz="2200" dirty="0">
                <a:latin typeface="Avenir Next LT Pro" panose="020B0504020202020204" pitchFamily="34" charset="0"/>
              </a:rPr>
              <a:t>A </a:t>
            </a:r>
            <a:r>
              <a:rPr lang="pt-BR" sz="2200" b="1" dirty="0">
                <a:latin typeface="Avenir Next LT Pro" panose="020B0504020202020204" pitchFamily="34" charset="0"/>
              </a:rPr>
              <a:t>intensidade da amostragem</a:t>
            </a:r>
            <a:r>
              <a:rPr lang="pt-BR" sz="2200" dirty="0">
                <a:latin typeface="Avenir Next LT Pro" panose="020B0504020202020204" pitchFamily="34" charset="0"/>
              </a:rPr>
              <a:t> pode influenciar na resposta da </a:t>
            </a:r>
            <a:r>
              <a:rPr lang="pt-BR" sz="2200" dirty="0" err="1">
                <a:latin typeface="Avenir Next LT Pro" panose="020B0504020202020204" pitchFamily="34" charset="0"/>
              </a:rPr>
              <a:t>Krigagem</a:t>
            </a:r>
            <a:r>
              <a:rPr lang="pt-BR" sz="2200" dirty="0">
                <a:latin typeface="Avenir Next LT Pro" panose="020B0504020202020204" pitchFamily="34" charset="0"/>
              </a:rPr>
              <a:t> Indicativa, portanto, se faz necessário utilizar pontos de coleta com </a:t>
            </a:r>
            <a:r>
              <a:rPr lang="pt-BR" sz="2200" u="sng" dirty="0">
                <a:latin typeface="Avenir Next LT Pro" panose="020B0504020202020204" pitchFamily="34" charset="0"/>
              </a:rPr>
              <a:t>distribuição mais regular</a:t>
            </a:r>
            <a:r>
              <a:rPr lang="pt-BR" sz="2200" dirty="0">
                <a:latin typeface="Avenir Next LT Pro" panose="020B0504020202020204" pitchFamily="34" charset="0"/>
              </a:rPr>
              <a:t> do que agrupada.</a:t>
            </a:r>
          </a:p>
        </p:txBody>
      </p:sp>
    </p:spTree>
    <p:extLst>
      <p:ext uri="{BB962C8B-B14F-4D97-AF65-F5344CB8AC3E}">
        <p14:creationId xmlns:p14="http://schemas.microsoft.com/office/powerpoint/2010/main" val="386481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62EC4F00-76DD-81BB-3112-B9183EFBA9D9}"/>
              </a:ext>
            </a:extLst>
          </p:cNvPr>
          <p:cNvSpPr txBox="1"/>
          <p:nvPr/>
        </p:nvSpPr>
        <p:spPr>
          <a:xfrm>
            <a:off x="195438" y="252607"/>
            <a:ext cx="115088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dirty="0">
                <a:latin typeface="Avenir Next LT Pro" panose="020B0504020202020204" pitchFamily="34" charset="0"/>
              </a:rPr>
              <a:t>Pesquisadores têm avaliado propriedades químicas do solo, como matéria orgânica, sob diferentes técnicas de </a:t>
            </a:r>
            <a:r>
              <a:rPr lang="pt-BR" sz="2500" b="1" dirty="0" err="1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</a:rPr>
              <a:t>Krigagem</a:t>
            </a:r>
            <a:r>
              <a:rPr lang="pt-BR" sz="2500" b="1" dirty="0">
                <a:solidFill>
                  <a:schemeClr val="accent2">
                    <a:lumMod val="50000"/>
                  </a:schemeClr>
                </a:solidFill>
                <a:latin typeface="Avenir Next LT Pro" panose="020B0504020202020204" pitchFamily="34" charset="0"/>
              </a:rPr>
              <a:t>.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9631652-4199-AC10-6FBE-D4EFB3EDEC66}"/>
              </a:ext>
            </a:extLst>
          </p:cNvPr>
          <p:cNvGrpSpPr/>
          <p:nvPr/>
        </p:nvGrpSpPr>
        <p:grpSpPr>
          <a:xfrm>
            <a:off x="519976" y="1962071"/>
            <a:ext cx="11432479" cy="2933858"/>
            <a:chOff x="501315" y="1633162"/>
            <a:chExt cx="11432479" cy="2933858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B771751-27D8-424B-508C-E0609967C741}"/>
                </a:ext>
              </a:extLst>
            </p:cNvPr>
            <p:cNvSpPr txBox="1"/>
            <p:nvPr/>
          </p:nvSpPr>
          <p:spPr>
            <a:xfrm>
              <a:off x="501315" y="2443362"/>
              <a:ext cx="336924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melhor </a:t>
              </a:r>
              <a:r>
                <a:rPr lang="pt-BR" sz="2200" b="1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ferramenta de interpolação</a:t>
              </a:r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 para se obter informações a respeito da </a:t>
              </a:r>
              <a:r>
                <a:rPr lang="pt-BR" sz="2200" b="1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distribuição espacial </a:t>
              </a:r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das propriedades do solo.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B8F0B41-DA41-23D6-E81F-A51B0E97BD36}"/>
                </a:ext>
              </a:extLst>
            </p:cNvPr>
            <p:cNvSpPr txBox="1"/>
            <p:nvPr/>
          </p:nvSpPr>
          <p:spPr>
            <a:xfrm>
              <a:off x="8003333" y="2951193"/>
              <a:ext cx="393046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considera a </a:t>
              </a:r>
              <a:r>
                <a:rPr lang="pt-BR" sz="2200" b="1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dependência espacial </a:t>
              </a:r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entre amostras vizinhas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DD8AF78-C65A-1CD5-39DE-4172A6350B1E}"/>
                </a:ext>
              </a:extLst>
            </p:cNvPr>
            <p:cNvSpPr txBox="1"/>
            <p:nvPr/>
          </p:nvSpPr>
          <p:spPr>
            <a:xfrm>
              <a:off x="4342681" y="2443362"/>
              <a:ext cx="321439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capaz de estimar teores de atributos em </a:t>
              </a:r>
              <a:r>
                <a:rPr lang="pt-BR" sz="2200" b="1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qualquer posição </a:t>
              </a:r>
              <a:r>
                <a:rPr lang="pt-BR" sz="2200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dentro do terreno com </a:t>
              </a:r>
              <a:r>
                <a:rPr lang="pt-BR" sz="2200" b="1" dirty="0">
                  <a:effectLst/>
                  <a:latin typeface="Avenir Next LT Pro" panose="020B0504020202020204" pitchFamily="34" charset="0"/>
                  <a:ea typeface="Calibri" panose="020F0502020204030204" pitchFamily="34" charset="0"/>
                </a:rPr>
                <a:t>variância mínima de resíduos</a:t>
              </a:r>
              <a:endParaRPr lang="pt-BR" sz="2200" b="1" dirty="0">
                <a:latin typeface="Avenir Next LT Pro" panose="020B0504020202020204" pitchFamily="34" charset="0"/>
              </a:endParaRPr>
            </a:p>
          </p:txBody>
        </p:sp>
        <p:pic>
          <p:nvPicPr>
            <p:cNvPr id="22" name="Gráfico 21" descr="Mapa da topografia com preenchimento sólido">
              <a:extLst>
                <a:ext uri="{FF2B5EF4-FFF2-40B4-BE49-F238E27FC236}">
                  <a16:creationId xmlns:a16="http://schemas.microsoft.com/office/drawing/2014/main" id="{7C672818-58FA-BA0E-79A4-102263636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01558" y="1709354"/>
              <a:ext cx="734008" cy="734008"/>
            </a:xfrm>
            <a:prstGeom prst="rect">
              <a:avLst/>
            </a:prstGeom>
          </p:spPr>
        </p:pic>
        <p:pic>
          <p:nvPicPr>
            <p:cNvPr id="24" name="Gráfico 23" descr="Perdido com preenchimento sólido">
              <a:extLst>
                <a:ext uri="{FF2B5EF4-FFF2-40B4-BE49-F238E27FC236}">
                  <a16:creationId xmlns:a16="http://schemas.microsoft.com/office/drawing/2014/main" id="{C35FEC8A-A01D-09BD-6334-E824F7FB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7462" y="1633162"/>
              <a:ext cx="734009" cy="734009"/>
            </a:xfrm>
            <a:prstGeom prst="rect">
              <a:avLst/>
            </a:prstGeom>
          </p:spPr>
        </p:pic>
        <p:pic>
          <p:nvPicPr>
            <p:cNvPr id="28" name="Gráfico 27" descr="Gráfico de dispersão com preenchimento sólido">
              <a:extLst>
                <a:ext uri="{FF2B5EF4-FFF2-40B4-BE49-F238E27FC236}">
                  <a16:creationId xmlns:a16="http://schemas.microsoft.com/office/drawing/2014/main" id="{DCFECCA7-9700-D08C-6257-D0893547A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77562" y="1633162"/>
              <a:ext cx="734008" cy="734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02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F310F2C-98D5-6D0B-4088-2B9ED0884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062956"/>
              </p:ext>
            </p:extLst>
          </p:nvPr>
        </p:nvGraphicFramePr>
        <p:xfrm>
          <a:off x="975360" y="421488"/>
          <a:ext cx="1024128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29910C3-F44D-C1F5-6836-3A0852345298}"/>
              </a:ext>
            </a:extLst>
          </p:cNvPr>
          <p:cNvSpPr txBox="1"/>
          <p:nvPr/>
        </p:nvSpPr>
        <p:spPr>
          <a:xfrm>
            <a:off x="9627338" y="4771862"/>
            <a:ext cx="2262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pt-BR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Probabilidade de ocorrência de determinado valor do atributo</a:t>
            </a:r>
          </a:p>
        </p:txBody>
      </p:sp>
      <p:pic>
        <p:nvPicPr>
          <p:cNvPr id="7" name="Gráfico 6" descr="Seta de linha: curva no sentido anti-horário estrutura de tópicos">
            <a:extLst>
              <a:ext uri="{FF2B5EF4-FFF2-40B4-BE49-F238E27FC236}">
                <a16:creationId xmlns:a16="http://schemas.microsoft.com/office/drawing/2014/main" id="{8E6B0F4C-87EA-F29C-9881-5338CD7ED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732253">
            <a:off x="2848221" y="5189796"/>
            <a:ext cx="545003" cy="545003"/>
          </a:xfrm>
          <a:prstGeom prst="rect">
            <a:avLst/>
          </a:prstGeom>
        </p:spPr>
      </p:pic>
      <p:pic>
        <p:nvPicPr>
          <p:cNvPr id="9" name="Gráfico 8" descr="Seta de linha: curva no sentido horário estrutura de tópicos">
            <a:extLst>
              <a:ext uri="{FF2B5EF4-FFF2-40B4-BE49-F238E27FC236}">
                <a16:creationId xmlns:a16="http://schemas.microsoft.com/office/drawing/2014/main" id="{D1E00C5F-2922-286F-3873-E322B1028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283877">
            <a:off x="9748861" y="4315934"/>
            <a:ext cx="589642" cy="58964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6AE358A-9373-BBFA-8E63-30FBE813374B}"/>
              </a:ext>
            </a:extLst>
          </p:cNvPr>
          <p:cNvSpPr txBox="1"/>
          <p:nvPr/>
        </p:nvSpPr>
        <p:spPr>
          <a:xfrm>
            <a:off x="301851" y="4771862"/>
            <a:ext cx="2606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pt-BR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Previsão de valores em locais não observados, a partir de amostras coletadas</a:t>
            </a:r>
          </a:p>
        </p:txBody>
      </p:sp>
    </p:spTree>
    <p:extLst>
      <p:ext uri="{BB962C8B-B14F-4D97-AF65-F5344CB8AC3E}">
        <p14:creationId xmlns:p14="http://schemas.microsoft.com/office/powerpoint/2010/main" val="1392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00C32A-32DA-D06A-0969-571725775EDC}"/>
              </a:ext>
            </a:extLst>
          </p:cNvPr>
          <p:cNvSpPr txBox="1"/>
          <p:nvPr/>
        </p:nvSpPr>
        <p:spPr>
          <a:xfrm>
            <a:off x="341559" y="1428264"/>
            <a:ext cx="1150888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dirty="0">
                <a:latin typeface="Avenir Next LT Pro" panose="020B0504020202020204" pitchFamily="34" charset="0"/>
              </a:rPr>
              <a:t>Parte significativa da região semiárida brasileira naturalmente apresenta </a:t>
            </a:r>
            <a:r>
              <a:rPr lang="pt-BR" sz="2500" u="sng" dirty="0">
                <a:latin typeface="Avenir Next LT Pro" panose="020B0504020202020204" pitchFamily="34" charset="0"/>
              </a:rPr>
              <a:t>baixos teores</a:t>
            </a:r>
            <a:r>
              <a:rPr lang="pt-BR" sz="2500" dirty="0">
                <a:latin typeface="Avenir Next LT Pro" panose="020B0504020202020204" pitchFamily="34" charset="0"/>
              </a:rPr>
              <a:t> de carbono orgânico total.</a:t>
            </a:r>
          </a:p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pt-BR" sz="2500" b="1" dirty="0">
              <a:solidFill>
                <a:schemeClr val="accent2">
                  <a:lumMod val="50000"/>
                </a:schemeClr>
              </a:solidFill>
              <a:latin typeface="Avenir Next LT Pro" panose="020B0504020202020204" pitchFamily="34" charset="0"/>
            </a:endParaRPr>
          </a:p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dirty="0">
                <a:latin typeface="Avenir Next LT Pro" panose="020B0504020202020204" pitchFamily="34" charset="0"/>
              </a:rPr>
              <a:t>Conteúdo de COT pode reduzir (60-75%) em solos que passaram por modificações em seu uso.</a:t>
            </a:r>
          </a:p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pt-BR" sz="2500" dirty="0">
              <a:latin typeface="Avenir Next LT Pro" panose="020B0504020202020204" pitchFamily="34" charset="0"/>
            </a:endParaRPr>
          </a:p>
          <a:p>
            <a:pPr marL="457200" indent="-457200" algn="just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500" dirty="0">
                <a:latin typeface="Avenir Next LT Pro" panose="020B0504020202020204" pitchFamily="34" charset="0"/>
              </a:rPr>
              <a:t>Técnicas de interpolação que fornecem a estimativa de </a:t>
            </a:r>
            <a:r>
              <a:rPr lang="pt-BR" sz="2500" u="sng" dirty="0">
                <a:latin typeface="Avenir Next LT Pro" panose="020B0504020202020204" pitchFamily="34" charset="0"/>
              </a:rPr>
              <a:t>distribuição espacial e probabilidade de ocorrência</a:t>
            </a:r>
            <a:r>
              <a:rPr lang="pt-BR" sz="2500" dirty="0">
                <a:latin typeface="Avenir Next LT Pro" panose="020B0504020202020204" pitchFamily="34" charset="0"/>
              </a:rPr>
              <a:t> de atributos do solo são fundamentais no </a:t>
            </a:r>
            <a:r>
              <a:rPr lang="pt-BR" sz="2500" u="sng" dirty="0">
                <a:latin typeface="Avenir Next LT Pro" panose="020B0504020202020204" pitchFamily="34" charset="0"/>
              </a:rPr>
              <a:t>gerenciamento do uso da terra.</a:t>
            </a:r>
          </a:p>
        </p:txBody>
      </p:sp>
    </p:spTree>
    <p:extLst>
      <p:ext uri="{BB962C8B-B14F-4D97-AF65-F5344CB8AC3E}">
        <p14:creationId xmlns:p14="http://schemas.microsoft.com/office/powerpoint/2010/main" val="337263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66F4-CFD1-53CC-470C-842F5403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venir Next LT Pro" panose="020B0504020202020204" pitchFamily="34" charset="0"/>
              </a:rPr>
              <a:t>2. Objetivo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B0996E-7762-EC72-59B3-28F94332B322}"/>
              </a:ext>
            </a:extLst>
          </p:cNvPr>
          <p:cNvSpPr txBox="1"/>
          <p:nvPr/>
        </p:nvSpPr>
        <p:spPr>
          <a:xfrm>
            <a:off x="842982" y="3052387"/>
            <a:ext cx="103126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pt-BR" sz="2800" dirty="0">
                <a:latin typeface="Avenir Next LT Pro" panose="020B0504020202020204" pitchFamily="34" charset="0"/>
              </a:rPr>
              <a:t>Estimativa e avaliação da variabilidade espacial de carbono orgânico total em diferentes solos do Semiárido Nordestino utilizando </a:t>
            </a:r>
            <a:r>
              <a:rPr lang="pt-BR" sz="2800" dirty="0" err="1">
                <a:latin typeface="Avenir Next LT Pro" panose="020B0504020202020204" pitchFamily="34" charset="0"/>
              </a:rPr>
              <a:t>Krigagem</a:t>
            </a:r>
            <a:r>
              <a:rPr lang="pt-BR" sz="2800" dirty="0">
                <a:latin typeface="Avenir Next LT Pro" panose="020B0504020202020204" pitchFamily="34" charset="0"/>
              </a:rPr>
              <a:t> Ordinária e </a:t>
            </a:r>
            <a:r>
              <a:rPr lang="pt-BR" sz="2800" dirty="0" err="1">
                <a:latin typeface="Avenir Next LT Pro" panose="020B0504020202020204" pitchFamily="34" charset="0"/>
              </a:rPr>
              <a:t>Krigagem</a:t>
            </a:r>
            <a:r>
              <a:rPr lang="pt-BR" sz="2800" dirty="0">
                <a:latin typeface="Avenir Next LT Pro" panose="020B0504020202020204" pitchFamily="34" charset="0"/>
              </a:rPr>
              <a:t> Indicativa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6BFA912-CDAD-EE55-224C-C4ED548983B2}"/>
              </a:ext>
            </a:extLst>
          </p:cNvPr>
          <p:cNvSpPr/>
          <p:nvPr/>
        </p:nvSpPr>
        <p:spPr>
          <a:xfrm>
            <a:off x="762000" y="2743200"/>
            <a:ext cx="10393680" cy="19608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10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66F4-CFD1-53CC-470C-842F5403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venir Next LT Pro" panose="020B0504020202020204" pitchFamily="34" charset="0"/>
              </a:rPr>
              <a:t>3. Material e métodos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1DF8DD-60C9-D3BE-6E29-B0C88111D9D4}"/>
              </a:ext>
            </a:extLst>
          </p:cNvPr>
          <p:cNvSpPr txBox="1"/>
          <p:nvPr/>
        </p:nvSpPr>
        <p:spPr>
          <a:xfrm>
            <a:off x="334982" y="185350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3.1 Área de estudo e amostragem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58608D3-AF53-749C-CE88-00797AE83B4A}"/>
              </a:ext>
            </a:extLst>
          </p:cNvPr>
          <p:cNvSpPr txBox="1"/>
          <p:nvPr/>
        </p:nvSpPr>
        <p:spPr>
          <a:xfrm>
            <a:off x="174378" y="2330561"/>
            <a:ext cx="5602273" cy="358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Perímetros irrigados de Morada Nova (A1) e de Limoeiro do Norte (A2), no Ceará.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A1: </a:t>
            </a:r>
            <a:r>
              <a:rPr lang="pt-BR" sz="2200" dirty="0" err="1">
                <a:latin typeface="Avenir Next LT Pro" panose="020B0504020202020204" pitchFamily="34" charset="0"/>
              </a:rPr>
              <a:t>Neossolos</a:t>
            </a:r>
            <a:r>
              <a:rPr lang="pt-BR" sz="2200" dirty="0">
                <a:latin typeface="Avenir Next LT Pro" panose="020B0504020202020204" pitchFamily="34" charset="0"/>
              </a:rPr>
              <a:t> </a:t>
            </a:r>
            <a:r>
              <a:rPr lang="pt-BR" sz="2200" dirty="0" err="1">
                <a:latin typeface="Avenir Next LT Pro" panose="020B0504020202020204" pitchFamily="34" charset="0"/>
              </a:rPr>
              <a:t>Flúvicos</a:t>
            </a:r>
            <a:r>
              <a:rPr lang="pt-BR" sz="2200" dirty="0">
                <a:latin typeface="Avenir Next LT Pro" panose="020B0504020202020204" pitchFamily="34" charset="0"/>
              </a:rPr>
              <a:t> com predomínio de areia; A2: </a:t>
            </a:r>
            <a:r>
              <a:rPr lang="pt-BR" sz="2200" dirty="0" err="1">
                <a:latin typeface="Avenir Next LT Pro" panose="020B0504020202020204" pitchFamily="34" charset="0"/>
              </a:rPr>
              <a:t>Cambissolos</a:t>
            </a:r>
            <a:r>
              <a:rPr lang="pt-BR" sz="2200" dirty="0">
                <a:latin typeface="Avenir Next LT Pro" panose="020B0504020202020204" pitchFamily="34" charset="0"/>
              </a:rPr>
              <a:t>, com predomínio de argila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183 amostras de solo (0-10 cm)</a:t>
            </a:r>
          </a:p>
        </p:txBody>
      </p:sp>
      <p:pic>
        <p:nvPicPr>
          <p:cNvPr id="3" name="Gráfico 2" descr="Seta de linha: curva no sentido anti-horário com preenchimento sólido">
            <a:extLst>
              <a:ext uri="{FF2B5EF4-FFF2-40B4-BE49-F238E27FC236}">
                <a16:creationId xmlns:a16="http://schemas.microsoft.com/office/drawing/2014/main" id="{11FF438D-A69B-C579-4B04-3E0DDDA6D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47257">
            <a:off x="1041667" y="5745762"/>
            <a:ext cx="581855" cy="5818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0EDEFC-130B-28F1-0A8A-B23DD9FE60E1}"/>
              </a:ext>
            </a:extLst>
          </p:cNvPr>
          <p:cNvSpPr txBox="1"/>
          <p:nvPr/>
        </p:nvSpPr>
        <p:spPr>
          <a:xfrm>
            <a:off x="1640278" y="5920518"/>
            <a:ext cx="2978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000" dirty="0">
                <a:latin typeface="Avenir Next LT Pro" panose="020B0504020202020204" pitchFamily="34" charset="0"/>
              </a:rPr>
              <a:t>84 em A1 e 99 em A2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BAC0991-7578-BCDB-F5DE-8496DB06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651" y="1853507"/>
            <a:ext cx="5638068" cy="429850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0B63337-6C4F-49EB-5678-4F322F4B9491}"/>
              </a:ext>
            </a:extLst>
          </p:cNvPr>
          <p:cNvSpPr txBox="1"/>
          <p:nvPr/>
        </p:nvSpPr>
        <p:spPr>
          <a:xfrm>
            <a:off x="7687751" y="4002760"/>
            <a:ext cx="605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pt-BR" sz="1600" b="1" dirty="0">
                <a:latin typeface="Avenir Next LT Pro" panose="020B0504020202020204" pitchFamily="34" charset="0"/>
              </a:rPr>
              <a:t>A1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3797F1C-03D3-E274-1BD7-F047308639E9}"/>
              </a:ext>
            </a:extLst>
          </p:cNvPr>
          <p:cNvSpPr txBox="1"/>
          <p:nvPr/>
        </p:nvSpPr>
        <p:spPr>
          <a:xfrm>
            <a:off x="7753066" y="5243410"/>
            <a:ext cx="605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pt-BR" sz="1600" b="1" dirty="0">
                <a:latin typeface="Avenir Next LT Pro" panose="020B0504020202020204" pitchFamily="34" charset="0"/>
              </a:rPr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121455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339667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3.2 Determinação do Carbono Orgânico do Solo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E41893-4E9A-5E01-D612-8FF9AF02C706}"/>
              </a:ext>
            </a:extLst>
          </p:cNvPr>
          <p:cNvSpPr txBox="1"/>
          <p:nvPr/>
        </p:nvSpPr>
        <p:spPr>
          <a:xfrm>
            <a:off x="131782" y="712977"/>
            <a:ext cx="11606128" cy="54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Realizada em triplicata, através do procedimento de oxidação por via úmida.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2C38972-D98D-DF71-DD7A-1C30C9B11439}"/>
              </a:ext>
            </a:extLst>
          </p:cNvPr>
          <p:cNvGrpSpPr/>
          <p:nvPr/>
        </p:nvGrpSpPr>
        <p:grpSpPr>
          <a:xfrm>
            <a:off x="251017" y="1356981"/>
            <a:ext cx="11486893" cy="1369150"/>
            <a:chOff x="352552" y="2346026"/>
            <a:chExt cx="11486893" cy="1369150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CB5C67AF-5F09-8767-6DEF-94E6A520725F}"/>
                </a:ext>
              </a:extLst>
            </p:cNvPr>
            <p:cNvSpPr/>
            <p:nvPr/>
          </p:nvSpPr>
          <p:spPr>
            <a:xfrm>
              <a:off x="352552" y="2555650"/>
              <a:ext cx="2081824" cy="858078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Terra Fina Seca ao Ar + Maceração</a:t>
              </a:r>
            </a:p>
          </p:txBody>
        </p:sp>
        <p:sp>
          <p:nvSpPr>
            <p:cNvPr id="11" name="Seta: para a Direita Listrada 10">
              <a:extLst>
                <a:ext uri="{FF2B5EF4-FFF2-40B4-BE49-F238E27FC236}">
                  <a16:creationId xmlns:a16="http://schemas.microsoft.com/office/drawing/2014/main" id="{09D340AF-4D3A-5E18-17D9-97C6BCDE47A6}"/>
                </a:ext>
              </a:extLst>
            </p:cNvPr>
            <p:cNvSpPr/>
            <p:nvPr/>
          </p:nvSpPr>
          <p:spPr>
            <a:xfrm>
              <a:off x="2546889" y="2654463"/>
              <a:ext cx="991697" cy="498662"/>
            </a:xfrm>
            <a:prstGeom prst="stripedRightArrow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latin typeface="Avenir Next LT Pro" panose="020B0504020202020204" pitchFamily="34" charset="0"/>
              </a:endParaRP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8C7FDC29-C5CD-8022-FA31-1AA99F17AAB8}"/>
                </a:ext>
              </a:extLst>
            </p:cNvPr>
            <p:cNvSpPr/>
            <p:nvPr/>
          </p:nvSpPr>
          <p:spPr>
            <a:xfrm>
              <a:off x="3645547" y="2346026"/>
              <a:ext cx="1785095" cy="1277325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Dicromato de potássio </a:t>
              </a:r>
              <a:r>
                <a:rPr lang="pt-BR" sz="16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+ </a:t>
              </a:r>
              <a:r>
                <a:rPr lang="pt-BR" sz="1600" b="1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H</a:t>
              </a:r>
              <a:r>
                <a:rPr lang="pt-BR" sz="1600" b="1" baseline="-250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2</a:t>
              </a:r>
              <a:r>
                <a:rPr lang="pt-BR" sz="1600" b="1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SO</a:t>
              </a:r>
              <a:r>
                <a:rPr lang="pt-BR" sz="1600" b="1" baseline="-250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4 </a:t>
              </a:r>
              <a:r>
                <a:rPr lang="pt-BR" sz="16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[98%]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61BE8F1-7FCF-2910-80F9-ABA63661157C}"/>
                </a:ext>
              </a:extLst>
            </p:cNvPr>
            <p:cNvSpPr txBox="1"/>
            <p:nvPr/>
          </p:nvSpPr>
          <p:spPr>
            <a:xfrm>
              <a:off x="2494830" y="3153124"/>
              <a:ext cx="991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Digestão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99A83E45-BBAD-4DFB-7FD6-FECF2EF3004D}"/>
                </a:ext>
              </a:extLst>
            </p:cNvPr>
            <p:cNvSpPr/>
            <p:nvPr/>
          </p:nvSpPr>
          <p:spPr>
            <a:xfrm>
              <a:off x="6738994" y="2547756"/>
              <a:ext cx="2035314" cy="85807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Aquecimento</a:t>
              </a:r>
              <a:r>
                <a:rPr lang="pt-BR" sz="16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 em bloco digestor a 170°C (30 min)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ED2B8689-5EC9-E017-AF1F-B7A25A12A8FF}"/>
                </a:ext>
              </a:extLst>
            </p:cNvPr>
            <p:cNvSpPr/>
            <p:nvPr/>
          </p:nvSpPr>
          <p:spPr>
            <a:xfrm>
              <a:off x="9804131" y="2518814"/>
              <a:ext cx="2035314" cy="85807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Titulação</a:t>
              </a:r>
              <a:r>
                <a:rPr lang="pt-BR" sz="16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 com sulfato ferroso amoniacal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70D79FE0-1D58-5201-9420-7BEACB3F18E6}"/>
                </a:ext>
              </a:extLst>
            </p:cNvPr>
            <p:cNvSpPr txBox="1"/>
            <p:nvPr/>
          </p:nvSpPr>
          <p:spPr>
            <a:xfrm>
              <a:off x="5430642" y="3191956"/>
              <a:ext cx="1372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Avenir Next LT Pro" panose="020B0504020202020204" pitchFamily="34" charset="0"/>
                  <a:cs typeface="Times New Roman" panose="02020603050405020304" pitchFamily="18" charset="0"/>
                </a:rPr>
                <a:t>Maximização da digestão</a:t>
              </a:r>
            </a:p>
          </p:txBody>
        </p:sp>
        <p:sp>
          <p:nvSpPr>
            <p:cNvPr id="17" name="Seta: para a Direita Listrada 16">
              <a:extLst>
                <a:ext uri="{FF2B5EF4-FFF2-40B4-BE49-F238E27FC236}">
                  <a16:creationId xmlns:a16="http://schemas.microsoft.com/office/drawing/2014/main" id="{2D5A1939-DB81-2F3B-31D7-8F49ED01CA20}"/>
                </a:ext>
              </a:extLst>
            </p:cNvPr>
            <p:cNvSpPr/>
            <p:nvPr/>
          </p:nvSpPr>
          <p:spPr>
            <a:xfrm>
              <a:off x="5614366" y="2788811"/>
              <a:ext cx="940904" cy="365125"/>
            </a:xfrm>
            <a:prstGeom prst="stripedRightArrow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latin typeface="Avenir Next LT Pro" panose="020B0504020202020204" pitchFamily="34" charset="0"/>
              </a:endParaRPr>
            </a:p>
          </p:txBody>
        </p:sp>
        <p:sp>
          <p:nvSpPr>
            <p:cNvPr id="18" name="Seta: para a Direita Listrada 17">
              <a:extLst>
                <a:ext uri="{FF2B5EF4-FFF2-40B4-BE49-F238E27FC236}">
                  <a16:creationId xmlns:a16="http://schemas.microsoft.com/office/drawing/2014/main" id="{829736D6-80D5-D1EB-089A-6FC5BC422D1F}"/>
                </a:ext>
              </a:extLst>
            </p:cNvPr>
            <p:cNvSpPr/>
            <p:nvPr/>
          </p:nvSpPr>
          <p:spPr>
            <a:xfrm>
              <a:off x="8881268" y="2802125"/>
              <a:ext cx="763842" cy="350999"/>
            </a:xfrm>
            <a:prstGeom prst="stripedRightArrow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latin typeface="Avenir Next LT Pro" panose="020B05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C902140-00EE-5A8E-7081-2683E7069A97}"/>
                  </a:ext>
                </a:extLst>
              </p:cNvPr>
              <p:cNvSpPr txBox="1"/>
              <p:nvPr/>
            </p:nvSpPr>
            <p:spPr>
              <a:xfrm>
                <a:off x="251017" y="3773637"/>
                <a:ext cx="4916558" cy="64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Vba</m:t>
                                  </m:r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Vam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Vbn</m:t>
                                  </m:r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Vba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Vbn</m:t>
                              </m:r>
                            </m:den>
                          </m:f>
                        </m:e>
                      </m:d>
                      <m:r>
                        <a:rPr lang="pt-BR" sz="1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Vba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Vam</m:t>
                          </m:r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C902140-00EE-5A8E-7081-2683E7069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7" y="3773637"/>
                <a:ext cx="4916558" cy="640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AD90A2E-66AF-3452-ED70-7FAB53C02EA4}"/>
                  </a:ext>
                </a:extLst>
              </p:cNvPr>
              <p:cNvSpPr txBox="1"/>
              <p:nvPr/>
            </p:nvSpPr>
            <p:spPr>
              <a:xfrm>
                <a:off x="-53668" y="4755817"/>
                <a:ext cx="6132663" cy="613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dag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r>
                        <a:rPr lang="pt-BR" sz="1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molaridade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Sulf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Ferroso</m:t>
                              </m:r>
                            </m:e>
                          </m:d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peso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da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amostra</m:t>
                          </m:r>
                          <m:r>
                            <a:rPr lang="pt-BR" sz="16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pt-BR" sz="1600" i="0">
                                  <a:latin typeface="Cambria Math" panose="02040503050406030204" pitchFamily="18" charset="0"/>
                                </a:rPr>
                                <m:t>mg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AD90A2E-66AF-3452-ED70-7FAB53C02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668" y="4755817"/>
                <a:ext cx="613266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>
            <a:extLst>
              <a:ext uri="{FF2B5EF4-FFF2-40B4-BE49-F238E27FC236}">
                <a16:creationId xmlns:a16="http://schemas.microsoft.com/office/drawing/2014/main" id="{F8508A7E-4251-95E3-B029-2A6BD23DC157}"/>
              </a:ext>
            </a:extLst>
          </p:cNvPr>
          <p:cNvSpPr txBox="1"/>
          <p:nvPr/>
        </p:nvSpPr>
        <p:spPr>
          <a:xfrm>
            <a:off x="6528488" y="3477915"/>
            <a:ext cx="50493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540385" algn="just">
              <a:spcAft>
                <a:spcPts val="800"/>
              </a:spcAft>
              <a:tabLst>
                <a:tab pos="657225" algn="l"/>
              </a:tabLst>
            </a:pP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que: A = 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% de COT com base no volume da solução gasto na titulação da amostra </a:t>
            </a:r>
            <a:endParaRPr lang="pt-BR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 algn="just">
              <a:spcAft>
                <a:spcPts val="800"/>
              </a:spcAft>
              <a:tabLst>
                <a:tab pos="657225" algn="l"/>
              </a:tabLst>
            </a:pPr>
            <a:r>
              <a:rPr lang="pt-BR" sz="16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Vba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volume gasto na titulação do branco controle com aquecimento; </a:t>
            </a:r>
          </a:p>
          <a:p>
            <a:pPr marL="540385" indent="-540385" algn="just">
              <a:spcAft>
                <a:spcPts val="800"/>
              </a:spcAft>
              <a:tabLst>
                <a:tab pos="657225" algn="l"/>
              </a:tabLst>
            </a:pPr>
            <a:r>
              <a:rPr lang="pt-BR" sz="16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Vbn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volume gasto na titulação do branco controle sem aquecimento;</a:t>
            </a:r>
          </a:p>
          <a:p>
            <a:pPr marL="540385" indent="-540385" algn="just">
              <a:spcAft>
                <a:spcPts val="800"/>
              </a:spcAft>
              <a:tabLst>
                <a:tab pos="657225" algn="l"/>
              </a:tabLst>
            </a:pPr>
            <a:r>
              <a:rPr lang="pt-BR" sz="1600" dirty="0" err="1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Vam</a:t>
            </a:r>
            <a:r>
              <a:rPr lang="pt-BR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= Volume gasto na titulação da amostra; </a:t>
            </a:r>
            <a:endParaRPr lang="pt-BR" sz="16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1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90CE110-783D-5115-FFC4-A034D2CFF366}"/>
              </a:ext>
            </a:extLst>
          </p:cNvPr>
          <p:cNvSpPr txBox="1"/>
          <p:nvPr/>
        </p:nvSpPr>
        <p:spPr>
          <a:xfrm>
            <a:off x="131782" y="293014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3.3 Análise exploratória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E41893-4E9A-5E01-D612-8FF9AF02C706}"/>
              </a:ext>
            </a:extLst>
          </p:cNvPr>
          <p:cNvSpPr txBox="1"/>
          <p:nvPr/>
        </p:nvSpPr>
        <p:spPr>
          <a:xfrm>
            <a:off x="131782" y="679318"/>
            <a:ext cx="116061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Estatística descritiva do teor de COT nos dois perímetros: média, mediana, desvio, coeficiente de variação, variância dos dados.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Avaliação da normalidade pelos testes de Kolmogorov-Smirnov e Shapiro-Wilk (</a:t>
            </a:r>
            <a:r>
              <a:rPr lang="pt-BR" sz="2200" i="1" dirty="0">
                <a:latin typeface="Avenir Next LT Pro" panose="020B0504020202020204" pitchFamily="34" charset="0"/>
              </a:rPr>
              <a:t>p-</a:t>
            </a:r>
            <a:r>
              <a:rPr lang="pt-BR" sz="2200" i="1" dirty="0" err="1">
                <a:latin typeface="Avenir Next LT Pro" panose="020B0504020202020204" pitchFamily="34" charset="0"/>
              </a:rPr>
              <a:t>value</a:t>
            </a:r>
            <a:r>
              <a:rPr lang="pt-BR" sz="2200" dirty="0">
                <a:latin typeface="Avenir Next LT Pro" panose="020B0504020202020204" pitchFamily="34" charset="0"/>
              </a:rPr>
              <a:t> a 5%).</a:t>
            </a:r>
          </a:p>
          <a:p>
            <a:pPr marL="457200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Avenir Next LT Pro" panose="020B0504020202020204" pitchFamily="34" charset="0"/>
              </a:rPr>
              <a:t>Avaliação da distribuição dos pontos no espaço.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AA8E0B-4020-0B43-4329-A26DAF60BBE5}"/>
              </a:ext>
            </a:extLst>
          </p:cNvPr>
          <p:cNvSpPr txBox="1"/>
          <p:nvPr/>
        </p:nvSpPr>
        <p:spPr>
          <a:xfrm>
            <a:off x="131782" y="2576900"/>
            <a:ext cx="103126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pt-BR" sz="2500" b="1" dirty="0">
                <a:latin typeface="Avenir Next LT Pro" panose="020B0504020202020204" pitchFamily="34" charset="0"/>
              </a:rPr>
              <a:t>3.4 Análise geoestatística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4AB0F65-A57B-F2BE-4A35-26BF098278C5}"/>
                  </a:ext>
                </a:extLst>
              </p:cNvPr>
              <p:cNvSpPr txBox="1"/>
              <p:nvPr/>
            </p:nvSpPr>
            <p:spPr>
              <a:xfrm>
                <a:off x="131782" y="3044279"/>
                <a:ext cx="1160612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chemeClr val="accent3"/>
                  </a:buClr>
                  <a:buFont typeface="Wingdings" panose="05000000000000000000" pitchFamily="2" charset="2"/>
                  <a:buChar char="Ø"/>
                </a:pPr>
                <a:r>
                  <a:rPr lang="pt-BR" sz="2200" dirty="0">
                    <a:latin typeface="Avenir Next LT Pro" panose="020B0504020202020204" pitchFamily="34" charset="0"/>
                  </a:rPr>
                  <a:t>Semivariograma para variáveis com distribuição normal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2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pt-BR" sz="2200" dirty="0">
                    <a:latin typeface="Avenir Next LT Pro" panose="020B0504020202020204" pitchFamily="34" charset="0"/>
                  </a:rPr>
                  <a:t>(h):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4AB0F65-A57B-F2BE-4A35-26BF0982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2" y="3044279"/>
                <a:ext cx="11606128" cy="430887"/>
              </a:xfrm>
              <a:prstGeom prst="rect">
                <a:avLst/>
              </a:prstGeom>
              <a:blipFill>
                <a:blip r:embed="rId2"/>
                <a:stretch>
                  <a:fillRect l="-578" t="-7042" b="-295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23F48423-67F4-C0F6-63EB-C6ADB4B6F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36" y="3633811"/>
            <a:ext cx="4334180" cy="11785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4B441E1-2F53-92F0-E67A-4CF77A948A76}"/>
              </a:ext>
            </a:extLst>
          </p:cNvPr>
          <p:cNvSpPr txBox="1"/>
          <p:nvPr/>
        </p:nvSpPr>
        <p:spPr>
          <a:xfrm>
            <a:off x="454090" y="5198405"/>
            <a:ext cx="10461949" cy="87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n(h): 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nº de pares em uma mesma distância 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Z(x</a:t>
            </a:r>
            <a:r>
              <a:rPr lang="pt-BR" b="1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i</a:t>
            </a:r>
            <a:r>
              <a:rPr lang="pt-BR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) 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e </a:t>
            </a:r>
            <a:r>
              <a:rPr lang="pt-BR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Z(x</a:t>
            </a:r>
            <a:r>
              <a:rPr lang="pt-BR" b="1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i</a:t>
            </a:r>
            <a:r>
              <a:rPr lang="pt-BR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+ h) 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: valores do atributo nas posições x</a:t>
            </a:r>
            <a:r>
              <a:rPr lang="pt-BR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i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e x</a:t>
            </a:r>
            <a:r>
              <a:rPr lang="pt-BR" baseline="-25000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i</a:t>
            </a:r>
            <a:r>
              <a:rPr lang="pt-BR" dirty="0">
                <a:effectLst/>
                <a:latin typeface="Avenir Next LT Pro" panose="020B0504020202020204" pitchFamily="34" charset="0"/>
                <a:ea typeface="Calibri" panose="020F0502020204030204" pitchFamily="34" charset="0"/>
              </a:rPr>
              <a:t> + h, respectivamente</a:t>
            </a:r>
            <a:endParaRPr lang="pt-BR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384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2416</TotalTime>
  <Words>1765</Words>
  <Application>Microsoft Office PowerPoint</Application>
  <PresentationFormat>Widescreen</PresentationFormat>
  <Paragraphs>284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Abadi</vt:lpstr>
      <vt:lpstr>Arial</vt:lpstr>
      <vt:lpstr>Avenir Next LT Pro</vt:lpstr>
      <vt:lpstr>Calibri</vt:lpstr>
      <vt:lpstr>Calibri Light</vt:lpstr>
      <vt:lpstr>Cambria Math</vt:lpstr>
      <vt:lpstr>Dreaming Outloud Pro</vt:lpstr>
      <vt:lpstr>Wingdings</vt:lpstr>
      <vt:lpstr>Retrospectiva</vt:lpstr>
      <vt:lpstr>Apresentação do PowerPoint</vt:lpstr>
      <vt:lpstr>1. Introdução</vt:lpstr>
      <vt:lpstr>Apresentação do PowerPoint</vt:lpstr>
      <vt:lpstr>Apresentação do PowerPoint</vt:lpstr>
      <vt:lpstr>Apresentação do PowerPoint</vt:lpstr>
      <vt:lpstr>2. Objetivo</vt:lpstr>
      <vt:lpstr>3. Material e métodos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5. Conclusões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Sharon Ribeiro</dc:creator>
  <cp:lastModifiedBy>Sharon Ribeiro</cp:lastModifiedBy>
  <cp:revision>1</cp:revision>
  <dcterms:created xsi:type="dcterms:W3CDTF">2022-11-12T13:34:47Z</dcterms:created>
  <dcterms:modified xsi:type="dcterms:W3CDTF">2022-12-23T11:11:53Z</dcterms:modified>
</cp:coreProperties>
</file>