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e Dias" initials="FD" lastIdx="1" clrIdx="0">
    <p:extLst>
      <p:ext uri="{19B8F6BF-5375-455C-9EA6-DF929625EA0E}">
        <p15:presenceInfo xmlns:p15="http://schemas.microsoft.com/office/powerpoint/2012/main" userId="4b1d3204e752ba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20C56-B510-4C2C-BF77-4AC2507B97A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10E9EC-F875-46BD-B867-5A62EA5761E7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Sistematização do Banco de Dados</a:t>
          </a:r>
        </a:p>
      </dgm:t>
    </dgm:pt>
    <dgm:pt modelId="{84045B00-83A0-4120-98D5-D7A55D420C6D}" type="parTrans" cxnId="{FD647F15-4FF4-433D-BB55-135580844DB0}">
      <dgm:prSet/>
      <dgm:spPr/>
      <dgm:t>
        <a:bodyPr/>
        <a:lstStyle/>
        <a:p>
          <a:endParaRPr lang="pt-BR"/>
        </a:p>
      </dgm:t>
    </dgm:pt>
    <dgm:pt modelId="{C33331B7-FC87-4D6B-9436-D0A84D66EA1E}" type="sibTrans" cxnId="{FD647F15-4FF4-433D-BB55-135580844DB0}">
      <dgm:prSet/>
      <dgm:spPr/>
      <dgm:t>
        <a:bodyPr/>
        <a:lstStyle/>
        <a:p>
          <a:endParaRPr lang="pt-BR"/>
        </a:p>
      </dgm:t>
    </dgm:pt>
    <dgm:pt modelId="{25F0F7AD-7EDF-467A-A52D-C9A5DDD08582}">
      <dgm:prSet phldrT="[Texto]" custT="1"/>
      <dgm:spPr/>
      <dgm:t>
        <a:bodyPr/>
        <a:lstStyle/>
        <a:p>
          <a:r>
            <a:rPr lang="pt-BR" sz="1600" dirty="0"/>
            <a:t>I Moran Local Bivariado</a:t>
          </a:r>
        </a:p>
      </dgm:t>
    </dgm:pt>
    <dgm:pt modelId="{7E5E0704-432D-4C61-B632-162B27D34280}" type="parTrans" cxnId="{90CB32B8-2E64-478A-9557-686DC482A5C3}">
      <dgm:prSet/>
      <dgm:spPr/>
      <dgm:t>
        <a:bodyPr/>
        <a:lstStyle/>
        <a:p>
          <a:endParaRPr lang="pt-BR"/>
        </a:p>
      </dgm:t>
    </dgm:pt>
    <dgm:pt modelId="{AFF3D1E7-4B71-4225-ACDF-19F4B00DE43B}" type="sibTrans" cxnId="{90CB32B8-2E64-478A-9557-686DC482A5C3}">
      <dgm:prSet/>
      <dgm:spPr/>
      <dgm:t>
        <a:bodyPr/>
        <a:lstStyle/>
        <a:p>
          <a:endParaRPr lang="pt-BR"/>
        </a:p>
      </dgm:t>
    </dgm:pt>
    <dgm:pt modelId="{87DB27DF-BD89-468B-9474-DA7A67CB00D0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Normalização dos indicadores</a:t>
          </a:r>
        </a:p>
      </dgm:t>
    </dgm:pt>
    <dgm:pt modelId="{9F2D217E-5AFE-4DC3-8D4E-545CE0432856}" type="parTrans" cxnId="{14E0653B-D46A-4B2B-B932-6E1E17F6D337}">
      <dgm:prSet/>
      <dgm:spPr/>
      <dgm:t>
        <a:bodyPr/>
        <a:lstStyle/>
        <a:p>
          <a:endParaRPr lang="pt-BR"/>
        </a:p>
      </dgm:t>
    </dgm:pt>
    <dgm:pt modelId="{B704FB7F-6D05-4968-9F5A-ACA51D271F02}" type="sibTrans" cxnId="{14E0653B-D46A-4B2B-B932-6E1E17F6D337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>
      <mc:Choice xmlns:a14="http://schemas.microsoft.com/office/drawing/2010/main" Requires="a14">
        <dgm:pt modelId="{6193D8B8-A4D6-4B7E-A1FD-56EF54D349C5}">
          <dgm:prSet phldrT="[Texto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m:oMathPara>
              </a14:m>
              <a:endParaRPr lang="pt-BR" sz="1100" dirty="0"/>
            </a:p>
          </dgm:t>
        </dgm:pt>
      </mc:Choice>
      <mc:Fallback>
        <dgm:pt modelId="{6193D8B8-A4D6-4B7E-A1FD-56EF54D349C5}">
          <dgm:prSet phldrT="[Texto]" custT="1"/>
          <dgm:spPr/>
          <dgm:t>
            <a:bodyPr/>
            <a:lstStyle/>
            <a:p>
              <a:r>
                <a:rPr lang="pt-BR" sz="1800" i="0">
                  <a:latin typeface="Cambria Math" panose="02040503050406030204" pitchFamily="18" charset="0"/>
                </a:rPr>
                <a:t>(</a:t>
              </a:r>
              <a:r>
                <a:rPr lang="pt-BR" sz="1800" b="0" i="0">
                  <a:latin typeface="Cambria Math" panose="02040503050406030204" pitchFamily="18" charset="0"/>
                </a:rPr>
                <a:t>𝑥−min⁡(𝑥))/(max⁡(𝑥)−min⁡(𝑥))</a:t>
              </a:r>
              <a:endParaRPr lang="pt-BR" sz="1100" dirty="0"/>
            </a:p>
          </dgm:t>
        </dgm:pt>
      </mc:Fallback>
    </mc:AlternateContent>
    <dgm:pt modelId="{0BAF786A-0071-4443-A334-634CC4F2DEDF}" type="parTrans" cxnId="{81A6552E-FABD-4B3F-82C1-84A30F5D86E8}">
      <dgm:prSet/>
      <dgm:spPr/>
      <dgm:t>
        <a:bodyPr/>
        <a:lstStyle/>
        <a:p>
          <a:endParaRPr lang="pt-BR"/>
        </a:p>
      </dgm:t>
    </dgm:pt>
    <dgm:pt modelId="{CB37719D-5FE8-4482-9E18-EA175FF91077}" type="sibTrans" cxnId="{81A6552E-FABD-4B3F-82C1-84A30F5D86E8}">
      <dgm:prSet/>
      <dgm:spPr/>
      <dgm:t>
        <a:bodyPr/>
        <a:lstStyle/>
        <a:p>
          <a:endParaRPr lang="pt-BR"/>
        </a:p>
      </dgm:t>
    </dgm:pt>
    <dgm:pt modelId="{2299659A-951E-4D90-A0B7-F40C86DC881C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Métodos Multicritérios</a:t>
          </a:r>
        </a:p>
      </dgm:t>
    </dgm:pt>
    <dgm:pt modelId="{CB960297-6C5D-46B2-96BA-7D5E1189F87F}" type="parTrans" cxnId="{D866BAC1-805A-4070-9B6B-AC44DF73A51C}">
      <dgm:prSet/>
      <dgm:spPr/>
      <dgm:t>
        <a:bodyPr/>
        <a:lstStyle/>
        <a:p>
          <a:endParaRPr lang="pt-BR"/>
        </a:p>
      </dgm:t>
    </dgm:pt>
    <dgm:pt modelId="{95FF3092-7AE6-421B-8FEB-5EC126D66794}" type="sibTrans" cxnId="{D866BAC1-805A-4070-9B6B-AC44DF73A51C}">
      <dgm:prSet/>
      <dgm:spPr/>
      <dgm:t>
        <a:bodyPr/>
        <a:lstStyle/>
        <a:p>
          <a:endParaRPr lang="pt-BR"/>
        </a:p>
      </dgm:t>
    </dgm:pt>
    <dgm:pt modelId="{38ABDBB8-016B-4E36-9FBC-B1C0D708313C}">
      <dgm:prSet phldrT="[Texto]" custT="1"/>
      <dgm:spPr/>
      <dgm:t>
        <a:bodyPr/>
        <a:lstStyle/>
        <a:p>
          <a:r>
            <a:rPr lang="pt-BR" sz="1600" dirty="0"/>
            <a:t>Média Simples;</a:t>
          </a:r>
        </a:p>
      </dgm:t>
    </dgm:pt>
    <dgm:pt modelId="{5E73E624-7CF2-44C4-ABC6-B7D9C9C6708E}" type="parTrans" cxnId="{CEAA2C80-874F-42D6-98DF-F827DEAA77A1}">
      <dgm:prSet/>
      <dgm:spPr/>
      <dgm:t>
        <a:bodyPr/>
        <a:lstStyle/>
        <a:p>
          <a:endParaRPr lang="pt-BR"/>
        </a:p>
      </dgm:t>
    </dgm:pt>
    <dgm:pt modelId="{66E1172E-1E73-4D05-BDC4-44B95B48FBDC}" type="sibTrans" cxnId="{CEAA2C80-874F-42D6-98DF-F827DEAA77A1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>
      <mc:Choice xmlns:a14="http://schemas.microsoft.com/office/drawing/2010/main" Requires="a14">
        <dgm:pt modelId="{83403A63-CBD0-4DEA-9D13-4C52146A76D9}">
          <dgm:prSet phldrT="[Texto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(1−(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m:oMathPara>
              </a14:m>
              <a:endParaRPr lang="pt-BR" sz="1100" dirty="0"/>
            </a:p>
          </dgm:t>
        </dgm:pt>
      </mc:Choice>
      <mc:Fallback>
        <dgm:pt modelId="{83403A63-CBD0-4DEA-9D13-4C52146A76D9}">
          <dgm:prSet phldrT="[Texto]" custT="1"/>
          <dgm:spPr/>
          <dgm:t>
            <a:bodyPr/>
            <a:lstStyle/>
            <a:p>
              <a:r>
                <a:rPr lang="pt-BR" sz="1800" i="0">
                  <a:latin typeface="Cambria Math" panose="02040503050406030204" pitchFamily="18" charset="0"/>
                </a:rPr>
                <a:t>(</a:t>
              </a:r>
              <a:r>
                <a:rPr lang="pt-BR" sz="1800" b="0" i="0">
                  <a:latin typeface="Cambria Math" panose="02040503050406030204" pitchFamily="18" charset="0"/>
                </a:rPr>
                <a:t>(1−(𝑥−min⁡(𝑥)))/((max⁡(𝑥)−min⁡(𝑥)))</a:t>
              </a:r>
              <a:endParaRPr lang="pt-BR" sz="1100" dirty="0"/>
            </a:p>
          </dgm:t>
        </dgm:pt>
      </mc:Fallback>
    </mc:AlternateContent>
    <dgm:pt modelId="{D9D7322D-324D-4803-B5F5-888567789270}" type="parTrans" cxnId="{311020AF-D7C6-4A44-B1B0-CE5DC734DD35}">
      <dgm:prSet/>
      <dgm:spPr/>
      <dgm:t>
        <a:bodyPr/>
        <a:lstStyle/>
        <a:p>
          <a:endParaRPr lang="pt-BR"/>
        </a:p>
      </dgm:t>
    </dgm:pt>
    <dgm:pt modelId="{B0DB7FC7-C758-41F3-9AAB-EA44C48CFFB3}" type="sibTrans" cxnId="{311020AF-D7C6-4A44-B1B0-CE5DC734DD35}">
      <dgm:prSet/>
      <dgm:spPr/>
      <dgm:t>
        <a:bodyPr/>
        <a:lstStyle/>
        <a:p>
          <a:endParaRPr lang="pt-BR"/>
        </a:p>
      </dgm:t>
    </dgm:pt>
    <dgm:pt modelId="{E9814C5E-A53F-48F3-9C78-2FFCC7404084}">
      <dgm:prSet phldrT="[Texto]" custT="1"/>
      <dgm:spPr/>
      <dgm:t>
        <a:bodyPr/>
        <a:lstStyle/>
        <a:p>
          <a:endParaRPr lang="pt-BR" sz="1100" dirty="0"/>
        </a:p>
      </dgm:t>
    </dgm:pt>
    <dgm:pt modelId="{963995CE-DAE1-4B1E-BDF1-04167A1F6137}" type="parTrans" cxnId="{C09D6935-3B7F-4A4F-AA55-6242183E1961}">
      <dgm:prSet/>
      <dgm:spPr/>
      <dgm:t>
        <a:bodyPr/>
        <a:lstStyle/>
        <a:p>
          <a:endParaRPr lang="pt-BR"/>
        </a:p>
      </dgm:t>
    </dgm:pt>
    <dgm:pt modelId="{BD7097B7-FCBD-41F1-B7C6-D1E561160B91}" type="sibTrans" cxnId="{C09D6935-3B7F-4A4F-AA55-6242183E1961}">
      <dgm:prSet/>
      <dgm:spPr/>
      <dgm:t>
        <a:bodyPr/>
        <a:lstStyle/>
        <a:p>
          <a:endParaRPr lang="pt-BR"/>
        </a:p>
      </dgm:t>
    </dgm:pt>
    <dgm:pt modelId="{34410019-2811-4133-8A55-D81484062B08}">
      <dgm:prSet phldrT="[Texto]" custT="1"/>
      <dgm:spPr/>
      <dgm:t>
        <a:bodyPr/>
        <a:lstStyle/>
        <a:p>
          <a:r>
            <a:rPr lang="pt-BR" sz="1600" dirty="0"/>
            <a:t>Entropia;</a:t>
          </a:r>
        </a:p>
      </dgm:t>
    </dgm:pt>
    <dgm:pt modelId="{01859904-65B3-4908-A1DC-212D6C333D0D}" type="parTrans" cxnId="{3B19D4DC-91E1-4BBA-8B1E-33420EC172AD}">
      <dgm:prSet/>
      <dgm:spPr/>
      <dgm:t>
        <a:bodyPr/>
        <a:lstStyle/>
        <a:p>
          <a:endParaRPr lang="pt-BR"/>
        </a:p>
      </dgm:t>
    </dgm:pt>
    <dgm:pt modelId="{56208DB6-F3C7-4765-93B3-5F9CF1A26A77}" type="sibTrans" cxnId="{3B19D4DC-91E1-4BBA-8B1E-33420EC172AD}">
      <dgm:prSet/>
      <dgm:spPr/>
      <dgm:t>
        <a:bodyPr/>
        <a:lstStyle/>
        <a:p>
          <a:endParaRPr lang="pt-BR"/>
        </a:p>
      </dgm:t>
    </dgm:pt>
    <dgm:pt modelId="{BF401408-FDCB-42D4-910A-17BFDC6F7615}">
      <dgm:prSet phldrT="[Texto]" custT="1"/>
      <dgm:spPr/>
      <dgm:t>
        <a:bodyPr/>
        <a:lstStyle/>
        <a:p>
          <a:r>
            <a:rPr lang="pt-BR" sz="1600" dirty="0"/>
            <a:t>AHP</a:t>
          </a:r>
          <a:endParaRPr lang="pt-BR" sz="1400" dirty="0"/>
        </a:p>
      </dgm:t>
    </dgm:pt>
    <dgm:pt modelId="{585DD6B0-26B3-4352-901B-3D854A3D57EF}" type="parTrans" cxnId="{9A27BBE0-C822-4508-8736-B4C39D9379CB}">
      <dgm:prSet/>
      <dgm:spPr/>
      <dgm:t>
        <a:bodyPr/>
        <a:lstStyle/>
        <a:p>
          <a:endParaRPr lang="pt-BR"/>
        </a:p>
      </dgm:t>
    </dgm:pt>
    <dgm:pt modelId="{E2C0CC00-71F2-4F37-8312-9E4D1F531500}" type="sibTrans" cxnId="{9A27BBE0-C822-4508-8736-B4C39D9379CB}">
      <dgm:prSet/>
      <dgm:spPr/>
      <dgm:t>
        <a:bodyPr/>
        <a:lstStyle/>
        <a:p>
          <a:endParaRPr lang="pt-BR"/>
        </a:p>
      </dgm:t>
    </dgm:pt>
    <dgm:pt modelId="{F556D8BE-04AE-480B-8A79-CCF1430A3E3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Autocorrelação</a:t>
          </a:r>
        </a:p>
        <a:p>
          <a:r>
            <a:rPr lang="pt-BR" dirty="0"/>
            <a:t>Espacial</a:t>
          </a:r>
        </a:p>
      </dgm:t>
    </dgm:pt>
    <dgm:pt modelId="{F1372063-91D7-452B-966E-86AC96AA5A9A}" type="parTrans" cxnId="{C1881120-1BE7-4B74-BA6E-7ADA0104C664}">
      <dgm:prSet/>
      <dgm:spPr/>
      <dgm:t>
        <a:bodyPr/>
        <a:lstStyle/>
        <a:p>
          <a:endParaRPr lang="pt-BR"/>
        </a:p>
      </dgm:t>
    </dgm:pt>
    <dgm:pt modelId="{28AC4DBA-D685-496F-8225-0DD09D3561C9}" type="sibTrans" cxnId="{C1881120-1BE7-4B74-BA6E-7ADA0104C664}">
      <dgm:prSet/>
      <dgm:spPr/>
      <dgm:t>
        <a:bodyPr/>
        <a:lstStyle/>
        <a:p>
          <a:endParaRPr lang="pt-BR"/>
        </a:p>
      </dgm:t>
    </dgm:pt>
    <dgm:pt modelId="{B8D5308C-F7E9-4819-BDFB-7DF52476B8F4}" type="pres">
      <dgm:prSet presAssocID="{82220C56-B510-4C2C-BF77-4AC2507B97AF}" presName="rootnode" presStyleCnt="0">
        <dgm:presLayoutVars>
          <dgm:chMax/>
          <dgm:chPref/>
          <dgm:dir/>
          <dgm:animLvl val="lvl"/>
        </dgm:presLayoutVars>
      </dgm:prSet>
      <dgm:spPr/>
    </dgm:pt>
    <dgm:pt modelId="{D0FAEB6A-4B24-437B-BCC3-D166DE5DB31D}" type="pres">
      <dgm:prSet presAssocID="{7B10E9EC-F875-46BD-B867-5A62EA5761E7}" presName="composite" presStyleCnt="0"/>
      <dgm:spPr/>
    </dgm:pt>
    <dgm:pt modelId="{DB023DB5-0031-46BB-AC4E-21A2C1F9E12C}" type="pres">
      <dgm:prSet presAssocID="{7B10E9EC-F875-46BD-B867-5A62EA5761E7}" presName="bentUpArrow1" presStyleLbl="alignImgPlace1" presStyleIdx="0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D1A9EC6F-1D23-460D-8E98-B8A5E6630B6D}" type="pres">
      <dgm:prSet presAssocID="{7B10E9EC-F875-46BD-B867-5A62EA5761E7}" presName="ParentText" presStyleLbl="node1" presStyleIdx="0" presStyleCnt="4" custLinFactNeighborY="-2379">
        <dgm:presLayoutVars>
          <dgm:chMax val="1"/>
          <dgm:chPref val="1"/>
          <dgm:bulletEnabled val="1"/>
        </dgm:presLayoutVars>
      </dgm:prSet>
      <dgm:spPr/>
    </dgm:pt>
    <dgm:pt modelId="{FF3CA4AA-7788-47A7-8EF2-1FC3EB4C49E7}" type="pres">
      <dgm:prSet presAssocID="{7B10E9EC-F875-46BD-B867-5A62EA5761E7}" presName="ChildText" presStyleLbl="revTx" presStyleIdx="0" presStyleCnt="3" custScaleX="110784" custLinFactX="140864" custLinFactY="200000" custLinFactNeighborX="200000" custLinFactNeighborY="224258">
        <dgm:presLayoutVars>
          <dgm:chMax val="0"/>
          <dgm:chPref val="0"/>
          <dgm:bulletEnabled val="1"/>
        </dgm:presLayoutVars>
      </dgm:prSet>
      <dgm:spPr/>
    </dgm:pt>
    <dgm:pt modelId="{B935D8CE-A70E-4AF5-89E0-C0E6DF984763}" type="pres">
      <dgm:prSet presAssocID="{C33331B7-FC87-4D6B-9436-D0A84D66EA1E}" presName="sibTrans" presStyleCnt="0"/>
      <dgm:spPr/>
    </dgm:pt>
    <dgm:pt modelId="{C6521832-7A21-4BBD-B2A7-EF14CE44A862}" type="pres">
      <dgm:prSet presAssocID="{87DB27DF-BD89-468B-9474-DA7A67CB00D0}" presName="composite" presStyleCnt="0"/>
      <dgm:spPr/>
    </dgm:pt>
    <dgm:pt modelId="{636CFE07-1FBF-4BB0-A773-1D896DD0621E}" type="pres">
      <dgm:prSet presAssocID="{87DB27DF-BD89-468B-9474-DA7A67CB00D0}" presName="bentUpArrow1" presStyleLbl="alignImgPlace1" presStyleIdx="1" presStyleCnt="3" custLinFactNeighborY="0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6C8793A-C5B7-4784-AD7E-972159A2D5FC}" type="pres">
      <dgm:prSet presAssocID="{87DB27DF-BD89-468B-9474-DA7A67CB00D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A569CBF8-B0C5-4D8A-8D8C-8BCB7A91FE57}" type="pres">
      <dgm:prSet presAssocID="{87DB27DF-BD89-468B-9474-DA7A67CB00D0}" presName="ChildText" presStyleLbl="revTx" presStyleIdx="1" presStyleCnt="3" custScaleY="129184" custLinFactNeighborY="-3338">
        <dgm:presLayoutVars>
          <dgm:chMax val="0"/>
          <dgm:chPref val="0"/>
          <dgm:bulletEnabled val="1"/>
        </dgm:presLayoutVars>
      </dgm:prSet>
      <dgm:spPr/>
    </dgm:pt>
    <dgm:pt modelId="{F3B156F1-8DCC-4425-89F2-4245738D9CC0}" type="pres">
      <dgm:prSet presAssocID="{B704FB7F-6D05-4968-9F5A-ACA51D271F02}" presName="sibTrans" presStyleCnt="0"/>
      <dgm:spPr/>
    </dgm:pt>
    <dgm:pt modelId="{8F0C3A1A-4411-4FBE-9C7D-1F466325BE97}" type="pres">
      <dgm:prSet presAssocID="{2299659A-951E-4D90-A0B7-F40C86DC881C}" presName="composite" presStyleCnt="0"/>
      <dgm:spPr/>
    </dgm:pt>
    <dgm:pt modelId="{7FAF60DF-B80E-411E-A49A-F9ED3CF67E72}" type="pres">
      <dgm:prSet presAssocID="{2299659A-951E-4D90-A0B7-F40C86DC881C}" presName="bentUpArrow1" presStyleLbl="alignImgPlace1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6C3CCE56-2B49-489D-85F7-D32E4D02D3B0}" type="pres">
      <dgm:prSet presAssocID="{2299659A-951E-4D90-A0B7-F40C86DC881C}" presName="ParentText" presStyleLbl="node1" presStyleIdx="2" presStyleCnt="4" custScaleX="84279" custLinFactNeighborX="-3860" custLinFactNeighborY="10318">
        <dgm:presLayoutVars>
          <dgm:chMax val="1"/>
          <dgm:chPref val="1"/>
          <dgm:bulletEnabled val="1"/>
        </dgm:presLayoutVars>
      </dgm:prSet>
      <dgm:spPr/>
    </dgm:pt>
    <dgm:pt modelId="{688C52D8-112D-46FA-B924-2F8B3D841DF8}" type="pres">
      <dgm:prSet presAssocID="{2299659A-951E-4D90-A0B7-F40C86DC881C}" presName="ChildText" presStyleLbl="revTx" presStyleIdx="2" presStyleCnt="3" custLinFactNeighborX="-4901" custLinFactNeighborY="8401">
        <dgm:presLayoutVars>
          <dgm:chMax val="0"/>
          <dgm:chPref val="0"/>
          <dgm:bulletEnabled val="1"/>
        </dgm:presLayoutVars>
      </dgm:prSet>
      <dgm:spPr/>
    </dgm:pt>
    <dgm:pt modelId="{7D73DF4E-83AC-4313-B6D3-96548CBAF570}" type="pres">
      <dgm:prSet presAssocID="{95FF3092-7AE6-421B-8FEB-5EC126D66794}" presName="sibTrans" presStyleCnt="0"/>
      <dgm:spPr/>
    </dgm:pt>
    <dgm:pt modelId="{50C272D2-61F6-4F98-89DB-0E0C053244E2}" type="pres">
      <dgm:prSet presAssocID="{F556D8BE-04AE-480B-8A79-CCF1430A3E3B}" presName="composite" presStyleCnt="0"/>
      <dgm:spPr/>
    </dgm:pt>
    <dgm:pt modelId="{1A605223-E221-4140-9870-B10E3C3DCE06}" type="pres">
      <dgm:prSet presAssocID="{F556D8BE-04AE-480B-8A79-CCF1430A3E3B}" presName="ParentText" presStyleLbl="node1" presStyleIdx="3" presStyleCnt="4" custLinFactNeighborX="-7722" custLinFactNeighborY="2355">
        <dgm:presLayoutVars>
          <dgm:chMax val="1"/>
          <dgm:chPref val="1"/>
          <dgm:bulletEnabled val="1"/>
        </dgm:presLayoutVars>
      </dgm:prSet>
      <dgm:spPr/>
    </dgm:pt>
  </dgm:ptLst>
  <dgm:cxnLst>
    <dgm:cxn modelId="{8553C70B-DFB9-4EC3-8A1E-02BF79C3A43C}" type="presOf" srcId="{38ABDBB8-016B-4E36-9FBC-B1C0D708313C}" destId="{688C52D8-112D-46FA-B924-2F8B3D841DF8}" srcOrd="0" destOrd="0" presId="urn:microsoft.com/office/officeart/2005/8/layout/StepDownProcess"/>
    <dgm:cxn modelId="{FD647F15-4FF4-433D-BB55-135580844DB0}" srcId="{82220C56-B510-4C2C-BF77-4AC2507B97AF}" destId="{7B10E9EC-F875-46BD-B867-5A62EA5761E7}" srcOrd="0" destOrd="0" parTransId="{84045B00-83A0-4120-98D5-D7A55D420C6D}" sibTransId="{C33331B7-FC87-4D6B-9436-D0A84D66EA1E}"/>
    <dgm:cxn modelId="{6D14AC19-3796-46C2-8E22-15662007CE58}" type="presOf" srcId="{34410019-2811-4133-8A55-D81484062B08}" destId="{688C52D8-112D-46FA-B924-2F8B3D841DF8}" srcOrd="0" destOrd="1" presId="urn:microsoft.com/office/officeart/2005/8/layout/StepDownProcess"/>
    <dgm:cxn modelId="{A96FC619-7BD7-4879-9D30-329B260ED8A0}" type="presOf" srcId="{2299659A-951E-4D90-A0B7-F40C86DC881C}" destId="{6C3CCE56-2B49-489D-85F7-D32E4D02D3B0}" srcOrd="0" destOrd="0" presId="urn:microsoft.com/office/officeart/2005/8/layout/StepDownProcess"/>
    <dgm:cxn modelId="{C1881120-1BE7-4B74-BA6E-7ADA0104C664}" srcId="{82220C56-B510-4C2C-BF77-4AC2507B97AF}" destId="{F556D8BE-04AE-480B-8A79-CCF1430A3E3B}" srcOrd="3" destOrd="0" parTransId="{F1372063-91D7-452B-966E-86AC96AA5A9A}" sibTransId="{28AC4DBA-D685-496F-8225-0DD09D3561C9}"/>
    <dgm:cxn modelId="{5AF6252A-390B-439D-BB4C-6E686B0D551D}" type="presOf" srcId="{25F0F7AD-7EDF-467A-A52D-C9A5DDD08582}" destId="{FF3CA4AA-7788-47A7-8EF2-1FC3EB4C49E7}" srcOrd="0" destOrd="0" presId="urn:microsoft.com/office/officeart/2005/8/layout/StepDownProcess"/>
    <dgm:cxn modelId="{81A6552E-FABD-4B3F-82C1-84A30F5D86E8}" srcId="{87DB27DF-BD89-468B-9474-DA7A67CB00D0}" destId="{6193D8B8-A4D6-4B7E-A1FD-56EF54D349C5}" srcOrd="0" destOrd="0" parTransId="{0BAF786A-0071-4443-A334-634CC4F2DEDF}" sibTransId="{CB37719D-5FE8-4482-9E18-EA175FF91077}"/>
    <dgm:cxn modelId="{85C50B34-CD07-4BAC-B0FA-6AA6FA33A683}" type="presOf" srcId="{82220C56-B510-4C2C-BF77-4AC2507B97AF}" destId="{B8D5308C-F7E9-4819-BDFB-7DF52476B8F4}" srcOrd="0" destOrd="0" presId="urn:microsoft.com/office/officeart/2005/8/layout/StepDownProcess"/>
    <dgm:cxn modelId="{C09D6935-3B7F-4A4F-AA55-6242183E1961}" srcId="{87DB27DF-BD89-468B-9474-DA7A67CB00D0}" destId="{E9814C5E-A53F-48F3-9C78-2FFCC7404084}" srcOrd="1" destOrd="0" parTransId="{963995CE-DAE1-4B1E-BDF1-04167A1F6137}" sibTransId="{BD7097B7-FCBD-41F1-B7C6-D1E561160B91}"/>
    <dgm:cxn modelId="{14E0653B-D46A-4B2B-B932-6E1E17F6D337}" srcId="{82220C56-B510-4C2C-BF77-4AC2507B97AF}" destId="{87DB27DF-BD89-468B-9474-DA7A67CB00D0}" srcOrd="1" destOrd="0" parTransId="{9F2D217E-5AFE-4DC3-8D4E-545CE0432856}" sibTransId="{B704FB7F-6D05-4968-9F5A-ACA51D271F02}"/>
    <dgm:cxn modelId="{0DC70880-65FD-4C27-A612-86B567655651}" type="presOf" srcId="{83403A63-CBD0-4DEA-9D13-4C52146A76D9}" destId="{A569CBF8-B0C5-4D8A-8D8C-8BCB7A91FE57}" srcOrd="0" destOrd="2" presId="urn:microsoft.com/office/officeart/2005/8/layout/StepDownProcess"/>
    <dgm:cxn modelId="{CEAA2C80-874F-42D6-98DF-F827DEAA77A1}" srcId="{2299659A-951E-4D90-A0B7-F40C86DC881C}" destId="{38ABDBB8-016B-4E36-9FBC-B1C0D708313C}" srcOrd="0" destOrd="0" parTransId="{5E73E624-7CF2-44C4-ABC6-B7D9C9C6708E}" sibTransId="{66E1172E-1E73-4D05-BDC4-44B95B48FBDC}"/>
    <dgm:cxn modelId="{DC07918A-081C-48D3-8BF4-5E5732526190}" type="presOf" srcId="{E9814C5E-A53F-48F3-9C78-2FFCC7404084}" destId="{A569CBF8-B0C5-4D8A-8D8C-8BCB7A91FE57}" srcOrd="0" destOrd="1" presId="urn:microsoft.com/office/officeart/2005/8/layout/StepDownProcess"/>
    <dgm:cxn modelId="{B16B9D9A-B543-410F-80A4-2BA575CF1D4E}" type="presOf" srcId="{F556D8BE-04AE-480B-8A79-CCF1430A3E3B}" destId="{1A605223-E221-4140-9870-B10E3C3DCE06}" srcOrd="0" destOrd="0" presId="urn:microsoft.com/office/officeart/2005/8/layout/StepDownProcess"/>
    <dgm:cxn modelId="{28187CAE-9F4F-48CA-9B7F-1A5C46A60CDF}" type="presOf" srcId="{7B10E9EC-F875-46BD-B867-5A62EA5761E7}" destId="{D1A9EC6F-1D23-460D-8E98-B8A5E6630B6D}" srcOrd="0" destOrd="0" presId="urn:microsoft.com/office/officeart/2005/8/layout/StepDownProcess"/>
    <dgm:cxn modelId="{311020AF-D7C6-4A44-B1B0-CE5DC734DD35}" srcId="{87DB27DF-BD89-468B-9474-DA7A67CB00D0}" destId="{83403A63-CBD0-4DEA-9D13-4C52146A76D9}" srcOrd="2" destOrd="0" parTransId="{D9D7322D-324D-4803-B5F5-888567789270}" sibTransId="{B0DB7FC7-C758-41F3-9AAB-EA44C48CFFB3}"/>
    <dgm:cxn modelId="{630C8AB4-7A3E-41C1-8B9A-782E00EADC20}" type="presOf" srcId="{BF401408-FDCB-42D4-910A-17BFDC6F7615}" destId="{688C52D8-112D-46FA-B924-2F8B3D841DF8}" srcOrd="0" destOrd="2" presId="urn:microsoft.com/office/officeart/2005/8/layout/StepDownProcess"/>
    <dgm:cxn modelId="{90CB32B8-2E64-478A-9557-686DC482A5C3}" srcId="{7B10E9EC-F875-46BD-B867-5A62EA5761E7}" destId="{25F0F7AD-7EDF-467A-A52D-C9A5DDD08582}" srcOrd="0" destOrd="0" parTransId="{7E5E0704-432D-4C61-B632-162B27D34280}" sibTransId="{AFF3D1E7-4B71-4225-ACDF-19F4B00DE43B}"/>
    <dgm:cxn modelId="{D866BAC1-805A-4070-9B6B-AC44DF73A51C}" srcId="{82220C56-B510-4C2C-BF77-4AC2507B97AF}" destId="{2299659A-951E-4D90-A0B7-F40C86DC881C}" srcOrd="2" destOrd="0" parTransId="{CB960297-6C5D-46B2-96BA-7D5E1189F87F}" sibTransId="{95FF3092-7AE6-421B-8FEB-5EC126D66794}"/>
    <dgm:cxn modelId="{3B19D4DC-91E1-4BBA-8B1E-33420EC172AD}" srcId="{2299659A-951E-4D90-A0B7-F40C86DC881C}" destId="{34410019-2811-4133-8A55-D81484062B08}" srcOrd="1" destOrd="0" parTransId="{01859904-65B3-4908-A1DC-212D6C333D0D}" sibTransId="{56208DB6-F3C7-4765-93B3-5F9CF1A26A77}"/>
    <dgm:cxn modelId="{9A27BBE0-C822-4508-8736-B4C39D9379CB}" srcId="{2299659A-951E-4D90-A0B7-F40C86DC881C}" destId="{BF401408-FDCB-42D4-910A-17BFDC6F7615}" srcOrd="2" destOrd="0" parTransId="{585DD6B0-26B3-4352-901B-3D854A3D57EF}" sibTransId="{E2C0CC00-71F2-4F37-8312-9E4D1F531500}"/>
    <dgm:cxn modelId="{7408DAFA-6BD4-44FE-B389-3F793E1AD0F1}" type="presOf" srcId="{6193D8B8-A4D6-4B7E-A1FD-56EF54D349C5}" destId="{A569CBF8-B0C5-4D8A-8D8C-8BCB7A91FE57}" srcOrd="0" destOrd="0" presId="urn:microsoft.com/office/officeart/2005/8/layout/StepDownProcess"/>
    <dgm:cxn modelId="{EDB517FC-3F64-493A-9397-93825F15A041}" type="presOf" srcId="{87DB27DF-BD89-468B-9474-DA7A67CB00D0}" destId="{F6C8793A-C5B7-4784-AD7E-972159A2D5FC}" srcOrd="0" destOrd="0" presId="urn:microsoft.com/office/officeart/2005/8/layout/StepDownProcess"/>
    <dgm:cxn modelId="{BE422D31-5328-49BE-B9C9-8C4E9EC6EB4D}" type="presParOf" srcId="{B8D5308C-F7E9-4819-BDFB-7DF52476B8F4}" destId="{D0FAEB6A-4B24-437B-BCC3-D166DE5DB31D}" srcOrd="0" destOrd="0" presId="urn:microsoft.com/office/officeart/2005/8/layout/StepDownProcess"/>
    <dgm:cxn modelId="{FB2B11B1-43B9-4897-B1AF-A51267BCA0DD}" type="presParOf" srcId="{D0FAEB6A-4B24-437B-BCC3-D166DE5DB31D}" destId="{DB023DB5-0031-46BB-AC4E-21A2C1F9E12C}" srcOrd="0" destOrd="0" presId="urn:microsoft.com/office/officeart/2005/8/layout/StepDownProcess"/>
    <dgm:cxn modelId="{FBE82003-B735-4CF0-966F-AB3BDE61B42A}" type="presParOf" srcId="{D0FAEB6A-4B24-437B-BCC3-D166DE5DB31D}" destId="{D1A9EC6F-1D23-460D-8E98-B8A5E6630B6D}" srcOrd="1" destOrd="0" presId="urn:microsoft.com/office/officeart/2005/8/layout/StepDownProcess"/>
    <dgm:cxn modelId="{F201AF81-EE82-476B-A1F6-D6B1417B93CD}" type="presParOf" srcId="{D0FAEB6A-4B24-437B-BCC3-D166DE5DB31D}" destId="{FF3CA4AA-7788-47A7-8EF2-1FC3EB4C49E7}" srcOrd="2" destOrd="0" presId="urn:microsoft.com/office/officeart/2005/8/layout/StepDownProcess"/>
    <dgm:cxn modelId="{60FD365E-3248-4F31-B52E-54BA2AB2E860}" type="presParOf" srcId="{B8D5308C-F7E9-4819-BDFB-7DF52476B8F4}" destId="{B935D8CE-A70E-4AF5-89E0-C0E6DF984763}" srcOrd="1" destOrd="0" presId="urn:microsoft.com/office/officeart/2005/8/layout/StepDownProcess"/>
    <dgm:cxn modelId="{952C222B-23C7-4F8F-9E6C-86164E95163C}" type="presParOf" srcId="{B8D5308C-F7E9-4819-BDFB-7DF52476B8F4}" destId="{C6521832-7A21-4BBD-B2A7-EF14CE44A862}" srcOrd="2" destOrd="0" presId="urn:microsoft.com/office/officeart/2005/8/layout/StepDownProcess"/>
    <dgm:cxn modelId="{5E49A3A3-AF0F-41E2-9E98-9AD1D2782A6F}" type="presParOf" srcId="{C6521832-7A21-4BBD-B2A7-EF14CE44A862}" destId="{636CFE07-1FBF-4BB0-A773-1D896DD0621E}" srcOrd="0" destOrd="0" presId="urn:microsoft.com/office/officeart/2005/8/layout/StepDownProcess"/>
    <dgm:cxn modelId="{7B58394F-4295-4F29-92B8-261EA54C80B7}" type="presParOf" srcId="{C6521832-7A21-4BBD-B2A7-EF14CE44A862}" destId="{F6C8793A-C5B7-4784-AD7E-972159A2D5FC}" srcOrd="1" destOrd="0" presId="urn:microsoft.com/office/officeart/2005/8/layout/StepDownProcess"/>
    <dgm:cxn modelId="{14431699-4CD5-4762-9C5B-14FD09B592FC}" type="presParOf" srcId="{C6521832-7A21-4BBD-B2A7-EF14CE44A862}" destId="{A569CBF8-B0C5-4D8A-8D8C-8BCB7A91FE57}" srcOrd="2" destOrd="0" presId="urn:microsoft.com/office/officeart/2005/8/layout/StepDownProcess"/>
    <dgm:cxn modelId="{A1979FA9-C58A-4C52-ACE8-0EE4EF9E9C89}" type="presParOf" srcId="{B8D5308C-F7E9-4819-BDFB-7DF52476B8F4}" destId="{F3B156F1-8DCC-4425-89F2-4245738D9CC0}" srcOrd="3" destOrd="0" presId="urn:microsoft.com/office/officeart/2005/8/layout/StepDownProcess"/>
    <dgm:cxn modelId="{72CEDD65-8EB9-44B8-BB98-9D45FE215928}" type="presParOf" srcId="{B8D5308C-F7E9-4819-BDFB-7DF52476B8F4}" destId="{8F0C3A1A-4411-4FBE-9C7D-1F466325BE97}" srcOrd="4" destOrd="0" presId="urn:microsoft.com/office/officeart/2005/8/layout/StepDownProcess"/>
    <dgm:cxn modelId="{CD53B137-666D-42E9-AF3E-EEA572946395}" type="presParOf" srcId="{8F0C3A1A-4411-4FBE-9C7D-1F466325BE97}" destId="{7FAF60DF-B80E-411E-A49A-F9ED3CF67E72}" srcOrd="0" destOrd="0" presId="urn:microsoft.com/office/officeart/2005/8/layout/StepDownProcess"/>
    <dgm:cxn modelId="{A1C8C80B-9DF7-434A-9792-4C2CF41AAA91}" type="presParOf" srcId="{8F0C3A1A-4411-4FBE-9C7D-1F466325BE97}" destId="{6C3CCE56-2B49-489D-85F7-D32E4D02D3B0}" srcOrd="1" destOrd="0" presId="urn:microsoft.com/office/officeart/2005/8/layout/StepDownProcess"/>
    <dgm:cxn modelId="{7461E1B2-A191-4676-835A-B1D90B4C44B9}" type="presParOf" srcId="{8F0C3A1A-4411-4FBE-9C7D-1F466325BE97}" destId="{688C52D8-112D-46FA-B924-2F8B3D841DF8}" srcOrd="2" destOrd="0" presId="urn:microsoft.com/office/officeart/2005/8/layout/StepDownProcess"/>
    <dgm:cxn modelId="{2EAF245A-513E-4B50-A536-4FCF4E17294D}" type="presParOf" srcId="{B8D5308C-F7E9-4819-BDFB-7DF52476B8F4}" destId="{7D73DF4E-83AC-4313-B6D3-96548CBAF570}" srcOrd="5" destOrd="0" presId="urn:microsoft.com/office/officeart/2005/8/layout/StepDownProcess"/>
    <dgm:cxn modelId="{BF4ACE51-BBC3-4453-931C-88C509A20364}" type="presParOf" srcId="{B8D5308C-F7E9-4819-BDFB-7DF52476B8F4}" destId="{50C272D2-61F6-4F98-89DB-0E0C053244E2}" srcOrd="6" destOrd="0" presId="urn:microsoft.com/office/officeart/2005/8/layout/StepDownProcess"/>
    <dgm:cxn modelId="{02A961CB-B6A6-47C4-8273-9AD36EA7AA39}" type="presParOf" srcId="{50C272D2-61F6-4F98-89DB-0E0C053244E2}" destId="{1A605223-E221-4140-9870-B10E3C3DCE0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20C56-B510-4C2C-BF77-4AC2507B97A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10E9EC-F875-46BD-B867-5A62EA5761E7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Sistematização do Banco de Dados</a:t>
          </a:r>
        </a:p>
      </dgm:t>
    </dgm:pt>
    <dgm:pt modelId="{84045B00-83A0-4120-98D5-D7A55D420C6D}" type="parTrans" cxnId="{FD647F15-4FF4-433D-BB55-135580844DB0}">
      <dgm:prSet/>
      <dgm:spPr/>
      <dgm:t>
        <a:bodyPr/>
        <a:lstStyle/>
        <a:p>
          <a:endParaRPr lang="pt-BR"/>
        </a:p>
      </dgm:t>
    </dgm:pt>
    <dgm:pt modelId="{C33331B7-FC87-4D6B-9436-D0A84D66EA1E}" type="sibTrans" cxnId="{FD647F15-4FF4-433D-BB55-135580844DB0}">
      <dgm:prSet/>
      <dgm:spPr/>
      <dgm:t>
        <a:bodyPr/>
        <a:lstStyle/>
        <a:p>
          <a:endParaRPr lang="pt-BR"/>
        </a:p>
      </dgm:t>
    </dgm:pt>
    <dgm:pt modelId="{25F0F7AD-7EDF-467A-A52D-C9A5DDD08582}">
      <dgm:prSet phldrT="[Texto]" custT="1"/>
      <dgm:spPr/>
      <dgm:t>
        <a:bodyPr/>
        <a:lstStyle/>
        <a:p>
          <a:r>
            <a:rPr lang="pt-BR" sz="1600" dirty="0"/>
            <a:t>I Moran Local Bivariado</a:t>
          </a:r>
        </a:p>
      </dgm:t>
    </dgm:pt>
    <dgm:pt modelId="{7E5E0704-432D-4C61-B632-162B27D34280}" type="parTrans" cxnId="{90CB32B8-2E64-478A-9557-686DC482A5C3}">
      <dgm:prSet/>
      <dgm:spPr/>
      <dgm:t>
        <a:bodyPr/>
        <a:lstStyle/>
        <a:p>
          <a:endParaRPr lang="pt-BR"/>
        </a:p>
      </dgm:t>
    </dgm:pt>
    <dgm:pt modelId="{AFF3D1E7-4B71-4225-ACDF-19F4B00DE43B}" type="sibTrans" cxnId="{90CB32B8-2E64-478A-9557-686DC482A5C3}">
      <dgm:prSet/>
      <dgm:spPr/>
      <dgm:t>
        <a:bodyPr/>
        <a:lstStyle/>
        <a:p>
          <a:endParaRPr lang="pt-BR"/>
        </a:p>
      </dgm:t>
    </dgm:pt>
    <dgm:pt modelId="{87DB27DF-BD89-468B-9474-DA7A67CB00D0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Normalização dos indicadores</a:t>
          </a:r>
        </a:p>
      </dgm:t>
    </dgm:pt>
    <dgm:pt modelId="{9F2D217E-5AFE-4DC3-8D4E-545CE0432856}" type="parTrans" cxnId="{14E0653B-D46A-4B2B-B932-6E1E17F6D337}">
      <dgm:prSet/>
      <dgm:spPr/>
      <dgm:t>
        <a:bodyPr/>
        <a:lstStyle/>
        <a:p>
          <a:endParaRPr lang="pt-BR"/>
        </a:p>
      </dgm:t>
    </dgm:pt>
    <dgm:pt modelId="{B704FB7F-6D05-4968-9F5A-ACA51D271F02}" type="sibTrans" cxnId="{14E0653B-D46A-4B2B-B932-6E1E17F6D337}">
      <dgm:prSet/>
      <dgm:spPr/>
      <dgm:t>
        <a:bodyPr/>
        <a:lstStyle/>
        <a:p>
          <a:endParaRPr lang="pt-BR"/>
        </a:p>
      </dgm:t>
    </dgm:pt>
    <dgm:pt modelId="{6193D8B8-A4D6-4B7E-A1FD-56EF54D349C5}">
      <dgm:prSet phldrT="[Texto]" custT="1"/>
      <dgm:spPr>
        <a:blipFill>
          <a:blip xmlns:r="http://schemas.openxmlformats.org/officeDocument/2006/relationships" r:embed="rId1"/>
          <a:stretch>
            <a:fillRect l="-5366" r="-38049"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0BAF786A-0071-4443-A334-634CC4F2DEDF}" type="parTrans" cxnId="{81A6552E-FABD-4B3F-82C1-84A30F5D86E8}">
      <dgm:prSet/>
      <dgm:spPr/>
      <dgm:t>
        <a:bodyPr/>
        <a:lstStyle/>
        <a:p>
          <a:endParaRPr lang="pt-BR"/>
        </a:p>
      </dgm:t>
    </dgm:pt>
    <dgm:pt modelId="{CB37719D-5FE8-4482-9E18-EA175FF91077}" type="sibTrans" cxnId="{81A6552E-FABD-4B3F-82C1-84A30F5D86E8}">
      <dgm:prSet/>
      <dgm:spPr/>
      <dgm:t>
        <a:bodyPr/>
        <a:lstStyle/>
        <a:p>
          <a:endParaRPr lang="pt-BR"/>
        </a:p>
      </dgm:t>
    </dgm:pt>
    <dgm:pt modelId="{2299659A-951E-4D90-A0B7-F40C86DC881C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Métodos Multicritérios</a:t>
          </a:r>
        </a:p>
      </dgm:t>
    </dgm:pt>
    <dgm:pt modelId="{CB960297-6C5D-46B2-96BA-7D5E1189F87F}" type="parTrans" cxnId="{D866BAC1-805A-4070-9B6B-AC44DF73A51C}">
      <dgm:prSet/>
      <dgm:spPr/>
      <dgm:t>
        <a:bodyPr/>
        <a:lstStyle/>
        <a:p>
          <a:endParaRPr lang="pt-BR"/>
        </a:p>
      </dgm:t>
    </dgm:pt>
    <dgm:pt modelId="{95FF3092-7AE6-421B-8FEB-5EC126D66794}" type="sibTrans" cxnId="{D866BAC1-805A-4070-9B6B-AC44DF73A51C}">
      <dgm:prSet/>
      <dgm:spPr/>
      <dgm:t>
        <a:bodyPr/>
        <a:lstStyle/>
        <a:p>
          <a:endParaRPr lang="pt-BR"/>
        </a:p>
      </dgm:t>
    </dgm:pt>
    <dgm:pt modelId="{38ABDBB8-016B-4E36-9FBC-B1C0D708313C}">
      <dgm:prSet phldrT="[Texto]" custT="1"/>
      <dgm:spPr/>
      <dgm:t>
        <a:bodyPr/>
        <a:lstStyle/>
        <a:p>
          <a:r>
            <a:rPr lang="pt-BR" sz="1600" dirty="0"/>
            <a:t>Média Simples;</a:t>
          </a:r>
        </a:p>
      </dgm:t>
    </dgm:pt>
    <dgm:pt modelId="{5E73E624-7CF2-44C4-ABC6-B7D9C9C6708E}" type="parTrans" cxnId="{CEAA2C80-874F-42D6-98DF-F827DEAA77A1}">
      <dgm:prSet/>
      <dgm:spPr/>
      <dgm:t>
        <a:bodyPr/>
        <a:lstStyle/>
        <a:p>
          <a:endParaRPr lang="pt-BR"/>
        </a:p>
      </dgm:t>
    </dgm:pt>
    <dgm:pt modelId="{66E1172E-1E73-4D05-BDC4-44B95B48FBDC}" type="sibTrans" cxnId="{CEAA2C80-874F-42D6-98DF-F827DEAA77A1}">
      <dgm:prSet/>
      <dgm:spPr/>
      <dgm:t>
        <a:bodyPr/>
        <a:lstStyle/>
        <a:p>
          <a:endParaRPr lang="pt-BR"/>
        </a:p>
      </dgm:t>
    </dgm:pt>
    <dgm:pt modelId="{83403A63-CBD0-4DEA-9D13-4C52146A76D9}">
      <dgm:prSet phldrT="[Texto]" custT="1"/>
      <dgm:spPr/>
      <dgm:t>
        <a:bodyPr/>
        <a:lstStyle/>
        <a:p>
          <a:r>
            <a:rPr lang="pt-BR">
              <a:noFill/>
            </a:rPr>
            <a:t> </a:t>
          </a:r>
        </a:p>
      </dgm:t>
    </dgm:pt>
    <dgm:pt modelId="{D9D7322D-324D-4803-B5F5-888567789270}" type="parTrans" cxnId="{311020AF-D7C6-4A44-B1B0-CE5DC734DD35}">
      <dgm:prSet/>
      <dgm:spPr/>
      <dgm:t>
        <a:bodyPr/>
        <a:lstStyle/>
        <a:p>
          <a:endParaRPr lang="pt-BR"/>
        </a:p>
      </dgm:t>
    </dgm:pt>
    <dgm:pt modelId="{B0DB7FC7-C758-41F3-9AAB-EA44C48CFFB3}" type="sibTrans" cxnId="{311020AF-D7C6-4A44-B1B0-CE5DC734DD35}">
      <dgm:prSet/>
      <dgm:spPr/>
      <dgm:t>
        <a:bodyPr/>
        <a:lstStyle/>
        <a:p>
          <a:endParaRPr lang="pt-BR"/>
        </a:p>
      </dgm:t>
    </dgm:pt>
    <dgm:pt modelId="{E9814C5E-A53F-48F3-9C78-2FFCC7404084}">
      <dgm:prSet phldrT="[Texto]" custT="1"/>
      <dgm:spPr/>
      <dgm:t>
        <a:bodyPr/>
        <a:lstStyle/>
        <a:p>
          <a:r>
            <a:rPr lang="pt-BR">
              <a:noFill/>
            </a:rPr>
            <a:t> </a:t>
          </a:r>
        </a:p>
      </dgm:t>
    </dgm:pt>
    <dgm:pt modelId="{963995CE-DAE1-4B1E-BDF1-04167A1F6137}" type="parTrans" cxnId="{C09D6935-3B7F-4A4F-AA55-6242183E1961}">
      <dgm:prSet/>
      <dgm:spPr/>
      <dgm:t>
        <a:bodyPr/>
        <a:lstStyle/>
        <a:p>
          <a:endParaRPr lang="pt-BR"/>
        </a:p>
      </dgm:t>
    </dgm:pt>
    <dgm:pt modelId="{BD7097B7-FCBD-41F1-B7C6-D1E561160B91}" type="sibTrans" cxnId="{C09D6935-3B7F-4A4F-AA55-6242183E1961}">
      <dgm:prSet/>
      <dgm:spPr/>
      <dgm:t>
        <a:bodyPr/>
        <a:lstStyle/>
        <a:p>
          <a:endParaRPr lang="pt-BR"/>
        </a:p>
      </dgm:t>
    </dgm:pt>
    <dgm:pt modelId="{34410019-2811-4133-8A55-D81484062B08}">
      <dgm:prSet phldrT="[Texto]" custT="1"/>
      <dgm:spPr/>
      <dgm:t>
        <a:bodyPr/>
        <a:lstStyle/>
        <a:p>
          <a:r>
            <a:rPr lang="pt-BR" sz="1600" dirty="0"/>
            <a:t>Entropia;</a:t>
          </a:r>
        </a:p>
      </dgm:t>
    </dgm:pt>
    <dgm:pt modelId="{01859904-65B3-4908-A1DC-212D6C333D0D}" type="parTrans" cxnId="{3B19D4DC-91E1-4BBA-8B1E-33420EC172AD}">
      <dgm:prSet/>
      <dgm:spPr/>
      <dgm:t>
        <a:bodyPr/>
        <a:lstStyle/>
        <a:p>
          <a:endParaRPr lang="pt-BR"/>
        </a:p>
      </dgm:t>
    </dgm:pt>
    <dgm:pt modelId="{56208DB6-F3C7-4765-93B3-5F9CF1A26A77}" type="sibTrans" cxnId="{3B19D4DC-91E1-4BBA-8B1E-33420EC172AD}">
      <dgm:prSet/>
      <dgm:spPr/>
      <dgm:t>
        <a:bodyPr/>
        <a:lstStyle/>
        <a:p>
          <a:endParaRPr lang="pt-BR"/>
        </a:p>
      </dgm:t>
    </dgm:pt>
    <dgm:pt modelId="{BF401408-FDCB-42D4-910A-17BFDC6F7615}">
      <dgm:prSet phldrT="[Texto]" custT="1"/>
      <dgm:spPr/>
      <dgm:t>
        <a:bodyPr/>
        <a:lstStyle/>
        <a:p>
          <a:r>
            <a:rPr lang="pt-BR" sz="1600" dirty="0"/>
            <a:t>AHP</a:t>
          </a:r>
          <a:endParaRPr lang="pt-BR" sz="1400" dirty="0"/>
        </a:p>
      </dgm:t>
    </dgm:pt>
    <dgm:pt modelId="{585DD6B0-26B3-4352-901B-3D854A3D57EF}" type="parTrans" cxnId="{9A27BBE0-C822-4508-8736-B4C39D9379CB}">
      <dgm:prSet/>
      <dgm:spPr/>
      <dgm:t>
        <a:bodyPr/>
        <a:lstStyle/>
        <a:p>
          <a:endParaRPr lang="pt-BR"/>
        </a:p>
      </dgm:t>
    </dgm:pt>
    <dgm:pt modelId="{E2C0CC00-71F2-4F37-8312-9E4D1F531500}" type="sibTrans" cxnId="{9A27BBE0-C822-4508-8736-B4C39D9379CB}">
      <dgm:prSet/>
      <dgm:spPr/>
      <dgm:t>
        <a:bodyPr/>
        <a:lstStyle/>
        <a:p>
          <a:endParaRPr lang="pt-BR"/>
        </a:p>
      </dgm:t>
    </dgm:pt>
    <dgm:pt modelId="{F556D8BE-04AE-480B-8A79-CCF1430A3E3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Autocorrelação</a:t>
          </a:r>
        </a:p>
        <a:p>
          <a:r>
            <a:rPr lang="pt-BR" dirty="0"/>
            <a:t>Espacial</a:t>
          </a:r>
        </a:p>
      </dgm:t>
    </dgm:pt>
    <dgm:pt modelId="{F1372063-91D7-452B-966E-86AC96AA5A9A}" type="parTrans" cxnId="{C1881120-1BE7-4B74-BA6E-7ADA0104C664}">
      <dgm:prSet/>
      <dgm:spPr/>
      <dgm:t>
        <a:bodyPr/>
        <a:lstStyle/>
        <a:p>
          <a:endParaRPr lang="pt-BR"/>
        </a:p>
      </dgm:t>
    </dgm:pt>
    <dgm:pt modelId="{28AC4DBA-D685-496F-8225-0DD09D3561C9}" type="sibTrans" cxnId="{C1881120-1BE7-4B74-BA6E-7ADA0104C664}">
      <dgm:prSet/>
      <dgm:spPr/>
      <dgm:t>
        <a:bodyPr/>
        <a:lstStyle/>
        <a:p>
          <a:endParaRPr lang="pt-BR"/>
        </a:p>
      </dgm:t>
    </dgm:pt>
    <dgm:pt modelId="{B8D5308C-F7E9-4819-BDFB-7DF52476B8F4}" type="pres">
      <dgm:prSet presAssocID="{82220C56-B510-4C2C-BF77-4AC2507B97AF}" presName="rootnode" presStyleCnt="0">
        <dgm:presLayoutVars>
          <dgm:chMax/>
          <dgm:chPref/>
          <dgm:dir/>
          <dgm:animLvl val="lvl"/>
        </dgm:presLayoutVars>
      </dgm:prSet>
      <dgm:spPr/>
    </dgm:pt>
    <dgm:pt modelId="{D0FAEB6A-4B24-437B-BCC3-D166DE5DB31D}" type="pres">
      <dgm:prSet presAssocID="{7B10E9EC-F875-46BD-B867-5A62EA5761E7}" presName="composite" presStyleCnt="0"/>
      <dgm:spPr/>
    </dgm:pt>
    <dgm:pt modelId="{DB023DB5-0031-46BB-AC4E-21A2C1F9E12C}" type="pres">
      <dgm:prSet presAssocID="{7B10E9EC-F875-46BD-B867-5A62EA5761E7}" presName="bentUpArrow1" presStyleLbl="alignImgPlace1" presStyleIdx="0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D1A9EC6F-1D23-460D-8E98-B8A5E6630B6D}" type="pres">
      <dgm:prSet presAssocID="{7B10E9EC-F875-46BD-B867-5A62EA5761E7}" presName="ParentText" presStyleLbl="node1" presStyleIdx="0" presStyleCnt="4" custLinFactNeighborY="-2379">
        <dgm:presLayoutVars>
          <dgm:chMax val="1"/>
          <dgm:chPref val="1"/>
          <dgm:bulletEnabled val="1"/>
        </dgm:presLayoutVars>
      </dgm:prSet>
      <dgm:spPr/>
    </dgm:pt>
    <dgm:pt modelId="{FF3CA4AA-7788-47A7-8EF2-1FC3EB4C49E7}" type="pres">
      <dgm:prSet presAssocID="{7B10E9EC-F875-46BD-B867-5A62EA5761E7}" presName="ChildText" presStyleLbl="revTx" presStyleIdx="0" presStyleCnt="3" custScaleX="110784" custLinFactX="140864" custLinFactY="200000" custLinFactNeighborX="200000" custLinFactNeighborY="224258">
        <dgm:presLayoutVars>
          <dgm:chMax val="0"/>
          <dgm:chPref val="0"/>
          <dgm:bulletEnabled val="1"/>
        </dgm:presLayoutVars>
      </dgm:prSet>
      <dgm:spPr/>
    </dgm:pt>
    <dgm:pt modelId="{B935D8CE-A70E-4AF5-89E0-C0E6DF984763}" type="pres">
      <dgm:prSet presAssocID="{C33331B7-FC87-4D6B-9436-D0A84D66EA1E}" presName="sibTrans" presStyleCnt="0"/>
      <dgm:spPr/>
    </dgm:pt>
    <dgm:pt modelId="{C6521832-7A21-4BBD-B2A7-EF14CE44A862}" type="pres">
      <dgm:prSet presAssocID="{87DB27DF-BD89-468B-9474-DA7A67CB00D0}" presName="composite" presStyleCnt="0"/>
      <dgm:spPr/>
    </dgm:pt>
    <dgm:pt modelId="{636CFE07-1FBF-4BB0-A773-1D896DD0621E}" type="pres">
      <dgm:prSet presAssocID="{87DB27DF-BD89-468B-9474-DA7A67CB00D0}" presName="bentUpArrow1" presStyleLbl="alignImgPlace1" presStyleIdx="1" presStyleCnt="3" custLinFactNeighborY="0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6C8793A-C5B7-4784-AD7E-972159A2D5FC}" type="pres">
      <dgm:prSet presAssocID="{87DB27DF-BD89-468B-9474-DA7A67CB00D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A569CBF8-B0C5-4D8A-8D8C-8BCB7A91FE57}" type="pres">
      <dgm:prSet presAssocID="{87DB27DF-BD89-468B-9474-DA7A67CB00D0}" presName="ChildText" presStyleLbl="revTx" presStyleIdx="1" presStyleCnt="3" custScaleY="129184" custLinFactNeighborY="-3338">
        <dgm:presLayoutVars>
          <dgm:chMax val="0"/>
          <dgm:chPref val="0"/>
          <dgm:bulletEnabled val="1"/>
        </dgm:presLayoutVars>
      </dgm:prSet>
      <dgm:spPr/>
    </dgm:pt>
    <dgm:pt modelId="{F3B156F1-8DCC-4425-89F2-4245738D9CC0}" type="pres">
      <dgm:prSet presAssocID="{B704FB7F-6D05-4968-9F5A-ACA51D271F02}" presName="sibTrans" presStyleCnt="0"/>
      <dgm:spPr/>
    </dgm:pt>
    <dgm:pt modelId="{8F0C3A1A-4411-4FBE-9C7D-1F466325BE97}" type="pres">
      <dgm:prSet presAssocID="{2299659A-951E-4D90-A0B7-F40C86DC881C}" presName="composite" presStyleCnt="0"/>
      <dgm:spPr/>
    </dgm:pt>
    <dgm:pt modelId="{7FAF60DF-B80E-411E-A49A-F9ED3CF67E72}" type="pres">
      <dgm:prSet presAssocID="{2299659A-951E-4D90-A0B7-F40C86DC881C}" presName="bentUpArrow1" presStyleLbl="alignImgPlace1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6C3CCE56-2B49-489D-85F7-D32E4D02D3B0}" type="pres">
      <dgm:prSet presAssocID="{2299659A-951E-4D90-A0B7-F40C86DC881C}" presName="ParentText" presStyleLbl="node1" presStyleIdx="2" presStyleCnt="4" custScaleX="84279" custLinFactNeighborX="-3860" custLinFactNeighborY="10318">
        <dgm:presLayoutVars>
          <dgm:chMax val="1"/>
          <dgm:chPref val="1"/>
          <dgm:bulletEnabled val="1"/>
        </dgm:presLayoutVars>
      </dgm:prSet>
      <dgm:spPr/>
    </dgm:pt>
    <dgm:pt modelId="{688C52D8-112D-46FA-B924-2F8B3D841DF8}" type="pres">
      <dgm:prSet presAssocID="{2299659A-951E-4D90-A0B7-F40C86DC881C}" presName="ChildText" presStyleLbl="revTx" presStyleIdx="2" presStyleCnt="3" custLinFactNeighborX="-4901" custLinFactNeighborY="8401">
        <dgm:presLayoutVars>
          <dgm:chMax val="0"/>
          <dgm:chPref val="0"/>
          <dgm:bulletEnabled val="1"/>
        </dgm:presLayoutVars>
      </dgm:prSet>
      <dgm:spPr/>
    </dgm:pt>
    <dgm:pt modelId="{7D73DF4E-83AC-4313-B6D3-96548CBAF570}" type="pres">
      <dgm:prSet presAssocID="{95FF3092-7AE6-421B-8FEB-5EC126D66794}" presName="sibTrans" presStyleCnt="0"/>
      <dgm:spPr/>
    </dgm:pt>
    <dgm:pt modelId="{50C272D2-61F6-4F98-89DB-0E0C053244E2}" type="pres">
      <dgm:prSet presAssocID="{F556D8BE-04AE-480B-8A79-CCF1430A3E3B}" presName="composite" presStyleCnt="0"/>
      <dgm:spPr/>
    </dgm:pt>
    <dgm:pt modelId="{1A605223-E221-4140-9870-B10E3C3DCE06}" type="pres">
      <dgm:prSet presAssocID="{F556D8BE-04AE-480B-8A79-CCF1430A3E3B}" presName="ParentText" presStyleLbl="node1" presStyleIdx="3" presStyleCnt="4" custLinFactNeighborX="-7722" custLinFactNeighborY="2355">
        <dgm:presLayoutVars>
          <dgm:chMax val="1"/>
          <dgm:chPref val="1"/>
          <dgm:bulletEnabled val="1"/>
        </dgm:presLayoutVars>
      </dgm:prSet>
      <dgm:spPr/>
    </dgm:pt>
  </dgm:ptLst>
  <dgm:cxnLst>
    <dgm:cxn modelId="{8553C70B-DFB9-4EC3-8A1E-02BF79C3A43C}" type="presOf" srcId="{38ABDBB8-016B-4E36-9FBC-B1C0D708313C}" destId="{688C52D8-112D-46FA-B924-2F8B3D841DF8}" srcOrd="0" destOrd="0" presId="urn:microsoft.com/office/officeart/2005/8/layout/StepDownProcess"/>
    <dgm:cxn modelId="{FD647F15-4FF4-433D-BB55-135580844DB0}" srcId="{82220C56-B510-4C2C-BF77-4AC2507B97AF}" destId="{7B10E9EC-F875-46BD-B867-5A62EA5761E7}" srcOrd="0" destOrd="0" parTransId="{84045B00-83A0-4120-98D5-D7A55D420C6D}" sibTransId="{C33331B7-FC87-4D6B-9436-D0A84D66EA1E}"/>
    <dgm:cxn modelId="{6D14AC19-3796-46C2-8E22-15662007CE58}" type="presOf" srcId="{34410019-2811-4133-8A55-D81484062B08}" destId="{688C52D8-112D-46FA-B924-2F8B3D841DF8}" srcOrd="0" destOrd="1" presId="urn:microsoft.com/office/officeart/2005/8/layout/StepDownProcess"/>
    <dgm:cxn modelId="{A96FC619-7BD7-4879-9D30-329B260ED8A0}" type="presOf" srcId="{2299659A-951E-4D90-A0B7-F40C86DC881C}" destId="{6C3CCE56-2B49-489D-85F7-D32E4D02D3B0}" srcOrd="0" destOrd="0" presId="urn:microsoft.com/office/officeart/2005/8/layout/StepDownProcess"/>
    <dgm:cxn modelId="{C1881120-1BE7-4B74-BA6E-7ADA0104C664}" srcId="{82220C56-B510-4C2C-BF77-4AC2507B97AF}" destId="{F556D8BE-04AE-480B-8A79-CCF1430A3E3B}" srcOrd="3" destOrd="0" parTransId="{F1372063-91D7-452B-966E-86AC96AA5A9A}" sibTransId="{28AC4DBA-D685-496F-8225-0DD09D3561C9}"/>
    <dgm:cxn modelId="{5AF6252A-390B-439D-BB4C-6E686B0D551D}" type="presOf" srcId="{25F0F7AD-7EDF-467A-A52D-C9A5DDD08582}" destId="{FF3CA4AA-7788-47A7-8EF2-1FC3EB4C49E7}" srcOrd="0" destOrd="0" presId="urn:microsoft.com/office/officeart/2005/8/layout/StepDownProcess"/>
    <dgm:cxn modelId="{81A6552E-FABD-4B3F-82C1-84A30F5D86E8}" srcId="{87DB27DF-BD89-468B-9474-DA7A67CB00D0}" destId="{6193D8B8-A4D6-4B7E-A1FD-56EF54D349C5}" srcOrd="0" destOrd="0" parTransId="{0BAF786A-0071-4443-A334-634CC4F2DEDF}" sibTransId="{CB37719D-5FE8-4482-9E18-EA175FF91077}"/>
    <dgm:cxn modelId="{85C50B34-CD07-4BAC-B0FA-6AA6FA33A683}" type="presOf" srcId="{82220C56-B510-4C2C-BF77-4AC2507B97AF}" destId="{B8D5308C-F7E9-4819-BDFB-7DF52476B8F4}" srcOrd="0" destOrd="0" presId="urn:microsoft.com/office/officeart/2005/8/layout/StepDownProcess"/>
    <dgm:cxn modelId="{C09D6935-3B7F-4A4F-AA55-6242183E1961}" srcId="{87DB27DF-BD89-468B-9474-DA7A67CB00D0}" destId="{E9814C5E-A53F-48F3-9C78-2FFCC7404084}" srcOrd="1" destOrd="0" parTransId="{963995CE-DAE1-4B1E-BDF1-04167A1F6137}" sibTransId="{BD7097B7-FCBD-41F1-B7C6-D1E561160B91}"/>
    <dgm:cxn modelId="{14E0653B-D46A-4B2B-B932-6E1E17F6D337}" srcId="{82220C56-B510-4C2C-BF77-4AC2507B97AF}" destId="{87DB27DF-BD89-468B-9474-DA7A67CB00D0}" srcOrd="1" destOrd="0" parTransId="{9F2D217E-5AFE-4DC3-8D4E-545CE0432856}" sibTransId="{B704FB7F-6D05-4968-9F5A-ACA51D271F02}"/>
    <dgm:cxn modelId="{0DC70880-65FD-4C27-A612-86B567655651}" type="presOf" srcId="{83403A63-CBD0-4DEA-9D13-4C52146A76D9}" destId="{A569CBF8-B0C5-4D8A-8D8C-8BCB7A91FE57}" srcOrd="0" destOrd="2" presId="urn:microsoft.com/office/officeart/2005/8/layout/StepDownProcess"/>
    <dgm:cxn modelId="{CEAA2C80-874F-42D6-98DF-F827DEAA77A1}" srcId="{2299659A-951E-4D90-A0B7-F40C86DC881C}" destId="{38ABDBB8-016B-4E36-9FBC-B1C0D708313C}" srcOrd="0" destOrd="0" parTransId="{5E73E624-7CF2-44C4-ABC6-B7D9C9C6708E}" sibTransId="{66E1172E-1E73-4D05-BDC4-44B95B48FBDC}"/>
    <dgm:cxn modelId="{DC07918A-081C-48D3-8BF4-5E5732526190}" type="presOf" srcId="{E9814C5E-A53F-48F3-9C78-2FFCC7404084}" destId="{A569CBF8-B0C5-4D8A-8D8C-8BCB7A91FE57}" srcOrd="0" destOrd="1" presId="urn:microsoft.com/office/officeart/2005/8/layout/StepDownProcess"/>
    <dgm:cxn modelId="{B16B9D9A-B543-410F-80A4-2BA575CF1D4E}" type="presOf" srcId="{F556D8BE-04AE-480B-8A79-CCF1430A3E3B}" destId="{1A605223-E221-4140-9870-B10E3C3DCE06}" srcOrd="0" destOrd="0" presId="urn:microsoft.com/office/officeart/2005/8/layout/StepDownProcess"/>
    <dgm:cxn modelId="{28187CAE-9F4F-48CA-9B7F-1A5C46A60CDF}" type="presOf" srcId="{7B10E9EC-F875-46BD-B867-5A62EA5761E7}" destId="{D1A9EC6F-1D23-460D-8E98-B8A5E6630B6D}" srcOrd="0" destOrd="0" presId="urn:microsoft.com/office/officeart/2005/8/layout/StepDownProcess"/>
    <dgm:cxn modelId="{311020AF-D7C6-4A44-B1B0-CE5DC734DD35}" srcId="{87DB27DF-BD89-468B-9474-DA7A67CB00D0}" destId="{83403A63-CBD0-4DEA-9D13-4C52146A76D9}" srcOrd="2" destOrd="0" parTransId="{D9D7322D-324D-4803-B5F5-888567789270}" sibTransId="{B0DB7FC7-C758-41F3-9AAB-EA44C48CFFB3}"/>
    <dgm:cxn modelId="{630C8AB4-7A3E-41C1-8B9A-782E00EADC20}" type="presOf" srcId="{BF401408-FDCB-42D4-910A-17BFDC6F7615}" destId="{688C52D8-112D-46FA-B924-2F8B3D841DF8}" srcOrd="0" destOrd="2" presId="urn:microsoft.com/office/officeart/2005/8/layout/StepDownProcess"/>
    <dgm:cxn modelId="{90CB32B8-2E64-478A-9557-686DC482A5C3}" srcId="{7B10E9EC-F875-46BD-B867-5A62EA5761E7}" destId="{25F0F7AD-7EDF-467A-A52D-C9A5DDD08582}" srcOrd="0" destOrd="0" parTransId="{7E5E0704-432D-4C61-B632-162B27D34280}" sibTransId="{AFF3D1E7-4B71-4225-ACDF-19F4B00DE43B}"/>
    <dgm:cxn modelId="{D866BAC1-805A-4070-9B6B-AC44DF73A51C}" srcId="{82220C56-B510-4C2C-BF77-4AC2507B97AF}" destId="{2299659A-951E-4D90-A0B7-F40C86DC881C}" srcOrd="2" destOrd="0" parTransId="{CB960297-6C5D-46B2-96BA-7D5E1189F87F}" sibTransId="{95FF3092-7AE6-421B-8FEB-5EC126D66794}"/>
    <dgm:cxn modelId="{3B19D4DC-91E1-4BBA-8B1E-33420EC172AD}" srcId="{2299659A-951E-4D90-A0B7-F40C86DC881C}" destId="{34410019-2811-4133-8A55-D81484062B08}" srcOrd="1" destOrd="0" parTransId="{01859904-65B3-4908-A1DC-212D6C333D0D}" sibTransId="{56208DB6-F3C7-4765-93B3-5F9CF1A26A77}"/>
    <dgm:cxn modelId="{9A27BBE0-C822-4508-8736-B4C39D9379CB}" srcId="{2299659A-951E-4D90-A0B7-F40C86DC881C}" destId="{BF401408-FDCB-42D4-910A-17BFDC6F7615}" srcOrd="2" destOrd="0" parTransId="{585DD6B0-26B3-4352-901B-3D854A3D57EF}" sibTransId="{E2C0CC00-71F2-4F37-8312-9E4D1F531500}"/>
    <dgm:cxn modelId="{7408DAFA-6BD4-44FE-B389-3F793E1AD0F1}" type="presOf" srcId="{6193D8B8-A4D6-4B7E-A1FD-56EF54D349C5}" destId="{A569CBF8-B0C5-4D8A-8D8C-8BCB7A91FE57}" srcOrd="0" destOrd="0" presId="urn:microsoft.com/office/officeart/2005/8/layout/StepDownProcess"/>
    <dgm:cxn modelId="{EDB517FC-3F64-493A-9397-93825F15A041}" type="presOf" srcId="{87DB27DF-BD89-468B-9474-DA7A67CB00D0}" destId="{F6C8793A-C5B7-4784-AD7E-972159A2D5FC}" srcOrd="0" destOrd="0" presId="urn:microsoft.com/office/officeart/2005/8/layout/StepDownProcess"/>
    <dgm:cxn modelId="{BE422D31-5328-49BE-B9C9-8C4E9EC6EB4D}" type="presParOf" srcId="{B8D5308C-F7E9-4819-BDFB-7DF52476B8F4}" destId="{D0FAEB6A-4B24-437B-BCC3-D166DE5DB31D}" srcOrd="0" destOrd="0" presId="urn:microsoft.com/office/officeart/2005/8/layout/StepDownProcess"/>
    <dgm:cxn modelId="{FB2B11B1-43B9-4897-B1AF-A51267BCA0DD}" type="presParOf" srcId="{D0FAEB6A-4B24-437B-BCC3-D166DE5DB31D}" destId="{DB023DB5-0031-46BB-AC4E-21A2C1F9E12C}" srcOrd="0" destOrd="0" presId="urn:microsoft.com/office/officeart/2005/8/layout/StepDownProcess"/>
    <dgm:cxn modelId="{FBE82003-B735-4CF0-966F-AB3BDE61B42A}" type="presParOf" srcId="{D0FAEB6A-4B24-437B-BCC3-D166DE5DB31D}" destId="{D1A9EC6F-1D23-460D-8E98-B8A5E6630B6D}" srcOrd="1" destOrd="0" presId="urn:microsoft.com/office/officeart/2005/8/layout/StepDownProcess"/>
    <dgm:cxn modelId="{F201AF81-EE82-476B-A1F6-D6B1417B93CD}" type="presParOf" srcId="{D0FAEB6A-4B24-437B-BCC3-D166DE5DB31D}" destId="{FF3CA4AA-7788-47A7-8EF2-1FC3EB4C49E7}" srcOrd="2" destOrd="0" presId="urn:microsoft.com/office/officeart/2005/8/layout/StepDownProcess"/>
    <dgm:cxn modelId="{60FD365E-3248-4F31-B52E-54BA2AB2E860}" type="presParOf" srcId="{B8D5308C-F7E9-4819-BDFB-7DF52476B8F4}" destId="{B935D8CE-A70E-4AF5-89E0-C0E6DF984763}" srcOrd="1" destOrd="0" presId="urn:microsoft.com/office/officeart/2005/8/layout/StepDownProcess"/>
    <dgm:cxn modelId="{952C222B-23C7-4F8F-9E6C-86164E95163C}" type="presParOf" srcId="{B8D5308C-F7E9-4819-BDFB-7DF52476B8F4}" destId="{C6521832-7A21-4BBD-B2A7-EF14CE44A862}" srcOrd="2" destOrd="0" presId="urn:microsoft.com/office/officeart/2005/8/layout/StepDownProcess"/>
    <dgm:cxn modelId="{5E49A3A3-AF0F-41E2-9E98-9AD1D2782A6F}" type="presParOf" srcId="{C6521832-7A21-4BBD-B2A7-EF14CE44A862}" destId="{636CFE07-1FBF-4BB0-A773-1D896DD0621E}" srcOrd="0" destOrd="0" presId="urn:microsoft.com/office/officeart/2005/8/layout/StepDownProcess"/>
    <dgm:cxn modelId="{7B58394F-4295-4F29-92B8-261EA54C80B7}" type="presParOf" srcId="{C6521832-7A21-4BBD-B2A7-EF14CE44A862}" destId="{F6C8793A-C5B7-4784-AD7E-972159A2D5FC}" srcOrd="1" destOrd="0" presId="urn:microsoft.com/office/officeart/2005/8/layout/StepDownProcess"/>
    <dgm:cxn modelId="{14431699-4CD5-4762-9C5B-14FD09B592FC}" type="presParOf" srcId="{C6521832-7A21-4BBD-B2A7-EF14CE44A862}" destId="{A569CBF8-B0C5-4D8A-8D8C-8BCB7A91FE57}" srcOrd="2" destOrd="0" presId="urn:microsoft.com/office/officeart/2005/8/layout/StepDownProcess"/>
    <dgm:cxn modelId="{A1979FA9-C58A-4C52-ACE8-0EE4EF9E9C89}" type="presParOf" srcId="{B8D5308C-F7E9-4819-BDFB-7DF52476B8F4}" destId="{F3B156F1-8DCC-4425-89F2-4245738D9CC0}" srcOrd="3" destOrd="0" presId="urn:microsoft.com/office/officeart/2005/8/layout/StepDownProcess"/>
    <dgm:cxn modelId="{72CEDD65-8EB9-44B8-BB98-9D45FE215928}" type="presParOf" srcId="{B8D5308C-F7E9-4819-BDFB-7DF52476B8F4}" destId="{8F0C3A1A-4411-4FBE-9C7D-1F466325BE97}" srcOrd="4" destOrd="0" presId="urn:microsoft.com/office/officeart/2005/8/layout/StepDownProcess"/>
    <dgm:cxn modelId="{CD53B137-666D-42E9-AF3E-EEA572946395}" type="presParOf" srcId="{8F0C3A1A-4411-4FBE-9C7D-1F466325BE97}" destId="{7FAF60DF-B80E-411E-A49A-F9ED3CF67E72}" srcOrd="0" destOrd="0" presId="urn:microsoft.com/office/officeart/2005/8/layout/StepDownProcess"/>
    <dgm:cxn modelId="{A1C8C80B-9DF7-434A-9792-4C2CF41AAA91}" type="presParOf" srcId="{8F0C3A1A-4411-4FBE-9C7D-1F466325BE97}" destId="{6C3CCE56-2B49-489D-85F7-D32E4D02D3B0}" srcOrd="1" destOrd="0" presId="urn:microsoft.com/office/officeart/2005/8/layout/StepDownProcess"/>
    <dgm:cxn modelId="{7461E1B2-A191-4676-835A-B1D90B4C44B9}" type="presParOf" srcId="{8F0C3A1A-4411-4FBE-9C7D-1F466325BE97}" destId="{688C52D8-112D-46FA-B924-2F8B3D841DF8}" srcOrd="2" destOrd="0" presId="urn:microsoft.com/office/officeart/2005/8/layout/StepDownProcess"/>
    <dgm:cxn modelId="{2EAF245A-513E-4B50-A536-4FCF4E17294D}" type="presParOf" srcId="{B8D5308C-F7E9-4819-BDFB-7DF52476B8F4}" destId="{7D73DF4E-83AC-4313-B6D3-96548CBAF570}" srcOrd="5" destOrd="0" presId="urn:microsoft.com/office/officeart/2005/8/layout/StepDownProcess"/>
    <dgm:cxn modelId="{BF4ACE51-BBC3-4453-931C-88C509A20364}" type="presParOf" srcId="{B8D5308C-F7E9-4819-BDFB-7DF52476B8F4}" destId="{50C272D2-61F6-4F98-89DB-0E0C053244E2}" srcOrd="6" destOrd="0" presId="urn:microsoft.com/office/officeart/2005/8/layout/StepDownProcess"/>
    <dgm:cxn modelId="{02A961CB-B6A6-47C4-8273-9AD36EA7AA39}" type="presParOf" srcId="{50C272D2-61F6-4F98-89DB-0E0C053244E2}" destId="{1A605223-E221-4140-9870-B10E3C3DCE0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23DB5-0031-46BB-AC4E-21A2C1F9E12C}">
      <dsp:nvSpPr>
        <dsp:cNvPr id="0" name=""/>
        <dsp:cNvSpPr/>
      </dsp:nvSpPr>
      <dsp:spPr>
        <a:xfrm rot="5400000">
          <a:off x="1809235" y="1155423"/>
          <a:ext cx="1016602" cy="11573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D1A9EC6F-1D23-460D-8E98-B8A5E6630B6D}">
      <dsp:nvSpPr>
        <dsp:cNvPr id="0" name=""/>
        <dsp:cNvSpPr/>
      </dsp:nvSpPr>
      <dsp:spPr>
        <a:xfrm>
          <a:off x="1539897" y="1"/>
          <a:ext cx="1711359" cy="1197896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Sistematização do Banco de Dados</a:t>
          </a:r>
        </a:p>
      </dsp:txBody>
      <dsp:txXfrm>
        <a:off x="1598384" y="58488"/>
        <a:ext cx="1594385" cy="1080922"/>
      </dsp:txXfrm>
    </dsp:sp>
    <dsp:sp modelId="{FF3CA4AA-7788-47A7-8EF2-1FC3EB4C49E7}">
      <dsp:nvSpPr>
        <dsp:cNvPr id="0" name=""/>
        <dsp:cNvSpPr/>
      </dsp:nvSpPr>
      <dsp:spPr>
        <a:xfrm>
          <a:off x="7426809" y="4250380"/>
          <a:ext cx="1378906" cy="96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 Moran Local Bivariado</a:t>
          </a:r>
        </a:p>
      </dsp:txBody>
      <dsp:txXfrm>
        <a:off x="7426809" y="4250380"/>
        <a:ext cx="1378906" cy="968192"/>
      </dsp:txXfrm>
    </dsp:sp>
    <dsp:sp modelId="{636CFE07-1FBF-4BB0-A773-1D896DD0621E}">
      <dsp:nvSpPr>
        <dsp:cNvPr id="0" name=""/>
        <dsp:cNvSpPr/>
      </dsp:nvSpPr>
      <dsp:spPr>
        <a:xfrm rot="5400000">
          <a:off x="3260348" y="2528088"/>
          <a:ext cx="1016602" cy="11573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6C8793A-C5B7-4784-AD7E-972159A2D5FC}">
      <dsp:nvSpPr>
        <dsp:cNvPr id="0" name=""/>
        <dsp:cNvSpPr/>
      </dsp:nvSpPr>
      <dsp:spPr>
        <a:xfrm>
          <a:off x="2991010" y="1401164"/>
          <a:ext cx="1711359" cy="1197896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Normalização dos indicadores</a:t>
          </a:r>
        </a:p>
      </dsp:txBody>
      <dsp:txXfrm>
        <a:off x="3049497" y="1459651"/>
        <a:ext cx="1594385" cy="1080922"/>
      </dsp:txXfrm>
    </dsp:sp>
    <dsp:sp modelId="{A569CBF8-B0C5-4D8A-8D8C-8BCB7A91FE57}">
      <dsp:nvSpPr>
        <dsp:cNvPr id="0" name=""/>
        <dsp:cNvSpPr/>
      </dsp:nvSpPr>
      <dsp:spPr>
        <a:xfrm>
          <a:off x="4702370" y="1341814"/>
          <a:ext cx="1244679" cy="125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18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𝑥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−</m:t>
                  </m:r>
                  <m:r>
                    <m:rPr>
                      <m:sty m:val="p"/>
                    </m:rPr>
                    <a:rPr lang="pt-BR" sz="1800" b="0" i="0" kern="1200" smtClean="0">
                      <a:latin typeface="Cambria Math" panose="02040503050406030204" pitchFamily="18" charset="0"/>
                    </a:rPr>
                    <m:t>min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⁡(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𝑥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)</m:t>
                  </m:r>
                </m:num>
                <m:den>
                  <m:func>
                    <m:funcPr>
                      <m:ctrlPr>
                        <a:rPr lang="pt-BR" sz="1800" b="0" i="1" kern="1200" smtClean="0"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pt-BR" sz="1800" b="0" i="0" kern="1200" smtClean="0">
                          <a:latin typeface="Cambria Math" panose="02040503050406030204" pitchFamily="18" charset="0"/>
                        </a:rPr>
                        <m:t>max</m:t>
                      </m:r>
                    </m:fName>
                    <m:e>
                      <m:d>
                        <m:dPr>
                          <m:ctrlPr>
                            <a:rPr lang="pt-BR" sz="18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kern="12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func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−</m:t>
                  </m:r>
                  <m:r>
                    <m:rPr>
                      <m:sty m:val="p"/>
                    </m:rPr>
                    <a:rPr lang="pt-BR" sz="1800" b="0" i="0" kern="1200" smtClean="0">
                      <a:latin typeface="Cambria Math" panose="02040503050406030204" pitchFamily="18" charset="0"/>
                    </a:rPr>
                    <m:t>min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⁡(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𝑥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)</m:t>
                  </m:r>
                </m:den>
              </m:f>
            </m:oMath>
          </a14:m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18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(1−(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𝑥</m:t>
                  </m:r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−</m:t>
                  </m:r>
                  <m:func>
                    <m:funcPr>
                      <m:ctrlPr>
                        <a:rPr lang="pt-BR" sz="1800" b="0" i="1" kern="1200" smtClean="0"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pt-BR" sz="1800" b="0" i="0" kern="1200" smtClean="0">
                          <a:latin typeface="Cambria Math" panose="02040503050406030204" pitchFamily="18" charset="0"/>
                        </a:rPr>
                        <m:t>min</m:t>
                      </m:r>
                    </m:fName>
                    <m:e>
                      <m:d>
                        <m:dPr>
                          <m:ctrlPr>
                            <a:rPr lang="pt-BR" sz="18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kern="12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func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)</m:t>
                  </m:r>
                </m:num>
                <m:den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(</m:t>
                  </m:r>
                  <m:func>
                    <m:funcPr>
                      <m:ctrlPr>
                        <a:rPr lang="pt-BR" sz="1800" b="0" i="1" kern="1200" smtClean="0"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pt-BR" sz="1800" b="0" i="0" kern="1200" smtClean="0">
                          <a:latin typeface="Cambria Math" panose="02040503050406030204" pitchFamily="18" charset="0"/>
                        </a:rPr>
                        <m:t>max</m:t>
                      </m:r>
                    </m:fName>
                    <m:e>
                      <m:d>
                        <m:dPr>
                          <m:ctrlPr>
                            <a:rPr lang="pt-BR" sz="18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kern="12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func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−</m:t>
                  </m:r>
                  <m:func>
                    <m:funcPr>
                      <m:ctrlPr>
                        <a:rPr lang="pt-BR" sz="1800" b="0" i="1" kern="1200" smtClean="0"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pt-BR" sz="1800" b="0" i="0" kern="1200" smtClean="0">
                          <a:latin typeface="Cambria Math" panose="02040503050406030204" pitchFamily="18" charset="0"/>
                        </a:rPr>
                        <m:t>min</m:t>
                      </m:r>
                    </m:fName>
                    <m:e>
                      <m:d>
                        <m:dPr>
                          <m:ctrlPr>
                            <a:rPr lang="pt-BR" sz="18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kern="12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e>
                  </m:func>
                  <m:r>
                    <a:rPr lang="pt-BR" sz="1800" b="0" i="1" kern="1200" smtClean="0">
                      <a:latin typeface="Cambria Math" panose="02040503050406030204" pitchFamily="18" charset="0"/>
                    </a:rPr>
                    <m:t>)</m:t>
                  </m:r>
                </m:den>
              </m:f>
            </m:oMath>
          </a14:m>
          <a:endParaRPr lang="pt-BR" sz="1100" kern="1200" dirty="0"/>
        </a:p>
      </dsp:txBody>
      <dsp:txXfrm>
        <a:off x="4702370" y="1341814"/>
        <a:ext cx="1244679" cy="1250749"/>
      </dsp:txXfrm>
    </dsp:sp>
    <dsp:sp modelId="{7FAF60DF-B80E-411E-A49A-F9ED3CF67E72}">
      <dsp:nvSpPr>
        <dsp:cNvPr id="0" name=""/>
        <dsp:cNvSpPr/>
      </dsp:nvSpPr>
      <dsp:spPr>
        <a:xfrm rot="5400000">
          <a:off x="4576940" y="3873721"/>
          <a:ext cx="1016602" cy="11573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C3CCE56-2B49-489D-85F7-D32E4D02D3B0}">
      <dsp:nvSpPr>
        <dsp:cNvPr id="0" name=""/>
        <dsp:cNvSpPr/>
      </dsp:nvSpPr>
      <dsp:spPr>
        <a:xfrm>
          <a:off x="4376065" y="2870396"/>
          <a:ext cx="1442316" cy="1197896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Métodos Multicritérios</a:t>
          </a:r>
        </a:p>
      </dsp:txBody>
      <dsp:txXfrm>
        <a:off x="4434552" y="2928883"/>
        <a:ext cx="1325342" cy="1080922"/>
      </dsp:txXfrm>
    </dsp:sp>
    <dsp:sp modelId="{688C52D8-112D-46FA-B924-2F8B3D841DF8}">
      <dsp:nvSpPr>
        <dsp:cNvPr id="0" name=""/>
        <dsp:cNvSpPr/>
      </dsp:nvSpPr>
      <dsp:spPr>
        <a:xfrm>
          <a:off x="5957960" y="2942381"/>
          <a:ext cx="1244679" cy="96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Média Simples;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Entropia;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AHP</a:t>
          </a:r>
          <a:endParaRPr lang="pt-BR" sz="1400" kern="1200" dirty="0"/>
        </a:p>
      </dsp:txBody>
      <dsp:txXfrm>
        <a:off x="5957960" y="2942381"/>
        <a:ext cx="1244679" cy="968192"/>
      </dsp:txXfrm>
    </dsp:sp>
    <dsp:sp modelId="{1A605223-E221-4140-9870-B10E3C3DCE06}">
      <dsp:nvSpPr>
        <dsp:cNvPr id="0" name=""/>
        <dsp:cNvSpPr/>
      </dsp:nvSpPr>
      <dsp:spPr>
        <a:xfrm>
          <a:off x="5761085" y="4120640"/>
          <a:ext cx="1711359" cy="1197896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Autocorrelação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Espacial</a:t>
          </a:r>
        </a:p>
      </dsp:txBody>
      <dsp:txXfrm>
        <a:off x="5819572" y="4179127"/>
        <a:ext cx="1594385" cy="1080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F5F19-8E17-4F9E-B262-BC105494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36950F-B7FA-4826-A93A-AF90FF40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399742-AD09-4E4D-AA8E-AF76AA23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301ED-5169-4A31-AC78-3E235003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2026CC-9FA8-4497-B755-70E10123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80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BB6B-A6E2-403D-BCD0-7E5AEE97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F9ECA7-962D-489F-8BA3-0C96C3A01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318ED7-D03C-4DA1-8341-C766C7D6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74FDF3-F02F-49A4-8849-08F0CAAF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4DE33-1AE9-423E-9633-5DA30B88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93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907BA3-BA12-4923-BB96-8057B76BD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9A3372-3EC7-4E49-9F92-65AAABB48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0B9F63-1A8A-4AF9-A596-27E57F86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73BED9-E83B-48CE-B710-262D8479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5A5133-3A1A-4719-BEC6-1F9B19F4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76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070A-33B0-408C-8A59-B655FCB5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03158F-011D-418B-81A6-ED571949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CDAEF6-3E6E-45F6-BDA2-011907E4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93E6A1-34C1-4CEA-B76B-877E25BB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D2C517-4E9F-475D-9DC5-B51A3CA6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B541A-68DB-4002-B64E-C0FA1B63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08BBD3-06A1-436F-AF26-E095DCC20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1B4142-DE16-4C65-870C-347E938A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F2A515-EDFC-4C1C-8084-C5E63331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F8B18A-8EEB-4406-96FF-BF8C6FC7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6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68C54-D17D-4E4D-A579-2194CF98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8928C1-1A35-44A4-99A5-F670C8D45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EFBC60-18A1-4CCB-891C-99CC500C5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03DC58-44BB-4624-AC1C-58594A69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94B130-3C72-4C98-87FA-F58C594A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4A1EE4-1125-4B0B-81A6-CB57E06C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11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A2492-B885-4203-AD80-70ED4266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74D24F-4153-4526-BD97-E0E3152B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458665-E015-4721-A3F7-D5327F823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FF38E6-196F-4EF3-AA8F-AD606F82B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996D80-C92D-4EB3-A0CB-FF6A1ADF5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3C1D6E-5E63-48D1-883F-2C84EB1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BF5471-0BB2-4422-B9A8-A02C274C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7CEF11F-3A43-40D6-9E3C-5976EC74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3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85A2F-19BE-4C85-9BDB-C0F7B6A1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082C39-1CF0-4CDC-B76B-113E4262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0111F7-E985-4AC0-85A1-85719AEC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96DD08-AF73-4E93-AF6A-25F47EAA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37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A1E6E9-A950-4B50-B27E-DDF2306E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5F933B-4378-47C2-A173-7D6B0B57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EAA0FC-065B-48D3-8697-E703B5C6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94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A031-9875-409B-B39C-88EB9649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F00AF0-3C80-446A-8C1C-4831E4F77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762FA9-018E-4452-BCFB-C2352A1DC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EE78F8-62C8-4899-8F8C-957843F1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B1E79F-8A23-4CFB-8D4E-3766FC5A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30EDB-89FD-4391-8B97-9CC9994F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84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BD588-0A6F-49E0-8FFC-8043A299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5B6F69A-1F65-4F72-90CA-8126B0C98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F82B61-F550-43FE-814A-665423980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11E8F7-3A65-4B27-B92E-5C2B8248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FBE1FA-DCCA-4344-BC04-07C1383F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DC8508-EDE8-471C-9E2C-252A21EA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5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1187D3-8375-47EA-B778-D79074AC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2520A9-4115-4268-B414-2C1CD2692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A795B4-CC31-40F9-A279-4CBA327A9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15784-B013-46E8-BFFD-8B105FEC54AF}" type="datetimeFigureOut">
              <a:rPr lang="pt-BR" smtClean="0"/>
              <a:t>29/08/2021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42B1F7-C33D-4225-9067-C11957451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410F3-A3C2-4144-B791-E45D6B94E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0635-FD70-4534-AD7F-887AD860F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1CF66A8-F36A-4EF3-86C8-E98E922A9CCF}"/>
              </a:ext>
            </a:extLst>
          </p:cNvPr>
          <p:cNvSpPr txBox="1"/>
          <p:nvPr/>
        </p:nvSpPr>
        <p:spPr>
          <a:xfrm>
            <a:off x="516384" y="2351782"/>
            <a:ext cx="11159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ESPACIALIZAÇÃO DA (IN)JUSTIÇA AMBIENTAL EM BELÉM/PA:</a:t>
            </a:r>
          </a:p>
          <a:p>
            <a:pPr algn="ctr"/>
            <a:r>
              <a:rPr lang="pt-BR" sz="3200" b="1" dirty="0"/>
              <a:t>UMA ABORDAGEM MULTICRITÉRIO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3A7699-0E8A-4341-ABD8-A73A8BF6A56B}"/>
              </a:ext>
            </a:extLst>
          </p:cNvPr>
          <p:cNvSpPr txBox="1"/>
          <p:nvPr/>
        </p:nvSpPr>
        <p:spPr>
          <a:xfrm>
            <a:off x="9889725" y="4234649"/>
            <a:ext cx="128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Filipe Dias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4769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08A37A-328C-487B-95B6-8AAE502BCBED}"/>
              </a:ext>
            </a:extLst>
          </p:cNvPr>
          <p:cNvSpPr txBox="1"/>
          <p:nvPr/>
        </p:nvSpPr>
        <p:spPr>
          <a:xfrm>
            <a:off x="186429" y="618402"/>
            <a:ext cx="678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ea typeface="Times New Roman" panose="02020603050405020304" pitchFamily="18" charset="0"/>
              </a:rPr>
              <a:t>Relação entre o IJA e o percentual étnico/racial</a:t>
            </a:r>
            <a:endParaRPr lang="pt-BR" sz="12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0A2599-F19B-4EC6-9983-5DE0674DA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165" y="1256381"/>
            <a:ext cx="8361670" cy="49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2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08A37A-328C-487B-95B6-8AAE502BCBED}"/>
              </a:ext>
            </a:extLst>
          </p:cNvPr>
          <p:cNvSpPr txBox="1"/>
          <p:nvPr/>
        </p:nvSpPr>
        <p:spPr>
          <a:xfrm>
            <a:off x="186429" y="618402"/>
            <a:ext cx="678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ea typeface="Times New Roman" panose="02020603050405020304" pitchFamily="18" charset="0"/>
              </a:rPr>
              <a:t>Associação espacial entre o IJA e o percentual étnico/racial</a:t>
            </a:r>
            <a:endParaRPr lang="pt-BR" sz="12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0A2599-F19B-4EC6-9983-5DE0674DA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868" y="1141622"/>
            <a:ext cx="9562264" cy="55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8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Considerações Finais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BD795F-61A8-4478-9A16-3CB32870250C}"/>
              </a:ext>
            </a:extLst>
          </p:cNvPr>
          <p:cNvSpPr txBox="1"/>
          <p:nvPr/>
        </p:nvSpPr>
        <p:spPr>
          <a:xfrm>
            <a:off x="381740" y="1358283"/>
            <a:ext cx="11523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Padrões espaciais semelhantes entre os modelos.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Distribuição diferenciada da população no IJA </a:t>
            </a:r>
            <a:r>
              <a:rPr lang="pt-BR" sz="2400" dirty="0">
                <a:sym typeface="Wingdings" panose="05000000000000000000" pitchFamily="2" charset="2"/>
              </a:rPr>
              <a:t> Intermediário ou moderado (média simples); Intermediário ou moderado, mas inferior ao de média simples (AHP); Condições relativamente críticas (entropia).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Times New Roman" panose="02020603050405020304" pitchFamily="18" charset="0"/>
              </a:rPr>
              <a:t>Exposição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 do racismo ambiental através da distribuição desigual das múltiplas dimensões que integram o IJA.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Fraca associação espacial entre o IJA e o percentual étnico/racial.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Nuance da Justiça Ambiental ausente nos modelos: dimensão sociopolítica.</a:t>
            </a:r>
          </a:p>
        </p:txBody>
      </p:sp>
    </p:spTree>
    <p:extLst>
      <p:ext uri="{BB962C8B-B14F-4D97-AF65-F5344CB8AC3E}">
        <p14:creationId xmlns:p14="http://schemas.microsoft.com/office/powerpoint/2010/main" val="286937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C1E827-ABFB-4EB4-99CE-0C6928A871EA}"/>
              </a:ext>
            </a:extLst>
          </p:cNvPr>
          <p:cNvSpPr txBox="1"/>
          <p:nvPr/>
        </p:nvSpPr>
        <p:spPr>
          <a:xfrm>
            <a:off x="186429" y="124288"/>
            <a:ext cx="450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INTRODUÇÃO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B4204E-1577-4DE1-BF64-6E27B2E9E679}"/>
              </a:ext>
            </a:extLst>
          </p:cNvPr>
          <p:cNvSpPr txBox="1"/>
          <p:nvPr/>
        </p:nvSpPr>
        <p:spPr>
          <a:xfrm>
            <a:off x="186431" y="1100831"/>
            <a:ext cx="590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Justiça Ambiental (SOUZA, 2018).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3460D8B-97D6-40FA-9D9B-286553244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66" y="3893598"/>
            <a:ext cx="4762500" cy="26758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304A53-6FD6-42EF-A6E0-857CBAE46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66" y="385898"/>
            <a:ext cx="4762500" cy="31718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82A313E-B85F-4A0C-9BE2-4F926B0BBEB1}"/>
              </a:ext>
            </a:extLst>
          </p:cNvPr>
          <p:cNvSpPr txBox="1"/>
          <p:nvPr/>
        </p:nvSpPr>
        <p:spPr>
          <a:xfrm>
            <a:off x="6606466" y="3326891"/>
            <a:ext cx="7084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https://www.romanews.com.br/cidade/para-segue-na-contramao-do-saneamento-basico/86782/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E4640C-48BB-4340-99A3-CA5BF1BA5566}"/>
              </a:ext>
            </a:extLst>
          </p:cNvPr>
          <p:cNvSpPr txBox="1"/>
          <p:nvPr/>
        </p:nvSpPr>
        <p:spPr>
          <a:xfrm>
            <a:off x="6606466" y="6338644"/>
            <a:ext cx="7084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https://portalamazonia.com/estados/para/pesquisadora-explica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562071F-4DAC-4637-A2C0-69CF12DAE132}"/>
              </a:ext>
            </a:extLst>
          </p:cNvPr>
          <p:cNvSpPr txBox="1"/>
          <p:nvPr/>
        </p:nvSpPr>
        <p:spPr>
          <a:xfrm>
            <a:off x="186430" y="2077374"/>
            <a:ext cx="5909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Riscos Ambientais e Vulnerabilidades Sociais.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AD4D9F-2338-473E-8111-07208BCB1FCF}"/>
              </a:ext>
            </a:extLst>
          </p:cNvPr>
          <p:cNvSpPr txBox="1"/>
          <p:nvPr/>
        </p:nvSpPr>
        <p:spPr>
          <a:xfrm>
            <a:off x="186429" y="3484804"/>
            <a:ext cx="590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Racismo Ambiental.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1A027DE-2412-4D6E-AA56-BF060656E90F}"/>
              </a:ext>
            </a:extLst>
          </p:cNvPr>
          <p:cNvSpPr txBox="1"/>
          <p:nvPr/>
        </p:nvSpPr>
        <p:spPr>
          <a:xfrm>
            <a:off x="186429" y="4461347"/>
            <a:ext cx="590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Métodos Multicritérios.</a:t>
            </a:r>
          </a:p>
        </p:txBody>
      </p:sp>
    </p:spTree>
    <p:extLst>
      <p:ext uri="{BB962C8B-B14F-4D97-AF65-F5344CB8AC3E}">
        <p14:creationId xmlns:p14="http://schemas.microsoft.com/office/powerpoint/2010/main" val="15765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069DEF-A891-459E-8592-CC3E0DAED775}"/>
              </a:ext>
            </a:extLst>
          </p:cNvPr>
          <p:cNvSpPr txBox="1"/>
          <p:nvPr/>
        </p:nvSpPr>
        <p:spPr>
          <a:xfrm>
            <a:off x="5160515" y="1120984"/>
            <a:ext cx="187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OBJETIVOS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61E375-E2EC-42DB-89D8-DB88212E68DF}"/>
              </a:ext>
            </a:extLst>
          </p:cNvPr>
          <p:cNvSpPr txBox="1"/>
          <p:nvPr/>
        </p:nvSpPr>
        <p:spPr>
          <a:xfrm>
            <a:off x="687323" y="2359893"/>
            <a:ext cx="10817352" cy="213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Analisar a distribuição espacial do Índice de Justiça Ambiental (IJA) na cidade de Belém/PA a partir de modelos multicritérios ponderado e não ponderado.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Compreender a relação entre o IJA e grupos étnicos/raciais.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Investigar a associação espacial entre o IJA e grupos étnicos/raciais.</a:t>
            </a:r>
          </a:p>
        </p:txBody>
      </p:sp>
    </p:spTree>
    <p:extLst>
      <p:ext uri="{BB962C8B-B14F-4D97-AF65-F5344CB8AC3E}">
        <p14:creationId xmlns:p14="http://schemas.microsoft.com/office/powerpoint/2010/main" val="30444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MATERIAIS E MÉTODOS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5080B7-1B73-450F-8AD9-85E1A6730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20" y="1079920"/>
            <a:ext cx="8083960" cy="5715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408A37A-328C-487B-95B6-8AAE502BCBED}"/>
              </a:ext>
            </a:extLst>
          </p:cNvPr>
          <p:cNvSpPr txBox="1"/>
          <p:nvPr/>
        </p:nvSpPr>
        <p:spPr>
          <a:xfrm>
            <a:off x="186429" y="710588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/>
              <a:t>Área de estudo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91354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08A37A-328C-487B-95B6-8AAE502BCBED}"/>
              </a:ext>
            </a:extLst>
          </p:cNvPr>
          <p:cNvSpPr txBox="1"/>
          <p:nvPr/>
        </p:nvSpPr>
        <p:spPr>
          <a:xfrm>
            <a:off x="186429" y="710588"/>
            <a:ext cx="278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Fluxograma metodológico</a:t>
            </a:r>
            <a:endParaRPr lang="pt-BR" sz="1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Diagrama 8">
                <a:extLst>
                  <a:ext uri="{FF2B5EF4-FFF2-40B4-BE49-F238E27FC236}">
                    <a16:creationId xmlns:a16="http://schemas.microsoft.com/office/drawing/2014/main" id="{AFE042BE-7211-4BB6-A05F-A0EE6CE7D9C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7672259"/>
                  </p:ext>
                </p:extLst>
              </p:nvPr>
            </p:nvGraphicFramePr>
            <p:xfrm>
              <a:off x="1523753" y="1143000"/>
              <a:ext cx="9144494" cy="531882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9" name="Diagrama 8">
                <a:extLst>
                  <a:ext uri="{FF2B5EF4-FFF2-40B4-BE49-F238E27FC236}">
                    <a16:creationId xmlns:a16="http://schemas.microsoft.com/office/drawing/2014/main" id="{AFE042BE-7211-4BB6-A05F-A0EE6CE7D9C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7672259"/>
                  </p:ext>
                </p:extLst>
              </p:nvPr>
            </p:nvGraphicFramePr>
            <p:xfrm>
              <a:off x="1523753" y="1143000"/>
              <a:ext cx="9144494" cy="531882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306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08A37A-328C-487B-95B6-8AAE502BCBED}"/>
              </a:ext>
            </a:extLst>
          </p:cNvPr>
          <p:cNvSpPr txBox="1"/>
          <p:nvPr/>
        </p:nvSpPr>
        <p:spPr>
          <a:xfrm>
            <a:off x="186428" y="710588"/>
            <a:ext cx="7979164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Socioeconômicos e Ambientais da (In)Justiça Ambiental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A3E637-F033-4C41-A3B6-CF75FFBC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7" y="1084665"/>
            <a:ext cx="6976371" cy="5720533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2591562-E457-4324-8161-26319E63D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44579"/>
              </p:ext>
            </p:extLst>
          </p:nvPr>
        </p:nvGraphicFramePr>
        <p:xfrm>
          <a:off x="7497581" y="1511547"/>
          <a:ext cx="4474462" cy="486676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36902">
                  <a:extLst>
                    <a:ext uri="{9D8B030D-6E8A-4147-A177-3AD203B41FA5}">
                      <a16:colId xmlns:a16="http://schemas.microsoft.com/office/drawing/2014/main" val="801877396"/>
                    </a:ext>
                  </a:extLst>
                </a:gridCol>
                <a:gridCol w="2609024">
                  <a:extLst>
                    <a:ext uri="{9D8B030D-6E8A-4147-A177-3AD203B41FA5}">
                      <a16:colId xmlns:a16="http://schemas.microsoft.com/office/drawing/2014/main" val="611825115"/>
                    </a:ext>
                  </a:extLst>
                </a:gridCol>
                <a:gridCol w="728536">
                  <a:extLst>
                    <a:ext uri="{9D8B030D-6E8A-4147-A177-3AD203B41FA5}">
                      <a16:colId xmlns:a16="http://schemas.microsoft.com/office/drawing/2014/main" val="3433906919"/>
                    </a:ext>
                  </a:extLst>
                </a:gridCol>
              </a:tblGrid>
              <a:tr h="28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Indicadores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Descrição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Fonte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777505"/>
                  </a:ext>
                </a:extLst>
              </a:tr>
              <a:tr h="728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Abastecimento de água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Percentual de domicílios com abastecimento de água da rede geral ou de poço ou nascente na propriedade no setor censitário.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Censo 2010 IBGE 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182360"/>
                  </a:ext>
                </a:extLst>
              </a:tr>
              <a:tr h="48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Coleta de Lixo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Percentual de domicílios com lixo coletado no setor censitário.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75954"/>
                  </a:ext>
                </a:extLst>
              </a:tr>
              <a:tr h="728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Esgotamento Sanitário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Percentual de domicílios com esgotamento sanitário via rede geral de esgoto ou pluvial no setor censitário.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51595"/>
                  </a:ext>
                </a:extLst>
              </a:tr>
              <a:tr h="48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Energia Elétrica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Percentual de domicílios com energia elétrica no setor censitário.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49943"/>
                  </a:ext>
                </a:extLst>
              </a:tr>
              <a:tr h="48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Renda Domiciliar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Razão da renda mensal dos domicílios pelo número de moradores no setor censitário.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14090"/>
                  </a:ext>
                </a:extLst>
              </a:tr>
              <a:tr h="48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Alfabetização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Percentual de pessoas alfabetizadas no setor censitário.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50771"/>
                  </a:ext>
                </a:extLst>
              </a:tr>
              <a:tr h="48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Cobertura Vegetal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Média do Índice de Vegetação (NDVI) no setor censitário.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SPOT-5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021337"/>
                  </a:ext>
                </a:extLst>
              </a:tr>
              <a:tr h="48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Risco à Inundação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Grau de probabilidade de inundação ponderado pela área do setor censitário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CPRM 2015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11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6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08A37A-328C-487B-95B6-8AAE502BCBED}"/>
              </a:ext>
            </a:extLst>
          </p:cNvPr>
          <p:cNvSpPr txBox="1"/>
          <p:nvPr/>
        </p:nvSpPr>
        <p:spPr>
          <a:xfrm>
            <a:off x="186429" y="710588"/>
            <a:ext cx="409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Abordagens Multicritérios ponderadas</a:t>
            </a:r>
            <a:endParaRPr lang="pt-BR" sz="12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004B6E-F1C8-457D-BC56-1C18C0AEAF1C}"/>
              </a:ext>
            </a:extLst>
          </p:cNvPr>
          <p:cNvSpPr txBox="1"/>
          <p:nvPr/>
        </p:nvSpPr>
        <p:spPr>
          <a:xfrm>
            <a:off x="186429" y="1143000"/>
            <a:ext cx="456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Método Objetivo </a:t>
            </a:r>
            <a:r>
              <a:rPr lang="pt-BR" sz="1800" b="1" dirty="0">
                <a:sym typeface="Wingdings" panose="05000000000000000000" pitchFamily="2" charset="2"/>
              </a:rPr>
              <a:t> Entropia</a:t>
            </a:r>
            <a:endParaRPr lang="pt-BR" sz="12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4527D7-97E5-43B7-B1D3-FE097185C6A0}"/>
              </a:ext>
            </a:extLst>
          </p:cNvPr>
          <p:cNvSpPr txBox="1"/>
          <p:nvPr/>
        </p:nvSpPr>
        <p:spPr>
          <a:xfrm>
            <a:off x="186429" y="1575412"/>
            <a:ext cx="30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Método Subjetivo </a:t>
            </a:r>
            <a:r>
              <a:rPr lang="pt-BR" sz="1800" b="1" dirty="0">
                <a:sym typeface="Wingdings" panose="05000000000000000000" pitchFamily="2" charset="2"/>
              </a:rPr>
              <a:t> AHP</a:t>
            </a:r>
            <a:endParaRPr lang="pt-BR" sz="1200" b="1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E9D8461-8293-4E5E-8B4E-5D59E658B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30392"/>
              </p:ext>
            </p:extLst>
          </p:nvPr>
        </p:nvGraphicFramePr>
        <p:xfrm>
          <a:off x="2840855" y="2496096"/>
          <a:ext cx="6286870" cy="378141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16285">
                  <a:extLst>
                    <a:ext uri="{9D8B030D-6E8A-4147-A177-3AD203B41FA5}">
                      <a16:colId xmlns:a16="http://schemas.microsoft.com/office/drawing/2014/main" val="1521982991"/>
                    </a:ext>
                  </a:extLst>
                </a:gridCol>
                <a:gridCol w="907572">
                  <a:extLst>
                    <a:ext uri="{9D8B030D-6E8A-4147-A177-3AD203B41FA5}">
                      <a16:colId xmlns:a16="http://schemas.microsoft.com/office/drawing/2014/main" val="2815657369"/>
                    </a:ext>
                  </a:extLst>
                </a:gridCol>
                <a:gridCol w="2298949">
                  <a:extLst>
                    <a:ext uri="{9D8B030D-6E8A-4147-A177-3AD203B41FA5}">
                      <a16:colId xmlns:a16="http://schemas.microsoft.com/office/drawing/2014/main" val="742468342"/>
                    </a:ext>
                  </a:extLst>
                </a:gridCol>
                <a:gridCol w="864064">
                  <a:extLst>
                    <a:ext uri="{9D8B030D-6E8A-4147-A177-3AD203B41FA5}">
                      <a16:colId xmlns:a16="http://schemas.microsoft.com/office/drawing/2014/main" val="865481250"/>
                    </a:ext>
                  </a:extLst>
                </a:gridCol>
              </a:tblGrid>
              <a:tr h="712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Indicador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Entropia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Indicador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AHP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6700360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Cobertura Vegetal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0,274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</a:rPr>
                        <a:t>Renda Domiciliar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0,282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502926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Alfabetização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0,239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</a:rPr>
                        <a:t>Abastecimento de Água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0,205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0468281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Renda Domiciliar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0,182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</a:rPr>
                        <a:t>Esgotamento Sanitário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0,158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8202634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Esgotamento Sanitário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0,168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</a:rPr>
                        <a:t>Risco à Inundação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0,122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3840782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Risco à Inundação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0,096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</a:rPr>
                        <a:t>Alfabetização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0,117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3824205"/>
                  </a:ext>
                </a:extLst>
              </a:tr>
              <a:tr h="712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Abastecimento de Água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0,023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</a:rPr>
                        <a:t>Coleta de Lixo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0,056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2304695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Coleta de Lixo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0,018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</a:rPr>
                        <a:t>Energia Elétrica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0,035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259433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Energia Elétrica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0,001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</a:rPr>
                        <a:t>Cobertura Vegetal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0,026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514625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4EEF9F2-D0FB-40FB-8985-A0B91E0F0DDB}"/>
              </a:ext>
            </a:extLst>
          </p:cNvPr>
          <p:cNvSpPr txBox="1"/>
          <p:nvPr/>
        </p:nvSpPr>
        <p:spPr>
          <a:xfrm>
            <a:off x="3595457" y="2077842"/>
            <a:ext cx="4777666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Pesos dos indicadores para cada método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9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08A37A-328C-487B-95B6-8AAE502BCBED}"/>
              </a:ext>
            </a:extLst>
          </p:cNvPr>
          <p:cNvSpPr txBox="1"/>
          <p:nvPr/>
        </p:nvSpPr>
        <p:spPr>
          <a:xfrm>
            <a:off x="186429" y="618402"/>
            <a:ext cx="409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Espacialização do IJA </a:t>
            </a:r>
            <a:endParaRPr lang="pt-BR" sz="12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5936EDE-869A-4413-8637-E3695845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28" y="1048528"/>
            <a:ext cx="8038344" cy="56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066AE4-F9F6-44BD-A20D-EAC1AF7D8583}"/>
              </a:ext>
            </a:extLst>
          </p:cNvPr>
          <p:cNvSpPr txBox="1"/>
          <p:nvPr/>
        </p:nvSpPr>
        <p:spPr>
          <a:xfrm>
            <a:off x="186429" y="124288"/>
            <a:ext cx="401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08A37A-328C-487B-95B6-8AAE502BCBED}"/>
              </a:ext>
            </a:extLst>
          </p:cNvPr>
          <p:cNvSpPr txBox="1"/>
          <p:nvPr/>
        </p:nvSpPr>
        <p:spPr>
          <a:xfrm>
            <a:off x="186429" y="618402"/>
            <a:ext cx="678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Distribuição da população e setores censitários de acordo com o IJA </a:t>
            </a:r>
            <a:endParaRPr lang="pt-BR" sz="12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0A2599-F19B-4EC6-9983-5DE0674DA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15" y="1141622"/>
            <a:ext cx="8112769" cy="54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89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495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Dias</dc:creator>
  <cp:lastModifiedBy>Filipe Dias</cp:lastModifiedBy>
  <cp:revision>20</cp:revision>
  <dcterms:created xsi:type="dcterms:W3CDTF">2021-08-29T15:48:44Z</dcterms:created>
  <dcterms:modified xsi:type="dcterms:W3CDTF">2021-08-29T18:35:47Z</dcterms:modified>
</cp:coreProperties>
</file>