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8" r:id="rId20"/>
    <p:sldId id="277" r:id="rId21"/>
    <p:sldId id="281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ECF97-38DD-4AF9-92CE-EFA4EB98C12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CF36206-96DA-47C2-9966-4D407AF28447}">
      <dgm:prSet phldrT="[Texto]"/>
      <dgm:spPr/>
      <dgm:t>
        <a:bodyPr/>
        <a:lstStyle/>
        <a:p>
          <a:r>
            <a:rPr lang="pt-BR" dirty="0"/>
            <a:t>Delimitação da Hipótese</a:t>
          </a:r>
        </a:p>
      </dgm:t>
    </dgm:pt>
    <dgm:pt modelId="{9CD2161D-7F57-4893-BBC9-4D27820DD897}" type="parTrans" cxnId="{02BE639E-746C-4FD0-B18C-090759099E9C}">
      <dgm:prSet/>
      <dgm:spPr/>
      <dgm:t>
        <a:bodyPr/>
        <a:lstStyle/>
        <a:p>
          <a:endParaRPr lang="pt-BR"/>
        </a:p>
      </dgm:t>
    </dgm:pt>
    <dgm:pt modelId="{BB8ABF83-BF9D-4600-B5A1-AE04DB6E6282}" type="sibTrans" cxnId="{02BE639E-746C-4FD0-B18C-090759099E9C}">
      <dgm:prSet/>
      <dgm:spPr/>
      <dgm:t>
        <a:bodyPr/>
        <a:lstStyle/>
        <a:p>
          <a:endParaRPr lang="pt-BR"/>
        </a:p>
      </dgm:t>
    </dgm:pt>
    <dgm:pt modelId="{AB0F363A-F402-4241-AE71-A0E1E9204B14}">
      <dgm:prSet phldrT="[Texto]"/>
      <dgm:spPr/>
      <dgm:t>
        <a:bodyPr/>
        <a:lstStyle/>
        <a:p>
          <a:r>
            <a:rPr lang="pt-BR" dirty="0"/>
            <a:t>Pesquisa de Dados</a:t>
          </a:r>
        </a:p>
      </dgm:t>
    </dgm:pt>
    <dgm:pt modelId="{D3BA0629-1526-4BB5-99BC-ADAA934B574D}" type="parTrans" cxnId="{94A8A5E2-38F6-4A05-9464-04252A9D91BF}">
      <dgm:prSet/>
      <dgm:spPr/>
      <dgm:t>
        <a:bodyPr/>
        <a:lstStyle/>
        <a:p>
          <a:endParaRPr lang="pt-BR"/>
        </a:p>
      </dgm:t>
    </dgm:pt>
    <dgm:pt modelId="{24217608-B5BE-4633-A3FE-09EC985C589B}" type="sibTrans" cxnId="{94A8A5E2-38F6-4A05-9464-04252A9D91BF}">
      <dgm:prSet/>
      <dgm:spPr/>
      <dgm:t>
        <a:bodyPr/>
        <a:lstStyle/>
        <a:p>
          <a:endParaRPr lang="pt-BR"/>
        </a:p>
      </dgm:t>
    </dgm:pt>
    <dgm:pt modelId="{5F136F8D-A30B-4728-A225-CEED6D58E2E4}">
      <dgm:prSet phldrT="[Texto]"/>
      <dgm:spPr/>
      <dgm:t>
        <a:bodyPr/>
        <a:lstStyle/>
        <a:p>
          <a:r>
            <a:rPr lang="pt-BR" dirty="0"/>
            <a:t>Definição de Indicadores</a:t>
          </a:r>
        </a:p>
      </dgm:t>
    </dgm:pt>
    <dgm:pt modelId="{B6FD553E-237A-46F1-A934-123B0F4AC859}" type="parTrans" cxnId="{F9771BCE-9D74-4F9D-B2D3-16E68649DE85}">
      <dgm:prSet/>
      <dgm:spPr/>
      <dgm:t>
        <a:bodyPr/>
        <a:lstStyle/>
        <a:p>
          <a:endParaRPr lang="pt-BR"/>
        </a:p>
      </dgm:t>
    </dgm:pt>
    <dgm:pt modelId="{42CC1219-7329-4C25-BD77-39FE1E4B30DD}" type="sibTrans" cxnId="{F9771BCE-9D74-4F9D-B2D3-16E68649DE85}">
      <dgm:prSet/>
      <dgm:spPr/>
      <dgm:t>
        <a:bodyPr/>
        <a:lstStyle/>
        <a:p>
          <a:endParaRPr lang="pt-BR"/>
        </a:p>
      </dgm:t>
    </dgm:pt>
    <dgm:pt modelId="{53A406CE-7B4E-481B-87EE-95E1B9730092}">
      <dgm:prSet phldrT="[Texto]"/>
      <dgm:spPr/>
      <dgm:t>
        <a:bodyPr/>
        <a:lstStyle/>
        <a:p>
          <a:r>
            <a:rPr lang="pt-BR" dirty="0"/>
            <a:t>Definição de Índice</a:t>
          </a:r>
        </a:p>
      </dgm:t>
    </dgm:pt>
    <dgm:pt modelId="{D5D34490-EC5B-4320-B50A-A8514F6AF55F}" type="parTrans" cxnId="{63B16515-5690-4A48-95DC-960AA686BC78}">
      <dgm:prSet/>
      <dgm:spPr/>
      <dgm:t>
        <a:bodyPr/>
        <a:lstStyle/>
        <a:p>
          <a:endParaRPr lang="pt-BR"/>
        </a:p>
      </dgm:t>
    </dgm:pt>
    <dgm:pt modelId="{62BD5DE6-F2C6-4791-B0FE-4327D12152A3}" type="sibTrans" cxnId="{63B16515-5690-4A48-95DC-960AA686BC78}">
      <dgm:prSet/>
      <dgm:spPr/>
      <dgm:t>
        <a:bodyPr/>
        <a:lstStyle/>
        <a:p>
          <a:endParaRPr lang="pt-BR"/>
        </a:p>
      </dgm:t>
    </dgm:pt>
    <dgm:pt modelId="{543627C6-29B7-4979-8FF8-6236AD56D022}">
      <dgm:prSet phldrT="[Texto]"/>
      <dgm:spPr/>
      <dgm:t>
        <a:bodyPr/>
        <a:lstStyle/>
        <a:p>
          <a:r>
            <a:rPr lang="pt-BR" dirty="0"/>
            <a:t>Validação da Hipótese</a:t>
          </a:r>
        </a:p>
      </dgm:t>
    </dgm:pt>
    <dgm:pt modelId="{015B27F3-D5AD-474F-AF2A-69E4B7C7F4FC}" type="parTrans" cxnId="{D62FC41F-E2D2-4AA8-B7C5-3E165F438A92}">
      <dgm:prSet/>
      <dgm:spPr/>
      <dgm:t>
        <a:bodyPr/>
        <a:lstStyle/>
        <a:p>
          <a:endParaRPr lang="pt-BR"/>
        </a:p>
      </dgm:t>
    </dgm:pt>
    <dgm:pt modelId="{4403E57F-FE83-498C-80C9-F42B875222DF}" type="sibTrans" cxnId="{D62FC41F-E2D2-4AA8-B7C5-3E165F438A92}">
      <dgm:prSet/>
      <dgm:spPr/>
      <dgm:t>
        <a:bodyPr/>
        <a:lstStyle/>
        <a:p>
          <a:endParaRPr lang="pt-BR"/>
        </a:p>
      </dgm:t>
    </dgm:pt>
    <dgm:pt modelId="{2FC95152-0D5B-4ADF-AD14-8F6A84F67C50}">
      <dgm:prSet phldrT="[Texto]"/>
      <dgm:spPr/>
      <dgm:t>
        <a:bodyPr/>
        <a:lstStyle/>
        <a:p>
          <a:r>
            <a:rPr lang="pt-BR" dirty="0"/>
            <a:t>Conclusões</a:t>
          </a:r>
        </a:p>
      </dgm:t>
    </dgm:pt>
    <dgm:pt modelId="{6C25E9B2-9143-44E6-B0CC-24E9213BF5CB}" type="parTrans" cxnId="{45D2CE13-C3AC-4538-B002-CA875BED7537}">
      <dgm:prSet/>
      <dgm:spPr/>
      <dgm:t>
        <a:bodyPr/>
        <a:lstStyle/>
        <a:p>
          <a:endParaRPr lang="pt-BR"/>
        </a:p>
      </dgm:t>
    </dgm:pt>
    <dgm:pt modelId="{C5531311-9B27-427A-8FE1-56E1F5EC7E8E}" type="sibTrans" cxnId="{45D2CE13-C3AC-4538-B002-CA875BED7537}">
      <dgm:prSet/>
      <dgm:spPr/>
      <dgm:t>
        <a:bodyPr/>
        <a:lstStyle/>
        <a:p>
          <a:endParaRPr lang="pt-BR"/>
        </a:p>
      </dgm:t>
    </dgm:pt>
    <dgm:pt modelId="{7D87F31E-34E9-4E6B-9CEC-88B734260203}" type="pres">
      <dgm:prSet presAssocID="{43BECF97-38DD-4AF9-92CE-EFA4EB98C123}" presName="diagram" presStyleCnt="0">
        <dgm:presLayoutVars>
          <dgm:dir/>
          <dgm:resizeHandles val="exact"/>
        </dgm:presLayoutVars>
      </dgm:prSet>
      <dgm:spPr/>
    </dgm:pt>
    <dgm:pt modelId="{EB3FDDB4-4E98-49A7-9EF0-D4F5D7C6282E}" type="pres">
      <dgm:prSet presAssocID="{ECF36206-96DA-47C2-9966-4D407AF28447}" presName="node" presStyleLbl="node1" presStyleIdx="0" presStyleCnt="6">
        <dgm:presLayoutVars>
          <dgm:bulletEnabled val="1"/>
        </dgm:presLayoutVars>
      </dgm:prSet>
      <dgm:spPr/>
    </dgm:pt>
    <dgm:pt modelId="{2CE271D2-37FC-4072-8206-D0821D4257A1}" type="pres">
      <dgm:prSet presAssocID="{BB8ABF83-BF9D-4600-B5A1-AE04DB6E6282}" presName="sibTrans" presStyleLbl="sibTrans2D1" presStyleIdx="0" presStyleCnt="5"/>
      <dgm:spPr/>
    </dgm:pt>
    <dgm:pt modelId="{0390086A-D1B3-4430-A5DE-972DA8CEFC90}" type="pres">
      <dgm:prSet presAssocID="{BB8ABF83-BF9D-4600-B5A1-AE04DB6E6282}" presName="connectorText" presStyleLbl="sibTrans2D1" presStyleIdx="0" presStyleCnt="5"/>
      <dgm:spPr/>
    </dgm:pt>
    <dgm:pt modelId="{AF363BA5-2AFF-4CAF-BF59-AFD60322562D}" type="pres">
      <dgm:prSet presAssocID="{AB0F363A-F402-4241-AE71-A0E1E9204B14}" presName="node" presStyleLbl="node1" presStyleIdx="1" presStyleCnt="6">
        <dgm:presLayoutVars>
          <dgm:bulletEnabled val="1"/>
        </dgm:presLayoutVars>
      </dgm:prSet>
      <dgm:spPr/>
    </dgm:pt>
    <dgm:pt modelId="{037DB766-1EB0-4E27-8E1E-DD84F26EDD4A}" type="pres">
      <dgm:prSet presAssocID="{24217608-B5BE-4633-A3FE-09EC985C589B}" presName="sibTrans" presStyleLbl="sibTrans2D1" presStyleIdx="1" presStyleCnt="5"/>
      <dgm:spPr/>
    </dgm:pt>
    <dgm:pt modelId="{C01B727C-9CE0-43CE-8BD8-F79458DC4829}" type="pres">
      <dgm:prSet presAssocID="{24217608-B5BE-4633-A3FE-09EC985C589B}" presName="connectorText" presStyleLbl="sibTrans2D1" presStyleIdx="1" presStyleCnt="5"/>
      <dgm:spPr/>
    </dgm:pt>
    <dgm:pt modelId="{60E46C26-9AA6-4FA1-A0AD-7739F1FA0F6F}" type="pres">
      <dgm:prSet presAssocID="{5F136F8D-A30B-4728-A225-CEED6D58E2E4}" presName="node" presStyleLbl="node1" presStyleIdx="2" presStyleCnt="6">
        <dgm:presLayoutVars>
          <dgm:bulletEnabled val="1"/>
        </dgm:presLayoutVars>
      </dgm:prSet>
      <dgm:spPr/>
    </dgm:pt>
    <dgm:pt modelId="{12684422-7BBC-4853-97B6-29FC834AD2B7}" type="pres">
      <dgm:prSet presAssocID="{42CC1219-7329-4C25-BD77-39FE1E4B30DD}" presName="sibTrans" presStyleLbl="sibTrans2D1" presStyleIdx="2" presStyleCnt="5"/>
      <dgm:spPr/>
    </dgm:pt>
    <dgm:pt modelId="{ACB0C40D-2EA4-416C-97DB-A73B01C4F4ED}" type="pres">
      <dgm:prSet presAssocID="{42CC1219-7329-4C25-BD77-39FE1E4B30DD}" presName="connectorText" presStyleLbl="sibTrans2D1" presStyleIdx="2" presStyleCnt="5"/>
      <dgm:spPr/>
    </dgm:pt>
    <dgm:pt modelId="{BC0C649A-2198-4AF2-94C5-78E7EDAF7147}" type="pres">
      <dgm:prSet presAssocID="{53A406CE-7B4E-481B-87EE-95E1B9730092}" presName="node" presStyleLbl="node1" presStyleIdx="3" presStyleCnt="6">
        <dgm:presLayoutVars>
          <dgm:bulletEnabled val="1"/>
        </dgm:presLayoutVars>
      </dgm:prSet>
      <dgm:spPr/>
    </dgm:pt>
    <dgm:pt modelId="{A810FB13-7D51-4EA1-8DB4-9ACC466E7336}" type="pres">
      <dgm:prSet presAssocID="{62BD5DE6-F2C6-4791-B0FE-4327D12152A3}" presName="sibTrans" presStyleLbl="sibTrans2D1" presStyleIdx="3" presStyleCnt="5"/>
      <dgm:spPr/>
    </dgm:pt>
    <dgm:pt modelId="{2F278234-15FB-4445-8B7D-F5C8ABCD8F5D}" type="pres">
      <dgm:prSet presAssocID="{62BD5DE6-F2C6-4791-B0FE-4327D12152A3}" presName="connectorText" presStyleLbl="sibTrans2D1" presStyleIdx="3" presStyleCnt="5"/>
      <dgm:spPr/>
    </dgm:pt>
    <dgm:pt modelId="{A363CE56-28E3-488D-9DEF-5F24A2EEE50D}" type="pres">
      <dgm:prSet presAssocID="{543627C6-29B7-4979-8FF8-6236AD56D022}" presName="node" presStyleLbl="node1" presStyleIdx="4" presStyleCnt="6">
        <dgm:presLayoutVars>
          <dgm:bulletEnabled val="1"/>
        </dgm:presLayoutVars>
      </dgm:prSet>
      <dgm:spPr/>
    </dgm:pt>
    <dgm:pt modelId="{E366647A-1FB1-44BE-B40C-B9E84D08B301}" type="pres">
      <dgm:prSet presAssocID="{4403E57F-FE83-498C-80C9-F42B875222DF}" presName="sibTrans" presStyleLbl="sibTrans2D1" presStyleIdx="4" presStyleCnt="5"/>
      <dgm:spPr/>
    </dgm:pt>
    <dgm:pt modelId="{1BAF6D3F-FC0F-4631-AF5C-BB9C21F01E55}" type="pres">
      <dgm:prSet presAssocID="{4403E57F-FE83-498C-80C9-F42B875222DF}" presName="connectorText" presStyleLbl="sibTrans2D1" presStyleIdx="4" presStyleCnt="5"/>
      <dgm:spPr/>
    </dgm:pt>
    <dgm:pt modelId="{8E27BB53-DEC3-46F4-9588-B5868F3E2123}" type="pres">
      <dgm:prSet presAssocID="{2FC95152-0D5B-4ADF-AD14-8F6A84F67C50}" presName="node" presStyleLbl="node1" presStyleIdx="5" presStyleCnt="6">
        <dgm:presLayoutVars>
          <dgm:bulletEnabled val="1"/>
        </dgm:presLayoutVars>
      </dgm:prSet>
      <dgm:spPr/>
    </dgm:pt>
  </dgm:ptLst>
  <dgm:cxnLst>
    <dgm:cxn modelId="{45D2CE13-C3AC-4538-B002-CA875BED7537}" srcId="{43BECF97-38DD-4AF9-92CE-EFA4EB98C123}" destId="{2FC95152-0D5B-4ADF-AD14-8F6A84F67C50}" srcOrd="5" destOrd="0" parTransId="{6C25E9B2-9143-44E6-B0CC-24E9213BF5CB}" sibTransId="{C5531311-9B27-427A-8FE1-56E1F5EC7E8E}"/>
    <dgm:cxn modelId="{63B16515-5690-4A48-95DC-960AA686BC78}" srcId="{43BECF97-38DD-4AF9-92CE-EFA4EB98C123}" destId="{53A406CE-7B4E-481B-87EE-95E1B9730092}" srcOrd="3" destOrd="0" parTransId="{D5D34490-EC5B-4320-B50A-A8514F6AF55F}" sibTransId="{62BD5DE6-F2C6-4791-B0FE-4327D12152A3}"/>
    <dgm:cxn modelId="{D62FC41F-E2D2-4AA8-B7C5-3E165F438A92}" srcId="{43BECF97-38DD-4AF9-92CE-EFA4EB98C123}" destId="{543627C6-29B7-4979-8FF8-6236AD56D022}" srcOrd="4" destOrd="0" parTransId="{015B27F3-D5AD-474F-AF2A-69E4B7C7F4FC}" sibTransId="{4403E57F-FE83-498C-80C9-F42B875222DF}"/>
    <dgm:cxn modelId="{A3FEA428-74B4-46A2-A0D0-9B2D6D3E30DA}" type="presOf" srcId="{24217608-B5BE-4633-A3FE-09EC985C589B}" destId="{037DB766-1EB0-4E27-8E1E-DD84F26EDD4A}" srcOrd="0" destOrd="0" presId="urn:microsoft.com/office/officeart/2005/8/layout/process5"/>
    <dgm:cxn modelId="{8022EE33-9F00-490D-B11E-05FAE63550A6}" type="presOf" srcId="{AB0F363A-F402-4241-AE71-A0E1E9204B14}" destId="{AF363BA5-2AFF-4CAF-BF59-AFD60322562D}" srcOrd="0" destOrd="0" presId="urn:microsoft.com/office/officeart/2005/8/layout/process5"/>
    <dgm:cxn modelId="{EA5F733F-E81A-49D8-A709-AD9DBAABE212}" type="presOf" srcId="{4403E57F-FE83-498C-80C9-F42B875222DF}" destId="{1BAF6D3F-FC0F-4631-AF5C-BB9C21F01E55}" srcOrd="1" destOrd="0" presId="urn:microsoft.com/office/officeart/2005/8/layout/process5"/>
    <dgm:cxn modelId="{2C98195E-B3BB-4298-9792-016E1F86C147}" type="presOf" srcId="{24217608-B5BE-4633-A3FE-09EC985C589B}" destId="{C01B727C-9CE0-43CE-8BD8-F79458DC4829}" srcOrd="1" destOrd="0" presId="urn:microsoft.com/office/officeart/2005/8/layout/process5"/>
    <dgm:cxn modelId="{AD7E396B-BD12-48F1-A41F-2829C58F244F}" type="presOf" srcId="{2FC95152-0D5B-4ADF-AD14-8F6A84F67C50}" destId="{8E27BB53-DEC3-46F4-9588-B5868F3E2123}" srcOrd="0" destOrd="0" presId="urn:microsoft.com/office/officeart/2005/8/layout/process5"/>
    <dgm:cxn modelId="{5066406D-0FDA-4679-B669-19B383697C61}" type="presOf" srcId="{62BD5DE6-F2C6-4791-B0FE-4327D12152A3}" destId="{A810FB13-7D51-4EA1-8DB4-9ACC466E7336}" srcOrd="0" destOrd="0" presId="urn:microsoft.com/office/officeart/2005/8/layout/process5"/>
    <dgm:cxn modelId="{C2509053-08BB-4675-B23D-D99635097EB9}" type="presOf" srcId="{BB8ABF83-BF9D-4600-B5A1-AE04DB6E6282}" destId="{0390086A-D1B3-4430-A5DE-972DA8CEFC90}" srcOrd="1" destOrd="0" presId="urn:microsoft.com/office/officeart/2005/8/layout/process5"/>
    <dgm:cxn modelId="{7EDEA47B-04CF-49A6-BCB1-5B28D06B08CD}" type="presOf" srcId="{42CC1219-7329-4C25-BD77-39FE1E4B30DD}" destId="{12684422-7BBC-4853-97B6-29FC834AD2B7}" srcOrd="0" destOrd="0" presId="urn:microsoft.com/office/officeart/2005/8/layout/process5"/>
    <dgm:cxn modelId="{056EEE91-9942-4CB9-9F69-5DAE9C6DA1C1}" type="presOf" srcId="{4403E57F-FE83-498C-80C9-F42B875222DF}" destId="{E366647A-1FB1-44BE-B40C-B9E84D08B301}" srcOrd="0" destOrd="0" presId="urn:microsoft.com/office/officeart/2005/8/layout/process5"/>
    <dgm:cxn modelId="{747B5599-66F7-4B20-87AA-F71D88FAC8A3}" type="presOf" srcId="{543627C6-29B7-4979-8FF8-6236AD56D022}" destId="{A363CE56-28E3-488D-9DEF-5F24A2EEE50D}" srcOrd="0" destOrd="0" presId="urn:microsoft.com/office/officeart/2005/8/layout/process5"/>
    <dgm:cxn modelId="{4E59989C-6569-4406-9227-7F0D7067DDED}" type="presOf" srcId="{43BECF97-38DD-4AF9-92CE-EFA4EB98C123}" destId="{7D87F31E-34E9-4E6B-9CEC-88B734260203}" srcOrd="0" destOrd="0" presId="urn:microsoft.com/office/officeart/2005/8/layout/process5"/>
    <dgm:cxn modelId="{02BE639E-746C-4FD0-B18C-090759099E9C}" srcId="{43BECF97-38DD-4AF9-92CE-EFA4EB98C123}" destId="{ECF36206-96DA-47C2-9966-4D407AF28447}" srcOrd="0" destOrd="0" parTransId="{9CD2161D-7F57-4893-BBC9-4D27820DD897}" sibTransId="{BB8ABF83-BF9D-4600-B5A1-AE04DB6E6282}"/>
    <dgm:cxn modelId="{DB9DF4A0-7EA4-490E-91DD-E3BD2E202FA5}" type="presOf" srcId="{53A406CE-7B4E-481B-87EE-95E1B9730092}" destId="{BC0C649A-2198-4AF2-94C5-78E7EDAF7147}" srcOrd="0" destOrd="0" presId="urn:microsoft.com/office/officeart/2005/8/layout/process5"/>
    <dgm:cxn modelId="{6E0350AE-0496-4FBE-98A0-2FB7BC463C5A}" type="presOf" srcId="{42CC1219-7329-4C25-BD77-39FE1E4B30DD}" destId="{ACB0C40D-2EA4-416C-97DB-A73B01C4F4ED}" srcOrd="1" destOrd="0" presId="urn:microsoft.com/office/officeart/2005/8/layout/process5"/>
    <dgm:cxn modelId="{86B74FB0-451B-4052-8B19-A86A3CD2A182}" type="presOf" srcId="{5F136F8D-A30B-4728-A225-CEED6D58E2E4}" destId="{60E46C26-9AA6-4FA1-A0AD-7739F1FA0F6F}" srcOrd="0" destOrd="0" presId="urn:microsoft.com/office/officeart/2005/8/layout/process5"/>
    <dgm:cxn modelId="{E356EABC-254E-472D-A866-83FEBE9CD407}" type="presOf" srcId="{BB8ABF83-BF9D-4600-B5A1-AE04DB6E6282}" destId="{2CE271D2-37FC-4072-8206-D0821D4257A1}" srcOrd="0" destOrd="0" presId="urn:microsoft.com/office/officeart/2005/8/layout/process5"/>
    <dgm:cxn modelId="{F9771BCE-9D74-4F9D-B2D3-16E68649DE85}" srcId="{43BECF97-38DD-4AF9-92CE-EFA4EB98C123}" destId="{5F136F8D-A30B-4728-A225-CEED6D58E2E4}" srcOrd="2" destOrd="0" parTransId="{B6FD553E-237A-46F1-A934-123B0F4AC859}" sibTransId="{42CC1219-7329-4C25-BD77-39FE1E4B30DD}"/>
    <dgm:cxn modelId="{94A8A5E2-38F6-4A05-9464-04252A9D91BF}" srcId="{43BECF97-38DD-4AF9-92CE-EFA4EB98C123}" destId="{AB0F363A-F402-4241-AE71-A0E1E9204B14}" srcOrd="1" destOrd="0" parTransId="{D3BA0629-1526-4BB5-99BC-ADAA934B574D}" sibTransId="{24217608-B5BE-4633-A3FE-09EC985C589B}"/>
    <dgm:cxn modelId="{D24C5CF8-CAF4-49C0-84FF-1F2040786CA8}" type="presOf" srcId="{ECF36206-96DA-47C2-9966-4D407AF28447}" destId="{EB3FDDB4-4E98-49A7-9EF0-D4F5D7C6282E}" srcOrd="0" destOrd="0" presId="urn:microsoft.com/office/officeart/2005/8/layout/process5"/>
    <dgm:cxn modelId="{585D70FF-E0D3-489E-B6A6-5B0641613AF0}" type="presOf" srcId="{62BD5DE6-F2C6-4791-B0FE-4327D12152A3}" destId="{2F278234-15FB-4445-8B7D-F5C8ABCD8F5D}" srcOrd="1" destOrd="0" presId="urn:microsoft.com/office/officeart/2005/8/layout/process5"/>
    <dgm:cxn modelId="{F643C5A0-C942-4ECE-A610-08980DFB7555}" type="presParOf" srcId="{7D87F31E-34E9-4E6B-9CEC-88B734260203}" destId="{EB3FDDB4-4E98-49A7-9EF0-D4F5D7C6282E}" srcOrd="0" destOrd="0" presId="urn:microsoft.com/office/officeart/2005/8/layout/process5"/>
    <dgm:cxn modelId="{B5A89AF5-D844-468D-B520-EEBDBDBD689A}" type="presParOf" srcId="{7D87F31E-34E9-4E6B-9CEC-88B734260203}" destId="{2CE271D2-37FC-4072-8206-D0821D4257A1}" srcOrd="1" destOrd="0" presId="urn:microsoft.com/office/officeart/2005/8/layout/process5"/>
    <dgm:cxn modelId="{26B047D7-752F-4B1F-B2D3-38BFB242392B}" type="presParOf" srcId="{2CE271D2-37FC-4072-8206-D0821D4257A1}" destId="{0390086A-D1B3-4430-A5DE-972DA8CEFC90}" srcOrd="0" destOrd="0" presId="urn:microsoft.com/office/officeart/2005/8/layout/process5"/>
    <dgm:cxn modelId="{FF6AAEBE-58A3-422F-9D62-6976E22E557E}" type="presParOf" srcId="{7D87F31E-34E9-4E6B-9CEC-88B734260203}" destId="{AF363BA5-2AFF-4CAF-BF59-AFD60322562D}" srcOrd="2" destOrd="0" presId="urn:microsoft.com/office/officeart/2005/8/layout/process5"/>
    <dgm:cxn modelId="{B948231D-52AF-4465-88B5-314D399C5C1A}" type="presParOf" srcId="{7D87F31E-34E9-4E6B-9CEC-88B734260203}" destId="{037DB766-1EB0-4E27-8E1E-DD84F26EDD4A}" srcOrd="3" destOrd="0" presId="urn:microsoft.com/office/officeart/2005/8/layout/process5"/>
    <dgm:cxn modelId="{362143A7-4E32-4EBA-93C6-48A878646008}" type="presParOf" srcId="{037DB766-1EB0-4E27-8E1E-DD84F26EDD4A}" destId="{C01B727C-9CE0-43CE-8BD8-F79458DC4829}" srcOrd="0" destOrd="0" presId="urn:microsoft.com/office/officeart/2005/8/layout/process5"/>
    <dgm:cxn modelId="{612877F5-5AF0-4717-AC2C-76575175E4BE}" type="presParOf" srcId="{7D87F31E-34E9-4E6B-9CEC-88B734260203}" destId="{60E46C26-9AA6-4FA1-A0AD-7739F1FA0F6F}" srcOrd="4" destOrd="0" presId="urn:microsoft.com/office/officeart/2005/8/layout/process5"/>
    <dgm:cxn modelId="{EE736EAA-1F70-4F8B-89E9-AE03B108F6E3}" type="presParOf" srcId="{7D87F31E-34E9-4E6B-9CEC-88B734260203}" destId="{12684422-7BBC-4853-97B6-29FC834AD2B7}" srcOrd="5" destOrd="0" presId="urn:microsoft.com/office/officeart/2005/8/layout/process5"/>
    <dgm:cxn modelId="{CF551BE8-05FF-4068-9D2B-90DA08E668ED}" type="presParOf" srcId="{12684422-7BBC-4853-97B6-29FC834AD2B7}" destId="{ACB0C40D-2EA4-416C-97DB-A73B01C4F4ED}" srcOrd="0" destOrd="0" presId="urn:microsoft.com/office/officeart/2005/8/layout/process5"/>
    <dgm:cxn modelId="{A7A6EA9A-790B-4BC7-B936-83FDD1E086C6}" type="presParOf" srcId="{7D87F31E-34E9-4E6B-9CEC-88B734260203}" destId="{BC0C649A-2198-4AF2-94C5-78E7EDAF7147}" srcOrd="6" destOrd="0" presId="urn:microsoft.com/office/officeart/2005/8/layout/process5"/>
    <dgm:cxn modelId="{1E9A1F66-27C5-4FA6-9779-985C0E7F907C}" type="presParOf" srcId="{7D87F31E-34E9-4E6B-9CEC-88B734260203}" destId="{A810FB13-7D51-4EA1-8DB4-9ACC466E7336}" srcOrd="7" destOrd="0" presId="urn:microsoft.com/office/officeart/2005/8/layout/process5"/>
    <dgm:cxn modelId="{B9F9ACEE-0A22-496E-91AD-64FE4F3500D4}" type="presParOf" srcId="{A810FB13-7D51-4EA1-8DB4-9ACC466E7336}" destId="{2F278234-15FB-4445-8B7D-F5C8ABCD8F5D}" srcOrd="0" destOrd="0" presId="urn:microsoft.com/office/officeart/2005/8/layout/process5"/>
    <dgm:cxn modelId="{9D6CEAF3-7D77-453F-B9C3-F4AF9F7E3359}" type="presParOf" srcId="{7D87F31E-34E9-4E6B-9CEC-88B734260203}" destId="{A363CE56-28E3-488D-9DEF-5F24A2EEE50D}" srcOrd="8" destOrd="0" presId="urn:microsoft.com/office/officeart/2005/8/layout/process5"/>
    <dgm:cxn modelId="{D5227957-E1D7-4722-9373-7D71B93FD0FF}" type="presParOf" srcId="{7D87F31E-34E9-4E6B-9CEC-88B734260203}" destId="{E366647A-1FB1-44BE-B40C-B9E84D08B301}" srcOrd="9" destOrd="0" presId="urn:microsoft.com/office/officeart/2005/8/layout/process5"/>
    <dgm:cxn modelId="{29F84801-5CEA-44DB-8906-26A3D4F41E1B}" type="presParOf" srcId="{E366647A-1FB1-44BE-B40C-B9E84D08B301}" destId="{1BAF6D3F-FC0F-4631-AF5C-BB9C21F01E55}" srcOrd="0" destOrd="0" presId="urn:microsoft.com/office/officeart/2005/8/layout/process5"/>
    <dgm:cxn modelId="{7CD4B326-F310-484A-8D2A-3EC49E0CA342}" type="presParOf" srcId="{7D87F31E-34E9-4E6B-9CEC-88B734260203}" destId="{8E27BB53-DEC3-46F4-9588-B5868F3E212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98416-0F85-4016-9120-077958C62B3C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52F46EC-A201-46A7-82C1-AAC702639D61}">
      <dgm:prSet phldrT="[Texto]"/>
      <dgm:spPr/>
      <dgm:t>
        <a:bodyPr/>
        <a:lstStyle/>
        <a:p>
          <a:r>
            <a:rPr lang="pt-BR" dirty="0"/>
            <a:t>Energia Elétrica</a:t>
          </a:r>
        </a:p>
      </dgm:t>
    </dgm:pt>
    <dgm:pt modelId="{C879E3B6-CC32-42EA-9206-C06DEC126396}" type="parTrans" cxnId="{780C905B-1906-427E-9A03-B5BA52833A4D}">
      <dgm:prSet/>
      <dgm:spPr/>
      <dgm:t>
        <a:bodyPr/>
        <a:lstStyle/>
        <a:p>
          <a:endParaRPr lang="pt-BR"/>
        </a:p>
      </dgm:t>
    </dgm:pt>
    <dgm:pt modelId="{EF72D06E-9880-4380-BD94-26F8409D5EAF}" type="sibTrans" cxnId="{780C905B-1906-427E-9A03-B5BA52833A4D}">
      <dgm:prSet/>
      <dgm:spPr/>
      <dgm:t>
        <a:bodyPr/>
        <a:lstStyle/>
        <a:p>
          <a:endParaRPr lang="pt-BR"/>
        </a:p>
      </dgm:t>
    </dgm:pt>
    <dgm:pt modelId="{C56B1BC5-2119-4D64-80E1-FB44B7C70C76}">
      <dgm:prSet phldrT="[Texto]"/>
      <dgm:spPr/>
      <dgm:t>
        <a:bodyPr/>
        <a:lstStyle/>
        <a:p>
          <a:r>
            <a:rPr lang="pt-BR" dirty="0"/>
            <a:t>Peso: 20%</a:t>
          </a:r>
        </a:p>
      </dgm:t>
    </dgm:pt>
    <dgm:pt modelId="{F257AAF7-C597-4898-932D-305733470902}" type="parTrans" cxnId="{6841DFC4-F82A-4AAF-918D-998EB0F5C892}">
      <dgm:prSet/>
      <dgm:spPr/>
      <dgm:t>
        <a:bodyPr/>
        <a:lstStyle/>
        <a:p>
          <a:endParaRPr lang="pt-BR"/>
        </a:p>
      </dgm:t>
    </dgm:pt>
    <dgm:pt modelId="{6FEFAA32-2344-4CDE-BA2E-4A3BDE794324}" type="sibTrans" cxnId="{6841DFC4-F82A-4AAF-918D-998EB0F5C892}">
      <dgm:prSet/>
      <dgm:spPr/>
      <dgm:t>
        <a:bodyPr/>
        <a:lstStyle/>
        <a:p>
          <a:endParaRPr lang="pt-BR"/>
        </a:p>
      </dgm:t>
    </dgm:pt>
    <dgm:pt modelId="{71BE775F-D11B-484F-8E13-48A108ABE25B}">
      <dgm:prSet phldrT="[Texto]"/>
      <dgm:spPr/>
      <dgm:t>
        <a:bodyPr/>
        <a:lstStyle/>
        <a:p>
          <a:r>
            <a:rPr lang="pt-BR" dirty="0"/>
            <a:t>Abastecimento de Água</a:t>
          </a:r>
        </a:p>
      </dgm:t>
    </dgm:pt>
    <dgm:pt modelId="{A0C4FED8-20DB-425C-A1A4-231B46E7FA7C}" type="parTrans" cxnId="{E634291D-CBA9-49F8-9415-41EB54B12F14}">
      <dgm:prSet/>
      <dgm:spPr/>
      <dgm:t>
        <a:bodyPr/>
        <a:lstStyle/>
        <a:p>
          <a:endParaRPr lang="pt-BR"/>
        </a:p>
      </dgm:t>
    </dgm:pt>
    <dgm:pt modelId="{7443240B-954B-4253-A079-FFC4F6DFF398}" type="sibTrans" cxnId="{E634291D-CBA9-49F8-9415-41EB54B12F14}">
      <dgm:prSet/>
      <dgm:spPr/>
      <dgm:t>
        <a:bodyPr/>
        <a:lstStyle/>
        <a:p>
          <a:endParaRPr lang="pt-BR"/>
        </a:p>
      </dgm:t>
    </dgm:pt>
    <dgm:pt modelId="{4E23A920-FEB0-4E5B-B348-D245CCBF4B9E}">
      <dgm:prSet phldrT="[Texto]"/>
      <dgm:spPr/>
      <dgm:t>
        <a:bodyPr/>
        <a:lstStyle/>
        <a:p>
          <a:r>
            <a:rPr lang="pt-BR" dirty="0"/>
            <a:t>Peso: 20%</a:t>
          </a:r>
        </a:p>
      </dgm:t>
    </dgm:pt>
    <dgm:pt modelId="{1D7D3C65-66E8-48E5-8BE5-47D616555F06}" type="parTrans" cxnId="{5D800107-67A0-4722-B1F9-EC9D7B2D5889}">
      <dgm:prSet/>
      <dgm:spPr/>
      <dgm:t>
        <a:bodyPr/>
        <a:lstStyle/>
        <a:p>
          <a:endParaRPr lang="pt-BR"/>
        </a:p>
      </dgm:t>
    </dgm:pt>
    <dgm:pt modelId="{66C8EF6E-C7ED-4678-B998-310114B4B387}" type="sibTrans" cxnId="{5D800107-67A0-4722-B1F9-EC9D7B2D5889}">
      <dgm:prSet/>
      <dgm:spPr/>
      <dgm:t>
        <a:bodyPr/>
        <a:lstStyle/>
        <a:p>
          <a:endParaRPr lang="pt-BR"/>
        </a:p>
      </dgm:t>
    </dgm:pt>
    <dgm:pt modelId="{B7298EC4-2D80-4D3E-A844-ACFA713BB46C}">
      <dgm:prSet phldrT="[Texto]"/>
      <dgm:spPr/>
      <dgm:t>
        <a:bodyPr/>
        <a:lstStyle/>
        <a:p>
          <a:r>
            <a:rPr lang="pt-BR" dirty="0"/>
            <a:t>Renda</a:t>
          </a:r>
        </a:p>
      </dgm:t>
    </dgm:pt>
    <dgm:pt modelId="{0626DA41-18FD-459D-9548-1E339FB5D3DC}" type="parTrans" cxnId="{9EABCD16-8567-4967-A734-3B192F13EDEE}">
      <dgm:prSet/>
      <dgm:spPr/>
      <dgm:t>
        <a:bodyPr/>
        <a:lstStyle/>
        <a:p>
          <a:endParaRPr lang="pt-BR"/>
        </a:p>
      </dgm:t>
    </dgm:pt>
    <dgm:pt modelId="{F9559DD3-84A7-444B-A36E-41B33D50EEE8}" type="sibTrans" cxnId="{9EABCD16-8567-4967-A734-3B192F13EDEE}">
      <dgm:prSet/>
      <dgm:spPr/>
      <dgm:t>
        <a:bodyPr/>
        <a:lstStyle/>
        <a:p>
          <a:endParaRPr lang="pt-BR"/>
        </a:p>
      </dgm:t>
    </dgm:pt>
    <dgm:pt modelId="{37421DE4-0055-40F8-8E50-2C874584A371}">
      <dgm:prSet phldrT="[Texto]"/>
      <dgm:spPr/>
      <dgm:t>
        <a:bodyPr/>
        <a:lstStyle/>
        <a:p>
          <a:r>
            <a:rPr lang="pt-BR" dirty="0"/>
            <a:t>Peso: 60%</a:t>
          </a:r>
        </a:p>
      </dgm:t>
    </dgm:pt>
    <dgm:pt modelId="{1774D76E-2B8E-4899-8CB2-A6BCAEF0CE23}" type="parTrans" cxnId="{85FB6805-1656-4476-AD45-12D8982D9E99}">
      <dgm:prSet/>
      <dgm:spPr/>
      <dgm:t>
        <a:bodyPr/>
        <a:lstStyle/>
        <a:p>
          <a:endParaRPr lang="pt-BR"/>
        </a:p>
      </dgm:t>
    </dgm:pt>
    <dgm:pt modelId="{C1B10251-E51E-4936-B798-E2EFC9E3BF7B}" type="sibTrans" cxnId="{85FB6805-1656-4476-AD45-12D8982D9E99}">
      <dgm:prSet/>
      <dgm:spPr/>
      <dgm:t>
        <a:bodyPr/>
        <a:lstStyle/>
        <a:p>
          <a:endParaRPr lang="pt-BR"/>
        </a:p>
      </dgm:t>
    </dgm:pt>
    <dgm:pt modelId="{F26C71EC-7F95-4E6B-BDCC-6D0EFE9B054F}" type="pres">
      <dgm:prSet presAssocID="{F2B98416-0F85-4016-9120-077958C62B3C}" presName="linear" presStyleCnt="0">
        <dgm:presLayoutVars>
          <dgm:dir/>
          <dgm:animLvl val="lvl"/>
          <dgm:resizeHandles val="exact"/>
        </dgm:presLayoutVars>
      </dgm:prSet>
      <dgm:spPr/>
    </dgm:pt>
    <dgm:pt modelId="{34683289-3975-4126-AD9B-3B6C95891095}" type="pres">
      <dgm:prSet presAssocID="{E52F46EC-A201-46A7-82C1-AAC702639D61}" presName="parentLin" presStyleCnt="0"/>
      <dgm:spPr/>
    </dgm:pt>
    <dgm:pt modelId="{4F7B464E-2EEA-48B1-A822-CA168DB30586}" type="pres">
      <dgm:prSet presAssocID="{E52F46EC-A201-46A7-82C1-AAC702639D61}" presName="parentLeftMargin" presStyleLbl="node1" presStyleIdx="0" presStyleCnt="3"/>
      <dgm:spPr/>
    </dgm:pt>
    <dgm:pt modelId="{2A21D3DB-77BB-4243-8D18-23F329FAC693}" type="pres">
      <dgm:prSet presAssocID="{E52F46EC-A201-46A7-82C1-AAC702639D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FE8037-616D-4BB2-953B-74F9D6004E1C}" type="pres">
      <dgm:prSet presAssocID="{E52F46EC-A201-46A7-82C1-AAC702639D61}" presName="negativeSpace" presStyleCnt="0"/>
      <dgm:spPr/>
    </dgm:pt>
    <dgm:pt modelId="{B0FC3820-E321-4AD5-8BAB-F3881C5FBB00}" type="pres">
      <dgm:prSet presAssocID="{E52F46EC-A201-46A7-82C1-AAC702639D61}" presName="childText" presStyleLbl="conFgAcc1" presStyleIdx="0" presStyleCnt="3">
        <dgm:presLayoutVars>
          <dgm:bulletEnabled val="1"/>
        </dgm:presLayoutVars>
      </dgm:prSet>
      <dgm:spPr/>
    </dgm:pt>
    <dgm:pt modelId="{045149EA-F5AB-448F-BD0C-96F8121FE4BF}" type="pres">
      <dgm:prSet presAssocID="{EF72D06E-9880-4380-BD94-26F8409D5EAF}" presName="spaceBetweenRectangles" presStyleCnt="0"/>
      <dgm:spPr/>
    </dgm:pt>
    <dgm:pt modelId="{ED9C8B9B-0981-486C-BACC-A2F13BC05F45}" type="pres">
      <dgm:prSet presAssocID="{71BE775F-D11B-484F-8E13-48A108ABE25B}" presName="parentLin" presStyleCnt="0"/>
      <dgm:spPr/>
    </dgm:pt>
    <dgm:pt modelId="{8B96C9DC-A45F-4785-ABE5-6B0D30EC8BC8}" type="pres">
      <dgm:prSet presAssocID="{71BE775F-D11B-484F-8E13-48A108ABE25B}" presName="parentLeftMargin" presStyleLbl="node1" presStyleIdx="0" presStyleCnt="3"/>
      <dgm:spPr/>
    </dgm:pt>
    <dgm:pt modelId="{A46D2620-51B2-498C-B01D-4C8937F531FA}" type="pres">
      <dgm:prSet presAssocID="{71BE775F-D11B-484F-8E13-48A108ABE2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B8DC17-8661-41E1-9BBB-66E46C4703EB}" type="pres">
      <dgm:prSet presAssocID="{71BE775F-D11B-484F-8E13-48A108ABE25B}" presName="negativeSpace" presStyleCnt="0"/>
      <dgm:spPr/>
    </dgm:pt>
    <dgm:pt modelId="{0DDCC126-D2BD-4DA7-830B-F9FAA34491B8}" type="pres">
      <dgm:prSet presAssocID="{71BE775F-D11B-484F-8E13-48A108ABE25B}" presName="childText" presStyleLbl="conFgAcc1" presStyleIdx="1" presStyleCnt="3">
        <dgm:presLayoutVars>
          <dgm:bulletEnabled val="1"/>
        </dgm:presLayoutVars>
      </dgm:prSet>
      <dgm:spPr/>
    </dgm:pt>
    <dgm:pt modelId="{7BBABE38-DA4E-4151-8A58-BB32B7459A88}" type="pres">
      <dgm:prSet presAssocID="{7443240B-954B-4253-A079-FFC4F6DFF398}" presName="spaceBetweenRectangles" presStyleCnt="0"/>
      <dgm:spPr/>
    </dgm:pt>
    <dgm:pt modelId="{E4C85C88-FF67-4DD2-A444-9FB6EAD86128}" type="pres">
      <dgm:prSet presAssocID="{B7298EC4-2D80-4D3E-A844-ACFA713BB46C}" presName="parentLin" presStyleCnt="0"/>
      <dgm:spPr/>
    </dgm:pt>
    <dgm:pt modelId="{2F6C3099-6B0C-44A9-8D66-42DB066FB48C}" type="pres">
      <dgm:prSet presAssocID="{B7298EC4-2D80-4D3E-A844-ACFA713BB46C}" presName="parentLeftMargin" presStyleLbl="node1" presStyleIdx="1" presStyleCnt="3"/>
      <dgm:spPr/>
    </dgm:pt>
    <dgm:pt modelId="{1A858E87-1469-41E7-A756-00070F21782E}" type="pres">
      <dgm:prSet presAssocID="{B7298EC4-2D80-4D3E-A844-ACFA713BB4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A567B2-71B5-48AD-AE83-AE8C6EDCBBD3}" type="pres">
      <dgm:prSet presAssocID="{B7298EC4-2D80-4D3E-A844-ACFA713BB46C}" presName="negativeSpace" presStyleCnt="0"/>
      <dgm:spPr/>
    </dgm:pt>
    <dgm:pt modelId="{10224A7D-6EC9-41DB-A2EE-8005B1843F8D}" type="pres">
      <dgm:prSet presAssocID="{B7298EC4-2D80-4D3E-A844-ACFA713BB4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FB6805-1656-4476-AD45-12D8982D9E99}" srcId="{B7298EC4-2D80-4D3E-A844-ACFA713BB46C}" destId="{37421DE4-0055-40F8-8E50-2C874584A371}" srcOrd="0" destOrd="0" parTransId="{1774D76E-2B8E-4899-8CB2-A6BCAEF0CE23}" sibTransId="{C1B10251-E51E-4936-B798-E2EFC9E3BF7B}"/>
    <dgm:cxn modelId="{5D800107-67A0-4722-B1F9-EC9D7B2D5889}" srcId="{71BE775F-D11B-484F-8E13-48A108ABE25B}" destId="{4E23A920-FEB0-4E5B-B348-D245CCBF4B9E}" srcOrd="0" destOrd="0" parTransId="{1D7D3C65-66E8-48E5-8BE5-47D616555F06}" sibTransId="{66C8EF6E-C7ED-4678-B998-310114B4B387}"/>
    <dgm:cxn modelId="{9EABCD16-8567-4967-A734-3B192F13EDEE}" srcId="{F2B98416-0F85-4016-9120-077958C62B3C}" destId="{B7298EC4-2D80-4D3E-A844-ACFA713BB46C}" srcOrd="2" destOrd="0" parTransId="{0626DA41-18FD-459D-9548-1E339FB5D3DC}" sibTransId="{F9559DD3-84A7-444B-A36E-41B33D50EEE8}"/>
    <dgm:cxn modelId="{5FEDD41B-C94A-4B89-B08A-E16865790F89}" type="presOf" srcId="{71BE775F-D11B-484F-8E13-48A108ABE25B}" destId="{A46D2620-51B2-498C-B01D-4C8937F531FA}" srcOrd="1" destOrd="0" presId="urn:microsoft.com/office/officeart/2005/8/layout/list1"/>
    <dgm:cxn modelId="{E634291D-CBA9-49F8-9415-41EB54B12F14}" srcId="{F2B98416-0F85-4016-9120-077958C62B3C}" destId="{71BE775F-D11B-484F-8E13-48A108ABE25B}" srcOrd="1" destOrd="0" parTransId="{A0C4FED8-20DB-425C-A1A4-231B46E7FA7C}" sibTransId="{7443240B-954B-4253-A079-FFC4F6DFF398}"/>
    <dgm:cxn modelId="{CDF07529-5AB4-4D47-8CC1-FB077D68E45D}" type="presOf" srcId="{F2B98416-0F85-4016-9120-077958C62B3C}" destId="{F26C71EC-7F95-4E6B-BDCC-6D0EFE9B054F}" srcOrd="0" destOrd="0" presId="urn:microsoft.com/office/officeart/2005/8/layout/list1"/>
    <dgm:cxn modelId="{BFB74C2A-69A3-489E-A5E6-B89C169F2D85}" type="presOf" srcId="{B7298EC4-2D80-4D3E-A844-ACFA713BB46C}" destId="{2F6C3099-6B0C-44A9-8D66-42DB066FB48C}" srcOrd="0" destOrd="0" presId="urn:microsoft.com/office/officeart/2005/8/layout/list1"/>
    <dgm:cxn modelId="{7BCCAB32-AA01-47D0-9065-2AB0C4FF152B}" type="presOf" srcId="{4E23A920-FEB0-4E5B-B348-D245CCBF4B9E}" destId="{0DDCC126-D2BD-4DA7-830B-F9FAA34491B8}" srcOrd="0" destOrd="0" presId="urn:microsoft.com/office/officeart/2005/8/layout/list1"/>
    <dgm:cxn modelId="{EC19A340-E80E-4EE1-8C88-0FE3A95B7D40}" type="presOf" srcId="{E52F46EC-A201-46A7-82C1-AAC702639D61}" destId="{4F7B464E-2EEA-48B1-A822-CA168DB30586}" srcOrd="0" destOrd="0" presId="urn:microsoft.com/office/officeart/2005/8/layout/list1"/>
    <dgm:cxn modelId="{780C905B-1906-427E-9A03-B5BA52833A4D}" srcId="{F2B98416-0F85-4016-9120-077958C62B3C}" destId="{E52F46EC-A201-46A7-82C1-AAC702639D61}" srcOrd="0" destOrd="0" parTransId="{C879E3B6-CC32-42EA-9206-C06DEC126396}" sibTransId="{EF72D06E-9880-4380-BD94-26F8409D5EAF}"/>
    <dgm:cxn modelId="{DC77FB6F-4131-4ECF-95E7-72FA5FB5DECF}" type="presOf" srcId="{B7298EC4-2D80-4D3E-A844-ACFA713BB46C}" destId="{1A858E87-1469-41E7-A756-00070F21782E}" srcOrd="1" destOrd="0" presId="urn:microsoft.com/office/officeart/2005/8/layout/list1"/>
    <dgm:cxn modelId="{816F767E-5E63-4EC3-A853-CCEA4AD45867}" type="presOf" srcId="{E52F46EC-A201-46A7-82C1-AAC702639D61}" destId="{2A21D3DB-77BB-4243-8D18-23F329FAC693}" srcOrd="1" destOrd="0" presId="urn:microsoft.com/office/officeart/2005/8/layout/list1"/>
    <dgm:cxn modelId="{11E4CA8D-BC60-4ECF-8655-14E4007E7476}" type="presOf" srcId="{C56B1BC5-2119-4D64-80E1-FB44B7C70C76}" destId="{B0FC3820-E321-4AD5-8BAB-F3881C5FBB00}" srcOrd="0" destOrd="0" presId="urn:microsoft.com/office/officeart/2005/8/layout/list1"/>
    <dgm:cxn modelId="{8A9527BA-D90F-404E-B288-FB2682030D89}" type="presOf" srcId="{71BE775F-D11B-484F-8E13-48A108ABE25B}" destId="{8B96C9DC-A45F-4785-ABE5-6B0D30EC8BC8}" srcOrd="0" destOrd="0" presId="urn:microsoft.com/office/officeart/2005/8/layout/list1"/>
    <dgm:cxn modelId="{6841DFC4-F82A-4AAF-918D-998EB0F5C892}" srcId="{E52F46EC-A201-46A7-82C1-AAC702639D61}" destId="{C56B1BC5-2119-4D64-80E1-FB44B7C70C76}" srcOrd="0" destOrd="0" parTransId="{F257AAF7-C597-4898-932D-305733470902}" sibTransId="{6FEFAA32-2344-4CDE-BA2E-4A3BDE794324}"/>
    <dgm:cxn modelId="{D6BF2BEA-6E36-4DF9-A7EB-394E1F7B3B0F}" type="presOf" srcId="{37421DE4-0055-40F8-8E50-2C874584A371}" destId="{10224A7D-6EC9-41DB-A2EE-8005B1843F8D}" srcOrd="0" destOrd="0" presId="urn:microsoft.com/office/officeart/2005/8/layout/list1"/>
    <dgm:cxn modelId="{B204B29E-9A3A-46AA-80CE-1CBDD914F07D}" type="presParOf" srcId="{F26C71EC-7F95-4E6B-BDCC-6D0EFE9B054F}" destId="{34683289-3975-4126-AD9B-3B6C95891095}" srcOrd="0" destOrd="0" presId="urn:microsoft.com/office/officeart/2005/8/layout/list1"/>
    <dgm:cxn modelId="{72412AB1-11BA-43FC-A4CF-FCFF8F97D6A9}" type="presParOf" srcId="{34683289-3975-4126-AD9B-3B6C95891095}" destId="{4F7B464E-2EEA-48B1-A822-CA168DB30586}" srcOrd="0" destOrd="0" presId="urn:microsoft.com/office/officeart/2005/8/layout/list1"/>
    <dgm:cxn modelId="{5FF49988-53BE-461D-AA0C-D19786766B65}" type="presParOf" srcId="{34683289-3975-4126-AD9B-3B6C95891095}" destId="{2A21D3DB-77BB-4243-8D18-23F329FAC693}" srcOrd="1" destOrd="0" presId="urn:microsoft.com/office/officeart/2005/8/layout/list1"/>
    <dgm:cxn modelId="{90B11414-EA49-4314-92DE-503437A0A1B3}" type="presParOf" srcId="{F26C71EC-7F95-4E6B-BDCC-6D0EFE9B054F}" destId="{62FE8037-616D-4BB2-953B-74F9D6004E1C}" srcOrd="1" destOrd="0" presId="urn:microsoft.com/office/officeart/2005/8/layout/list1"/>
    <dgm:cxn modelId="{54E3C439-39FF-460D-BF3E-19CF9DE86C8E}" type="presParOf" srcId="{F26C71EC-7F95-4E6B-BDCC-6D0EFE9B054F}" destId="{B0FC3820-E321-4AD5-8BAB-F3881C5FBB00}" srcOrd="2" destOrd="0" presId="urn:microsoft.com/office/officeart/2005/8/layout/list1"/>
    <dgm:cxn modelId="{0E6D2168-CB27-47B1-B0AD-59A57C017170}" type="presParOf" srcId="{F26C71EC-7F95-4E6B-BDCC-6D0EFE9B054F}" destId="{045149EA-F5AB-448F-BD0C-96F8121FE4BF}" srcOrd="3" destOrd="0" presId="urn:microsoft.com/office/officeart/2005/8/layout/list1"/>
    <dgm:cxn modelId="{47B03183-C520-43D1-A105-ADAE2ED6E739}" type="presParOf" srcId="{F26C71EC-7F95-4E6B-BDCC-6D0EFE9B054F}" destId="{ED9C8B9B-0981-486C-BACC-A2F13BC05F45}" srcOrd="4" destOrd="0" presId="urn:microsoft.com/office/officeart/2005/8/layout/list1"/>
    <dgm:cxn modelId="{DEB68ED2-D9DC-42D7-BB6B-94B2130E9450}" type="presParOf" srcId="{ED9C8B9B-0981-486C-BACC-A2F13BC05F45}" destId="{8B96C9DC-A45F-4785-ABE5-6B0D30EC8BC8}" srcOrd="0" destOrd="0" presId="urn:microsoft.com/office/officeart/2005/8/layout/list1"/>
    <dgm:cxn modelId="{DD0E8BFC-6B05-48C4-A33A-8839A98BE896}" type="presParOf" srcId="{ED9C8B9B-0981-486C-BACC-A2F13BC05F45}" destId="{A46D2620-51B2-498C-B01D-4C8937F531FA}" srcOrd="1" destOrd="0" presId="urn:microsoft.com/office/officeart/2005/8/layout/list1"/>
    <dgm:cxn modelId="{4935B65C-8777-4E7E-9DE9-F277D4265C35}" type="presParOf" srcId="{F26C71EC-7F95-4E6B-BDCC-6D0EFE9B054F}" destId="{A6B8DC17-8661-41E1-9BBB-66E46C4703EB}" srcOrd="5" destOrd="0" presId="urn:microsoft.com/office/officeart/2005/8/layout/list1"/>
    <dgm:cxn modelId="{D77A1A06-018E-48D7-B073-4C078C0CCFC7}" type="presParOf" srcId="{F26C71EC-7F95-4E6B-BDCC-6D0EFE9B054F}" destId="{0DDCC126-D2BD-4DA7-830B-F9FAA34491B8}" srcOrd="6" destOrd="0" presId="urn:microsoft.com/office/officeart/2005/8/layout/list1"/>
    <dgm:cxn modelId="{EA6A3A16-1E40-41D5-86EA-20A58F70A440}" type="presParOf" srcId="{F26C71EC-7F95-4E6B-BDCC-6D0EFE9B054F}" destId="{7BBABE38-DA4E-4151-8A58-BB32B7459A88}" srcOrd="7" destOrd="0" presId="urn:microsoft.com/office/officeart/2005/8/layout/list1"/>
    <dgm:cxn modelId="{E6F351CB-365B-4B55-A0D8-B0713B277A96}" type="presParOf" srcId="{F26C71EC-7F95-4E6B-BDCC-6D0EFE9B054F}" destId="{E4C85C88-FF67-4DD2-A444-9FB6EAD86128}" srcOrd="8" destOrd="0" presId="urn:microsoft.com/office/officeart/2005/8/layout/list1"/>
    <dgm:cxn modelId="{3FFEF759-3216-4F2C-9A11-95677C6C22CF}" type="presParOf" srcId="{E4C85C88-FF67-4DD2-A444-9FB6EAD86128}" destId="{2F6C3099-6B0C-44A9-8D66-42DB066FB48C}" srcOrd="0" destOrd="0" presId="urn:microsoft.com/office/officeart/2005/8/layout/list1"/>
    <dgm:cxn modelId="{8F77B2E5-991A-4B0D-A894-6F5501CC93C9}" type="presParOf" srcId="{E4C85C88-FF67-4DD2-A444-9FB6EAD86128}" destId="{1A858E87-1469-41E7-A756-00070F21782E}" srcOrd="1" destOrd="0" presId="urn:microsoft.com/office/officeart/2005/8/layout/list1"/>
    <dgm:cxn modelId="{D9DFE653-E0EC-4FE6-A985-6A028299ED47}" type="presParOf" srcId="{F26C71EC-7F95-4E6B-BDCC-6D0EFE9B054F}" destId="{F2A567B2-71B5-48AD-AE83-AE8C6EDCBBD3}" srcOrd="9" destOrd="0" presId="urn:microsoft.com/office/officeart/2005/8/layout/list1"/>
    <dgm:cxn modelId="{CFEE4DF5-C45A-4281-9333-114777E7EE00}" type="presParOf" srcId="{F26C71EC-7F95-4E6B-BDCC-6D0EFE9B054F}" destId="{10224A7D-6EC9-41DB-A2EE-8005B1843F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FDDB4-4E98-49A7-9EF0-D4F5D7C6282E}">
      <dsp:nvSpPr>
        <dsp:cNvPr id="0" name=""/>
        <dsp:cNvSpPr/>
      </dsp:nvSpPr>
      <dsp:spPr>
        <a:xfrm>
          <a:off x="9384" y="603030"/>
          <a:ext cx="2804897" cy="1682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Delimitação da Hipótese</a:t>
          </a:r>
        </a:p>
      </dsp:txBody>
      <dsp:txXfrm>
        <a:off x="58676" y="652322"/>
        <a:ext cx="2706313" cy="1584354"/>
      </dsp:txXfrm>
    </dsp:sp>
    <dsp:sp modelId="{2CE271D2-37FC-4072-8206-D0821D4257A1}">
      <dsp:nvSpPr>
        <dsp:cNvPr id="0" name=""/>
        <dsp:cNvSpPr/>
      </dsp:nvSpPr>
      <dsp:spPr>
        <a:xfrm>
          <a:off x="3061112" y="1096692"/>
          <a:ext cx="594638" cy="69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3061112" y="1235815"/>
        <a:ext cx="416247" cy="417368"/>
      </dsp:txXfrm>
    </dsp:sp>
    <dsp:sp modelId="{AF363BA5-2AFF-4CAF-BF59-AFD60322562D}">
      <dsp:nvSpPr>
        <dsp:cNvPr id="0" name=""/>
        <dsp:cNvSpPr/>
      </dsp:nvSpPr>
      <dsp:spPr>
        <a:xfrm>
          <a:off x="3936240" y="603030"/>
          <a:ext cx="2804897" cy="1682938"/>
        </a:xfrm>
        <a:prstGeom prst="roundRect">
          <a:avLst>
            <a:gd name="adj" fmla="val 10000"/>
          </a:avLst>
        </a:prstGeom>
        <a:solidFill>
          <a:schemeClr val="accent4">
            <a:hueOff val="-1654372"/>
            <a:satOff val="9289"/>
            <a:lumOff val="-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Pesquisa de Dados</a:t>
          </a:r>
        </a:p>
      </dsp:txBody>
      <dsp:txXfrm>
        <a:off x="3985532" y="652322"/>
        <a:ext cx="2706313" cy="1584354"/>
      </dsp:txXfrm>
    </dsp:sp>
    <dsp:sp modelId="{037DB766-1EB0-4E27-8E1E-DD84F26EDD4A}">
      <dsp:nvSpPr>
        <dsp:cNvPr id="0" name=""/>
        <dsp:cNvSpPr/>
      </dsp:nvSpPr>
      <dsp:spPr>
        <a:xfrm>
          <a:off x="6987969" y="1096692"/>
          <a:ext cx="594638" cy="69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6987969" y="1235815"/>
        <a:ext cx="416247" cy="417368"/>
      </dsp:txXfrm>
    </dsp:sp>
    <dsp:sp modelId="{60E46C26-9AA6-4FA1-A0AD-7739F1FA0F6F}">
      <dsp:nvSpPr>
        <dsp:cNvPr id="0" name=""/>
        <dsp:cNvSpPr/>
      </dsp:nvSpPr>
      <dsp:spPr>
        <a:xfrm>
          <a:off x="7863097" y="603030"/>
          <a:ext cx="2804897" cy="1682938"/>
        </a:xfrm>
        <a:prstGeom prst="roundRect">
          <a:avLst>
            <a:gd name="adj" fmla="val 10000"/>
          </a:avLst>
        </a:prstGeom>
        <a:solidFill>
          <a:schemeClr val="accent4">
            <a:hueOff val="-3308744"/>
            <a:satOff val="18578"/>
            <a:lumOff val="-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Definição de Indicadores</a:t>
          </a:r>
        </a:p>
      </dsp:txBody>
      <dsp:txXfrm>
        <a:off x="7912389" y="652322"/>
        <a:ext cx="2706313" cy="1584354"/>
      </dsp:txXfrm>
    </dsp:sp>
    <dsp:sp modelId="{12684422-7BBC-4853-97B6-29FC834AD2B7}">
      <dsp:nvSpPr>
        <dsp:cNvPr id="0" name=""/>
        <dsp:cNvSpPr/>
      </dsp:nvSpPr>
      <dsp:spPr>
        <a:xfrm rot="5400000">
          <a:off x="8968226" y="2482311"/>
          <a:ext cx="594638" cy="69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 rot="-5400000">
        <a:off x="9056862" y="2532799"/>
        <a:ext cx="417368" cy="416247"/>
      </dsp:txXfrm>
    </dsp:sp>
    <dsp:sp modelId="{BC0C649A-2198-4AF2-94C5-78E7EDAF7147}">
      <dsp:nvSpPr>
        <dsp:cNvPr id="0" name=""/>
        <dsp:cNvSpPr/>
      </dsp:nvSpPr>
      <dsp:spPr>
        <a:xfrm>
          <a:off x="7863097" y="3407927"/>
          <a:ext cx="2804897" cy="1682938"/>
        </a:xfrm>
        <a:prstGeom prst="roundRect">
          <a:avLst>
            <a:gd name="adj" fmla="val 10000"/>
          </a:avLst>
        </a:prstGeom>
        <a:solidFill>
          <a:schemeClr val="accent4">
            <a:hueOff val="-4963116"/>
            <a:satOff val="27867"/>
            <a:lumOff val="-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Definição de Índice</a:t>
          </a:r>
        </a:p>
      </dsp:txBody>
      <dsp:txXfrm>
        <a:off x="7912389" y="3457219"/>
        <a:ext cx="2706313" cy="1584354"/>
      </dsp:txXfrm>
    </dsp:sp>
    <dsp:sp modelId="{A810FB13-7D51-4EA1-8DB4-9ACC466E7336}">
      <dsp:nvSpPr>
        <dsp:cNvPr id="0" name=""/>
        <dsp:cNvSpPr/>
      </dsp:nvSpPr>
      <dsp:spPr>
        <a:xfrm rot="10800000">
          <a:off x="7021627" y="3901589"/>
          <a:ext cx="594638" cy="69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 rot="10800000">
        <a:off x="7200018" y="4040712"/>
        <a:ext cx="416247" cy="417368"/>
      </dsp:txXfrm>
    </dsp:sp>
    <dsp:sp modelId="{A363CE56-28E3-488D-9DEF-5F24A2EEE50D}">
      <dsp:nvSpPr>
        <dsp:cNvPr id="0" name=""/>
        <dsp:cNvSpPr/>
      </dsp:nvSpPr>
      <dsp:spPr>
        <a:xfrm>
          <a:off x="3936240" y="3407927"/>
          <a:ext cx="2804897" cy="1682938"/>
        </a:xfrm>
        <a:prstGeom prst="roundRect">
          <a:avLst>
            <a:gd name="adj" fmla="val 10000"/>
          </a:avLst>
        </a:prstGeom>
        <a:solidFill>
          <a:schemeClr val="accent4">
            <a:hueOff val="-6617488"/>
            <a:satOff val="37156"/>
            <a:lumOff val="-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Validação da Hipótese</a:t>
          </a:r>
        </a:p>
      </dsp:txBody>
      <dsp:txXfrm>
        <a:off x="3985532" y="3457219"/>
        <a:ext cx="2706313" cy="1584354"/>
      </dsp:txXfrm>
    </dsp:sp>
    <dsp:sp modelId="{E366647A-1FB1-44BE-B40C-B9E84D08B301}">
      <dsp:nvSpPr>
        <dsp:cNvPr id="0" name=""/>
        <dsp:cNvSpPr/>
      </dsp:nvSpPr>
      <dsp:spPr>
        <a:xfrm rot="10800000">
          <a:off x="3094771" y="3901589"/>
          <a:ext cx="594638" cy="69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 rot="10800000">
        <a:off x="3273162" y="4040712"/>
        <a:ext cx="416247" cy="417368"/>
      </dsp:txXfrm>
    </dsp:sp>
    <dsp:sp modelId="{8E27BB53-DEC3-46F4-9588-B5868F3E2123}">
      <dsp:nvSpPr>
        <dsp:cNvPr id="0" name=""/>
        <dsp:cNvSpPr/>
      </dsp:nvSpPr>
      <dsp:spPr>
        <a:xfrm>
          <a:off x="9384" y="3407927"/>
          <a:ext cx="2804897" cy="1682938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Conclusões</a:t>
          </a:r>
        </a:p>
      </dsp:txBody>
      <dsp:txXfrm>
        <a:off x="58676" y="3457219"/>
        <a:ext cx="2706313" cy="1584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C3820-E321-4AD5-8BAB-F3881C5FBB00}">
      <dsp:nvSpPr>
        <dsp:cNvPr id="0" name=""/>
        <dsp:cNvSpPr/>
      </dsp:nvSpPr>
      <dsp:spPr>
        <a:xfrm>
          <a:off x="0" y="488876"/>
          <a:ext cx="9334696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4476" tIns="604012" rIns="72447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Peso: 20%</a:t>
          </a:r>
        </a:p>
      </dsp:txBody>
      <dsp:txXfrm>
        <a:off x="0" y="488876"/>
        <a:ext cx="9334696" cy="1233225"/>
      </dsp:txXfrm>
    </dsp:sp>
    <dsp:sp modelId="{2A21D3DB-77BB-4243-8D18-23F329FAC693}">
      <dsp:nvSpPr>
        <dsp:cNvPr id="0" name=""/>
        <dsp:cNvSpPr/>
      </dsp:nvSpPr>
      <dsp:spPr>
        <a:xfrm>
          <a:off x="466734" y="60835"/>
          <a:ext cx="6534287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980" tIns="0" rIns="24698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Energia Elétrica</a:t>
          </a:r>
        </a:p>
      </dsp:txBody>
      <dsp:txXfrm>
        <a:off x="508524" y="102625"/>
        <a:ext cx="6450707" cy="772500"/>
      </dsp:txXfrm>
    </dsp:sp>
    <dsp:sp modelId="{0DDCC126-D2BD-4DA7-830B-F9FAA34491B8}">
      <dsp:nvSpPr>
        <dsp:cNvPr id="0" name=""/>
        <dsp:cNvSpPr/>
      </dsp:nvSpPr>
      <dsp:spPr>
        <a:xfrm>
          <a:off x="0" y="2306741"/>
          <a:ext cx="9334696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4476" tIns="604012" rIns="72447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Peso: 20%</a:t>
          </a:r>
        </a:p>
      </dsp:txBody>
      <dsp:txXfrm>
        <a:off x="0" y="2306741"/>
        <a:ext cx="9334696" cy="1233225"/>
      </dsp:txXfrm>
    </dsp:sp>
    <dsp:sp modelId="{A46D2620-51B2-498C-B01D-4C8937F531FA}">
      <dsp:nvSpPr>
        <dsp:cNvPr id="0" name=""/>
        <dsp:cNvSpPr/>
      </dsp:nvSpPr>
      <dsp:spPr>
        <a:xfrm>
          <a:off x="466734" y="1878701"/>
          <a:ext cx="6534287" cy="856080"/>
        </a:xfrm>
        <a:prstGeom prst="roundRect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135930"/>
                <a:satOff val="23223"/>
                <a:lumOff val="-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980" tIns="0" rIns="24698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Abastecimento de Água</a:t>
          </a:r>
        </a:p>
      </dsp:txBody>
      <dsp:txXfrm>
        <a:off x="508524" y="1920491"/>
        <a:ext cx="6450707" cy="772500"/>
      </dsp:txXfrm>
    </dsp:sp>
    <dsp:sp modelId="{10224A7D-6EC9-41DB-A2EE-8005B1843F8D}">
      <dsp:nvSpPr>
        <dsp:cNvPr id="0" name=""/>
        <dsp:cNvSpPr/>
      </dsp:nvSpPr>
      <dsp:spPr>
        <a:xfrm>
          <a:off x="0" y="4124606"/>
          <a:ext cx="9334696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4476" tIns="604012" rIns="72447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Peso: 60%</a:t>
          </a:r>
        </a:p>
      </dsp:txBody>
      <dsp:txXfrm>
        <a:off x="0" y="4124606"/>
        <a:ext cx="9334696" cy="1233225"/>
      </dsp:txXfrm>
    </dsp:sp>
    <dsp:sp modelId="{1A858E87-1469-41E7-A756-00070F21782E}">
      <dsp:nvSpPr>
        <dsp:cNvPr id="0" name=""/>
        <dsp:cNvSpPr/>
      </dsp:nvSpPr>
      <dsp:spPr>
        <a:xfrm>
          <a:off x="466734" y="3696566"/>
          <a:ext cx="6534287" cy="856080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271860"/>
                <a:satOff val="46445"/>
                <a:lumOff val="-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980" tIns="0" rIns="24698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Renda</a:t>
          </a:r>
        </a:p>
      </dsp:txBody>
      <dsp:txXfrm>
        <a:off x="508524" y="3738356"/>
        <a:ext cx="6450707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EDAE4-C08F-4E03-B00E-5AFDB2CB8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9BA558-2218-450D-8501-7CDB248C2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51B605-D2CC-4A0A-8716-890B239D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333D59-A9F7-4E3E-9315-6981F5EF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17F362-AA71-4D7F-8EC4-D65CC879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07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9D8D7-6D7D-4301-B939-84763C73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67B72A-0302-4E98-849E-B69916A98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C996A9-A42D-45A3-B258-F8512D0C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13450-D455-4737-9041-35DF5ECF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1A0CC7-FE0B-4BFA-8739-2AFED99A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8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C4B36D-FBB1-42E4-A8DA-7C64B7138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E46DE7-70DC-4EAE-9A76-938381273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CC1B22-9D04-4647-BC88-1954B9CF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3874C8-7C8C-4A93-9CC8-C56C3EE6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0E764-5EF8-4A38-9355-6F8779B0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4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075DD-62C8-44B3-8398-7D817D48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51D7E3-7589-4A31-BDCF-874CA777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3A05E3-A1F0-4A9B-AF7C-FEDED2DC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152D3F-2DB7-4A93-9926-47829874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D05443-FF76-44D5-86CF-EC607D7B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39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D41BE-03B2-48CB-A176-10610F86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A2654D-D1CD-488E-B432-B15CAFEE8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904E9C-C69F-4EAD-A0B4-A1095474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6F1E2-981A-42F2-AFF3-1B9E0723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CB1AC-C874-4CE9-9BED-66C9E185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89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0C231-952A-467D-B2ED-928B7D3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16672-D3B9-4268-9E1D-E0CF53098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7846DB-146F-478E-B273-CAE847D6B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093608-62F1-4712-A573-378D5071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13D9B6-F0AA-46CD-BC6F-88A4E861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E1F34E-9DB0-46CA-937D-AD8E8B45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86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964D1-BD18-400C-94A5-DF7CE642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808723-FD00-4703-9BBF-4BAB8BFF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EC4BD8-C8AD-4619-B013-5AFA5E36F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EF2E16-7389-4F70-959F-A0B2E4075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89C8A2-8C81-4C41-A73B-E43A5375C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D4191-138E-4B57-ABC3-53831E3F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A61B4A4-D2EB-4CE1-911A-BAC09F6B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0A560C-318C-4FB2-BA6F-FF6762AD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8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5B8F1-7313-4E76-A41B-ED9F5584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4FD5A9-43A6-4FA7-A610-195E1E3C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7D87E7-343E-4671-B727-09609021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85234E-1998-42D1-A249-0CCFFDB4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4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2492F0-7886-4046-89C1-D3CF2997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8C8DA8-4363-4FE9-9475-6118F820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AEEFA8-726E-4E3D-85DA-44FD7C66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0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4A88-52A4-4FD5-8C0E-83F8D33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E89094-1412-44E7-A0BE-CB175F13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4650CE-218B-46CF-BE00-9D540CA2A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08680E-CBA1-4964-9FC0-8EDEFF10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E0EF13-6D55-47F4-AA06-478797C2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45FE6C-05F1-4F23-A3E0-8CA4FC95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52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7F287-0680-477E-943B-F7D3823E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1B5ED6D-BCB4-443F-B898-8BDA12ED7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CC6CC4-5EE6-4EBB-81D3-004F1A1E6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04D156-8B6D-44EB-8F1C-A6C760BD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18899-358C-4C8F-9B07-1F6D8CF1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D8BDFE-9D2A-43E9-8B7F-B0E9D0B7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10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E57333-E02C-4ADD-BD18-9B490CA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7D38D1-2114-428C-9C25-2797D659A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6962BD-DCC1-487B-8906-75178CC27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9B8C-B414-42CF-83F9-27B27DE5C825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56BD0B-A502-48A3-9386-8E8F67968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4BA5A-13A2-4A93-B0A1-E38370930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C5AD-6DB3-405E-904E-5ACCC1036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83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A0C922-1018-4A8A-B1EC-5D804AC87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276" y="4518923"/>
            <a:ext cx="3872769" cy="1141851"/>
          </a:xfrm>
          <a:noFill/>
        </p:spPr>
        <p:txBody>
          <a:bodyPr>
            <a:normAutofit/>
          </a:bodyPr>
          <a:lstStyle/>
          <a:p>
            <a:r>
              <a:rPr lang="pt-BR" sz="1400" dirty="0">
                <a:solidFill>
                  <a:srgbClr val="080808"/>
                </a:solidFill>
              </a:rPr>
              <a:t>Discente: Isabela Ramos Braga Novaes Romeu</a:t>
            </a:r>
          </a:p>
          <a:p>
            <a:r>
              <a:rPr lang="pt-BR" sz="1400" dirty="0">
                <a:solidFill>
                  <a:srgbClr val="080808"/>
                </a:solidFill>
              </a:rPr>
              <a:t>Matéria: População, Espaço e Ambiente</a:t>
            </a:r>
          </a:p>
          <a:p>
            <a:r>
              <a:rPr lang="pt-BR" sz="1400" dirty="0">
                <a:solidFill>
                  <a:srgbClr val="080808"/>
                </a:solidFill>
              </a:rPr>
              <a:t>Setembro/2020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905A43-F240-4C88-A775-748C3EDC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rgbClr val="080808"/>
                </a:solidFill>
              </a:rPr>
              <a:t>Análise das Condições Socioeconômicas na área </a:t>
            </a:r>
            <a:r>
              <a:rPr lang="pt-BR" sz="3600" dirty="0" err="1">
                <a:solidFill>
                  <a:srgbClr val="080808"/>
                </a:solidFill>
              </a:rPr>
              <a:t>conurbada</a:t>
            </a:r>
            <a:r>
              <a:rPr lang="pt-BR" sz="3600" dirty="0">
                <a:solidFill>
                  <a:srgbClr val="080808"/>
                </a:solidFill>
              </a:rPr>
              <a:t> de SJC e Jacareí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/>
              <a:t>Indicador 01 – Energia Elétrica</a:t>
            </a:r>
            <a:endParaRPr lang="pt-BR" sz="32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E0E994A-6234-4164-86A5-4007A51E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31" y="1"/>
            <a:ext cx="5152571" cy="68579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9414653-A8F2-43A9-A9C9-A22D91A5B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3" r="15465" b="6053"/>
          <a:stretch/>
        </p:blipFill>
        <p:spPr>
          <a:xfrm>
            <a:off x="759656" y="5007428"/>
            <a:ext cx="2186744" cy="148045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E2EAD4-8CAA-45E4-A272-7036484A1A0E}"/>
              </a:ext>
            </a:extLst>
          </p:cNvPr>
          <p:cNvSpPr txBox="1"/>
          <p:nvPr/>
        </p:nvSpPr>
        <p:spPr>
          <a:xfrm>
            <a:off x="638935" y="6479026"/>
            <a:ext cx="617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Mapa construído pela autora no QGIS com base nos dados do indicador.</a:t>
            </a:r>
          </a:p>
        </p:txBody>
      </p:sp>
    </p:spTree>
    <p:extLst>
      <p:ext uri="{BB962C8B-B14F-4D97-AF65-F5344CB8AC3E}">
        <p14:creationId xmlns:p14="http://schemas.microsoft.com/office/powerpoint/2010/main" val="419830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Indicador 02 – Abastecimento de Água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F7F655-B62E-4B44-84D2-10C35625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14" y="841924"/>
            <a:ext cx="7895772" cy="58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9AD38-011A-49DE-A2B5-91A05E863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09" y="1226454"/>
            <a:ext cx="8971382" cy="507274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Indicador 02 – Abastecimento de Água</a:t>
            </a:r>
          </a:p>
        </p:txBody>
      </p:sp>
    </p:spTree>
    <p:extLst>
      <p:ext uri="{BB962C8B-B14F-4D97-AF65-F5344CB8AC3E}">
        <p14:creationId xmlns:p14="http://schemas.microsoft.com/office/powerpoint/2010/main" val="324294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84064D-59E7-4CFA-9E92-1D459E41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0"/>
            <a:ext cx="5046058" cy="68602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Indicador 02 – Abastecimento de Água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767432-6322-4373-B484-3A96482C8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12" r="31172" b="3177"/>
          <a:stretch/>
        </p:blipFill>
        <p:spPr>
          <a:xfrm>
            <a:off x="759656" y="5085247"/>
            <a:ext cx="1721886" cy="13590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517606-9B91-409A-B478-6560E3C94287}"/>
              </a:ext>
            </a:extLst>
          </p:cNvPr>
          <p:cNvSpPr txBox="1"/>
          <p:nvPr/>
        </p:nvSpPr>
        <p:spPr>
          <a:xfrm>
            <a:off x="638935" y="6479026"/>
            <a:ext cx="617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Mapa construído pela autora no QGIS com base nos dados do indicador.</a:t>
            </a:r>
          </a:p>
        </p:txBody>
      </p:sp>
    </p:spTree>
    <p:extLst>
      <p:ext uri="{BB962C8B-B14F-4D97-AF65-F5344CB8AC3E}">
        <p14:creationId xmlns:p14="http://schemas.microsoft.com/office/powerpoint/2010/main" val="389814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73C754-355E-4EDA-BC5D-005CCEFF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6" y="801427"/>
            <a:ext cx="7547428" cy="595183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Indicador 03 – Renda per capita</a:t>
            </a:r>
          </a:p>
        </p:txBody>
      </p:sp>
    </p:spTree>
    <p:extLst>
      <p:ext uri="{BB962C8B-B14F-4D97-AF65-F5344CB8AC3E}">
        <p14:creationId xmlns:p14="http://schemas.microsoft.com/office/powerpoint/2010/main" val="294302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3B0E21-B815-4B08-BBE6-A8DC8BCE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70" y="1110340"/>
            <a:ext cx="8804860" cy="533400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Indicador 03 – Renda per capita</a:t>
            </a:r>
          </a:p>
        </p:txBody>
      </p:sp>
    </p:spTree>
    <p:extLst>
      <p:ext uri="{BB962C8B-B14F-4D97-AF65-F5344CB8AC3E}">
        <p14:creationId xmlns:p14="http://schemas.microsoft.com/office/powerpoint/2010/main" val="109659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17A24B4-EAD5-4BF9-9234-E8F2AB59F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5" r="8769"/>
          <a:stretch/>
        </p:blipFill>
        <p:spPr>
          <a:xfrm>
            <a:off x="861781" y="5085247"/>
            <a:ext cx="1918455" cy="13590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Indicador 03 – Renda per capita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0D4FE5-B085-4CEE-A4C5-591B4755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7" y="14514"/>
            <a:ext cx="4874986" cy="681064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A05529-06B2-44E3-9469-628E578A4525}"/>
              </a:ext>
            </a:extLst>
          </p:cNvPr>
          <p:cNvSpPr txBox="1"/>
          <p:nvPr/>
        </p:nvSpPr>
        <p:spPr>
          <a:xfrm>
            <a:off x="638935" y="6479026"/>
            <a:ext cx="617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Mapa construído pela autora no QGIS com base nos dados do indicador.</a:t>
            </a:r>
          </a:p>
        </p:txBody>
      </p:sp>
    </p:spTree>
    <p:extLst>
      <p:ext uri="{BB962C8B-B14F-4D97-AF65-F5344CB8AC3E}">
        <p14:creationId xmlns:p14="http://schemas.microsoft.com/office/powerpoint/2010/main" val="20153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52C6D6-0A58-4429-96F7-1A32B7475FF5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Definição do Índice Socioeconômico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9B8B754-C22C-4162-ADA1-45FF68033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975926"/>
              </p:ext>
            </p:extLst>
          </p:nvPr>
        </p:nvGraphicFramePr>
        <p:xfrm>
          <a:off x="1933526" y="1043516"/>
          <a:ext cx="93346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82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2BB61D1-C3F8-4F9E-B304-1B4A4DB0F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8" b="3752"/>
          <a:stretch/>
        </p:blipFill>
        <p:spPr>
          <a:xfrm>
            <a:off x="868855" y="4640251"/>
            <a:ext cx="2587547" cy="180409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D52C6D6-0A58-4429-96F7-1A32B7475FF5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Índice de Vulnerabilidade Social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C51E2E-BDBD-4DB8-9E7B-DAE9CCDC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7" r="5521"/>
          <a:stretch/>
        </p:blipFill>
        <p:spPr>
          <a:xfrm>
            <a:off x="6720116" y="0"/>
            <a:ext cx="4920344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05B3DB-794F-4736-B127-B4A903A493D0}"/>
              </a:ext>
            </a:extLst>
          </p:cNvPr>
          <p:cNvSpPr txBox="1"/>
          <p:nvPr/>
        </p:nvSpPr>
        <p:spPr>
          <a:xfrm>
            <a:off x="638935" y="6479026"/>
            <a:ext cx="617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Mapa construído pela autora no QGIS com base nos dados do índice.</a:t>
            </a:r>
          </a:p>
        </p:txBody>
      </p:sp>
    </p:spTree>
    <p:extLst>
      <p:ext uri="{BB962C8B-B14F-4D97-AF65-F5344CB8AC3E}">
        <p14:creationId xmlns:p14="http://schemas.microsoft.com/office/powerpoint/2010/main" val="1291553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E8F6F-D40E-440D-BC51-8F9AD7F54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6" t="784" r="18978" b="1"/>
          <a:stretch/>
        </p:blipFill>
        <p:spPr>
          <a:xfrm>
            <a:off x="2510109" y="946028"/>
            <a:ext cx="7170056" cy="56388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C0264C-808E-42FB-81D2-4ED09494D994}"/>
              </a:ext>
            </a:extLst>
          </p:cNvPr>
          <p:cNvSpPr txBox="1"/>
          <p:nvPr/>
        </p:nvSpPr>
        <p:spPr>
          <a:xfrm>
            <a:off x="759656" y="225085"/>
            <a:ext cx="112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Validação – Áreas urbanizadas de cidades/vilas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D51A15-0EEB-4BB2-B9B4-3B7790EEE26A}"/>
              </a:ext>
            </a:extLst>
          </p:cNvPr>
          <p:cNvSpPr txBox="1"/>
          <p:nvPr/>
        </p:nvSpPr>
        <p:spPr>
          <a:xfrm>
            <a:off x="217443" y="6550223"/>
            <a:ext cx="702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Recorte de Mapa construído pela autora no QGIS com base nos dados do índice</a:t>
            </a:r>
          </a:p>
        </p:txBody>
      </p:sp>
    </p:spTree>
    <p:extLst>
      <p:ext uri="{BB962C8B-B14F-4D97-AF65-F5344CB8AC3E}">
        <p14:creationId xmlns:p14="http://schemas.microsoft.com/office/powerpoint/2010/main" val="226339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630A91-274E-4B8F-972E-3D502E5E2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911409"/>
              </p:ext>
            </p:extLst>
          </p:nvPr>
        </p:nvGraphicFramePr>
        <p:xfrm>
          <a:off x="759656" y="984738"/>
          <a:ext cx="10677379" cy="569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C58F867-0C73-442F-AD71-9A6A8FCEDF63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33828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338DA9-93E9-4CA8-B456-F6929EC04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3" t="1676" r="8627" b="2070"/>
          <a:stretch/>
        </p:blipFill>
        <p:spPr>
          <a:xfrm>
            <a:off x="2525483" y="902306"/>
            <a:ext cx="7170055" cy="56833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C0264C-808E-42FB-81D2-4ED09494D994}"/>
              </a:ext>
            </a:extLst>
          </p:cNvPr>
          <p:cNvSpPr txBox="1"/>
          <p:nvPr/>
        </p:nvSpPr>
        <p:spPr>
          <a:xfrm>
            <a:off x="759656" y="225085"/>
            <a:ext cx="112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Validação – Áreas urbanizadas ou não de cidades/vilas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34142C-EED2-44C2-8B6B-D36E4EFE5E33}"/>
              </a:ext>
            </a:extLst>
          </p:cNvPr>
          <p:cNvSpPr txBox="1"/>
          <p:nvPr/>
        </p:nvSpPr>
        <p:spPr>
          <a:xfrm>
            <a:off x="217443" y="6550223"/>
            <a:ext cx="702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Recorte de Mapa construído pela autora no QGIS com base nos dados do índice</a:t>
            </a:r>
          </a:p>
        </p:txBody>
      </p:sp>
    </p:spTree>
    <p:extLst>
      <p:ext uri="{BB962C8B-B14F-4D97-AF65-F5344CB8AC3E}">
        <p14:creationId xmlns:p14="http://schemas.microsoft.com/office/powerpoint/2010/main" val="371024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E8F6F-D40E-440D-BC51-8F9AD7F54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8" t="50707" r="39417" b="16446"/>
          <a:stretch/>
        </p:blipFill>
        <p:spPr>
          <a:xfrm>
            <a:off x="4349086" y="1555737"/>
            <a:ext cx="3493827" cy="453710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C0264C-808E-42FB-81D2-4ED09494D994}"/>
              </a:ext>
            </a:extLst>
          </p:cNvPr>
          <p:cNvSpPr txBox="1"/>
          <p:nvPr/>
        </p:nvSpPr>
        <p:spPr>
          <a:xfrm>
            <a:off x="759656" y="225085"/>
            <a:ext cx="112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Validação – Hipótese Inicial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20D8712-A560-47C0-98E1-EFBFD9E2A8B2}"/>
              </a:ext>
            </a:extLst>
          </p:cNvPr>
          <p:cNvSpPr/>
          <p:nvPr/>
        </p:nvSpPr>
        <p:spPr>
          <a:xfrm>
            <a:off x="4885898" y="3534770"/>
            <a:ext cx="2797791" cy="25521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7F37D8D-2ABB-4751-A8B6-FBD4A63BD777}"/>
              </a:ext>
            </a:extLst>
          </p:cNvPr>
          <p:cNvSpPr/>
          <p:nvPr/>
        </p:nvSpPr>
        <p:spPr>
          <a:xfrm>
            <a:off x="5747982" y="2322495"/>
            <a:ext cx="696036" cy="55955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DF98D9-094B-4C91-B2C7-9E67AF2DC78A}"/>
              </a:ext>
            </a:extLst>
          </p:cNvPr>
          <p:cNvSpPr txBox="1"/>
          <p:nvPr/>
        </p:nvSpPr>
        <p:spPr>
          <a:xfrm>
            <a:off x="217443" y="6550223"/>
            <a:ext cx="702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Recorte de Mapa construído pela autora no QGIS com base nos dados do índice</a:t>
            </a:r>
          </a:p>
        </p:txBody>
      </p:sp>
    </p:spTree>
    <p:extLst>
      <p:ext uri="{BB962C8B-B14F-4D97-AF65-F5344CB8AC3E}">
        <p14:creationId xmlns:p14="http://schemas.microsoft.com/office/powerpoint/2010/main" val="236475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67EA82-4DF0-4E32-A49D-17B1EB189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8" t="13571" r="24937" b="15896"/>
          <a:stretch/>
        </p:blipFill>
        <p:spPr>
          <a:xfrm>
            <a:off x="2133597" y="947667"/>
            <a:ext cx="7170055" cy="545313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654F138-AA08-41BF-9FD5-D9A43891C5A9}"/>
              </a:ext>
            </a:extLst>
          </p:cNvPr>
          <p:cNvSpPr txBox="1"/>
          <p:nvPr/>
        </p:nvSpPr>
        <p:spPr>
          <a:xfrm>
            <a:off x="759656" y="225085"/>
            <a:ext cx="112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Conclusões - </a:t>
            </a:r>
            <a:r>
              <a:rPr lang="pt-BR" sz="3200" b="1" dirty="0" err="1"/>
              <a:t>Datageo</a:t>
            </a:r>
            <a:r>
              <a:rPr lang="pt-BR" sz="3200" b="1" dirty="0"/>
              <a:t> – Imagens </a:t>
            </a:r>
            <a:r>
              <a:rPr lang="pt-BR" sz="3200" b="1" dirty="0" err="1"/>
              <a:t>Landsat</a:t>
            </a:r>
            <a:r>
              <a:rPr lang="pt-BR" sz="3200" b="1" dirty="0"/>
              <a:t> 2010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081C9C-3CF4-4767-8EFA-A29A35C0121D}"/>
              </a:ext>
            </a:extLst>
          </p:cNvPr>
          <p:cNvSpPr txBox="1"/>
          <p:nvPr/>
        </p:nvSpPr>
        <p:spPr>
          <a:xfrm>
            <a:off x="217443" y="6550223"/>
            <a:ext cx="989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Recorte realizado pela autora – </a:t>
            </a:r>
            <a:r>
              <a:rPr lang="pt-BR" sz="1400" dirty="0" err="1"/>
              <a:t>Datageo</a:t>
            </a:r>
            <a:r>
              <a:rPr lang="pt-BR" sz="1400" dirty="0"/>
              <a:t> – Imagens </a:t>
            </a:r>
            <a:r>
              <a:rPr lang="pt-BR" sz="1400" dirty="0" err="1"/>
              <a:t>Landsat</a:t>
            </a:r>
            <a:r>
              <a:rPr lang="pt-BR" sz="1400" dirty="0"/>
              <a:t> 2010 / Limites Municipais / Setores Censitários</a:t>
            </a:r>
          </a:p>
        </p:txBody>
      </p:sp>
    </p:spTree>
    <p:extLst>
      <p:ext uri="{BB962C8B-B14F-4D97-AF65-F5344CB8AC3E}">
        <p14:creationId xmlns:p14="http://schemas.microsoft.com/office/powerpoint/2010/main" val="392980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B521D3-E8D5-4B7E-8D87-BB960370FEC7}"/>
              </a:ext>
            </a:extLst>
          </p:cNvPr>
          <p:cNvSpPr txBox="1"/>
          <p:nvPr/>
        </p:nvSpPr>
        <p:spPr>
          <a:xfrm>
            <a:off x="759656" y="225085"/>
            <a:ext cx="112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/>
              <a:t>Conclusões - População 2010 x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EFB90F-B8E6-4811-A271-7290284D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6" y="1247775"/>
            <a:ext cx="6391275" cy="2181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25A874-153E-43B9-AF59-50DA79ED7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81" y="4176071"/>
            <a:ext cx="6381750" cy="21907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C311E73-43F9-4A51-8136-94FA3FA11646}"/>
              </a:ext>
            </a:extLst>
          </p:cNvPr>
          <p:cNvSpPr txBox="1"/>
          <p:nvPr/>
        </p:nvSpPr>
        <p:spPr>
          <a:xfrm>
            <a:off x="7328848" y="1247775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população: 11,46%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147F28-542C-478D-AD7B-5FF7F2BC9DF6}"/>
              </a:ext>
            </a:extLst>
          </p:cNvPr>
          <p:cNvSpPr txBox="1"/>
          <p:nvPr/>
        </p:nvSpPr>
        <p:spPr>
          <a:xfrm>
            <a:off x="7328848" y="4176071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população: 15,85%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5F3C49-D207-46C0-8965-19C3DA6F77EA}"/>
              </a:ext>
            </a:extLst>
          </p:cNvPr>
          <p:cNvSpPr txBox="1"/>
          <p:nvPr/>
        </p:nvSpPr>
        <p:spPr>
          <a:xfrm>
            <a:off x="217443" y="6550223"/>
            <a:ext cx="989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Recorte realizado pela autora – IBGE Cidades</a:t>
            </a:r>
          </a:p>
        </p:txBody>
      </p:sp>
    </p:spTree>
    <p:extLst>
      <p:ext uri="{BB962C8B-B14F-4D97-AF65-F5344CB8AC3E}">
        <p14:creationId xmlns:p14="http://schemas.microsoft.com/office/powerpoint/2010/main" val="401015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tidão – Jornal Integração da Serra">
            <a:extLst>
              <a:ext uri="{FF2B5EF4-FFF2-40B4-BE49-F238E27FC236}">
                <a16:creationId xmlns:a16="http://schemas.microsoft.com/office/drawing/2014/main" id="{008AD2E6-870F-4D62-A56A-4B52DFA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56" y="289524"/>
            <a:ext cx="7050506" cy="63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 de cidade&#10;&#10;Descrição gerada automaticamente">
            <a:extLst>
              <a:ext uri="{FF2B5EF4-FFF2-40B4-BE49-F238E27FC236}">
                <a16:creationId xmlns:a16="http://schemas.microsoft.com/office/drawing/2014/main" id="{D3FC2A7B-2D9B-4F2E-81D2-DCE3ADBBD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b="151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9C2D10-E6BC-4AF2-AAED-515140FE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dirty="0" err="1">
                <a:solidFill>
                  <a:srgbClr val="262626"/>
                </a:solidFill>
              </a:rPr>
              <a:t>Delimitação</a:t>
            </a:r>
            <a:r>
              <a:rPr lang="en-US" sz="2900" b="1" dirty="0">
                <a:solidFill>
                  <a:srgbClr val="262626"/>
                </a:solidFill>
              </a:rPr>
              <a:t> da </a:t>
            </a:r>
            <a:r>
              <a:rPr lang="en-US" sz="2900" b="1" dirty="0" err="1">
                <a:solidFill>
                  <a:srgbClr val="262626"/>
                </a:solidFill>
              </a:rPr>
              <a:t>Hipótese</a:t>
            </a:r>
            <a:endParaRPr lang="en-US" sz="2900" b="1" dirty="0">
              <a:solidFill>
                <a:srgbClr val="2626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E8743E-8ED9-4DE9-B46C-451971619680}"/>
              </a:ext>
            </a:extLst>
          </p:cNvPr>
          <p:cNvSpPr txBox="1"/>
          <p:nvPr/>
        </p:nvSpPr>
        <p:spPr>
          <a:xfrm>
            <a:off x="6739467" y="6550213"/>
            <a:ext cx="545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Fonte: Recorte realizado pela autora no Google Maps em 06/09/2020</a:t>
            </a:r>
          </a:p>
        </p:txBody>
      </p:sp>
    </p:spTree>
    <p:extLst>
      <p:ext uri="{BB962C8B-B14F-4D97-AF65-F5344CB8AC3E}">
        <p14:creationId xmlns:p14="http://schemas.microsoft.com/office/powerpoint/2010/main" val="202438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idade vista de cima de campo e montanhas&#10;&#10;Descrição gerada automaticamente">
            <a:extLst>
              <a:ext uri="{FF2B5EF4-FFF2-40B4-BE49-F238E27FC236}">
                <a16:creationId xmlns:a16="http://schemas.microsoft.com/office/drawing/2014/main" id="{45FB5232-7034-4CA6-BCAA-13121E26A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r="10057" b="-3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3" name="Imagem 2" descr="Cidade vista do alto de uma casa&#10;&#10;Descrição gerada automaticamente">
            <a:extLst>
              <a:ext uri="{FF2B5EF4-FFF2-40B4-BE49-F238E27FC236}">
                <a16:creationId xmlns:a16="http://schemas.microsoft.com/office/drawing/2014/main" id="{14D0A1C9-5EF7-486E-9F85-58FEDB276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Imagem 4" descr="Cidade vista de cima de campo e montanhas&#10;&#10;Descrição gerada automaticamente">
            <a:extLst>
              <a:ext uri="{FF2B5EF4-FFF2-40B4-BE49-F238E27FC236}">
                <a16:creationId xmlns:a16="http://schemas.microsoft.com/office/drawing/2014/main" id="{2B72AC25-9EB1-46B9-89F9-D943BC758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r="230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4EC17D-C128-4A49-9DE0-2AAD3BFD5418}"/>
              </a:ext>
            </a:extLst>
          </p:cNvPr>
          <p:cNvSpPr txBox="1"/>
          <p:nvPr/>
        </p:nvSpPr>
        <p:spPr>
          <a:xfrm>
            <a:off x="643467" y="4338267"/>
            <a:ext cx="4614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Condomínio Mirante do Vale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D342CC-C674-4A0E-AED4-A07158F765A6}"/>
              </a:ext>
            </a:extLst>
          </p:cNvPr>
          <p:cNvSpPr txBox="1"/>
          <p:nvPr/>
        </p:nvSpPr>
        <p:spPr>
          <a:xfrm>
            <a:off x="643467" y="6236208"/>
            <a:ext cx="461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Fonte: Imagens capturadas pela autora em 09/07/2020</a:t>
            </a:r>
          </a:p>
        </p:txBody>
      </p:sp>
    </p:spTree>
    <p:extLst>
      <p:ext uri="{BB962C8B-B14F-4D97-AF65-F5344CB8AC3E}">
        <p14:creationId xmlns:p14="http://schemas.microsoft.com/office/powerpoint/2010/main" val="268967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5FB5232-7034-4CA6-BCAA-13121E26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7045" y="241065"/>
            <a:ext cx="4661488" cy="26220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4D0A1C9-5EF7-486E-9F85-58FEDB276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264" y="3337686"/>
            <a:ext cx="6129269" cy="34477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72AC25-9EB1-46B9-89F9-D943BC758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249255"/>
            <a:ext cx="6082711" cy="342152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4EC17D-C128-4A49-9DE0-2AAD3BFD5418}"/>
              </a:ext>
            </a:extLst>
          </p:cNvPr>
          <p:cNvSpPr txBox="1"/>
          <p:nvPr/>
        </p:nvSpPr>
        <p:spPr>
          <a:xfrm>
            <a:off x="643467" y="4338267"/>
            <a:ext cx="4614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Comunidade Menino 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F6080E-D67B-48A6-A635-C0E73DEB3D31}"/>
              </a:ext>
            </a:extLst>
          </p:cNvPr>
          <p:cNvSpPr txBox="1"/>
          <p:nvPr/>
        </p:nvSpPr>
        <p:spPr>
          <a:xfrm>
            <a:off x="643467" y="6236208"/>
            <a:ext cx="461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Fonte: Imagens capturadas pela autora em 18/07/2020</a:t>
            </a:r>
          </a:p>
        </p:txBody>
      </p:sp>
    </p:spTree>
    <p:extLst>
      <p:ext uri="{BB962C8B-B14F-4D97-AF65-F5344CB8AC3E}">
        <p14:creationId xmlns:p14="http://schemas.microsoft.com/office/powerpoint/2010/main" val="399040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EA61E6-0E80-4D21-88CF-2744A2B19EA9}"/>
              </a:ext>
            </a:extLst>
          </p:cNvPr>
          <p:cNvSpPr txBox="1"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Pesquisa de Dados</a:t>
            </a:r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Prefeitura Municipal de Jacareí">
            <a:extLst>
              <a:ext uri="{FF2B5EF4-FFF2-40B4-BE49-F238E27FC236}">
                <a16:creationId xmlns:a16="http://schemas.microsoft.com/office/drawing/2014/main" id="{039D97F9-00B5-425A-A7CA-CC9D7D5B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5"/>
          <a:stretch/>
        </p:blipFill>
        <p:spPr bwMode="auto">
          <a:xfrm>
            <a:off x="6549037" y="481797"/>
            <a:ext cx="1822743" cy="16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" name="Isosceles Triangle 28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Brasão - Prefeitura de São José dos Campos">
            <a:extLst>
              <a:ext uri="{FF2B5EF4-FFF2-40B4-BE49-F238E27FC236}">
                <a16:creationId xmlns:a16="http://schemas.microsoft.com/office/drawing/2014/main" id="{EBDEA279-426F-406F-B07B-CB88E977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4"/>
          <a:stretch/>
        </p:blipFill>
        <p:spPr bwMode="auto">
          <a:xfrm>
            <a:off x="8877726" y="2726560"/>
            <a:ext cx="1452107" cy="1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do IBGE">
            <a:extLst>
              <a:ext uri="{FF2B5EF4-FFF2-40B4-BE49-F238E27FC236}">
                <a16:creationId xmlns:a16="http://schemas.microsoft.com/office/drawing/2014/main" id="{3903C8CF-C617-427A-AF26-96663CB6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580" y="5292745"/>
            <a:ext cx="2141658" cy="5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2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3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85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87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EA61E6-0E80-4D21-88CF-2744A2B19EA9}"/>
              </a:ext>
            </a:extLst>
          </p:cNvPr>
          <p:cNvSpPr txBox="1"/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Definição de Indicadores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60F0B6-3E6B-440C-920C-3BB34C2D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100" y="444468"/>
            <a:ext cx="2629584" cy="2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Psd de água azul gota ícone | PSD Grátis">
            <a:extLst>
              <a:ext uri="{FF2B5EF4-FFF2-40B4-BE49-F238E27FC236}">
                <a16:creationId xmlns:a16="http://schemas.microsoft.com/office/drawing/2014/main" id="{B1A44ACB-8B00-43C9-8635-C3ACC44B3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3570" r="28616" b="3570"/>
          <a:stretch/>
        </p:blipFill>
        <p:spPr bwMode="auto">
          <a:xfrm>
            <a:off x="5598060" y="388314"/>
            <a:ext cx="1182407" cy="18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F0A6748-303C-43C1-B521-980A2423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5241" y="3285270"/>
            <a:ext cx="3076649" cy="30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8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/>
              <a:t>Indicador 01 – Energia Elétrica</a:t>
            </a:r>
            <a:endParaRPr lang="pt-BR" sz="32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82E89A-64E8-4A16-ADB1-906ABB67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50" y="896944"/>
            <a:ext cx="8683299" cy="56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FD909C-CCFB-4629-826B-30BAA85A6C3B}"/>
              </a:ext>
            </a:extLst>
          </p:cNvPr>
          <p:cNvSpPr txBox="1"/>
          <p:nvPr/>
        </p:nvSpPr>
        <p:spPr>
          <a:xfrm>
            <a:off x="759656" y="225085"/>
            <a:ext cx="1067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/>
              <a:t>Indicador 01 – Energia Elétrica</a:t>
            </a:r>
            <a:endParaRPr lang="pt-BR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353FD0-9FDF-4656-844F-ADAEC781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01" y="1371598"/>
            <a:ext cx="8824598" cy="47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2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347</Words>
  <Application>Microsoft Office PowerPoint</Application>
  <PresentationFormat>Widescreen</PresentationFormat>
  <Paragraphs>52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Análise das Condições Socioeconômicas na área conurbada de SJC e Jacareí</vt:lpstr>
      <vt:lpstr>Apresentação do PowerPoint</vt:lpstr>
      <vt:lpstr>Delimitação da Hipótese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das Condições Socioeconômicas na área conturbada de SJC e Jacareí</dc:title>
  <dc:creator>Isabela Ramos</dc:creator>
  <cp:lastModifiedBy>Isabela Ramos</cp:lastModifiedBy>
  <cp:revision>5</cp:revision>
  <dcterms:created xsi:type="dcterms:W3CDTF">2020-09-07T13:10:55Z</dcterms:created>
  <dcterms:modified xsi:type="dcterms:W3CDTF">2020-09-22T09:34:18Z</dcterms:modified>
</cp:coreProperties>
</file>