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7" r:id="rId2"/>
    <p:sldId id="285" r:id="rId3"/>
    <p:sldId id="290" r:id="rId4"/>
    <p:sldId id="291" r:id="rId5"/>
    <p:sldId id="292" r:id="rId6"/>
    <p:sldId id="289" r:id="rId7"/>
    <p:sldId id="268" r:id="rId8"/>
    <p:sldId id="284" r:id="rId9"/>
    <p:sldId id="277" r:id="rId10"/>
    <p:sldId id="286" r:id="rId11"/>
    <p:sldId id="287" r:id="rId12"/>
    <p:sldId id="295" r:id="rId13"/>
    <p:sldId id="294" r:id="rId14"/>
    <p:sldId id="293" r:id="rId15"/>
    <p:sldId id="296" r:id="rId16"/>
    <p:sldId id="271" r:id="rId17"/>
    <p:sldId id="283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ton Escobar" initials="EE" lastIdx="1" clrIdx="0">
    <p:extLst>
      <p:ext uri="{19B8F6BF-5375-455C-9EA6-DF929625EA0E}">
        <p15:presenceInfo xmlns:p15="http://schemas.microsoft.com/office/powerpoint/2012/main" userId="4963da3b1a19e1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ton Escobar" userId="4963da3b1a19e1d0" providerId="LiveId" clId="{33BA2927-475D-4188-BEDF-A687EFBCB7C6}"/>
    <pc:docChg chg="undo custSel mod addSld delSld modSld sldOrd">
      <pc:chgData name="Elton Escobar" userId="4963da3b1a19e1d0" providerId="LiveId" clId="{33BA2927-475D-4188-BEDF-A687EFBCB7C6}" dt="2020-12-07T13:18:37.622" v="1807" actId="1076"/>
      <pc:docMkLst>
        <pc:docMk/>
      </pc:docMkLst>
      <pc:sldChg chg="addSp delSp modSp mod modClrScheme chgLayout">
        <pc:chgData name="Elton Escobar" userId="4963da3b1a19e1d0" providerId="LiveId" clId="{33BA2927-475D-4188-BEDF-A687EFBCB7C6}" dt="2020-12-03T11:59:05.968" v="17" actId="478"/>
        <pc:sldMkLst>
          <pc:docMk/>
          <pc:sldMk cId="1262725354" sldId="257"/>
        </pc:sldMkLst>
        <pc:spChg chg="add del mod ord">
          <ac:chgData name="Elton Escobar" userId="4963da3b1a19e1d0" providerId="LiveId" clId="{33BA2927-475D-4188-BEDF-A687EFBCB7C6}" dt="2020-12-03T11:59:02.980" v="16" actId="478"/>
          <ac:spMkLst>
            <pc:docMk/>
            <pc:sldMk cId="1262725354" sldId="257"/>
            <ac:spMk id="4" creationId="{10615775-BB5D-4710-A5DA-85AA284556C1}"/>
          </ac:spMkLst>
        </pc:spChg>
        <pc:spChg chg="add del mod ord">
          <ac:chgData name="Elton Escobar" userId="4963da3b1a19e1d0" providerId="LiveId" clId="{33BA2927-475D-4188-BEDF-A687EFBCB7C6}" dt="2020-12-03T11:59:05.968" v="17" actId="478"/>
          <ac:spMkLst>
            <pc:docMk/>
            <pc:sldMk cId="1262725354" sldId="257"/>
            <ac:spMk id="6" creationId="{300BC871-0207-42FE-B177-DFFA0FA57629}"/>
          </ac:spMkLst>
        </pc:spChg>
        <pc:picChg chg="add del mod">
          <ac:chgData name="Elton Escobar" userId="4963da3b1a19e1d0" providerId="LiveId" clId="{33BA2927-475D-4188-BEDF-A687EFBCB7C6}" dt="2020-11-24T12:53:38.294" v="7" actId="21"/>
          <ac:picMkLst>
            <pc:docMk/>
            <pc:sldMk cId="1262725354" sldId="257"/>
            <ac:picMk id="31" creationId="{5B57F281-8440-464F-AA06-9E727C2FDCEA}"/>
          </ac:picMkLst>
        </pc:picChg>
      </pc:sldChg>
      <pc:sldChg chg="addSp modSp new del mod">
        <pc:chgData name="Elton Escobar" userId="4963da3b1a19e1d0" providerId="LiveId" clId="{33BA2927-475D-4188-BEDF-A687EFBCB7C6}" dt="2020-12-03T11:59:14.867" v="19" actId="47"/>
        <pc:sldMkLst>
          <pc:docMk/>
          <pc:sldMk cId="3343107768" sldId="258"/>
        </pc:sldMkLst>
        <pc:picChg chg="add mod">
          <ac:chgData name="Elton Escobar" userId="4963da3b1a19e1d0" providerId="LiveId" clId="{33BA2927-475D-4188-BEDF-A687EFBCB7C6}" dt="2020-11-24T12:53:54.181" v="13" actId="1076"/>
          <ac:picMkLst>
            <pc:docMk/>
            <pc:sldMk cId="3343107768" sldId="258"/>
            <ac:picMk id="4" creationId="{65F3EAEA-6AC0-43FE-ABA4-C6955EED7FE8}"/>
          </ac:picMkLst>
        </pc:picChg>
      </pc:sldChg>
      <pc:sldChg chg="addSp delSp modSp add mod">
        <pc:chgData name="Elton Escobar" userId="4963da3b1a19e1d0" providerId="LiveId" clId="{33BA2927-475D-4188-BEDF-A687EFBCB7C6}" dt="2020-12-05T17:53:19.968" v="1442" actId="167"/>
        <pc:sldMkLst>
          <pc:docMk/>
          <pc:sldMk cId="610039730" sldId="267"/>
        </pc:sldMkLst>
        <pc:spChg chg="add del mod">
          <ac:chgData name="Elton Escobar" userId="4963da3b1a19e1d0" providerId="LiveId" clId="{33BA2927-475D-4188-BEDF-A687EFBCB7C6}" dt="2020-12-05T16:03:25.651" v="817" actId="790"/>
          <ac:spMkLst>
            <pc:docMk/>
            <pc:sldMk cId="610039730" sldId="267"/>
            <ac:spMk id="2" creationId="{61407102-6F83-4D30-A7D3-3FD306D98ABC}"/>
          </ac:spMkLst>
        </pc:spChg>
        <pc:spChg chg="mod">
          <ac:chgData name="Elton Escobar" userId="4963da3b1a19e1d0" providerId="LiveId" clId="{33BA2927-475D-4188-BEDF-A687EFBCB7C6}" dt="2020-12-05T16:06:52.542" v="896" actId="27636"/>
          <ac:spMkLst>
            <pc:docMk/>
            <pc:sldMk cId="610039730" sldId="267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3T12:34:25.004" v="422" actId="478"/>
          <ac:spMkLst>
            <pc:docMk/>
            <pc:sldMk cId="610039730" sldId="267"/>
            <ac:spMk id="4" creationId="{EF04725A-9B2B-40B9-9DCE-4F2773F25EEC}"/>
          </ac:spMkLst>
        </pc:spChg>
        <pc:spChg chg="add del mod">
          <ac:chgData name="Elton Escobar" userId="4963da3b1a19e1d0" providerId="LiveId" clId="{33BA2927-475D-4188-BEDF-A687EFBCB7C6}" dt="2020-12-05T17:53:14.122" v="1439" actId="478"/>
          <ac:spMkLst>
            <pc:docMk/>
            <pc:sldMk cId="610039730" sldId="267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3T12:23:29.136" v="296" actId="478"/>
          <ac:spMkLst>
            <pc:docMk/>
            <pc:sldMk cId="610039730" sldId="267"/>
            <ac:spMk id="6" creationId="{7180F842-0480-4613-961A-CD46735462B9}"/>
          </ac:spMkLst>
        </pc:spChg>
        <pc:spChg chg="del">
          <ac:chgData name="Elton Escobar" userId="4963da3b1a19e1d0" providerId="LiveId" clId="{33BA2927-475D-4188-BEDF-A687EFBCB7C6}" dt="2020-12-03T12:31:51.644" v="416" actId="478"/>
          <ac:spMkLst>
            <pc:docMk/>
            <pc:sldMk cId="610039730" sldId="267"/>
            <ac:spMk id="7" creationId="{4E5ADACB-E8B1-4B14-BFBA-579FEB570D15}"/>
          </ac:spMkLst>
        </pc:spChg>
        <pc:spChg chg="add del mod">
          <ac:chgData name="Elton Escobar" userId="4963da3b1a19e1d0" providerId="LiveId" clId="{33BA2927-475D-4188-BEDF-A687EFBCB7C6}" dt="2020-12-03T12:25:41.625" v="313" actId="478"/>
          <ac:spMkLst>
            <pc:docMk/>
            <pc:sldMk cId="610039730" sldId="267"/>
            <ac:spMk id="8" creationId="{E6660C11-4D10-4C2A-BA4F-A352E3A94525}"/>
          </ac:spMkLst>
        </pc:spChg>
        <pc:spChg chg="add del mod">
          <ac:chgData name="Elton Escobar" userId="4963da3b1a19e1d0" providerId="LiveId" clId="{33BA2927-475D-4188-BEDF-A687EFBCB7C6}" dt="2020-12-03T12:25:57.900" v="316" actId="478"/>
          <ac:spMkLst>
            <pc:docMk/>
            <pc:sldMk cId="610039730" sldId="267"/>
            <ac:spMk id="9" creationId="{5075248A-0186-4BBC-A5CB-2201F805FB45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10" creationId="{2D642D78-E0AA-4F1F-821A-E3F8F56CB0BB}"/>
          </ac:spMkLst>
        </pc:spChg>
        <pc:spChg chg="add del mod">
          <ac:chgData name="Elton Escobar" userId="4963da3b1a19e1d0" providerId="LiveId" clId="{33BA2927-475D-4188-BEDF-A687EFBCB7C6}" dt="2020-12-03T12:05:02.873" v="102" actId="478"/>
          <ac:spMkLst>
            <pc:docMk/>
            <pc:sldMk cId="610039730" sldId="267"/>
            <ac:spMk id="12" creationId="{FD80618F-C31F-493F-AAD3-4ECE404B6A5B}"/>
          </ac:spMkLst>
        </pc:spChg>
        <pc:spChg chg="add del mod">
          <ac:chgData name="Elton Escobar" userId="4963da3b1a19e1d0" providerId="LiveId" clId="{33BA2927-475D-4188-BEDF-A687EFBCB7C6}" dt="2020-12-03T12:05:01.436" v="100" actId="478"/>
          <ac:spMkLst>
            <pc:docMk/>
            <pc:sldMk cId="610039730" sldId="267"/>
            <ac:spMk id="13" creationId="{052A6A3E-82D5-4379-8C2E-DE909B4EE1A6}"/>
          </ac:spMkLst>
        </pc:spChg>
        <pc:spChg chg="add del mod">
          <ac:chgData name="Elton Escobar" userId="4963da3b1a19e1d0" providerId="LiveId" clId="{33BA2927-475D-4188-BEDF-A687EFBCB7C6}" dt="2020-12-03T12:01:21.017" v="44" actId="21"/>
          <ac:spMkLst>
            <pc:docMk/>
            <pc:sldMk cId="610039730" sldId="267"/>
            <ac:spMk id="14" creationId="{4B3CA40A-1E3E-412D-AC44-60AB6ADD6C60}"/>
          </ac:spMkLst>
        </pc:spChg>
        <pc:spChg chg="add del mod">
          <ac:chgData name="Elton Escobar" userId="4963da3b1a19e1d0" providerId="LiveId" clId="{33BA2927-475D-4188-BEDF-A687EFBCB7C6}" dt="2020-12-03T12:05:00.769" v="99" actId="478"/>
          <ac:spMkLst>
            <pc:docMk/>
            <pc:sldMk cId="610039730" sldId="267"/>
            <ac:spMk id="15" creationId="{53BCCAEA-79F3-4391-9B0E-092FEC72EC6B}"/>
          </ac:spMkLst>
        </pc:spChg>
        <pc:spChg chg="add del mod">
          <ac:chgData name="Elton Escobar" userId="4963da3b1a19e1d0" providerId="LiveId" clId="{33BA2927-475D-4188-BEDF-A687EFBCB7C6}" dt="2020-12-03T12:03:13.332" v="76" actId="11529"/>
          <ac:spMkLst>
            <pc:docMk/>
            <pc:sldMk cId="610039730" sldId="267"/>
            <ac:spMk id="16" creationId="{74144089-8FE9-4C86-BFCF-5ADD0657926F}"/>
          </ac:spMkLst>
        </pc:spChg>
        <pc:spChg chg="add mod">
          <ac:chgData name="Elton Escobar" userId="4963da3b1a19e1d0" providerId="LiveId" clId="{33BA2927-475D-4188-BEDF-A687EFBCB7C6}" dt="2020-12-05T16:21:50.603" v="1019" actId="114"/>
          <ac:spMkLst>
            <pc:docMk/>
            <pc:sldMk cId="610039730" sldId="267"/>
            <ac:spMk id="17" creationId="{7AC892CB-58D1-42FB-8693-64BA25BBD9C8}"/>
          </ac:spMkLst>
        </pc:spChg>
        <pc:spChg chg="add del mod">
          <ac:chgData name="Elton Escobar" userId="4963da3b1a19e1d0" providerId="LiveId" clId="{33BA2927-475D-4188-BEDF-A687EFBCB7C6}" dt="2020-12-03T12:05:02.521" v="101" actId="478"/>
          <ac:spMkLst>
            <pc:docMk/>
            <pc:sldMk cId="610039730" sldId="267"/>
            <ac:spMk id="17" creationId="{B0026B6A-137C-4F5D-8CBB-28AFD2EF8E7C}"/>
          </ac:spMkLst>
        </pc:spChg>
        <pc:spChg chg="add del mod">
          <ac:chgData name="Elton Escobar" userId="4963da3b1a19e1d0" providerId="LiveId" clId="{33BA2927-475D-4188-BEDF-A687EFBCB7C6}" dt="2020-12-03T12:04:52.406" v="96" actId="21"/>
          <ac:spMkLst>
            <pc:docMk/>
            <pc:sldMk cId="610039730" sldId="267"/>
            <ac:spMk id="19" creationId="{09BCC099-D747-428F-9C1D-3F5C0D89C635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19" creationId="{464FB396-BAC4-4114-A96D-4CB2F1B3AF6F}"/>
          </ac:spMkLst>
        </pc:spChg>
        <pc:spChg chg="add del mod">
          <ac:chgData name="Elton Escobar" userId="4963da3b1a19e1d0" providerId="LiveId" clId="{33BA2927-475D-4188-BEDF-A687EFBCB7C6}" dt="2020-12-05T15:44:27.812" v="631" actId="478"/>
          <ac:spMkLst>
            <pc:docMk/>
            <pc:sldMk cId="610039730" sldId="267"/>
            <ac:spMk id="23" creationId="{6475E5A1-3CAC-41D7-9F2B-6971C730D6F7}"/>
          </ac:spMkLst>
        </pc:spChg>
        <pc:spChg chg="add del mod">
          <ac:chgData name="Elton Escobar" userId="4963da3b1a19e1d0" providerId="LiveId" clId="{33BA2927-475D-4188-BEDF-A687EFBCB7C6}" dt="2020-12-03T12:21:54.953" v="284" actId="478"/>
          <ac:spMkLst>
            <pc:docMk/>
            <pc:sldMk cId="610039730" sldId="267"/>
            <ac:spMk id="24" creationId="{3D8602A5-9190-42F5-81A6-CB3BD9D3B982}"/>
          </ac:spMkLst>
        </pc:spChg>
        <pc:spChg chg="mod">
          <ac:chgData name="Elton Escobar" userId="4963da3b1a19e1d0" providerId="LiveId" clId="{33BA2927-475D-4188-BEDF-A687EFBCB7C6}" dt="2020-12-05T17:53:16.786" v="1441"/>
          <ac:spMkLst>
            <pc:docMk/>
            <pc:sldMk cId="610039730" sldId="267"/>
            <ac:spMk id="24" creationId="{960A87DB-30B6-430C-9BF3-D78F4D03A166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25" creationId="{6EEC94BD-12F0-4CA9-B98E-412A5F068B6A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26" creationId="{18F260AB-8FCE-401F-AA7E-5B14E8847A1D}"/>
          </ac:spMkLst>
        </pc:spChg>
        <pc:spChg chg="mod">
          <ac:chgData name="Elton Escobar" userId="4963da3b1a19e1d0" providerId="LiveId" clId="{33BA2927-475D-4188-BEDF-A687EFBCB7C6}" dt="2020-12-05T17:53:16.786" v="1441"/>
          <ac:spMkLst>
            <pc:docMk/>
            <pc:sldMk cId="610039730" sldId="267"/>
            <ac:spMk id="27" creationId="{BC1F73D6-53E7-45BD-A702-990C8B3F1DB8}"/>
          </ac:spMkLst>
        </pc:spChg>
        <pc:spChg chg="add del mod">
          <ac:chgData name="Elton Escobar" userId="4963da3b1a19e1d0" providerId="LiveId" clId="{33BA2927-475D-4188-BEDF-A687EFBCB7C6}" dt="2020-12-03T12:24:09.250" v="297" actId="478"/>
          <ac:spMkLst>
            <pc:docMk/>
            <pc:sldMk cId="610039730" sldId="267"/>
            <ac:spMk id="27" creationId="{C1BB1BA6-2169-4430-B982-E0456AAB7E5B}"/>
          </ac:spMkLst>
        </pc:spChg>
        <pc:spChg chg="add del mod">
          <ac:chgData name="Elton Escobar" userId="4963da3b1a19e1d0" providerId="LiveId" clId="{33BA2927-475D-4188-BEDF-A687EFBCB7C6}" dt="2020-12-03T12:29:00.303" v="368" actId="478"/>
          <ac:spMkLst>
            <pc:docMk/>
            <pc:sldMk cId="610039730" sldId="267"/>
            <ac:spMk id="28" creationId="{1A3C5EF8-AF4A-4976-B4A6-DB7C0F66A716}"/>
          </ac:spMkLst>
        </pc:spChg>
        <pc:spChg chg="add del mod">
          <ac:chgData name="Elton Escobar" userId="4963da3b1a19e1d0" providerId="LiveId" clId="{33BA2927-475D-4188-BEDF-A687EFBCB7C6}" dt="2020-12-03T12:29:54.665" v="388" actId="478"/>
          <ac:spMkLst>
            <pc:docMk/>
            <pc:sldMk cId="610039730" sldId="267"/>
            <ac:spMk id="29" creationId="{1453A7AE-BA66-4FE0-9223-982BE912E00B}"/>
          </ac:spMkLst>
        </pc:spChg>
        <pc:spChg chg="add del mod">
          <ac:chgData name="Elton Escobar" userId="4963da3b1a19e1d0" providerId="LiveId" clId="{33BA2927-475D-4188-BEDF-A687EFBCB7C6}" dt="2020-12-03T12:19:10.104" v="270" actId="478"/>
          <ac:spMkLst>
            <pc:docMk/>
            <pc:sldMk cId="610039730" sldId="267"/>
            <ac:spMk id="29" creationId="{2525A99F-3634-463A-BA05-3976117DA04D}"/>
          </ac:spMkLst>
        </pc:spChg>
        <pc:spChg chg="add del mod">
          <ac:chgData name="Elton Escobar" userId="4963da3b1a19e1d0" providerId="LiveId" clId="{33BA2927-475D-4188-BEDF-A687EFBCB7C6}" dt="2020-12-03T12:14:06.645" v="184" actId="478"/>
          <ac:spMkLst>
            <pc:docMk/>
            <pc:sldMk cId="610039730" sldId="267"/>
            <ac:spMk id="30" creationId="{62CE3F10-AAC2-44A9-B5E3-CAAD9ABAD542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30" creationId="{96082CCA-4706-4699-8F59-18F0F03C2B56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31" creationId="{D1FFBC9F-5C75-436C-8D4B-299875E37F0F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32" creationId="{3E955325-068D-409E-9416-22ABE55354E5}"/>
          </ac:spMkLst>
        </pc:spChg>
        <pc:spChg chg="add del mod">
          <ac:chgData name="Elton Escobar" userId="4963da3b1a19e1d0" providerId="LiveId" clId="{33BA2927-475D-4188-BEDF-A687EFBCB7C6}" dt="2020-12-03T12:17:12.820" v="234" actId="478"/>
          <ac:spMkLst>
            <pc:docMk/>
            <pc:sldMk cId="610039730" sldId="267"/>
            <ac:spMk id="34" creationId="{0CE52F5B-5A7F-429F-931C-E083763997C5}"/>
          </ac:spMkLst>
        </pc:spChg>
        <pc:spChg chg="add del mod ord">
          <ac:chgData name="Elton Escobar" userId="4963da3b1a19e1d0" providerId="LiveId" clId="{33BA2927-475D-4188-BEDF-A687EFBCB7C6}" dt="2020-12-05T17:53:16.390" v="1440" actId="478"/>
          <ac:spMkLst>
            <pc:docMk/>
            <pc:sldMk cId="610039730" sldId="267"/>
            <ac:spMk id="34" creationId="{414EE102-5601-4119-A983-D9B9CA14B63E}"/>
          </ac:spMkLst>
        </pc:spChg>
        <pc:spChg chg="add del mod">
          <ac:chgData name="Elton Escobar" userId="4963da3b1a19e1d0" providerId="LiveId" clId="{33BA2927-475D-4188-BEDF-A687EFBCB7C6}" dt="2020-12-03T12:28:58.960" v="367" actId="478"/>
          <ac:spMkLst>
            <pc:docMk/>
            <pc:sldMk cId="610039730" sldId="267"/>
            <ac:spMk id="35" creationId="{27282A18-879A-4CF4-A3EB-3C11252259C0}"/>
          </ac:spMkLst>
        </pc:spChg>
        <pc:spChg chg="add del mod">
          <ac:chgData name="Elton Escobar" userId="4963da3b1a19e1d0" providerId="LiveId" clId="{33BA2927-475D-4188-BEDF-A687EFBCB7C6}" dt="2020-12-03T12:21:53.676" v="283" actId="21"/>
          <ac:spMkLst>
            <pc:docMk/>
            <pc:sldMk cId="610039730" sldId="267"/>
            <ac:spMk id="36" creationId="{73096479-9E67-42FF-A8DE-76C2072B14E4}"/>
          </ac:spMkLst>
        </pc:spChg>
        <pc:grpChg chg="add del mod">
          <ac:chgData name="Elton Escobar" userId="4963da3b1a19e1d0" providerId="LiveId" clId="{33BA2927-475D-4188-BEDF-A687EFBCB7C6}" dt="2020-12-05T15:44:31.584" v="634" actId="478"/>
          <ac:grpSpMkLst>
            <pc:docMk/>
            <pc:sldMk cId="610039730" sldId="267"/>
            <ac:grpSpMk id="11" creationId="{B249F8F1-F391-4EB2-A31D-BBBB67A9349B}"/>
          </ac:grpSpMkLst>
        </pc:grpChg>
        <pc:grpChg chg="add mod ord">
          <ac:chgData name="Elton Escobar" userId="4963da3b1a19e1d0" providerId="LiveId" clId="{33BA2927-475D-4188-BEDF-A687EFBCB7C6}" dt="2020-12-05T17:53:19.968" v="1442" actId="167"/>
          <ac:grpSpMkLst>
            <pc:docMk/>
            <pc:sldMk cId="610039730" sldId="267"/>
            <ac:grpSpMk id="22" creationId="{61768032-1051-481E-BA18-314276C16EAA}"/>
          </ac:grpSpMkLst>
        </pc:grpChg>
        <pc:picChg chg="add del mod">
          <ac:chgData name="Elton Escobar" userId="4963da3b1a19e1d0" providerId="LiveId" clId="{33BA2927-475D-4188-BEDF-A687EFBCB7C6}" dt="2020-12-03T12:14:44.784" v="200" actId="21"/>
          <ac:picMkLst>
            <pc:docMk/>
            <pc:sldMk cId="610039730" sldId="267"/>
            <ac:picMk id="11" creationId="{A4102C32-66CC-4DDE-BBE2-E5BE4CA4A9AE}"/>
          </ac:picMkLst>
        </pc:picChg>
        <pc:picChg chg="add del mod">
          <ac:chgData name="Elton Escobar" userId="4963da3b1a19e1d0" providerId="LiveId" clId="{33BA2927-475D-4188-BEDF-A687EFBCB7C6}" dt="2020-12-05T15:45:44.485" v="664" actId="21"/>
          <ac:picMkLst>
            <pc:docMk/>
            <pc:sldMk cId="610039730" sldId="267"/>
            <ac:picMk id="18" creationId="{12690735-B249-4A09-B7DB-1888F4745565}"/>
          </ac:picMkLst>
        </pc:picChg>
        <pc:picChg chg="add mod">
          <ac:chgData name="Elton Escobar" userId="4963da3b1a19e1d0" providerId="LiveId" clId="{33BA2927-475D-4188-BEDF-A687EFBCB7C6}" dt="2020-12-03T12:14:20.888" v="192" actId="571"/>
          <ac:picMkLst>
            <pc:docMk/>
            <pc:sldMk cId="610039730" sldId="267"/>
            <ac:picMk id="32" creationId="{FE56097A-B3EF-4B36-99E1-8A65CDDC2AFD}"/>
          </ac:picMkLst>
        </pc:picChg>
        <pc:picChg chg="add del mod">
          <ac:chgData name="Elton Escobar" userId="4963da3b1a19e1d0" providerId="LiveId" clId="{33BA2927-475D-4188-BEDF-A687EFBCB7C6}" dt="2020-12-03T12:30:03.480" v="389" actId="478"/>
          <ac:picMkLst>
            <pc:docMk/>
            <pc:sldMk cId="610039730" sldId="267"/>
            <ac:picMk id="33" creationId="{38F5407A-CE4B-4B3F-AF62-0AAB75E5CE84}"/>
          </ac:picMkLst>
        </pc:picChg>
      </pc:sldChg>
      <pc:sldChg chg="addSp delSp modSp add mod modAnim">
        <pc:chgData name="Elton Escobar" userId="4963da3b1a19e1d0" providerId="LiveId" clId="{33BA2927-475D-4188-BEDF-A687EFBCB7C6}" dt="2020-12-06T20:14:59.313" v="1762" actId="6549"/>
        <pc:sldMkLst>
          <pc:docMk/>
          <pc:sldMk cId="1600832214" sldId="268"/>
        </pc:sldMkLst>
        <pc:spChg chg="del">
          <ac:chgData name="Elton Escobar" userId="4963da3b1a19e1d0" providerId="LiveId" clId="{33BA2927-475D-4188-BEDF-A687EFBCB7C6}" dt="2020-12-04T20:23:51.149" v="429" actId="478"/>
          <ac:spMkLst>
            <pc:docMk/>
            <pc:sldMk cId="1600832214" sldId="268"/>
            <ac:spMk id="2" creationId="{61407102-6F83-4D30-A7D3-3FD306D98ABC}"/>
          </ac:spMkLst>
        </pc:spChg>
        <pc:spChg chg="del">
          <ac:chgData name="Elton Escobar" userId="4963da3b1a19e1d0" providerId="LiveId" clId="{33BA2927-475D-4188-BEDF-A687EFBCB7C6}" dt="2020-12-04T20:23:55.106" v="431" actId="478"/>
          <ac:spMkLst>
            <pc:docMk/>
            <pc:sldMk cId="1600832214" sldId="268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5T17:54:02.094" v="1449" actId="478"/>
          <ac:spMkLst>
            <pc:docMk/>
            <pc:sldMk cId="1600832214" sldId="268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4T20:23:53.085" v="430" actId="478"/>
          <ac:spMkLst>
            <pc:docMk/>
            <pc:sldMk cId="1600832214" sldId="268"/>
            <ac:spMk id="6" creationId="{24AE2081-8899-4848-98E6-97E221E531C6}"/>
          </ac:spMkLst>
        </pc:spChg>
        <pc:spChg chg="add del mod">
          <ac:chgData name="Elton Escobar" userId="4963da3b1a19e1d0" providerId="LiveId" clId="{33BA2927-475D-4188-BEDF-A687EFBCB7C6}" dt="2020-12-04T20:23:57.579" v="432" actId="478"/>
          <ac:spMkLst>
            <pc:docMk/>
            <pc:sldMk cId="1600832214" sldId="268"/>
            <ac:spMk id="8" creationId="{46407D43-D24D-4206-9CC6-6173179DE487}"/>
          </ac:spMkLst>
        </pc:spChg>
        <pc:spChg chg="mod">
          <ac:chgData name="Elton Escobar" userId="4963da3b1a19e1d0" providerId="LiveId" clId="{33BA2927-475D-4188-BEDF-A687EFBCB7C6}" dt="2020-12-05T17:54:04.589" v="1451"/>
          <ac:spMkLst>
            <pc:docMk/>
            <pc:sldMk cId="1600832214" sldId="268"/>
            <ac:spMk id="11" creationId="{84015B47-42B1-4D7E-A137-48611D9CFBD8}"/>
          </ac:spMkLst>
        </pc:spChg>
        <pc:spChg chg="mod">
          <ac:chgData name="Elton Escobar" userId="4963da3b1a19e1d0" providerId="LiveId" clId="{33BA2927-475D-4188-BEDF-A687EFBCB7C6}" dt="2020-12-05T17:54:04.589" v="1451"/>
          <ac:spMkLst>
            <pc:docMk/>
            <pc:sldMk cId="1600832214" sldId="268"/>
            <ac:spMk id="12" creationId="{B9D8ACFE-2357-4F2D-A440-964C3289C6AD}"/>
          </ac:spMkLst>
        </pc:spChg>
        <pc:spChg chg="del">
          <ac:chgData name="Elton Escobar" userId="4963da3b1a19e1d0" providerId="LiveId" clId="{33BA2927-475D-4188-BEDF-A687EFBCB7C6}" dt="2020-12-04T20:35:02.274" v="530" actId="478"/>
          <ac:spMkLst>
            <pc:docMk/>
            <pc:sldMk cId="1600832214" sldId="268"/>
            <ac:spMk id="23" creationId="{6475E5A1-3CAC-41D7-9F2B-6971C730D6F7}"/>
          </ac:spMkLst>
        </pc:spChg>
        <pc:spChg chg="add mod">
          <ac:chgData name="Elton Escobar" userId="4963da3b1a19e1d0" providerId="LiveId" clId="{33BA2927-475D-4188-BEDF-A687EFBCB7C6}" dt="2020-12-04T21:51:25.707" v="571" actId="1076"/>
          <ac:spMkLst>
            <pc:docMk/>
            <pc:sldMk cId="1600832214" sldId="268"/>
            <ac:spMk id="24" creationId="{C2265FB8-3587-422E-B93C-50E012C13432}"/>
          </ac:spMkLst>
        </pc:spChg>
        <pc:spChg chg="add mod">
          <ac:chgData name="Elton Escobar" userId="4963da3b1a19e1d0" providerId="LiveId" clId="{33BA2927-475D-4188-BEDF-A687EFBCB7C6}" dt="2020-12-06T20:14:59.313" v="1762" actId="6549"/>
          <ac:spMkLst>
            <pc:docMk/>
            <pc:sldMk cId="1600832214" sldId="268"/>
            <ac:spMk id="27" creationId="{499D1A77-B51E-486C-B0E4-3D0F8ECCD316}"/>
          </ac:spMkLst>
        </pc:spChg>
        <pc:spChg chg="add mod">
          <ac:chgData name="Elton Escobar" userId="4963da3b1a19e1d0" providerId="LiveId" clId="{33BA2927-475D-4188-BEDF-A687EFBCB7C6}" dt="2020-12-05T17:53:57.847" v="1448" actId="20577"/>
          <ac:spMkLst>
            <pc:docMk/>
            <pc:sldMk cId="1600832214" sldId="268"/>
            <ac:spMk id="28" creationId="{CB4C30AA-9AF9-4392-9A65-B445D26BCD4B}"/>
          </ac:spMkLst>
        </pc:spChg>
        <pc:spChg chg="del">
          <ac:chgData name="Elton Escobar" userId="4963da3b1a19e1d0" providerId="LiveId" clId="{33BA2927-475D-4188-BEDF-A687EFBCB7C6}" dt="2020-12-05T17:54:03.124" v="1450" actId="478"/>
          <ac:spMkLst>
            <pc:docMk/>
            <pc:sldMk cId="1600832214" sldId="268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4:08.240" v="1452" actId="167"/>
          <ac:grpSpMkLst>
            <pc:docMk/>
            <pc:sldMk cId="1600832214" sldId="268"/>
            <ac:grpSpMk id="10" creationId="{051CC58D-5C9A-42C8-8B18-07BC0F8733FD}"/>
          </ac:grpSpMkLst>
        </pc:grpChg>
        <pc:grpChg chg="del">
          <ac:chgData name="Elton Escobar" userId="4963da3b1a19e1d0" providerId="LiveId" clId="{33BA2927-475D-4188-BEDF-A687EFBCB7C6}" dt="2020-12-04T20:35:05.595" v="531" actId="478"/>
          <ac:grpSpMkLst>
            <pc:docMk/>
            <pc:sldMk cId="1600832214" sldId="268"/>
            <ac:grpSpMk id="11" creationId="{B249F8F1-F391-4EB2-A31D-BBBB67A9349B}"/>
          </ac:grpSpMkLst>
        </pc:grpChg>
        <pc:picChg chg="add del mod modCrop">
          <ac:chgData name="Elton Escobar" userId="4963da3b1a19e1d0" providerId="LiveId" clId="{33BA2927-475D-4188-BEDF-A687EFBCB7C6}" dt="2020-12-04T20:24:59.713" v="441" actId="478"/>
          <ac:picMkLst>
            <pc:docMk/>
            <pc:sldMk cId="1600832214" sldId="268"/>
            <ac:picMk id="9" creationId="{4463DCFD-1EC6-479B-844A-C73E7BFF8D77}"/>
          </ac:picMkLst>
        </pc:picChg>
        <pc:picChg chg="add del mod">
          <ac:chgData name="Elton Escobar" userId="4963da3b1a19e1d0" providerId="LiveId" clId="{33BA2927-475D-4188-BEDF-A687EFBCB7C6}" dt="2020-12-04T21:51:08.199" v="567" actId="1076"/>
          <ac:picMkLst>
            <pc:docMk/>
            <pc:sldMk cId="1600832214" sldId="268"/>
            <ac:picMk id="13" creationId="{68EC103B-AB80-4BCB-A25B-3CED117FE7A3}"/>
          </ac:picMkLst>
        </pc:picChg>
      </pc:sldChg>
      <pc:sldChg chg="addSp delSp modSp add mod">
        <pc:chgData name="Elton Escobar" userId="4963da3b1a19e1d0" providerId="LiveId" clId="{33BA2927-475D-4188-BEDF-A687EFBCB7C6}" dt="2020-12-07T13:18:37.622" v="1807" actId="1076"/>
        <pc:sldMkLst>
          <pc:docMk/>
          <pc:sldMk cId="2694178063" sldId="269"/>
        </pc:sldMkLst>
        <pc:spChg chg="del">
          <ac:chgData name="Elton Escobar" userId="4963da3b1a19e1d0" providerId="LiveId" clId="{33BA2927-475D-4188-BEDF-A687EFBCB7C6}" dt="2020-12-05T17:54:19.386" v="1455" actId="478"/>
          <ac:spMkLst>
            <pc:docMk/>
            <pc:sldMk cId="2694178063" sldId="269"/>
            <ac:spMk id="5" creationId="{7AE0B05C-CFE7-4321-826E-C416B3CE2E4A}"/>
          </ac:spMkLst>
        </pc:spChg>
        <pc:spChg chg="add mod">
          <ac:chgData name="Elton Escobar" userId="4963da3b1a19e1d0" providerId="LiveId" clId="{33BA2927-475D-4188-BEDF-A687EFBCB7C6}" dt="2020-12-05T17:54:17.625" v="1454" actId="20577"/>
          <ac:spMkLst>
            <pc:docMk/>
            <pc:sldMk cId="2694178063" sldId="269"/>
            <ac:spMk id="11" creationId="{5158145C-322A-4772-85B1-3FFD5B77E4A4}"/>
          </ac:spMkLst>
        </pc:spChg>
        <pc:spChg chg="add mod">
          <ac:chgData name="Elton Escobar" userId="4963da3b1a19e1d0" providerId="LiveId" clId="{33BA2927-475D-4188-BEDF-A687EFBCB7C6}" dt="2020-12-05T16:15:15.058" v="973" actId="1076"/>
          <ac:spMkLst>
            <pc:docMk/>
            <pc:sldMk cId="2694178063" sldId="269"/>
            <ac:spMk id="13" creationId="{1BBC77B4-0FF0-44E5-BA07-D819BFB0A779}"/>
          </ac:spMkLst>
        </pc:spChg>
        <pc:spChg chg="mod">
          <ac:chgData name="Elton Escobar" userId="4963da3b1a19e1d0" providerId="LiveId" clId="{33BA2927-475D-4188-BEDF-A687EFBCB7C6}" dt="2020-12-05T17:54:21.962" v="1457"/>
          <ac:spMkLst>
            <pc:docMk/>
            <pc:sldMk cId="2694178063" sldId="269"/>
            <ac:spMk id="15" creationId="{196118CD-A10D-4971-8188-FC2D740B8848}"/>
          </ac:spMkLst>
        </pc:spChg>
        <pc:spChg chg="mod">
          <ac:chgData name="Elton Escobar" userId="4963da3b1a19e1d0" providerId="LiveId" clId="{33BA2927-475D-4188-BEDF-A687EFBCB7C6}" dt="2020-12-05T17:54:21.962" v="1457"/>
          <ac:spMkLst>
            <pc:docMk/>
            <pc:sldMk cId="2694178063" sldId="269"/>
            <ac:spMk id="16" creationId="{AE6B5102-F07A-43A5-8A5F-F4A1D681E6F0}"/>
          </ac:spMkLst>
        </pc:spChg>
        <pc:spChg chg="add mod">
          <ac:chgData name="Elton Escobar" userId="4963da3b1a19e1d0" providerId="LiveId" clId="{33BA2927-475D-4188-BEDF-A687EFBCB7C6}" dt="2020-12-07T13:18:37.622" v="1807" actId="1076"/>
          <ac:spMkLst>
            <pc:docMk/>
            <pc:sldMk cId="2694178063" sldId="269"/>
            <ac:spMk id="17" creationId="{DF056C8B-19C9-4552-A08D-076E59467319}"/>
          </ac:spMkLst>
        </pc:spChg>
        <pc:spChg chg="del mod">
          <ac:chgData name="Elton Escobar" userId="4963da3b1a19e1d0" providerId="LiveId" clId="{33BA2927-475D-4188-BEDF-A687EFBCB7C6}" dt="2020-12-05T16:07:36.568" v="899" actId="478"/>
          <ac:spMkLst>
            <pc:docMk/>
            <pc:sldMk cId="2694178063" sldId="269"/>
            <ac:spMk id="23" creationId="{6475E5A1-3CAC-41D7-9F2B-6971C730D6F7}"/>
          </ac:spMkLst>
        </pc:spChg>
        <pc:spChg chg="mod">
          <ac:chgData name="Elton Escobar" userId="4963da3b1a19e1d0" providerId="LiveId" clId="{33BA2927-475D-4188-BEDF-A687EFBCB7C6}" dt="2020-12-07T13:18:18.054" v="1798" actId="1036"/>
          <ac:spMkLst>
            <pc:docMk/>
            <pc:sldMk cId="2694178063" sldId="269"/>
            <ac:spMk id="24" creationId="{C2265FB8-3587-422E-B93C-50E012C13432}"/>
          </ac:spMkLst>
        </pc:spChg>
        <pc:spChg chg="del">
          <ac:chgData name="Elton Escobar" userId="4963da3b1a19e1d0" providerId="LiveId" clId="{33BA2927-475D-4188-BEDF-A687EFBCB7C6}" dt="2020-12-04T20:28:37.450" v="482" actId="478"/>
          <ac:spMkLst>
            <pc:docMk/>
            <pc:sldMk cId="2694178063" sldId="269"/>
            <ac:spMk id="27" creationId="{499D1A77-B51E-486C-B0E4-3D0F8ECCD316}"/>
          </ac:spMkLst>
        </pc:spChg>
        <pc:spChg chg="del">
          <ac:chgData name="Elton Escobar" userId="4963da3b1a19e1d0" providerId="LiveId" clId="{33BA2927-475D-4188-BEDF-A687EFBCB7C6}" dt="2020-12-05T17:54:20.726" v="1456" actId="478"/>
          <ac:spMkLst>
            <pc:docMk/>
            <pc:sldMk cId="2694178063" sldId="269"/>
            <ac:spMk id="34" creationId="{414EE102-5601-4119-A983-D9B9CA14B63E}"/>
          </ac:spMkLst>
        </pc:spChg>
        <pc:grpChg chg="add mod">
          <ac:chgData name="Elton Escobar" userId="4963da3b1a19e1d0" providerId="LiveId" clId="{33BA2927-475D-4188-BEDF-A687EFBCB7C6}" dt="2020-12-07T13:18:27.223" v="1806" actId="14100"/>
          <ac:grpSpMkLst>
            <pc:docMk/>
            <pc:sldMk cId="2694178063" sldId="269"/>
            <ac:grpSpMk id="4" creationId="{4A731C26-4BCF-4790-9D1F-870EE43A096A}"/>
          </ac:grpSpMkLst>
        </pc:grpChg>
        <pc:grpChg chg="del">
          <ac:chgData name="Elton Escobar" userId="4963da3b1a19e1d0" providerId="LiveId" clId="{33BA2927-475D-4188-BEDF-A687EFBCB7C6}" dt="2020-12-04T20:34:36.307" v="513" actId="478"/>
          <ac:grpSpMkLst>
            <pc:docMk/>
            <pc:sldMk cId="2694178063" sldId="269"/>
            <ac:grpSpMk id="11" creationId="{B249F8F1-F391-4EB2-A31D-BBBB67A9349B}"/>
          </ac:grpSpMkLst>
        </pc:grpChg>
        <pc:grpChg chg="add mod ord">
          <ac:chgData name="Elton Escobar" userId="4963da3b1a19e1d0" providerId="LiveId" clId="{33BA2927-475D-4188-BEDF-A687EFBCB7C6}" dt="2020-12-05T17:54:24.911" v="1458" actId="167"/>
          <ac:grpSpMkLst>
            <pc:docMk/>
            <pc:sldMk cId="2694178063" sldId="269"/>
            <ac:grpSpMk id="14" creationId="{C74E6771-2026-4C33-A06B-F9FF3E6AF51A}"/>
          </ac:grpSpMkLst>
        </pc:grpChg>
        <pc:picChg chg="add mod">
          <ac:chgData name="Elton Escobar" userId="4963da3b1a19e1d0" providerId="LiveId" clId="{33BA2927-475D-4188-BEDF-A687EFBCB7C6}" dt="2020-12-04T20:29:33.462" v="489" actId="164"/>
          <ac:picMkLst>
            <pc:docMk/>
            <pc:sldMk cId="2694178063" sldId="269"/>
            <ac:picMk id="2" creationId="{774B850F-19BF-4033-A170-0D3A6D112768}"/>
          </ac:picMkLst>
        </pc:picChg>
        <pc:picChg chg="add mod">
          <ac:chgData name="Elton Escobar" userId="4963da3b1a19e1d0" providerId="LiveId" clId="{33BA2927-475D-4188-BEDF-A687EFBCB7C6}" dt="2020-12-04T20:29:33.462" v="489" actId="164"/>
          <ac:picMkLst>
            <pc:docMk/>
            <pc:sldMk cId="2694178063" sldId="269"/>
            <ac:picMk id="3" creationId="{D6002103-73DF-4AFC-9ED2-1A10D59015F3}"/>
          </ac:picMkLst>
        </pc:picChg>
        <pc:picChg chg="del">
          <ac:chgData name="Elton Escobar" userId="4963da3b1a19e1d0" providerId="LiveId" clId="{33BA2927-475D-4188-BEDF-A687EFBCB7C6}" dt="2020-12-04T20:28:38.273" v="483" actId="478"/>
          <ac:picMkLst>
            <pc:docMk/>
            <pc:sldMk cId="2694178063" sldId="269"/>
            <ac:picMk id="13" creationId="{68EC103B-AB80-4BCB-A25B-3CED117FE7A3}"/>
          </ac:picMkLst>
        </pc:picChg>
      </pc:sldChg>
      <pc:sldChg chg="addSp delSp modSp add del mod ord">
        <pc:chgData name="Elton Escobar" userId="4963da3b1a19e1d0" providerId="LiveId" clId="{33BA2927-475D-4188-BEDF-A687EFBCB7C6}" dt="2020-12-06T19:27:16.025" v="1755" actId="47"/>
        <pc:sldMkLst>
          <pc:docMk/>
          <pc:sldMk cId="1351974522" sldId="270"/>
        </pc:sldMkLst>
        <pc:spChg chg="mod">
          <ac:chgData name="Elton Escobar" userId="4963da3b1a19e1d0" providerId="LiveId" clId="{33BA2927-475D-4188-BEDF-A687EFBCB7C6}" dt="2020-12-05T16:03:16.741" v="816"/>
          <ac:spMkLst>
            <pc:docMk/>
            <pc:sldMk cId="1351974522" sldId="270"/>
            <ac:spMk id="2" creationId="{61407102-6F83-4D30-A7D3-3FD306D98ABC}"/>
          </ac:spMkLst>
        </pc:spChg>
        <pc:spChg chg="mod">
          <ac:chgData name="Elton Escobar" userId="4963da3b1a19e1d0" providerId="LiveId" clId="{33BA2927-475D-4188-BEDF-A687EFBCB7C6}" dt="2020-12-05T15:49:53.473" v="690" actId="179"/>
          <ac:spMkLst>
            <pc:docMk/>
            <pc:sldMk cId="1351974522" sldId="270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5T17:52:59.086" v="1434" actId="478"/>
          <ac:spMkLst>
            <pc:docMk/>
            <pc:sldMk cId="1351974522" sldId="270"/>
            <ac:spMk id="5" creationId="{7AE0B05C-CFE7-4321-826E-C416B3CE2E4A}"/>
          </ac:spMkLst>
        </pc:spChg>
        <pc:spChg chg="add mod">
          <ac:chgData name="Elton Escobar" userId="4963da3b1a19e1d0" providerId="LiveId" clId="{33BA2927-475D-4188-BEDF-A687EFBCB7C6}" dt="2020-12-05T17:53:04.884" v="1437" actId="164"/>
          <ac:spMkLst>
            <pc:docMk/>
            <pc:sldMk cId="1351974522" sldId="270"/>
            <ac:spMk id="9" creationId="{C796668C-613D-48C4-8DC7-EFB84655EDC8}"/>
          </ac:spMkLst>
        </pc:spChg>
        <pc:spChg chg="add mod">
          <ac:chgData name="Elton Escobar" userId="4963da3b1a19e1d0" providerId="LiveId" clId="{33BA2927-475D-4188-BEDF-A687EFBCB7C6}" dt="2020-12-05T17:53:04.884" v="1437" actId="164"/>
          <ac:spMkLst>
            <pc:docMk/>
            <pc:sldMk cId="1351974522" sldId="270"/>
            <ac:spMk id="10" creationId="{A8B02C14-71FF-4E3E-80AC-088968EAF8D6}"/>
          </ac:spMkLst>
        </pc:spChg>
        <pc:spChg chg="del">
          <ac:chgData name="Elton Escobar" userId="4963da3b1a19e1d0" providerId="LiveId" clId="{33BA2927-475D-4188-BEDF-A687EFBCB7C6}" dt="2020-12-05T17:53:00.239" v="1435" actId="478"/>
          <ac:spMkLst>
            <pc:docMk/>
            <pc:sldMk cId="1351974522" sldId="270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3:07.428" v="1438" actId="167"/>
          <ac:grpSpMkLst>
            <pc:docMk/>
            <pc:sldMk cId="1351974522" sldId="270"/>
            <ac:grpSpMk id="4" creationId="{3FA34465-E5A4-4420-B763-C6BDBE9A0309}"/>
          </ac:grpSpMkLst>
        </pc:grpChg>
      </pc:sldChg>
      <pc:sldChg chg="addSp delSp modSp add mod">
        <pc:chgData name="Elton Escobar" userId="4963da3b1a19e1d0" providerId="LiveId" clId="{33BA2927-475D-4188-BEDF-A687EFBCB7C6}" dt="2020-12-05T17:55:08.801" v="1475" actId="167"/>
        <pc:sldMkLst>
          <pc:docMk/>
          <pc:sldMk cId="2172212891" sldId="271"/>
        </pc:sldMkLst>
        <pc:spChg chg="mod">
          <ac:chgData name="Elton Escobar" userId="4963da3b1a19e1d0" providerId="LiveId" clId="{33BA2927-475D-4188-BEDF-A687EFBCB7C6}" dt="2020-12-05T16:06:32.609" v="894" actId="20577"/>
          <ac:spMkLst>
            <pc:docMk/>
            <pc:sldMk cId="2172212891" sldId="271"/>
            <ac:spMk id="3" creationId="{DACB9CC8-2FA9-44F8-A6A4-3F443FA494CE}"/>
          </ac:spMkLst>
        </pc:spChg>
        <pc:spChg chg="del">
          <ac:chgData name="Elton Escobar" userId="4963da3b1a19e1d0" providerId="LiveId" clId="{33BA2927-475D-4188-BEDF-A687EFBCB7C6}" dt="2020-12-05T17:55:03.530" v="1473" actId="478"/>
          <ac:spMkLst>
            <pc:docMk/>
            <pc:sldMk cId="2172212891" sldId="271"/>
            <ac:spMk id="6" creationId="{E272E51C-A5DC-4AF6-AF2D-F5E5D1FA7FCD}"/>
          </ac:spMkLst>
        </pc:spChg>
        <pc:spChg chg="del">
          <ac:chgData name="Elton Escobar" userId="4963da3b1a19e1d0" providerId="LiveId" clId="{33BA2927-475D-4188-BEDF-A687EFBCB7C6}" dt="2020-12-05T17:55:02.346" v="1472" actId="478"/>
          <ac:spMkLst>
            <pc:docMk/>
            <pc:sldMk cId="2172212891" sldId="271"/>
            <ac:spMk id="9" creationId="{3E397E45-A968-4D6A-A621-74F8D9310A4D}"/>
          </ac:spMkLst>
        </pc:spChg>
        <pc:spChg chg="mod">
          <ac:chgData name="Elton Escobar" userId="4963da3b1a19e1d0" providerId="LiveId" clId="{33BA2927-475D-4188-BEDF-A687EFBCB7C6}" dt="2020-12-05T17:55:04.606" v="1474"/>
          <ac:spMkLst>
            <pc:docMk/>
            <pc:sldMk cId="2172212891" sldId="271"/>
            <ac:spMk id="10" creationId="{586E7CD5-9B60-427E-887D-D345F210E1B5}"/>
          </ac:spMkLst>
        </pc:spChg>
        <pc:spChg chg="mod">
          <ac:chgData name="Elton Escobar" userId="4963da3b1a19e1d0" providerId="LiveId" clId="{33BA2927-475D-4188-BEDF-A687EFBCB7C6}" dt="2020-12-05T17:55:04.606" v="1474"/>
          <ac:spMkLst>
            <pc:docMk/>
            <pc:sldMk cId="2172212891" sldId="271"/>
            <ac:spMk id="11" creationId="{B76A9CF1-E0FF-4720-B353-A3FD1D6DE9B0}"/>
          </ac:spMkLst>
        </pc:spChg>
        <pc:grpChg chg="add mod ord">
          <ac:chgData name="Elton Escobar" userId="4963da3b1a19e1d0" providerId="LiveId" clId="{33BA2927-475D-4188-BEDF-A687EFBCB7C6}" dt="2020-12-05T17:55:08.801" v="1475" actId="167"/>
          <ac:grpSpMkLst>
            <pc:docMk/>
            <pc:sldMk cId="2172212891" sldId="271"/>
            <ac:grpSpMk id="8" creationId="{23476E8C-626B-4389-829B-09E1F60396B5}"/>
          </ac:grpSpMkLst>
        </pc:grpChg>
      </pc:sldChg>
      <pc:sldChg chg="add del setBg">
        <pc:chgData name="Elton Escobar" userId="4963da3b1a19e1d0" providerId="LiveId" clId="{33BA2927-475D-4188-BEDF-A687EFBCB7C6}" dt="2020-12-06T19:10:58.177" v="1707" actId="47"/>
        <pc:sldMkLst>
          <pc:docMk/>
          <pc:sldMk cId="2849331843" sldId="272"/>
        </pc:sldMkLst>
      </pc:sldChg>
      <pc:sldChg chg="addSp delSp modSp add mod">
        <pc:chgData name="Elton Escobar" userId="4963da3b1a19e1d0" providerId="LiveId" clId="{33BA2927-475D-4188-BEDF-A687EFBCB7C6}" dt="2020-12-05T17:54:12.625" v="1453" actId="167"/>
        <pc:sldMkLst>
          <pc:docMk/>
          <pc:sldMk cId="2607089085" sldId="273"/>
        </pc:sldMkLst>
        <pc:spChg chg="mod">
          <ac:chgData name="Elton Escobar" userId="4963da3b1a19e1d0" providerId="LiveId" clId="{33BA2927-475D-4188-BEDF-A687EFBCB7C6}" dt="2020-12-05T16:07:42.209" v="909" actId="20577"/>
          <ac:spMkLst>
            <pc:docMk/>
            <pc:sldMk cId="2607089085" sldId="273"/>
            <ac:spMk id="2" creationId="{61407102-6F83-4D30-A7D3-3FD306D98ABC}"/>
          </ac:spMkLst>
        </pc:spChg>
        <pc:spChg chg="mod">
          <ac:chgData name="Elton Escobar" userId="4963da3b1a19e1d0" providerId="LiveId" clId="{33BA2927-475D-4188-BEDF-A687EFBCB7C6}" dt="2020-12-05T16:09:38.573" v="918" actId="14100"/>
          <ac:spMkLst>
            <pc:docMk/>
            <pc:sldMk cId="2607089085" sldId="273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5T17:53:26.195" v="1443" actId="478"/>
          <ac:spMkLst>
            <pc:docMk/>
            <pc:sldMk cId="2607089085" sldId="273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3:27.865" v="1445"/>
          <ac:spMkLst>
            <pc:docMk/>
            <pc:sldMk cId="2607089085" sldId="273"/>
            <ac:spMk id="13" creationId="{C31A34AC-2171-4E66-9948-6E514A473935}"/>
          </ac:spMkLst>
        </pc:spChg>
        <pc:spChg chg="mod">
          <ac:chgData name="Elton Escobar" userId="4963da3b1a19e1d0" providerId="LiveId" clId="{33BA2927-475D-4188-BEDF-A687EFBCB7C6}" dt="2020-12-05T17:53:27.865" v="1445"/>
          <ac:spMkLst>
            <pc:docMk/>
            <pc:sldMk cId="2607089085" sldId="273"/>
            <ac:spMk id="14" creationId="{0E76EB0B-39B9-4015-A3BB-3941029E424C}"/>
          </ac:spMkLst>
        </pc:spChg>
        <pc:spChg chg="del mod">
          <ac:chgData name="Elton Escobar" userId="4963da3b1a19e1d0" providerId="LiveId" clId="{33BA2927-475D-4188-BEDF-A687EFBCB7C6}" dt="2020-12-05T17:53:53.488" v="1447" actId="478"/>
          <ac:spMkLst>
            <pc:docMk/>
            <pc:sldMk cId="2607089085" sldId="273"/>
            <ac:spMk id="17" creationId="{7AC892CB-58D1-42FB-8693-64BA25BBD9C8}"/>
          </ac:spMkLst>
        </pc:spChg>
        <pc:spChg chg="del">
          <ac:chgData name="Elton Escobar" userId="4963da3b1a19e1d0" providerId="LiveId" clId="{33BA2927-475D-4188-BEDF-A687EFBCB7C6}" dt="2020-12-05T17:53:26.800" v="1444" actId="478"/>
          <ac:spMkLst>
            <pc:docMk/>
            <pc:sldMk cId="2607089085" sldId="273"/>
            <ac:spMk id="34" creationId="{414EE102-5601-4119-A983-D9B9CA14B63E}"/>
          </ac:spMkLst>
        </pc:spChg>
        <pc:grpChg chg="add mod">
          <ac:chgData name="Elton Escobar" userId="4963da3b1a19e1d0" providerId="LiveId" clId="{33BA2927-475D-4188-BEDF-A687EFBCB7C6}" dt="2020-12-05T16:15:27.710" v="976" actId="1076"/>
          <ac:grpSpMkLst>
            <pc:docMk/>
            <pc:sldMk cId="2607089085" sldId="273"/>
            <ac:grpSpMk id="7" creationId="{FE20BEF4-C106-4923-A58C-29DB900E4035}"/>
          </ac:grpSpMkLst>
        </pc:grpChg>
        <pc:grpChg chg="add mod ord">
          <ac:chgData name="Elton Escobar" userId="4963da3b1a19e1d0" providerId="LiveId" clId="{33BA2927-475D-4188-BEDF-A687EFBCB7C6}" dt="2020-12-05T17:54:12.625" v="1453" actId="167"/>
          <ac:grpSpMkLst>
            <pc:docMk/>
            <pc:sldMk cId="2607089085" sldId="273"/>
            <ac:grpSpMk id="12" creationId="{BAE10223-5B35-4D56-8ECD-E62B95DE4F13}"/>
          </ac:grpSpMkLst>
        </pc:grpChg>
        <pc:picChg chg="add mod modCrop">
          <ac:chgData name="Elton Escobar" userId="4963da3b1a19e1d0" providerId="LiveId" clId="{33BA2927-475D-4188-BEDF-A687EFBCB7C6}" dt="2020-12-05T16:10:47.072" v="940" actId="164"/>
          <ac:picMkLst>
            <pc:docMk/>
            <pc:sldMk cId="2607089085" sldId="273"/>
            <ac:picMk id="4" creationId="{4133A2B2-2BA5-44E8-AE90-2D2024B24C38}"/>
          </ac:picMkLst>
        </pc:picChg>
        <pc:picChg chg="add mod modCrop">
          <ac:chgData name="Elton Escobar" userId="4963da3b1a19e1d0" providerId="LiveId" clId="{33BA2927-475D-4188-BEDF-A687EFBCB7C6}" dt="2020-12-05T16:10:47.072" v="940" actId="164"/>
          <ac:picMkLst>
            <pc:docMk/>
            <pc:sldMk cId="2607089085" sldId="273"/>
            <ac:picMk id="6" creationId="{75D636E7-6118-46AA-9747-D96C9D561890}"/>
          </ac:picMkLst>
        </pc:picChg>
      </pc:sldChg>
      <pc:sldChg chg="addSp delSp modSp add mod ord modAnim">
        <pc:chgData name="Elton Escobar" userId="4963da3b1a19e1d0" providerId="LiveId" clId="{33BA2927-475D-4188-BEDF-A687EFBCB7C6}" dt="2020-12-05T17:56:04.170" v="1494" actId="20577"/>
        <pc:sldMkLst>
          <pc:docMk/>
          <pc:sldMk cId="601912293" sldId="274"/>
        </pc:sldMkLst>
        <pc:spChg chg="del">
          <ac:chgData name="Elton Escobar" userId="4963da3b1a19e1d0" providerId="LiveId" clId="{33BA2927-475D-4188-BEDF-A687EFBCB7C6}" dt="2020-12-05T17:54:30.887" v="1459" actId="478"/>
          <ac:spMkLst>
            <pc:docMk/>
            <pc:sldMk cId="601912293" sldId="274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5T17:29:24.416" v="1087" actId="478"/>
          <ac:spMkLst>
            <pc:docMk/>
            <pc:sldMk cId="601912293" sldId="274"/>
            <ac:spMk id="7" creationId="{1652D8AD-37CB-4C46-AF2C-4009843128E3}"/>
          </ac:spMkLst>
        </pc:spChg>
        <pc:spChg chg="add del mod">
          <ac:chgData name="Elton Escobar" userId="4963da3b1a19e1d0" providerId="LiveId" clId="{33BA2927-475D-4188-BEDF-A687EFBCB7C6}" dt="2020-12-05T17:29:35.845" v="1091" actId="478"/>
          <ac:spMkLst>
            <pc:docMk/>
            <pc:sldMk cId="601912293" sldId="274"/>
            <ac:spMk id="9" creationId="{E20721B6-2EC3-46C6-8F41-AC153438C843}"/>
          </ac:spMkLst>
        </pc:spChg>
        <pc:spChg chg="mod">
          <ac:chgData name="Elton Escobar" userId="4963da3b1a19e1d0" providerId="LiveId" clId="{33BA2927-475D-4188-BEDF-A687EFBCB7C6}" dt="2020-12-05T17:56:04.170" v="1494" actId="20577"/>
          <ac:spMkLst>
            <pc:docMk/>
            <pc:sldMk cId="601912293" sldId="274"/>
            <ac:spMk id="11" creationId="{5158145C-322A-4772-85B1-3FFD5B77E4A4}"/>
          </ac:spMkLst>
        </pc:spChg>
        <pc:spChg chg="add del mod">
          <ac:chgData name="Elton Escobar" userId="4963da3b1a19e1d0" providerId="LiveId" clId="{33BA2927-475D-4188-BEDF-A687EFBCB7C6}" dt="2020-12-05T17:29:33.085" v="1090" actId="478"/>
          <ac:spMkLst>
            <pc:docMk/>
            <pc:sldMk cId="601912293" sldId="274"/>
            <ac:spMk id="12" creationId="{174BFDC3-7730-4AE9-A1AF-34129A74CA27}"/>
          </ac:spMkLst>
        </pc:spChg>
        <pc:spChg chg="del">
          <ac:chgData name="Elton Escobar" userId="4963da3b1a19e1d0" providerId="LiveId" clId="{33BA2927-475D-4188-BEDF-A687EFBCB7C6}" dt="2020-12-05T17:22:15.045" v="1022" actId="478"/>
          <ac:spMkLst>
            <pc:docMk/>
            <pc:sldMk cId="601912293" sldId="274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7:47:48.388" v="1405" actId="27636"/>
          <ac:spMkLst>
            <pc:docMk/>
            <pc:sldMk cId="601912293" sldId="274"/>
            <ac:spMk id="14" creationId="{5FA55787-84A1-455F-B9AD-839C05349860}"/>
          </ac:spMkLst>
        </pc:spChg>
        <pc:spChg chg="add mod">
          <ac:chgData name="Elton Escobar" userId="4963da3b1a19e1d0" providerId="LiveId" clId="{33BA2927-475D-4188-BEDF-A687EFBCB7C6}" dt="2020-12-05T17:48:04.025" v="1407" actId="1076"/>
          <ac:spMkLst>
            <pc:docMk/>
            <pc:sldMk cId="601912293" sldId="274"/>
            <ac:spMk id="18" creationId="{5FEA0E67-1AA5-40AA-96D4-C73C2545408E}"/>
          </ac:spMkLst>
        </pc:spChg>
        <pc:spChg chg="add mod">
          <ac:chgData name="Elton Escobar" userId="4963da3b1a19e1d0" providerId="LiveId" clId="{33BA2927-475D-4188-BEDF-A687EFBCB7C6}" dt="2020-12-05T17:48:08.971" v="1408" actId="1076"/>
          <ac:spMkLst>
            <pc:docMk/>
            <pc:sldMk cId="601912293" sldId="274"/>
            <ac:spMk id="19" creationId="{779508C9-502E-4B98-B02C-8127639FCC9B}"/>
          </ac:spMkLst>
        </pc:spChg>
        <pc:spChg chg="add mod">
          <ac:chgData name="Elton Escobar" userId="4963da3b1a19e1d0" providerId="LiveId" clId="{33BA2927-475D-4188-BEDF-A687EFBCB7C6}" dt="2020-12-05T17:47:43.367" v="1403" actId="20577"/>
          <ac:spMkLst>
            <pc:docMk/>
            <pc:sldMk cId="601912293" sldId="274"/>
            <ac:spMk id="22" creationId="{550A731C-64BF-494A-BE78-8C5824747691}"/>
          </ac:spMkLst>
        </pc:spChg>
        <pc:spChg chg="del">
          <ac:chgData name="Elton Escobar" userId="4963da3b1a19e1d0" providerId="LiveId" clId="{33BA2927-475D-4188-BEDF-A687EFBCB7C6}" dt="2020-12-05T16:16:45.604" v="979" actId="478"/>
          <ac:spMkLst>
            <pc:docMk/>
            <pc:sldMk cId="601912293" sldId="274"/>
            <ac:spMk id="24" creationId="{C2265FB8-3587-422E-B93C-50E012C13432}"/>
          </ac:spMkLst>
        </pc:spChg>
        <pc:spChg chg="mod">
          <ac:chgData name="Elton Escobar" userId="4963da3b1a19e1d0" providerId="LiveId" clId="{33BA2927-475D-4188-BEDF-A687EFBCB7C6}" dt="2020-12-05T17:54:34.253" v="1461"/>
          <ac:spMkLst>
            <pc:docMk/>
            <pc:sldMk cId="601912293" sldId="274"/>
            <ac:spMk id="25" creationId="{92C41ABD-0FB9-4CB5-91B7-AD90617B250F}"/>
          </ac:spMkLst>
        </pc:spChg>
        <pc:spChg chg="mod">
          <ac:chgData name="Elton Escobar" userId="4963da3b1a19e1d0" providerId="LiveId" clId="{33BA2927-475D-4188-BEDF-A687EFBCB7C6}" dt="2020-12-05T17:54:34.253" v="1461"/>
          <ac:spMkLst>
            <pc:docMk/>
            <pc:sldMk cId="601912293" sldId="274"/>
            <ac:spMk id="26" creationId="{2D0D6D29-2B40-4490-8834-ACB3BD90CEE9}"/>
          </ac:spMkLst>
        </pc:spChg>
        <pc:spChg chg="del">
          <ac:chgData name="Elton Escobar" userId="4963da3b1a19e1d0" providerId="LiveId" clId="{33BA2927-475D-4188-BEDF-A687EFBCB7C6}" dt="2020-12-05T17:54:32.994" v="1460" actId="478"/>
          <ac:spMkLst>
            <pc:docMk/>
            <pc:sldMk cId="601912293" sldId="274"/>
            <ac:spMk id="34" creationId="{414EE102-5601-4119-A983-D9B9CA14B63E}"/>
          </ac:spMkLst>
        </pc:spChg>
        <pc:grpChg chg="del">
          <ac:chgData name="Elton Escobar" userId="4963da3b1a19e1d0" providerId="LiveId" clId="{33BA2927-475D-4188-BEDF-A687EFBCB7C6}" dt="2020-12-05T16:16:44.079" v="978" actId="478"/>
          <ac:grpSpMkLst>
            <pc:docMk/>
            <pc:sldMk cId="601912293" sldId="274"/>
            <ac:grpSpMk id="4" creationId="{4A731C26-4BCF-4790-9D1F-870EE43A096A}"/>
          </ac:grpSpMkLst>
        </pc:grpChg>
        <pc:grpChg chg="add mod ord">
          <ac:chgData name="Elton Escobar" userId="4963da3b1a19e1d0" providerId="LiveId" clId="{33BA2927-475D-4188-BEDF-A687EFBCB7C6}" dt="2020-12-05T17:54:36.327" v="1462" actId="167"/>
          <ac:grpSpMkLst>
            <pc:docMk/>
            <pc:sldMk cId="601912293" sldId="274"/>
            <ac:grpSpMk id="23" creationId="{E2BB1D9D-98F5-41EE-A00E-37F2617AA42D}"/>
          </ac:grpSpMkLst>
        </pc:grpChg>
      </pc:sldChg>
      <pc:sldChg chg="addSp delSp modSp add mod">
        <pc:chgData name="Elton Escobar" userId="4963da3b1a19e1d0" providerId="LiveId" clId="{33BA2927-475D-4188-BEDF-A687EFBCB7C6}" dt="2020-12-05T18:12:33.045" v="1652" actId="1076"/>
        <pc:sldMkLst>
          <pc:docMk/>
          <pc:sldMk cId="1443093958" sldId="275"/>
        </pc:sldMkLst>
        <pc:spChg chg="del">
          <ac:chgData name="Elton Escobar" userId="4963da3b1a19e1d0" providerId="LiveId" clId="{33BA2927-475D-4188-BEDF-A687EFBCB7C6}" dt="2020-12-05T17:55:40.507" v="1486" actId="478"/>
          <ac:spMkLst>
            <pc:docMk/>
            <pc:sldMk cId="1443093958" sldId="275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5:42.372" v="1488"/>
          <ac:spMkLst>
            <pc:docMk/>
            <pc:sldMk cId="1443093958" sldId="275"/>
            <ac:spMk id="9" creationId="{8C07B90E-CC5D-4DC9-BE7F-5B11CB81F839}"/>
          </ac:spMkLst>
        </pc:spChg>
        <pc:spChg chg="mod">
          <ac:chgData name="Elton Escobar" userId="4963da3b1a19e1d0" providerId="LiveId" clId="{33BA2927-475D-4188-BEDF-A687EFBCB7C6}" dt="2020-12-05T17:55:42.372" v="1488"/>
          <ac:spMkLst>
            <pc:docMk/>
            <pc:sldMk cId="1443093958" sldId="275"/>
            <ac:spMk id="10" creationId="{9CE4ED76-A98C-40EA-9AE6-21B39337C0EE}"/>
          </ac:spMkLst>
        </pc:spChg>
        <pc:spChg chg="mod">
          <ac:chgData name="Elton Escobar" userId="4963da3b1a19e1d0" providerId="LiveId" clId="{33BA2927-475D-4188-BEDF-A687EFBCB7C6}" dt="2020-12-05T17:56:59.724" v="1507" actId="20577"/>
          <ac:spMkLst>
            <pc:docMk/>
            <pc:sldMk cId="1443093958" sldId="275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8:05:32.271" v="1582" actId="478"/>
          <ac:spMkLst>
            <pc:docMk/>
            <pc:sldMk cId="1443093958" sldId="275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8:12:33.045" v="1652" actId="1076"/>
          <ac:spMkLst>
            <pc:docMk/>
            <pc:sldMk cId="1443093958" sldId="275"/>
            <ac:spMk id="22" creationId="{5CB179AC-E5C4-4237-A008-C56A5B59B4D9}"/>
          </ac:spMkLst>
        </pc:spChg>
        <pc:spChg chg="del">
          <ac:chgData name="Elton Escobar" userId="4963da3b1a19e1d0" providerId="LiveId" clId="{33BA2927-475D-4188-BEDF-A687EFBCB7C6}" dt="2020-12-05T17:55:41.395" v="1487" actId="478"/>
          <ac:spMkLst>
            <pc:docMk/>
            <pc:sldMk cId="1443093958" sldId="275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44.073" v="1489" actId="167"/>
          <ac:grpSpMkLst>
            <pc:docMk/>
            <pc:sldMk cId="1443093958" sldId="275"/>
            <ac:grpSpMk id="8" creationId="{00C0F9D7-5BF7-4905-AAB2-5654A23948EE}"/>
          </ac:grpSpMkLst>
        </pc:grpChg>
        <pc:grpChg chg="add mod">
          <ac:chgData name="Elton Escobar" userId="4963da3b1a19e1d0" providerId="LiveId" clId="{33BA2927-475D-4188-BEDF-A687EFBCB7C6}" dt="2020-12-05T18:12:27.954" v="1651" actId="1076"/>
          <ac:grpSpMkLst>
            <pc:docMk/>
            <pc:sldMk cId="1443093958" sldId="275"/>
            <ac:grpSpMk id="15" creationId="{45F575E2-6258-4648-A614-6C9558CB5CF1}"/>
          </ac:grpSpMkLst>
        </pc:grpChg>
        <pc:picChg chg="add del">
          <ac:chgData name="Elton Escobar" userId="4963da3b1a19e1d0" providerId="LiveId" clId="{33BA2927-475D-4188-BEDF-A687EFBCB7C6}" dt="2020-12-05T18:04:38.556" v="1581"/>
          <ac:picMkLst>
            <pc:docMk/>
            <pc:sldMk cId="1443093958" sldId="275"/>
            <ac:picMk id="2" creationId="{A3B19395-0B58-490B-9E59-46F8D24BC4F4}"/>
          </ac:picMkLst>
        </pc:picChg>
        <pc:picChg chg="add del mod">
          <ac:chgData name="Elton Escobar" userId="4963da3b1a19e1d0" providerId="LiveId" clId="{33BA2927-475D-4188-BEDF-A687EFBCB7C6}" dt="2020-12-05T18:05:51.718" v="1585" actId="478"/>
          <ac:picMkLst>
            <pc:docMk/>
            <pc:sldMk cId="1443093958" sldId="275"/>
            <ac:picMk id="3" creationId="{37070DB4-894B-4E15-8CD9-96958539A384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4" creationId="{CD50E8A4-AC41-47E7-A8C9-5950778B863C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6" creationId="{8AC20330-22DA-4B9B-8D60-6572A4BF6E14}"/>
          </ac:picMkLst>
        </pc:picChg>
        <pc:picChg chg="add del mod">
          <ac:chgData name="Elton Escobar" userId="4963da3b1a19e1d0" providerId="LiveId" clId="{33BA2927-475D-4188-BEDF-A687EFBCB7C6}" dt="2020-12-05T18:08:44.207" v="1602" actId="478"/>
          <ac:picMkLst>
            <pc:docMk/>
            <pc:sldMk cId="1443093958" sldId="275"/>
            <ac:picMk id="7" creationId="{93F6356B-57CE-4972-B367-EE6AAD7D213C}"/>
          </ac:picMkLst>
        </pc:picChg>
        <pc:picChg chg="add del mod">
          <ac:chgData name="Elton Escobar" userId="4963da3b1a19e1d0" providerId="LiveId" clId="{33BA2927-475D-4188-BEDF-A687EFBCB7C6}" dt="2020-12-05T18:09:03.036" v="1610" actId="21"/>
          <ac:picMkLst>
            <pc:docMk/>
            <pc:sldMk cId="1443093958" sldId="275"/>
            <ac:picMk id="12" creationId="{10FF888F-DE17-47A6-89A8-FAD8731BE48D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14" creationId="{89C1B57A-224C-4A52-825E-7B4ACD5D1358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17" creationId="{2AE2142F-AF3C-4D2A-8BA4-4768F1BC9373}"/>
          </ac:picMkLst>
        </pc:picChg>
      </pc:sldChg>
      <pc:sldChg chg="modSp add del mod ord">
        <pc:chgData name="Elton Escobar" userId="4963da3b1a19e1d0" providerId="LiveId" clId="{33BA2927-475D-4188-BEDF-A687EFBCB7C6}" dt="2020-12-05T17:29:28.776" v="1089" actId="47"/>
        <pc:sldMkLst>
          <pc:docMk/>
          <pc:sldMk cId="3432976139" sldId="276"/>
        </pc:sldMkLst>
        <pc:spChg chg="mod">
          <ac:chgData name="Elton Escobar" userId="4963da3b1a19e1d0" providerId="LiveId" clId="{33BA2927-475D-4188-BEDF-A687EFBCB7C6}" dt="2020-12-05T16:21:28.954" v="1014" actId="114"/>
          <ac:spMkLst>
            <pc:docMk/>
            <pc:sldMk cId="3432976139" sldId="276"/>
            <ac:spMk id="11" creationId="{5158145C-322A-4772-85B1-3FFD5B77E4A4}"/>
          </ac:spMkLst>
        </pc:spChg>
      </pc:sldChg>
      <pc:sldChg chg="addSp delSp modSp add mod">
        <pc:chgData name="Elton Escobar" userId="4963da3b1a19e1d0" providerId="LiveId" clId="{33BA2927-475D-4188-BEDF-A687EFBCB7C6}" dt="2020-12-06T19:30:51.634" v="1758" actId="6549"/>
        <pc:sldMkLst>
          <pc:docMk/>
          <pc:sldMk cId="3443962997" sldId="277"/>
        </pc:sldMkLst>
        <pc:spChg chg="del">
          <ac:chgData name="Elton Escobar" userId="4963da3b1a19e1d0" providerId="LiveId" clId="{33BA2927-475D-4188-BEDF-A687EFBCB7C6}" dt="2020-12-05T17:55:12.013" v="1476" actId="478"/>
          <ac:spMkLst>
            <pc:docMk/>
            <pc:sldMk cId="3443962997" sldId="277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5:14.039" v="1478"/>
          <ac:spMkLst>
            <pc:docMk/>
            <pc:sldMk cId="3443962997" sldId="277"/>
            <ac:spMk id="9" creationId="{73BABBFF-7A66-41D2-A346-7BBE29CBA4B8}"/>
          </ac:spMkLst>
        </pc:spChg>
        <pc:spChg chg="mod">
          <ac:chgData name="Elton Escobar" userId="4963da3b1a19e1d0" providerId="LiveId" clId="{33BA2927-475D-4188-BEDF-A687EFBCB7C6}" dt="2020-12-05T17:55:14.039" v="1478"/>
          <ac:spMkLst>
            <pc:docMk/>
            <pc:sldMk cId="3443962997" sldId="277"/>
            <ac:spMk id="10" creationId="{04FDF4A4-DE72-4ED2-A7BF-DD5DAF35DDF3}"/>
          </ac:spMkLst>
        </pc:spChg>
        <pc:spChg chg="mod">
          <ac:chgData name="Elton Escobar" userId="4963da3b1a19e1d0" providerId="LiveId" clId="{33BA2927-475D-4188-BEDF-A687EFBCB7C6}" dt="2020-12-05T17:55:22.039" v="1480" actId="20577"/>
          <ac:spMkLst>
            <pc:docMk/>
            <pc:sldMk cId="3443962997" sldId="277"/>
            <ac:spMk id="11" creationId="{5158145C-322A-4772-85B1-3FFD5B77E4A4}"/>
          </ac:spMkLst>
        </pc:spChg>
        <pc:spChg chg="add mod">
          <ac:chgData name="Elton Escobar" userId="4963da3b1a19e1d0" providerId="LiveId" clId="{33BA2927-475D-4188-BEDF-A687EFBCB7C6}" dt="2020-12-06T19:30:51.634" v="1758" actId="6549"/>
          <ac:spMkLst>
            <pc:docMk/>
            <pc:sldMk cId="3443962997" sldId="277"/>
            <ac:spMk id="12" creationId="{4D2D1569-75A2-45A0-BB30-CB6A64870743}"/>
          </ac:spMkLst>
        </pc:spChg>
        <pc:spChg chg="mod">
          <ac:chgData name="Elton Escobar" userId="4963da3b1a19e1d0" providerId="LiveId" clId="{33BA2927-475D-4188-BEDF-A687EFBCB7C6}" dt="2020-12-05T16:18:52.457" v="994" actId="255"/>
          <ac:spMkLst>
            <pc:docMk/>
            <pc:sldMk cId="3443962997" sldId="277"/>
            <ac:spMk id="13" creationId="{1BBC77B4-0FF0-44E5-BA07-D819BFB0A779}"/>
          </ac:spMkLst>
        </pc:spChg>
        <pc:spChg chg="del">
          <ac:chgData name="Elton Escobar" userId="4963da3b1a19e1d0" providerId="LiveId" clId="{33BA2927-475D-4188-BEDF-A687EFBCB7C6}" dt="2020-12-05T17:55:12.934" v="1477" actId="478"/>
          <ac:spMkLst>
            <pc:docMk/>
            <pc:sldMk cId="3443962997" sldId="277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16.655" v="1479" actId="167"/>
          <ac:grpSpMkLst>
            <pc:docMk/>
            <pc:sldMk cId="3443962997" sldId="277"/>
            <ac:grpSpMk id="8" creationId="{9EF9286E-F277-4AF4-97A4-476BB4989A5F}"/>
          </ac:grpSpMkLst>
        </pc:grpChg>
      </pc:sldChg>
      <pc:sldChg chg="addSp delSp modSp add mod">
        <pc:chgData name="Elton Escobar" userId="4963da3b1a19e1d0" providerId="LiveId" clId="{33BA2927-475D-4188-BEDF-A687EFBCB7C6}" dt="2020-12-05T18:15:52.744" v="1692" actId="14100"/>
        <pc:sldMkLst>
          <pc:docMk/>
          <pc:sldMk cId="896301476" sldId="278"/>
        </pc:sldMkLst>
        <pc:spChg chg="del">
          <ac:chgData name="Elton Escobar" userId="4963da3b1a19e1d0" providerId="LiveId" clId="{33BA2927-475D-4188-BEDF-A687EFBCB7C6}" dt="2020-12-05T17:55:32.461" v="1482" actId="478"/>
          <ac:spMkLst>
            <pc:docMk/>
            <pc:sldMk cId="896301476" sldId="278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5:34.317" v="1484"/>
          <ac:spMkLst>
            <pc:docMk/>
            <pc:sldMk cId="896301476" sldId="278"/>
            <ac:spMk id="9" creationId="{ACB010D0-50EF-427A-BE84-52A53EBA54FC}"/>
          </ac:spMkLst>
        </pc:spChg>
        <pc:spChg chg="mod">
          <ac:chgData name="Elton Escobar" userId="4963da3b1a19e1d0" providerId="LiveId" clId="{33BA2927-475D-4188-BEDF-A687EFBCB7C6}" dt="2020-12-05T17:55:34.317" v="1484"/>
          <ac:spMkLst>
            <pc:docMk/>
            <pc:sldMk cId="896301476" sldId="278"/>
            <ac:spMk id="10" creationId="{D07C625E-0BE9-4047-BCF8-C0EB5B9C4A69}"/>
          </ac:spMkLst>
        </pc:spChg>
        <pc:spChg chg="mod">
          <ac:chgData name="Elton Escobar" userId="4963da3b1a19e1d0" providerId="LiveId" clId="{33BA2927-475D-4188-BEDF-A687EFBCB7C6}" dt="2020-12-05T17:55:26.522" v="1481" actId="20577"/>
          <ac:spMkLst>
            <pc:docMk/>
            <pc:sldMk cId="896301476" sldId="278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8:13:27.207" v="1653" actId="478"/>
          <ac:spMkLst>
            <pc:docMk/>
            <pc:sldMk cId="896301476" sldId="278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8:15:48.312" v="1691" actId="114"/>
          <ac:spMkLst>
            <pc:docMk/>
            <pc:sldMk cId="896301476" sldId="278"/>
            <ac:spMk id="14" creationId="{46366AD9-619E-493F-86B0-BABC5109248D}"/>
          </ac:spMkLst>
        </pc:spChg>
        <pc:spChg chg="del">
          <ac:chgData name="Elton Escobar" userId="4963da3b1a19e1d0" providerId="LiveId" clId="{33BA2927-475D-4188-BEDF-A687EFBCB7C6}" dt="2020-12-05T17:55:33.244" v="1483" actId="478"/>
          <ac:spMkLst>
            <pc:docMk/>
            <pc:sldMk cId="896301476" sldId="278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36.433" v="1485" actId="167"/>
          <ac:grpSpMkLst>
            <pc:docMk/>
            <pc:sldMk cId="896301476" sldId="278"/>
            <ac:grpSpMk id="8" creationId="{E6C63286-1AE3-449B-BEBA-5C32A1462EEC}"/>
          </ac:grpSpMkLst>
        </pc:grpChg>
        <pc:picChg chg="add mod">
          <ac:chgData name="Elton Escobar" userId="4963da3b1a19e1d0" providerId="LiveId" clId="{33BA2927-475D-4188-BEDF-A687EFBCB7C6}" dt="2020-12-05T18:13:42.280" v="1657" actId="1076"/>
          <ac:picMkLst>
            <pc:docMk/>
            <pc:sldMk cId="896301476" sldId="278"/>
            <ac:picMk id="2" creationId="{95EFD77F-E17A-4203-BC79-38DF7BE827E3}"/>
          </ac:picMkLst>
        </pc:picChg>
        <pc:picChg chg="add mod">
          <ac:chgData name="Elton Escobar" userId="4963da3b1a19e1d0" providerId="LiveId" clId="{33BA2927-475D-4188-BEDF-A687EFBCB7C6}" dt="2020-12-05T18:15:52.744" v="1692" actId="14100"/>
          <ac:picMkLst>
            <pc:docMk/>
            <pc:sldMk cId="896301476" sldId="278"/>
            <ac:picMk id="3" creationId="{8AA190CE-99FF-4EA6-AB9A-89806EFEBB38}"/>
          </ac:picMkLst>
        </pc:picChg>
      </pc:sldChg>
      <pc:sldChg chg="addSp delSp modSp add mod delAnim modAnim">
        <pc:chgData name="Elton Escobar" userId="4963da3b1a19e1d0" providerId="LiveId" clId="{33BA2927-475D-4188-BEDF-A687EFBCB7C6}" dt="2020-12-05T18:02:49.372" v="1579" actId="1076"/>
        <pc:sldMkLst>
          <pc:docMk/>
          <pc:sldMk cId="268414578" sldId="279"/>
        </pc:sldMkLst>
        <pc:spChg chg="add del mod">
          <ac:chgData name="Elton Escobar" userId="4963da3b1a19e1d0" providerId="LiveId" clId="{33BA2927-475D-4188-BEDF-A687EFBCB7C6}" dt="2020-12-05T17:47:03.399" v="1384" actId="478"/>
          <ac:spMkLst>
            <pc:docMk/>
            <pc:sldMk cId="268414578" sldId="279"/>
            <ac:spMk id="3" creationId="{97AE8312-C051-4E08-A725-8AAC7B990D6B}"/>
          </ac:spMkLst>
        </pc:spChg>
        <pc:spChg chg="del">
          <ac:chgData name="Elton Escobar" userId="4963da3b1a19e1d0" providerId="LiveId" clId="{33BA2927-475D-4188-BEDF-A687EFBCB7C6}" dt="2020-12-05T17:54:50.480" v="1467" actId="478"/>
          <ac:spMkLst>
            <pc:docMk/>
            <pc:sldMk cId="268414578" sldId="279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5T17:34:26.236" v="1266" actId="21"/>
          <ac:spMkLst>
            <pc:docMk/>
            <pc:sldMk cId="268414578" sldId="279"/>
            <ac:spMk id="9" creationId="{46D6187E-BD74-4E74-918F-93F498D34EB8}"/>
          </ac:spMkLst>
        </pc:spChg>
        <pc:spChg chg="mod">
          <ac:chgData name="Elton Escobar" userId="4963da3b1a19e1d0" providerId="LiveId" clId="{33BA2927-475D-4188-BEDF-A687EFBCB7C6}" dt="2020-12-05T17:56:20.716" v="1495" actId="20577"/>
          <ac:spMkLst>
            <pc:docMk/>
            <pc:sldMk cId="268414578" sldId="279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7:46:59.456" v="1383" actId="478"/>
          <ac:spMkLst>
            <pc:docMk/>
            <pc:sldMk cId="268414578" sldId="279"/>
            <ac:spMk id="12" creationId="{174BFDC3-7730-4AE9-A1AF-34129A74CA27}"/>
          </ac:spMkLst>
        </pc:spChg>
        <pc:spChg chg="add mod">
          <ac:chgData name="Elton Escobar" userId="4963da3b1a19e1d0" providerId="LiveId" clId="{33BA2927-475D-4188-BEDF-A687EFBCB7C6}" dt="2020-12-05T17:56:49.146" v="1506" actId="20577"/>
          <ac:spMkLst>
            <pc:docMk/>
            <pc:sldMk cId="268414578" sldId="279"/>
            <ac:spMk id="13" creationId="{E60BF6A9-04F8-4563-A772-F92A228C8665}"/>
          </ac:spMkLst>
        </pc:spChg>
        <pc:spChg chg="mod">
          <ac:chgData name="Elton Escobar" userId="4963da3b1a19e1d0" providerId="LiveId" clId="{33BA2927-475D-4188-BEDF-A687EFBCB7C6}" dt="2020-12-05T18:01:16.009" v="1549" actId="255"/>
          <ac:spMkLst>
            <pc:docMk/>
            <pc:sldMk cId="268414578" sldId="279"/>
            <ac:spMk id="14" creationId="{5FA55787-84A1-455F-B9AD-839C05349860}"/>
          </ac:spMkLst>
        </pc:spChg>
        <pc:spChg chg="mod">
          <ac:chgData name="Elton Escobar" userId="4963da3b1a19e1d0" providerId="LiveId" clId="{33BA2927-475D-4188-BEDF-A687EFBCB7C6}" dt="2020-12-05T17:54:52.766" v="1469"/>
          <ac:spMkLst>
            <pc:docMk/>
            <pc:sldMk cId="268414578" sldId="279"/>
            <ac:spMk id="16" creationId="{6CEE6817-B5D8-459A-808F-DA74DD339ACB}"/>
          </ac:spMkLst>
        </pc:spChg>
        <pc:spChg chg="mod">
          <ac:chgData name="Elton Escobar" userId="4963da3b1a19e1d0" providerId="LiveId" clId="{33BA2927-475D-4188-BEDF-A687EFBCB7C6}" dt="2020-12-05T17:54:52.766" v="1469"/>
          <ac:spMkLst>
            <pc:docMk/>
            <pc:sldMk cId="268414578" sldId="279"/>
            <ac:spMk id="17" creationId="{B3BF0F0A-4F51-4368-8404-B41E1F643905}"/>
          </ac:spMkLst>
        </pc:spChg>
        <pc:spChg chg="add mod">
          <ac:chgData name="Elton Escobar" userId="4963da3b1a19e1d0" providerId="LiveId" clId="{33BA2927-475D-4188-BEDF-A687EFBCB7C6}" dt="2020-12-05T18:02:49.372" v="1579" actId="1076"/>
          <ac:spMkLst>
            <pc:docMk/>
            <pc:sldMk cId="268414578" sldId="279"/>
            <ac:spMk id="18" creationId="{A3172574-EE53-4C27-8406-DA6E9D6FF83D}"/>
          </ac:spMkLst>
        </pc:spChg>
        <pc:spChg chg="del">
          <ac:chgData name="Elton Escobar" userId="4963da3b1a19e1d0" providerId="LiveId" clId="{33BA2927-475D-4188-BEDF-A687EFBCB7C6}" dt="2020-12-05T17:54:51.624" v="1468" actId="478"/>
          <ac:spMkLst>
            <pc:docMk/>
            <pc:sldMk cId="268414578" sldId="279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4:54.720" v="1470" actId="167"/>
          <ac:grpSpMkLst>
            <pc:docMk/>
            <pc:sldMk cId="268414578" sldId="279"/>
            <ac:grpSpMk id="15" creationId="{4594BD95-0E8C-415A-A5BF-F367D3B33D1E}"/>
          </ac:grpSpMkLst>
        </pc:grpChg>
        <pc:picChg chg="add mod">
          <ac:chgData name="Elton Escobar" userId="4963da3b1a19e1d0" providerId="LiveId" clId="{33BA2927-475D-4188-BEDF-A687EFBCB7C6}" dt="2020-12-05T18:00:42.134" v="1541" actId="1076"/>
          <ac:picMkLst>
            <pc:docMk/>
            <pc:sldMk cId="268414578" sldId="279"/>
            <ac:picMk id="4" creationId="{033F8EF6-E6B9-4944-830B-08FF67DEBB63}"/>
          </ac:picMkLst>
        </pc:picChg>
      </pc:sldChg>
      <pc:sldChg chg="addSp delSp modSp add mod ord">
        <pc:chgData name="Elton Escobar" userId="4963da3b1a19e1d0" providerId="LiveId" clId="{33BA2927-475D-4188-BEDF-A687EFBCB7C6}" dt="2020-12-05T17:56:24.998" v="1496"/>
        <pc:sldMkLst>
          <pc:docMk/>
          <pc:sldMk cId="642820756" sldId="280"/>
        </pc:sldMkLst>
        <pc:spChg chg="del">
          <ac:chgData name="Elton Escobar" userId="4963da3b1a19e1d0" providerId="LiveId" clId="{33BA2927-475D-4188-BEDF-A687EFBCB7C6}" dt="2020-12-05T17:54:42.343" v="1463" actId="478"/>
          <ac:spMkLst>
            <pc:docMk/>
            <pc:sldMk cId="642820756" sldId="280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6:24.998" v="1496"/>
          <ac:spMkLst>
            <pc:docMk/>
            <pc:sldMk cId="642820756" sldId="280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7:39:29.830" v="1311" actId="478"/>
          <ac:spMkLst>
            <pc:docMk/>
            <pc:sldMk cId="642820756" sldId="280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7:46:21.610" v="1379" actId="1076"/>
          <ac:spMkLst>
            <pc:docMk/>
            <pc:sldMk cId="642820756" sldId="280"/>
            <ac:spMk id="15" creationId="{F5F7E68B-E824-4816-804E-B9257F8FE8AD}"/>
          </ac:spMkLst>
        </pc:spChg>
        <pc:spChg chg="mod">
          <ac:chgData name="Elton Escobar" userId="4963da3b1a19e1d0" providerId="LiveId" clId="{33BA2927-475D-4188-BEDF-A687EFBCB7C6}" dt="2020-12-05T17:54:44.474" v="1465"/>
          <ac:spMkLst>
            <pc:docMk/>
            <pc:sldMk cId="642820756" sldId="280"/>
            <ac:spMk id="17" creationId="{D8196B08-4ACE-4581-AB27-00296B4A26C9}"/>
          </ac:spMkLst>
        </pc:spChg>
        <pc:spChg chg="mod">
          <ac:chgData name="Elton Escobar" userId="4963da3b1a19e1d0" providerId="LiveId" clId="{33BA2927-475D-4188-BEDF-A687EFBCB7C6}" dt="2020-12-05T17:54:44.474" v="1465"/>
          <ac:spMkLst>
            <pc:docMk/>
            <pc:sldMk cId="642820756" sldId="280"/>
            <ac:spMk id="18" creationId="{EAD13B75-E940-4B26-8EB1-5DD429DD010E}"/>
          </ac:spMkLst>
        </pc:spChg>
        <pc:spChg chg="del">
          <ac:chgData name="Elton Escobar" userId="4963da3b1a19e1d0" providerId="LiveId" clId="{33BA2927-475D-4188-BEDF-A687EFBCB7C6}" dt="2020-12-05T17:54:43.327" v="1464" actId="478"/>
          <ac:spMkLst>
            <pc:docMk/>
            <pc:sldMk cId="642820756" sldId="280"/>
            <ac:spMk id="34" creationId="{414EE102-5601-4119-A983-D9B9CA14B63E}"/>
          </ac:spMkLst>
        </pc:spChg>
        <pc:grpChg chg="add mod">
          <ac:chgData name="Elton Escobar" userId="4963da3b1a19e1d0" providerId="LiveId" clId="{33BA2927-475D-4188-BEDF-A687EFBCB7C6}" dt="2020-12-05T17:45:08.171" v="1364" actId="164"/>
          <ac:grpSpMkLst>
            <pc:docMk/>
            <pc:sldMk cId="642820756" sldId="280"/>
            <ac:grpSpMk id="7" creationId="{506E7267-EF81-4DF7-AA98-22A616AA8C9E}"/>
          </ac:grpSpMkLst>
        </pc:grpChg>
        <pc:grpChg chg="add mod">
          <ac:chgData name="Elton Escobar" userId="4963da3b1a19e1d0" providerId="LiveId" clId="{33BA2927-475D-4188-BEDF-A687EFBCB7C6}" dt="2020-12-05T17:45:13.283" v="1365" actId="1076"/>
          <ac:grpSpMkLst>
            <pc:docMk/>
            <pc:sldMk cId="642820756" sldId="280"/>
            <ac:grpSpMk id="8" creationId="{19D57660-16B5-479C-ADCE-BFE61B336CB7}"/>
          </ac:grpSpMkLst>
        </pc:grpChg>
        <pc:grpChg chg="add mod ord">
          <ac:chgData name="Elton Escobar" userId="4963da3b1a19e1d0" providerId="LiveId" clId="{33BA2927-475D-4188-BEDF-A687EFBCB7C6}" dt="2020-12-05T17:54:47.128" v="1466" actId="167"/>
          <ac:grpSpMkLst>
            <pc:docMk/>
            <pc:sldMk cId="642820756" sldId="280"/>
            <ac:grpSpMk id="16" creationId="{C65551B7-F077-4910-A1BF-69CB0F7C1EA1}"/>
          </ac:grpSpMkLst>
        </pc:grpChg>
        <pc:picChg chg="add mod">
          <ac:chgData name="Elton Escobar" userId="4963da3b1a19e1d0" providerId="LiveId" clId="{33BA2927-475D-4188-BEDF-A687EFBCB7C6}" dt="2020-12-05T17:45:08.171" v="1364" actId="164"/>
          <ac:picMkLst>
            <pc:docMk/>
            <pc:sldMk cId="642820756" sldId="280"/>
            <ac:picMk id="2" creationId="{77E1B6A8-38E5-4286-B6A8-76CAADA98645}"/>
          </ac:picMkLst>
        </pc:picChg>
        <pc:picChg chg="add mod modCrop">
          <ac:chgData name="Elton Escobar" userId="4963da3b1a19e1d0" providerId="LiveId" clId="{33BA2927-475D-4188-BEDF-A687EFBCB7C6}" dt="2020-12-05T17:44:55.401" v="1361" actId="164"/>
          <ac:picMkLst>
            <pc:docMk/>
            <pc:sldMk cId="642820756" sldId="280"/>
            <ac:picMk id="3" creationId="{9D4C3FD2-FF8C-44F3-95D8-752758E550CC}"/>
          </ac:picMkLst>
        </pc:picChg>
        <pc:picChg chg="add mod">
          <ac:chgData name="Elton Escobar" userId="4963da3b1a19e1d0" providerId="LiveId" clId="{33BA2927-475D-4188-BEDF-A687EFBCB7C6}" dt="2020-12-05T17:44:55.401" v="1361" actId="164"/>
          <ac:picMkLst>
            <pc:docMk/>
            <pc:sldMk cId="642820756" sldId="280"/>
            <ac:picMk id="4" creationId="{1F4961A1-AF7D-4837-A3A0-C56C05FF8FDC}"/>
          </ac:picMkLst>
        </pc:picChg>
        <pc:picChg chg="add mod modCrop">
          <ac:chgData name="Elton Escobar" userId="4963da3b1a19e1d0" providerId="LiveId" clId="{33BA2927-475D-4188-BEDF-A687EFBCB7C6}" dt="2020-12-05T17:45:08.171" v="1364" actId="164"/>
          <ac:picMkLst>
            <pc:docMk/>
            <pc:sldMk cId="642820756" sldId="280"/>
            <ac:picMk id="6" creationId="{01B526C4-1313-4E38-96CC-E9DE3F3B6EE0}"/>
          </ac:picMkLst>
        </pc:picChg>
      </pc:sldChg>
      <pc:sldChg chg="addSp delSp modSp add mod ord">
        <pc:chgData name="Elton Escobar" userId="4963da3b1a19e1d0" providerId="LiveId" clId="{33BA2927-475D-4188-BEDF-A687EFBCB7C6}" dt="2020-12-05T17:59:55.530" v="1536"/>
        <pc:sldMkLst>
          <pc:docMk/>
          <pc:sldMk cId="1317660301" sldId="281"/>
        </pc:sldMkLst>
        <pc:spChg chg="del">
          <ac:chgData name="Elton Escobar" userId="4963da3b1a19e1d0" providerId="LiveId" clId="{33BA2927-475D-4188-BEDF-A687EFBCB7C6}" dt="2020-12-05T17:55:48.512" v="1490" actId="478"/>
          <ac:spMkLst>
            <pc:docMk/>
            <pc:sldMk cId="1317660301" sldId="281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6:35.832" v="1499" actId="20577"/>
          <ac:spMkLst>
            <pc:docMk/>
            <pc:sldMk cId="1317660301" sldId="281"/>
            <ac:spMk id="11" creationId="{5158145C-322A-4772-85B1-3FFD5B77E4A4}"/>
          </ac:spMkLst>
        </pc:spChg>
        <pc:spChg chg="mod">
          <ac:chgData name="Elton Escobar" userId="4963da3b1a19e1d0" providerId="LiveId" clId="{33BA2927-475D-4188-BEDF-A687EFBCB7C6}" dt="2020-12-05T17:55:50.832" v="1492"/>
          <ac:spMkLst>
            <pc:docMk/>
            <pc:sldMk cId="1317660301" sldId="281"/>
            <ac:spMk id="12" creationId="{6313AA1C-3AF7-447A-8608-CC41D769C3C6}"/>
          </ac:spMkLst>
        </pc:spChg>
        <pc:spChg chg="mod">
          <ac:chgData name="Elton Escobar" userId="4963da3b1a19e1d0" providerId="LiveId" clId="{33BA2927-475D-4188-BEDF-A687EFBCB7C6}" dt="2020-12-05T17:51:18.255" v="1419" actId="255"/>
          <ac:spMkLst>
            <pc:docMk/>
            <pc:sldMk cId="1317660301" sldId="281"/>
            <ac:spMk id="14" creationId="{5FA55787-84A1-455F-B9AD-839C05349860}"/>
          </ac:spMkLst>
        </pc:spChg>
        <pc:spChg chg="mod">
          <ac:chgData name="Elton Escobar" userId="4963da3b1a19e1d0" providerId="LiveId" clId="{33BA2927-475D-4188-BEDF-A687EFBCB7C6}" dt="2020-12-05T17:55:50.832" v="1492"/>
          <ac:spMkLst>
            <pc:docMk/>
            <pc:sldMk cId="1317660301" sldId="281"/>
            <ac:spMk id="15" creationId="{16324410-A4AE-4FA5-B889-FCFD19407D6E}"/>
          </ac:spMkLst>
        </pc:spChg>
        <pc:spChg chg="add mod">
          <ac:chgData name="Elton Escobar" userId="4963da3b1a19e1d0" providerId="LiveId" clId="{33BA2927-475D-4188-BEDF-A687EFBCB7C6}" dt="2020-12-05T17:59:55.530" v="1536"/>
          <ac:spMkLst>
            <pc:docMk/>
            <pc:sldMk cId="1317660301" sldId="281"/>
            <ac:spMk id="16" creationId="{3320BA79-D1D9-4A64-8691-BE1DB3C1149D}"/>
          </ac:spMkLst>
        </pc:spChg>
        <pc:spChg chg="del">
          <ac:chgData name="Elton Escobar" userId="4963da3b1a19e1d0" providerId="LiveId" clId="{33BA2927-475D-4188-BEDF-A687EFBCB7C6}" dt="2020-12-05T17:55:49.746" v="1491" actId="478"/>
          <ac:spMkLst>
            <pc:docMk/>
            <pc:sldMk cId="1317660301" sldId="281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52.609" v="1493" actId="167"/>
          <ac:grpSpMkLst>
            <pc:docMk/>
            <pc:sldMk cId="1317660301" sldId="281"/>
            <ac:grpSpMk id="10" creationId="{1C988504-9A9F-4947-B30E-D5813D85162F}"/>
          </ac:grpSpMkLst>
        </pc:grpChg>
        <pc:picChg chg="add mod modCrop">
          <ac:chgData name="Elton Escobar" userId="4963da3b1a19e1d0" providerId="LiveId" clId="{33BA2927-475D-4188-BEDF-A687EFBCB7C6}" dt="2020-12-05T17:52:14.985" v="1430" actId="1036"/>
          <ac:picMkLst>
            <pc:docMk/>
            <pc:sldMk cId="1317660301" sldId="281"/>
            <ac:picMk id="2" creationId="{A5CBB8B0-5D36-487E-97AA-81336DA8EE98}"/>
          </ac:picMkLst>
        </pc:picChg>
      </pc:sldChg>
      <pc:sldChg chg="addSp delSp modSp new mod setBg">
        <pc:chgData name="Elton Escobar" userId="4963da3b1a19e1d0" providerId="LiveId" clId="{33BA2927-475D-4188-BEDF-A687EFBCB7C6}" dt="2020-12-06T19:13:56.957" v="1754" actId="20577"/>
        <pc:sldMkLst>
          <pc:docMk/>
          <pc:sldMk cId="9024028" sldId="282"/>
        </pc:sldMkLst>
        <pc:spChg chg="del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2" creationId="{2F50199E-1B1B-4F30-851B-7A3C3797CF1D}"/>
          </ac:spMkLst>
        </pc:spChg>
        <pc:spChg chg="del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3" creationId="{7E1961A7-E23D-4A16-B994-86D72C8096E0}"/>
          </ac:spMkLst>
        </pc:spChg>
        <pc:spChg chg="mod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4" creationId="{1D49AB41-BE4E-432B-B4D6-E7C2745FA485}"/>
          </ac:spMkLst>
        </pc:spChg>
        <pc:spChg chg="mod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5" creationId="{C2193A85-114E-48B4-940D-30D88B118066}"/>
          </ac:spMkLst>
        </pc:spChg>
        <pc:spChg chg="add mod">
          <ac:chgData name="Elton Escobar" userId="4963da3b1a19e1d0" providerId="LiveId" clId="{33BA2927-475D-4188-BEDF-A687EFBCB7C6}" dt="2020-12-06T19:13:56.957" v="1754" actId="20577"/>
          <ac:spMkLst>
            <pc:docMk/>
            <pc:sldMk cId="9024028" sldId="282"/>
            <ac:spMk id="9" creationId="{35E61D5F-9220-4970-A2D0-8BD697D9D141}"/>
          </ac:spMkLst>
        </pc:spChg>
        <pc:spChg chg="add mod">
          <ac:chgData name="Elton Escobar" userId="4963da3b1a19e1d0" providerId="LiveId" clId="{33BA2927-475D-4188-BEDF-A687EFBCB7C6}" dt="2020-12-06T19:13:32.256" v="1744" actId="20577"/>
          <ac:spMkLst>
            <pc:docMk/>
            <pc:sldMk cId="9024028" sldId="282"/>
            <ac:spMk id="10" creationId="{9BCBD807-3C2C-4DDF-BE07-DB394D84765C}"/>
          </ac:spMkLst>
        </pc:spChg>
        <pc:spChg chg="add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71" creationId="{42A4FC2C-047E-45A5-965D-8E1E3BF09BC6}"/>
          </ac:spMkLst>
        </pc:spChg>
        <pc:picChg chg="add mod ord">
          <ac:chgData name="Elton Escobar" userId="4963da3b1a19e1d0" providerId="LiveId" clId="{33BA2927-475D-4188-BEDF-A687EFBCB7C6}" dt="2020-12-06T19:12:05.227" v="1723" actId="1076"/>
          <ac:picMkLst>
            <pc:docMk/>
            <pc:sldMk cId="9024028" sldId="282"/>
            <ac:picMk id="1026" creationId="{7013F6E3-4C27-4D10-AF4B-54F742870A39}"/>
          </ac:picMkLst>
        </pc:picChg>
      </pc:sldChg>
      <pc:sldChg chg="addSp delSp add del mod">
        <pc:chgData name="Elton Escobar" userId="4963da3b1a19e1d0" providerId="LiveId" clId="{33BA2927-475D-4188-BEDF-A687EFBCB7C6}" dt="2020-12-05T17:54:59.158" v="1471" actId="47"/>
        <pc:sldMkLst>
          <pc:docMk/>
          <pc:sldMk cId="1697560467" sldId="282"/>
        </pc:sldMkLst>
        <pc:spChg chg="add del">
          <ac:chgData name="Elton Escobar" userId="4963da3b1a19e1d0" providerId="LiveId" clId="{33BA2927-475D-4188-BEDF-A687EFBCB7C6}" dt="2020-12-05T17:52:51.593" v="1433" actId="478"/>
          <ac:spMkLst>
            <pc:docMk/>
            <pc:sldMk cId="1697560467" sldId="282"/>
            <ac:spMk id="4" creationId="{EF04725A-9B2B-40B9-9DCE-4F2773F25EEC}"/>
          </ac:spMkLst>
        </pc:spChg>
        <pc:spChg chg="add del">
          <ac:chgData name="Elton Escobar" userId="4963da3b1a19e1d0" providerId="LiveId" clId="{33BA2927-475D-4188-BEDF-A687EFBCB7C6}" dt="2020-12-05T17:52:51.593" v="1433" actId="478"/>
          <ac:spMkLst>
            <pc:docMk/>
            <pc:sldMk cId="1697560467" sldId="282"/>
            <ac:spMk id="5" creationId="{7AE0B05C-CFE7-4321-826E-C416B3CE2E4A}"/>
          </ac:spMkLst>
        </pc:spChg>
      </pc:sldChg>
    </pc:docChg>
  </pc:docChgLst>
  <pc:docChgLst>
    <pc:chgData name="Elton Escobar" userId="4963da3b1a19e1d0" providerId="LiveId" clId="{FC627934-3717-4C82-8A7B-E3CE85D6A025}"/>
    <pc:docChg chg="undo redo custSel addSld delSld modSld sldOrd">
      <pc:chgData name="Elton Escobar" userId="4963da3b1a19e1d0" providerId="LiveId" clId="{FC627934-3717-4C82-8A7B-E3CE85D6A025}" dt="2020-12-18T18:12:01.716" v="3810" actId="47"/>
      <pc:docMkLst>
        <pc:docMk/>
      </pc:docMkLst>
      <pc:sldChg chg="addSp delSp modSp mod">
        <pc:chgData name="Elton Escobar" userId="4963da3b1a19e1d0" providerId="LiveId" clId="{FC627934-3717-4C82-8A7B-E3CE85D6A025}" dt="2020-12-18T14:34:38.073" v="3736" actId="20577"/>
        <pc:sldMkLst>
          <pc:docMk/>
          <pc:sldMk cId="1262725354" sldId="257"/>
        </pc:sldMkLst>
        <pc:spChg chg="add mod">
          <ac:chgData name="Elton Escobar" userId="4963da3b1a19e1d0" providerId="LiveId" clId="{FC627934-3717-4C82-8A7B-E3CE85D6A025}" dt="2020-12-18T14:34:38.073" v="3736" actId="20577"/>
          <ac:spMkLst>
            <pc:docMk/>
            <pc:sldMk cId="1262725354" sldId="257"/>
            <ac:spMk id="10" creationId="{CCBFC01B-99E0-42C3-97AB-E40670DA3D30}"/>
          </ac:spMkLst>
        </pc:spChg>
        <pc:spChg chg="add del mod">
          <ac:chgData name="Elton Escobar" userId="4963da3b1a19e1d0" providerId="LiveId" clId="{FC627934-3717-4C82-8A7B-E3CE85D6A025}" dt="2020-12-16T23:08:42.887" v="53"/>
          <ac:spMkLst>
            <pc:docMk/>
            <pc:sldMk cId="1262725354" sldId="257"/>
            <ac:spMk id="12" creationId="{CB9D57BB-EFB3-46F5-B90A-161DC9448965}"/>
          </ac:spMkLst>
        </pc:spChg>
        <pc:spChg chg="mod">
          <ac:chgData name="Elton Escobar" userId="4963da3b1a19e1d0" providerId="LiveId" clId="{FC627934-3717-4C82-8A7B-E3CE85D6A025}" dt="2020-12-16T23:06:12.168" v="19" actId="20577"/>
          <ac:spMkLst>
            <pc:docMk/>
            <pc:sldMk cId="1262725354" sldId="257"/>
            <ac:spMk id="19" creationId="{D4BDBEC8-6435-4E83-B235-8106FA986672}"/>
          </ac:spMkLst>
        </pc:spChg>
        <pc:spChg chg="mod">
          <ac:chgData name="Elton Escobar" userId="4963da3b1a19e1d0" providerId="LiveId" clId="{FC627934-3717-4C82-8A7B-E3CE85D6A025}" dt="2020-12-16T23:06:19.836" v="21" actId="27636"/>
          <ac:spMkLst>
            <pc:docMk/>
            <pc:sldMk cId="1262725354" sldId="257"/>
            <ac:spMk id="26" creationId="{3EAC517B-02A3-4154-A21C-82F77CF8F06D}"/>
          </ac:spMkLst>
        </pc:spChg>
        <pc:picChg chg="del">
          <ac:chgData name="Elton Escobar" userId="4963da3b1a19e1d0" providerId="LiveId" clId="{FC627934-3717-4C82-8A7B-E3CE85D6A025}" dt="2020-12-16T23:06:25.867" v="22" actId="478"/>
          <ac:picMkLst>
            <pc:docMk/>
            <pc:sldMk cId="1262725354" sldId="257"/>
            <ac:picMk id="7" creationId="{27099198-9079-4BB1-81B9-4ACDC31D49E4}"/>
          </ac:picMkLst>
        </pc:picChg>
      </pc:sldChg>
      <pc:sldChg chg="addSp delSp modSp del mod">
        <pc:chgData name="Elton Escobar" userId="4963da3b1a19e1d0" providerId="LiveId" clId="{FC627934-3717-4C82-8A7B-E3CE85D6A025}" dt="2020-12-17T23:13:27.727" v="2429" actId="47"/>
        <pc:sldMkLst>
          <pc:docMk/>
          <pc:sldMk cId="610039730" sldId="267"/>
        </pc:sldMkLst>
        <pc:spChg chg="mod">
          <ac:chgData name="Elton Escobar" userId="4963da3b1a19e1d0" providerId="LiveId" clId="{FC627934-3717-4C82-8A7B-E3CE85D6A025}" dt="2020-12-16T23:49:14.780" v="544" actId="1076"/>
          <ac:spMkLst>
            <pc:docMk/>
            <pc:sldMk cId="610039730" sldId="267"/>
            <ac:spMk id="2" creationId="{61407102-6F83-4D30-A7D3-3FD306D98ABC}"/>
          </ac:spMkLst>
        </pc:spChg>
        <pc:spChg chg="del">
          <ac:chgData name="Elton Escobar" userId="4963da3b1a19e1d0" providerId="LiveId" clId="{FC627934-3717-4C82-8A7B-E3CE85D6A025}" dt="2020-12-16T23:43:10.188" v="505" actId="478"/>
          <ac:spMkLst>
            <pc:docMk/>
            <pc:sldMk cId="610039730" sldId="267"/>
            <ac:spMk id="3" creationId="{D793A806-294D-4208-839C-178A9EEE18FB}"/>
          </ac:spMkLst>
        </pc:spChg>
        <pc:spChg chg="add del mod">
          <ac:chgData name="Elton Escobar" userId="4963da3b1a19e1d0" providerId="LiveId" clId="{FC627934-3717-4C82-8A7B-E3CE85D6A025}" dt="2020-12-16T23:43:12.544" v="506" actId="478"/>
          <ac:spMkLst>
            <pc:docMk/>
            <pc:sldMk cId="610039730" sldId="267"/>
            <ac:spMk id="6" creationId="{29DA8695-8424-4548-9FEB-7F176A759628}"/>
          </ac:spMkLst>
        </pc:spChg>
        <pc:spChg chg="add del mod">
          <ac:chgData name="Elton Escobar" userId="4963da3b1a19e1d0" providerId="LiveId" clId="{FC627934-3717-4C82-8A7B-E3CE85D6A025}" dt="2020-12-16T23:41:05.189" v="504" actId="478"/>
          <ac:spMkLst>
            <pc:docMk/>
            <pc:sldMk cId="610039730" sldId="267"/>
            <ac:spMk id="11" creationId="{A44DF339-B7CF-4D21-B0CE-09EE039099DA}"/>
          </ac:spMkLst>
        </pc:spChg>
        <pc:spChg chg="mod">
          <ac:chgData name="Elton Escobar" userId="4963da3b1a19e1d0" providerId="LiveId" clId="{FC627934-3717-4C82-8A7B-E3CE85D6A025}" dt="2020-12-16T23:41:02.830" v="503"/>
          <ac:spMkLst>
            <pc:docMk/>
            <pc:sldMk cId="610039730" sldId="267"/>
            <ac:spMk id="17" creationId="{7AC892CB-58D1-42FB-8693-64BA25BBD9C8}"/>
          </ac:spMkLst>
        </pc:spChg>
        <pc:spChg chg="add mod">
          <ac:chgData name="Elton Escobar" userId="4963da3b1a19e1d0" providerId="LiveId" clId="{FC627934-3717-4C82-8A7B-E3CE85D6A025}" dt="2020-12-16T23:49:07.738" v="541" actId="1076"/>
          <ac:spMkLst>
            <pc:docMk/>
            <pc:sldMk cId="610039730" sldId="267"/>
            <ac:spMk id="18" creationId="{ADE9C80A-A484-4B5F-ACC1-35F02B0A73FF}"/>
          </ac:spMkLst>
        </pc:spChg>
        <pc:graphicFrameChg chg="add del mod">
          <ac:chgData name="Elton Escobar" userId="4963da3b1a19e1d0" providerId="LiveId" clId="{FC627934-3717-4C82-8A7B-E3CE85D6A025}" dt="2020-12-16T23:43:29.456" v="515"/>
          <ac:graphicFrameMkLst>
            <pc:docMk/>
            <pc:sldMk cId="610039730" sldId="267"/>
            <ac:graphicFrameMk id="8" creationId="{21299D72-8CE7-4FE6-BBB0-DB981D225569}"/>
          </ac:graphicFrameMkLst>
        </pc:graphicFrameChg>
        <pc:graphicFrameChg chg="add mod modGraphic">
          <ac:chgData name="Elton Escobar" userId="4963da3b1a19e1d0" providerId="LiveId" clId="{FC627934-3717-4C82-8A7B-E3CE85D6A025}" dt="2020-12-16T23:49:03.045" v="540" actId="1076"/>
          <ac:graphicFrameMkLst>
            <pc:docMk/>
            <pc:sldMk cId="610039730" sldId="267"/>
            <ac:graphicFrameMk id="9" creationId="{A405AF3C-243B-47B5-8189-BCDBA4E818FA}"/>
          </ac:graphicFrameMkLst>
        </pc:graphicFrameChg>
        <pc:picChg chg="add del mod">
          <ac:chgData name="Elton Escobar" userId="4963da3b1a19e1d0" providerId="LiveId" clId="{FC627934-3717-4C82-8A7B-E3CE85D6A025}" dt="2020-12-16T23:43:25.054" v="513" actId="478"/>
          <ac:picMkLst>
            <pc:docMk/>
            <pc:sldMk cId="610039730" sldId="267"/>
            <ac:picMk id="7" creationId="{F811BD8B-03B2-4FCB-878A-65C581EB3CDD}"/>
          </ac:picMkLst>
        </pc:picChg>
      </pc:sldChg>
      <pc:sldChg chg="addSp delSp modSp mod delAnim modAnim">
        <pc:chgData name="Elton Escobar" userId="4963da3b1a19e1d0" providerId="LiveId" clId="{FC627934-3717-4C82-8A7B-E3CE85D6A025}" dt="2020-12-18T02:43:16.117" v="3201" actId="20577"/>
        <pc:sldMkLst>
          <pc:docMk/>
          <pc:sldMk cId="1600832214" sldId="268"/>
        </pc:sldMkLst>
        <pc:spChg chg="add mod">
          <ac:chgData name="Elton Escobar" userId="4963da3b1a19e1d0" providerId="LiveId" clId="{FC627934-3717-4C82-8A7B-E3CE85D6A025}" dt="2020-12-18T02:43:16.117" v="3201" actId="20577"/>
          <ac:spMkLst>
            <pc:docMk/>
            <pc:sldMk cId="1600832214" sldId="268"/>
            <ac:spMk id="13" creationId="{3422662A-84E4-4F11-9DA7-5B95E7804B71}"/>
          </ac:spMkLst>
        </pc:spChg>
        <pc:spChg chg="add del mod">
          <ac:chgData name="Elton Escobar" userId="4963da3b1a19e1d0" providerId="LiveId" clId="{FC627934-3717-4C82-8A7B-E3CE85D6A025}" dt="2020-12-16T23:25:07.005" v="239"/>
          <ac:spMkLst>
            <pc:docMk/>
            <pc:sldMk cId="1600832214" sldId="268"/>
            <ac:spMk id="16" creationId="{A992E752-132D-4B1B-959E-E42CDDCBC20C}"/>
          </ac:spMkLst>
        </pc:spChg>
        <pc:spChg chg="add del mod">
          <ac:chgData name="Elton Escobar" userId="4963da3b1a19e1d0" providerId="LiveId" clId="{FC627934-3717-4C82-8A7B-E3CE85D6A025}" dt="2020-12-18T01:13:26.745" v="2743" actId="1076"/>
          <ac:spMkLst>
            <pc:docMk/>
            <pc:sldMk cId="1600832214" sldId="268"/>
            <ac:spMk id="24" creationId="{C2265FB8-3587-422E-B93C-50E012C13432}"/>
          </ac:spMkLst>
        </pc:spChg>
        <pc:spChg chg="del">
          <ac:chgData name="Elton Escobar" userId="4963da3b1a19e1d0" providerId="LiveId" clId="{FC627934-3717-4C82-8A7B-E3CE85D6A025}" dt="2020-12-16T23:16:41.841" v="102" actId="478"/>
          <ac:spMkLst>
            <pc:docMk/>
            <pc:sldMk cId="1600832214" sldId="268"/>
            <ac:spMk id="27" creationId="{499D1A77-B51E-486C-B0E4-3D0F8ECCD316}"/>
          </ac:spMkLst>
        </pc:spChg>
        <pc:spChg chg="mod">
          <ac:chgData name="Elton Escobar" userId="4963da3b1a19e1d0" providerId="LiveId" clId="{FC627934-3717-4C82-8A7B-E3CE85D6A025}" dt="2020-12-16T23:16:22.694" v="100" actId="790"/>
          <ac:spMkLst>
            <pc:docMk/>
            <pc:sldMk cId="1600832214" sldId="268"/>
            <ac:spMk id="28" creationId="{CB4C30AA-9AF9-4392-9A65-B445D26BCD4B}"/>
          </ac:spMkLst>
        </pc:spChg>
        <pc:grpChg chg="mod">
          <ac:chgData name="Elton Escobar" userId="4963da3b1a19e1d0" providerId="LiveId" clId="{FC627934-3717-4C82-8A7B-E3CE85D6A025}" dt="2020-12-16T23:26:11.443" v="249" actId="1076"/>
          <ac:grpSpMkLst>
            <pc:docMk/>
            <pc:sldMk cId="1600832214" sldId="268"/>
            <ac:grpSpMk id="10" creationId="{051CC58D-5C9A-42C8-8B18-07BC0F8733FD}"/>
          </ac:grpSpMkLst>
        </pc:grpChg>
        <pc:picChg chg="add del mod">
          <ac:chgData name="Elton Escobar" userId="4963da3b1a19e1d0" providerId="LiveId" clId="{FC627934-3717-4C82-8A7B-E3CE85D6A025}" dt="2020-12-16T23:17:28.955" v="108" actId="21"/>
          <ac:picMkLst>
            <pc:docMk/>
            <pc:sldMk cId="1600832214" sldId="268"/>
            <ac:picMk id="3" creationId="{C566FABB-1984-4311-BB56-7D8BB047F1B6}"/>
          </ac:picMkLst>
        </pc:picChg>
        <pc:picChg chg="del">
          <ac:chgData name="Elton Escobar" userId="4963da3b1a19e1d0" providerId="LiveId" clId="{FC627934-3717-4C82-8A7B-E3CE85D6A025}" dt="2020-12-16T23:17:30.329" v="109" actId="478"/>
          <ac:picMkLst>
            <pc:docMk/>
            <pc:sldMk cId="1600832214" sldId="268"/>
            <ac:picMk id="13" creationId="{68EC103B-AB80-4BCB-A25B-3CED117FE7A3}"/>
          </ac:picMkLst>
        </pc:picChg>
        <pc:picChg chg="add del mod">
          <ac:chgData name="Elton Escobar" userId="4963da3b1a19e1d0" providerId="LiveId" clId="{FC627934-3717-4C82-8A7B-E3CE85D6A025}" dt="2020-12-16T23:17:34.732" v="112"/>
          <ac:picMkLst>
            <pc:docMk/>
            <pc:sldMk cId="1600832214" sldId="268"/>
            <ac:picMk id="14" creationId="{FBCF78C3-EBD7-4BA9-991F-820D2616D43E}"/>
          </ac:picMkLst>
        </pc:picChg>
        <pc:picChg chg="add mod ord modCrop">
          <ac:chgData name="Elton Escobar" userId="4963da3b1a19e1d0" providerId="LiveId" clId="{FC627934-3717-4C82-8A7B-E3CE85D6A025}" dt="2020-12-16T23:23:10.083" v="191" actId="1076"/>
          <ac:picMkLst>
            <pc:docMk/>
            <pc:sldMk cId="1600832214" sldId="268"/>
            <ac:picMk id="15" creationId="{D0FC1641-0646-4FB2-91BA-AD72673864C2}"/>
          </ac:picMkLst>
        </pc:picChg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2694178063" sldId="269"/>
        </pc:sldMkLst>
      </pc:sldChg>
      <pc:sldChg chg="modSp mod">
        <pc:chgData name="Elton Escobar" userId="4963da3b1a19e1d0" providerId="LiveId" clId="{FC627934-3717-4C82-8A7B-E3CE85D6A025}" dt="2020-12-16T23:14:28.092" v="82" actId="6549"/>
        <pc:sldMkLst>
          <pc:docMk/>
          <pc:sldMk cId="2172212891" sldId="271"/>
        </pc:sldMkLst>
        <pc:spChg chg="mod">
          <ac:chgData name="Elton Escobar" userId="4963da3b1a19e1d0" providerId="LiveId" clId="{FC627934-3717-4C82-8A7B-E3CE85D6A025}" dt="2020-12-16T23:14:28.092" v="82" actId="6549"/>
          <ac:spMkLst>
            <pc:docMk/>
            <pc:sldMk cId="2172212891" sldId="271"/>
            <ac:spMk id="3" creationId="{DACB9CC8-2FA9-44F8-A6A4-3F443FA494CE}"/>
          </ac:spMkLst>
        </pc:spChg>
      </pc:sldChg>
      <pc:sldChg chg="del">
        <pc:chgData name="Elton Escobar" userId="4963da3b1a19e1d0" providerId="LiveId" clId="{FC627934-3717-4C82-8A7B-E3CE85D6A025}" dt="2020-12-16T23:34:52.676" v="435" actId="47"/>
        <pc:sldMkLst>
          <pc:docMk/>
          <pc:sldMk cId="2607089085" sldId="273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601912293" sldId="274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1443093958" sldId="275"/>
        </pc:sldMkLst>
      </pc:sldChg>
      <pc:sldChg chg="addSp delSp modSp mod modAnim">
        <pc:chgData name="Elton Escobar" userId="4963da3b1a19e1d0" providerId="LiveId" clId="{FC627934-3717-4C82-8A7B-E3CE85D6A025}" dt="2020-12-17T00:42:44.173" v="840"/>
        <pc:sldMkLst>
          <pc:docMk/>
          <pc:sldMk cId="3443962997" sldId="277"/>
        </pc:sldMkLst>
        <pc:spChg chg="mod">
          <ac:chgData name="Elton Escobar" userId="4963da3b1a19e1d0" providerId="LiveId" clId="{FC627934-3717-4C82-8A7B-E3CE85D6A025}" dt="2020-12-16T23:50:29.955" v="565" actId="790"/>
          <ac:spMkLst>
            <pc:docMk/>
            <pc:sldMk cId="3443962997" sldId="277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6T23:53:30.019" v="672" actId="1076"/>
          <ac:spMkLst>
            <pc:docMk/>
            <pc:sldMk cId="3443962997" sldId="277"/>
            <ac:spMk id="12" creationId="{4D2D1569-75A2-45A0-BB30-CB6A64870743}"/>
          </ac:spMkLst>
        </pc:spChg>
        <pc:spChg chg="del mod">
          <ac:chgData name="Elton Escobar" userId="4963da3b1a19e1d0" providerId="LiveId" clId="{FC627934-3717-4C82-8A7B-E3CE85D6A025}" dt="2020-12-16T23:50:56.029" v="576" actId="478"/>
          <ac:spMkLst>
            <pc:docMk/>
            <pc:sldMk cId="3443962997" sldId="277"/>
            <ac:spMk id="13" creationId="{1BBC77B4-0FF0-44E5-BA07-D819BFB0A779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17" creationId="{EC8E3B36-6539-438F-9F3E-66119507D1FD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18" creationId="{442EDE45-B08A-4465-8F37-E0D6D7D2FCF7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19" creationId="{AAD5AB58-64F8-4149-B865-84E718F25903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2" creationId="{9A49275D-2B7D-49F3-8039-1A1A012651B5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3" creationId="{BC47A9AD-4B74-4F36-8A53-8C72130A1F10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4" creationId="{BFC21AB5-F92A-4A03-A820-338B4D2266F8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7" creationId="{3250107D-05A2-41CD-96B2-0133F264BF8B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8" creationId="{303684FC-2518-4295-91D4-0E1FC1839796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30" creationId="{7F4F5630-879E-4882-A331-FF37A5F14D90}"/>
          </ac:spMkLst>
        </pc:spChg>
        <pc:spChg chg="add mod">
          <ac:chgData name="Elton Escobar" userId="4963da3b1a19e1d0" providerId="LiveId" clId="{FC627934-3717-4C82-8A7B-E3CE85D6A025}" dt="2020-12-16T23:53:00.572" v="663" actId="1076"/>
          <ac:spMkLst>
            <pc:docMk/>
            <pc:sldMk cId="3443962997" sldId="277"/>
            <ac:spMk id="31" creationId="{AC8748FA-D1D1-4610-BF46-324938F40F92}"/>
          </ac:spMkLst>
        </pc:spChg>
        <pc:grpChg chg="add del mod">
          <ac:chgData name="Elton Escobar" userId="4963da3b1a19e1d0" providerId="LiveId" clId="{FC627934-3717-4C82-8A7B-E3CE85D6A025}" dt="2020-12-17T00:41:40.737" v="831" actId="165"/>
          <ac:grpSpMkLst>
            <pc:docMk/>
            <pc:sldMk cId="3443962997" sldId="277"/>
            <ac:grpSpMk id="14" creationId="{72795019-A63A-4AA0-804F-2D315330D6F2}"/>
          </ac:grpSpMkLst>
        </pc:grpChg>
        <pc:grpChg chg="add del mod topLvl">
          <ac:chgData name="Elton Escobar" userId="4963da3b1a19e1d0" providerId="LiveId" clId="{FC627934-3717-4C82-8A7B-E3CE85D6A025}" dt="2020-12-17T00:41:49.587" v="832" actId="165"/>
          <ac:grpSpMkLst>
            <pc:docMk/>
            <pc:sldMk cId="3443962997" sldId="277"/>
            <ac:grpSpMk id="15" creationId="{A7359132-78F1-4866-8202-397AA0C0E639}"/>
          </ac:grpSpMkLst>
        </pc:grpChg>
        <pc:picChg chg="add del mod">
          <ac:chgData name="Elton Escobar" userId="4963da3b1a19e1d0" providerId="LiveId" clId="{FC627934-3717-4C82-8A7B-E3CE85D6A025}" dt="2020-12-16T23:51:23.271" v="586"/>
          <ac:picMkLst>
            <pc:docMk/>
            <pc:sldMk cId="3443962997" sldId="277"/>
            <ac:picMk id="2" creationId="{7EAB62B0-E65E-4921-8A7D-A019AF3B0DB3}"/>
          </ac:picMkLst>
        </pc:picChg>
        <pc:cxnChg chg="add mod topLvl">
          <ac:chgData name="Elton Escobar" userId="4963da3b1a19e1d0" providerId="LiveId" clId="{FC627934-3717-4C82-8A7B-E3CE85D6A025}" dt="2020-12-17T00:41:40.737" v="831" actId="165"/>
          <ac:cxnSpMkLst>
            <pc:docMk/>
            <pc:sldMk cId="3443962997" sldId="277"/>
            <ac:cxnSpMk id="16" creationId="{6B0E1CFD-4249-4A53-A092-5A4943397376}"/>
          </ac:cxnSpMkLst>
        </pc:cxnChg>
        <pc:cxnChg chg="add mod topLvl">
          <ac:chgData name="Elton Escobar" userId="4963da3b1a19e1d0" providerId="LiveId" clId="{FC627934-3717-4C82-8A7B-E3CE85D6A025}" dt="2020-12-17T00:41:49.587" v="832" actId="165"/>
          <ac:cxnSpMkLst>
            <pc:docMk/>
            <pc:sldMk cId="3443962997" sldId="277"/>
            <ac:cxnSpMk id="25" creationId="{319B4549-ACA5-4DC4-9C7C-5917A3AEACFF}"/>
          </ac:cxnSpMkLst>
        </pc:cxnChg>
        <pc:cxnChg chg="add mod topLvl">
          <ac:chgData name="Elton Escobar" userId="4963da3b1a19e1d0" providerId="LiveId" clId="{FC627934-3717-4C82-8A7B-E3CE85D6A025}" dt="2020-12-17T00:41:49.587" v="832" actId="165"/>
          <ac:cxnSpMkLst>
            <pc:docMk/>
            <pc:sldMk cId="3443962997" sldId="277"/>
            <ac:cxnSpMk id="26" creationId="{B669E3AA-6B9C-419A-AEBE-586091007BB3}"/>
          </ac:cxnSpMkLst>
        </pc:cxnChg>
        <pc:cxnChg chg="add mod topLvl">
          <ac:chgData name="Elton Escobar" userId="4963da3b1a19e1d0" providerId="LiveId" clId="{FC627934-3717-4C82-8A7B-E3CE85D6A025}" dt="2020-12-17T00:41:49.587" v="832" actId="165"/>
          <ac:cxnSpMkLst>
            <pc:docMk/>
            <pc:sldMk cId="3443962997" sldId="277"/>
            <ac:cxnSpMk id="29" creationId="{A7AA8EDF-33D1-4C5E-B5D0-6113FE2ED304}"/>
          </ac:cxnSpMkLst>
        </pc:cxnChg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896301476" sldId="278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268414578" sldId="279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642820756" sldId="280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1317660301" sldId="281"/>
        </pc:sldMkLst>
      </pc:sldChg>
      <pc:sldChg chg="del">
        <pc:chgData name="Elton Escobar" userId="4963da3b1a19e1d0" providerId="LiveId" clId="{FC627934-3717-4C82-8A7B-E3CE85D6A025}" dt="2020-12-16T23:10:11.320" v="60" actId="47"/>
        <pc:sldMkLst>
          <pc:docMk/>
          <pc:sldMk cId="9024028" sldId="282"/>
        </pc:sldMkLst>
      </pc:sldChg>
      <pc:sldChg chg="add setBg">
        <pc:chgData name="Elton Escobar" userId="4963da3b1a19e1d0" providerId="LiveId" clId="{FC627934-3717-4C82-8A7B-E3CE85D6A025}" dt="2020-12-16T23:10:13.068" v="61"/>
        <pc:sldMkLst>
          <pc:docMk/>
          <pc:sldMk cId="4091278385" sldId="282"/>
        </pc:sldMkLst>
      </pc:sldChg>
      <pc:sldChg chg="modSp add mod">
        <pc:chgData name="Elton Escobar" userId="4963da3b1a19e1d0" providerId="LiveId" clId="{FC627934-3717-4C82-8A7B-E3CE85D6A025}" dt="2020-12-16T23:14:16.416" v="80" actId="6549"/>
        <pc:sldMkLst>
          <pc:docMk/>
          <pc:sldMk cId="1874834423" sldId="283"/>
        </pc:sldMkLst>
        <pc:spChg chg="mod">
          <ac:chgData name="Elton Escobar" userId="4963da3b1a19e1d0" providerId="LiveId" clId="{FC627934-3717-4C82-8A7B-E3CE85D6A025}" dt="2020-12-16T23:14:16.416" v="80" actId="6549"/>
          <ac:spMkLst>
            <pc:docMk/>
            <pc:sldMk cId="1874834423" sldId="283"/>
            <ac:spMk id="3" creationId="{DACB9CC8-2FA9-44F8-A6A4-3F443FA494CE}"/>
          </ac:spMkLst>
        </pc:spChg>
      </pc:sldChg>
      <pc:sldChg chg="addSp delSp modSp add mod modAnim">
        <pc:chgData name="Elton Escobar" userId="4963da3b1a19e1d0" providerId="LiveId" clId="{FC627934-3717-4C82-8A7B-E3CE85D6A025}" dt="2020-12-18T02:45:23.542" v="3240"/>
        <pc:sldMkLst>
          <pc:docMk/>
          <pc:sldMk cId="4136872576" sldId="284"/>
        </pc:sldMkLst>
        <pc:spChg chg="add mod">
          <ac:chgData name="Elton Escobar" userId="4963da3b1a19e1d0" providerId="LiveId" clId="{FC627934-3717-4C82-8A7B-E3CE85D6A025}" dt="2020-12-18T02:45:10.949" v="3238" actId="113"/>
          <ac:spMkLst>
            <pc:docMk/>
            <pc:sldMk cId="4136872576" sldId="284"/>
            <ac:spMk id="16" creationId="{3C719B43-BE6D-4DF7-8EAC-96D17DC8AAC2}"/>
          </ac:spMkLst>
        </pc:spChg>
        <pc:spChg chg="add mod ord">
          <ac:chgData name="Elton Escobar" userId="4963da3b1a19e1d0" providerId="LiveId" clId="{FC627934-3717-4C82-8A7B-E3CE85D6A025}" dt="2020-12-18T01:19:22.398" v="2782" actId="1036"/>
          <ac:spMkLst>
            <pc:docMk/>
            <pc:sldMk cId="4136872576" sldId="284"/>
            <ac:spMk id="22" creationId="{9E9B9EA7-F4DB-43EA-834D-7A9FF33C1584}"/>
          </ac:spMkLst>
        </pc:spChg>
        <pc:spChg chg="add mod">
          <ac:chgData name="Elton Escobar" userId="4963da3b1a19e1d0" providerId="LiveId" clId="{FC627934-3717-4C82-8A7B-E3CE85D6A025}" dt="2020-12-16T23:33:25.797" v="394" actId="164"/>
          <ac:spMkLst>
            <pc:docMk/>
            <pc:sldMk cId="4136872576" sldId="284"/>
            <ac:spMk id="23" creationId="{743C39C3-DFE2-434D-BCD2-D18EDCB60530}"/>
          </ac:spMkLst>
        </pc:spChg>
        <pc:spChg chg="del">
          <ac:chgData name="Elton Escobar" userId="4963da3b1a19e1d0" providerId="LiveId" clId="{FC627934-3717-4C82-8A7B-E3CE85D6A025}" dt="2020-12-16T23:27:12.575" v="265" actId="478"/>
          <ac:spMkLst>
            <pc:docMk/>
            <pc:sldMk cId="4136872576" sldId="284"/>
            <ac:spMk id="24" creationId="{C2265FB8-3587-422E-B93C-50E012C13432}"/>
          </ac:spMkLst>
        </pc:spChg>
        <pc:spChg chg="add mod">
          <ac:chgData name="Elton Escobar" userId="4963da3b1a19e1d0" providerId="LiveId" clId="{FC627934-3717-4C82-8A7B-E3CE85D6A025}" dt="2020-12-18T02:44:29.583" v="3202" actId="1076"/>
          <ac:spMkLst>
            <pc:docMk/>
            <pc:sldMk cId="4136872576" sldId="284"/>
            <ac:spMk id="25" creationId="{D9D230C6-1B5F-43E9-96DE-770D8B6D9724}"/>
          </ac:spMkLst>
        </pc:spChg>
        <pc:spChg chg="mod">
          <ac:chgData name="Elton Escobar" userId="4963da3b1a19e1d0" providerId="LiveId" clId="{FC627934-3717-4C82-8A7B-E3CE85D6A025}" dt="2020-12-16T23:26:47.419" v="264" actId="20577"/>
          <ac:spMkLst>
            <pc:docMk/>
            <pc:sldMk cId="4136872576" sldId="284"/>
            <ac:spMk id="28" creationId="{CB4C30AA-9AF9-4392-9A65-B445D26BCD4B}"/>
          </ac:spMkLst>
        </pc:spChg>
        <pc:grpChg chg="add mod">
          <ac:chgData name="Elton Escobar" userId="4963da3b1a19e1d0" providerId="LiveId" clId="{FC627934-3717-4C82-8A7B-E3CE85D6A025}" dt="2020-12-18T01:19:29.570" v="2783" actId="1076"/>
          <ac:grpSpMkLst>
            <pc:docMk/>
            <pc:sldMk cId="4136872576" sldId="284"/>
            <ac:grpSpMk id="14" creationId="{21431410-AFEE-4179-801F-EE38302833CE}"/>
          </ac:grpSpMkLst>
        </pc:grpChg>
        <pc:grpChg chg="add mod">
          <ac:chgData name="Elton Escobar" userId="4963da3b1a19e1d0" providerId="LiveId" clId="{FC627934-3717-4C82-8A7B-E3CE85D6A025}" dt="2020-12-16T23:33:43.190" v="396" actId="1076"/>
          <ac:grpSpMkLst>
            <pc:docMk/>
            <pc:sldMk cId="4136872576" sldId="284"/>
            <ac:grpSpMk id="17" creationId="{C6831067-6A17-4A52-94EE-41B9A74CD4DF}"/>
          </ac:grpSpMkLst>
        </pc:grpChg>
        <pc:graphicFrameChg chg="add del mod modGraphic">
          <ac:chgData name="Elton Escobar" userId="4963da3b1a19e1d0" providerId="LiveId" clId="{FC627934-3717-4C82-8A7B-E3CE85D6A025}" dt="2020-12-16T23:30:48.390" v="318" actId="478"/>
          <ac:graphicFrameMkLst>
            <pc:docMk/>
            <pc:sldMk cId="4136872576" sldId="284"/>
            <ac:graphicFrameMk id="5" creationId="{83846F22-F249-45FC-99D3-AE3ED2E32BC3}"/>
          </ac:graphicFrameMkLst>
        </pc:graphicFrameChg>
        <pc:graphicFrameChg chg="add del mod">
          <ac:chgData name="Elton Escobar" userId="4963da3b1a19e1d0" providerId="LiveId" clId="{FC627934-3717-4C82-8A7B-E3CE85D6A025}" dt="2020-12-16T23:30:12.438" v="308"/>
          <ac:graphicFrameMkLst>
            <pc:docMk/>
            <pc:sldMk cId="4136872576" sldId="284"/>
            <ac:graphicFrameMk id="16" creationId="{F7C28B18-845B-4CAF-8201-32D494D6E5EE}"/>
          </ac:graphicFrameMkLst>
        </pc:graphicFrameChg>
        <pc:picChg chg="add mod modCrop">
          <ac:chgData name="Elton Escobar" userId="4963da3b1a19e1d0" providerId="LiveId" clId="{FC627934-3717-4C82-8A7B-E3CE85D6A025}" dt="2020-12-16T23:33:25.797" v="394" actId="164"/>
          <ac:picMkLst>
            <pc:docMk/>
            <pc:sldMk cId="4136872576" sldId="284"/>
            <ac:picMk id="3" creationId="{AC35DD20-A58D-436D-A3F3-34F26116C80D}"/>
          </ac:picMkLst>
        </pc:picChg>
        <pc:picChg chg="add del mod">
          <ac:chgData name="Elton Escobar" userId="4963da3b1a19e1d0" providerId="LiveId" clId="{FC627934-3717-4C82-8A7B-E3CE85D6A025}" dt="2020-12-16T23:28:49.263" v="282" actId="478"/>
          <ac:picMkLst>
            <pc:docMk/>
            <pc:sldMk cId="4136872576" sldId="284"/>
            <ac:picMk id="4" creationId="{ECC7E1E6-CF88-45F4-A391-73CCF56401DA}"/>
          </ac:picMkLst>
        </pc:picChg>
        <pc:picChg chg="add del mod">
          <ac:chgData name="Elton Escobar" userId="4963da3b1a19e1d0" providerId="LiveId" clId="{FC627934-3717-4C82-8A7B-E3CE85D6A025}" dt="2020-12-16T23:29:43.051" v="298"/>
          <ac:picMkLst>
            <pc:docMk/>
            <pc:sldMk cId="4136872576" sldId="284"/>
            <ac:picMk id="6" creationId="{843278B3-F56A-4996-B900-BFD3082F2B94}"/>
          </ac:picMkLst>
        </pc:picChg>
        <pc:picChg chg="add mod ord modCrop">
          <ac:chgData name="Elton Escobar" userId="4963da3b1a19e1d0" providerId="LiveId" clId="{FC627934-3717-4C82-8A7B-E3CE85D6A025}" dt="2020-12-16T23:35:28.090" v="444" actId="1076"/>
          <ac:picMkLst>
            <pc:docMk/>
            <pc:sldMk cId="4136872576" sldId="284"/>
            <ac:picMk id="7" creationId="{E0B83CD0-A718-47EF-9CFF-958019A01407}"/>
          </ac:picMkLst>
        </pc:picChg>
        <pc:picChg chg="add mod ord modCrop">
          <ac:chgData name="Elton Escobar" userId="4963da3b1a19e1d0" providerId="LiveId" clId="{FC627934-3717-4C82-8A7B-E3CE85D6A025}" dt="2020-12-16T23:32:22.414" v="362" actId="164"/>
          <ac:picMkLst>
            <pc:docMk/>
            <pc:sldMk cId="4136872576" sldId="284"/>
            <ac:picMk id="8" creationId="{4C33B2DD-83AA-474B-A645-12F756BE46AB}"/>
          </ac:picMkLst>
        </pc:picChg>
        <pc:picChg chg="add del mod">
          <ac:chgData name="Elton Escobar" userId="4963da3b1a19e1d0" providerId="LiveId" clId="{FC627934-3717-4C82-8A7B-E3CE85D6A025}" dt="2020-12-16T23:27:17.436" v="268" actId="478"/>
          <ac:picMkLst>
            <pc:docMk/>
            <pc:sldMk cId="4136872576" sldId="284"/>
            <ac:picMk id="13" creationId="{B2A6FC87-42EA-48A5-8981-B6A09B61AD01}"/>
          </ac:picMkLst>
        </pc:picChg>
        <pc:picChg chg="del">
          <ac:chgData name="Elton Escobar" userId="4963da3b1a19e1d0" providerId="LiveId" clId="{FC627934-3717-4C82-8A7B-E3CE85D6A025}" dt="2020-12-16T23:27:13.180" v="266" actId="478"/>
          <ac:picMkLst>
            <pc:docMk/>
            <pc:sldMk cId="4136872576" sldId="284"/>
            <ac:picMk id="15" creationId="{D0FC1641-0646-4FB2-91BA-AD72673864C2}"/>
          </ac:picMkLst>
        </pc:picChg>
      </pc:sldChg>
      <pc:sldChg chg="addSp delSp modSp add mod ord">
        <pc:chgData name="Elton Escobar" userId="4963da3b1a19e1d0" providerId="LiveId" clId="{FC627934-3717-4C82-8A7B-E3CE85D6A025}" dt="2020-12-18T02:34:59.893" v="2936" actId="27636"/>
        <pc:sldMkLst>
          <pc:docMk/>
          <pc:sldMk cId="954778450" sldId="285"/>
        </pc:sldMkLst>
        <pc:spChg chg="mod">
          <ac:chgData name="Elton Escobar" userId="4963da3b1a19e1d0" providerId="LiveId" clId="{FC627934-3717-4C82-8A7B-E3CE85D6A025}" dt="2020-12-17T00:52:47.510" v="983" actId="790"/>
          <ac:spMkLst>
            <pc:docMk/>
            <pc:sldMk cId="954778450" sldId="285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8T02:34:59.893" v="2936" actId="27636"/>
          <ac:spMkLst>
            <pc:docMk/>
            <pc:sldMk cId="954778450" sldId="285"/>
            <ac:spMk id="12" creationId="{4D2D1569-75A2-45A0-BB30-CB6A64870743}"/>
          </ac:spMkLst>
        </pc:spChg>
        <pc:spChg chg="mod">
          <ac:chgData name="Elton Escobar" userId="4963da3b1a19e1d0" providerId="LiveId" clId="{FC627934-3717-4C82-8A7B-E3CE85D6A025}" dt="2020-12-17T00:58:18.514" v="1095" actId="1036"/>
          <ac:spMkLst>
            <pc:docMk/>
            <pc:sldMk cId="954778450" sldId="285"/>
            <ac:spMk id="13" creationId="{1BBC77B4-0FF0-44E5-BA07-D819BFB0A779}"/>
          </ac:spMkLst>
        </pc:spChg>
        <pc:picChg chg="add mod">
          <ac:chgData name="Elton Escobar" userId="4963da3b1a19e1d0" providerId="LiveId" clId="{FC627934-3717-4C82-8A7B-E3CE85D6A025}" dt="2020-12-17T19:12:35.089" v="1710" actId="1076"/>
          <ac:picMkLst>
            <pc:docMk/>
            <pc:sldMk cId="954778450" sldId="285"/>
            <ac:picMk id="1026" creationId="{EB0CB5CD-BD84-407E-9304-D8CD7CF83192}"/>
          </ac:picMkLst>
        </pc:picChg>
        <pc:picChg chg="add del mod">
          <ac:chgData name="Elton Escobar" userId="4963da3b1a19e1d0" providerId="LiveId" clId="{FC627934-3717-4C82-8A7B-E3CE85D6A025}" dt="2020-12-17T19:10:27.623" v="1700" actId="478"/>
          <ac:picMkLst>
            <pc:docMk/>
            <pc:sldMk cId="954778450" sldId="285"/>
            <ac:picMk id="3074" creationId="{09A92840-30A7-4177-A672-9AB1F5B99DE3}"/>
          </ac:picMkLst>
        </pc:picChg>
      </pc:sldChg>
      <pc:sldChg chg="addSp delSp modSp add mod ord">
        <pc:chgData name="Elton Escobar" userId="4963da3b1a19e1d0" providerId="LiveId" clId="{FC627934-3717-4C82-8A7B-E3CE85D6A025}" dt="2020-12-18T11:21:35.833" v="3598" actId="20577"/>
        <pc:sldMkLst>
          <pc:docMk/>
          <pc:sldMk cId="2218392537" sldId="286"/>
        </pc:sldMkLst>
        <pc:spChg chg="add mod">
          <ac:chgData name="Elton Escobar" userId="4963da3b1a19e1d0" providerId="LiveId" clId="{FC627934-3717-4C82-8A7B-E3CE85D6A025}" dt="2020-12-18T11:21:35.833" v="3598" actId="20577"/>
          <ac:spMkLst>
            <pc:docMk/>
            <pc:sldMk cId="2218392537" sldId="286"/>
            <ac:spMk id="13" creationId="{11B24140-4E5F-4C24-8241-5F90D7DF178F}"/>
          </ac:spMkLst>
        </pc:spChg>
        <pc:spChg chg="del">
          <ac:chgData name="Elton Escobar" userId="4963da3b1a19e1d0" providerId="LiveId" clId="{FC627934-3717-4C82-8A7B-E3CE85D6A025}" dt="2020-12-16T23:59:31.252" v="678" actId="478"/>
          <ac:spMkLst>
            <pc:docMk/>
            <pc:sldMk cId="2218392537" sldId="286"/>
            <ac:spMk id="24" creationId="{C2265FB8-3587-422E-B93C-50E012C13432}"/>
          </ac:spMkLst>
        </pc:spChg>
        <pc:spChg chg="mod">
          <ac:chgData name="Elton Escobar" userId="4963da3b1a19e1d0" providerId="LiveId" clId="{FC627934-3717-4C82-8A7B-E3CE85D6A025}" dt="2020-12-16T23:59:51.143" v="699" actId="20577"/>
          <ac:spMkLst>
            <pc:docMk/>
            <pc:sldMk cId="2218392537" sldId="286"/>
            <ac:spMk id="28" creationId="{CB4C30AA-9AF9-4392-9A65-B445D26BCD4B}"/>
          </ac:spMkLst>
        </pc:spChg>
        <pc:picChg chg="add del mod">
          <ac:chgData name="Elton Escobar" userId="4963da3b1a19e1d0" providerId="LiveId" clId="{FC627934-3717-4C82-8A7B-E3CE85D6A025}" dt="2020-12-17T00:03:48.010" v="704" actId="478"/>
          <ac:picMkLst>
            <pc:docMk/>
            <pc:sldMk cId="2218392537" sldId="286"/>
            <ac:picMk id="3" creationId="{8771A7C0-D521-45DB-BD91-FF0B0329C0AA}"/>
          </ac:picMkLst>
        </pc:picChg>
        <pc:picChg chg="add del mod">
          <ac:chgData name="Elton Escobar" userId="4963da3b1a19e1d0" providerId="LiveId" clId="{FC627934-3717-4C82-8A7B-E3CE85D6A025}" dt="2020-12-17T00:03:45.937" v="703" actId="478"/>
          <ac:picMkLst>
            <pc:docMk/>
            <pc:sldMk cId="2218392537" sldId="286"/>
            <ac:picMk id="13" creationId="{12E3C0D9-58FC-4DC6-8016-C3D7E4CCDEE2}"/>
          </ac:picMkLst>
        </pc:picChg>
        <pc:picChg chg="add mod">
          <ac:chgData name="Elton Escobar" userId="4963da3b1a19e1d0" providerId="LiveId" clId="{FC627934-3717-4C82-8A7B-E3CE85D6A025}" dt="2020-12-17T22:15:57.392" v="2036" actId="1076"/>
          <ac:picMkLst>
            <pc:docMk/>
            <pc:sldMk cId="2218392537" sldId="286"/>
            <ac:picMk id="14" creationId="{DAB3D6C9-8A05-417B-8B9A-335D530F9272}"/>
          </ac:picMkLst>
        </pc:picChg>
        <pc:picChg chg="del">
          <ac:chgData name="Elton Escobar" userId="4963da3b1a19e1d0" providerId="LiveId" clId="{FC627934-3717-4C82-8A7B-E3CE85D6A025}" dt="2020-12-16T23:59:25.539" v="676" actId="478"/>
          <ac:picMkLst>
            <pc:docMk/>
            <pc:sldMk cId="2218392537" sldId="286"/>
            <ac:picMk id="15" creationId="{D0FC1641-0646-4FB2-91BA-AD72673864C2}"/>
          </ac:picMkLst>
        </pc:picChg>
      </pc:sldChg>
      <pc:sldChg chg="addSp delSp modSp add mod modAnim">
        <pc:chgData name="Elton Escobar" userId="4963da3b1a19e1d0" providerId="LiveId" clId="{FC627934-3717-4C82-8A7B-E3CE85D6A025}" dt="2020-12-17T22:36:30.966" v="2297" actId="1036"/>
        <pc:sldMkLst>
          <pc:docMk/>
          <pc:sldMk cId="358621595" sldId="287"/>
        </pc:sldMkLst>
        <pc:spChg chg="add mod">
          <ac:chgData name="Elton Escobar" userId="4963da3b1a19e1d0" providerId="LiveId" clId="{FC627934-3717-4C82-8A7B-E3CE85D6A025}" dt="2020-12-17T22:35:37.559" v="2282" actId="1076"/>
          <ac:spMkLst>
            <pc:docMk/>
            <pc:sldMk cId="358621595" sldId="287"/>
            <ac:spMk id="13" creationId="{51973E9A-9035-4A2B-99B6-16BD8091EB53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4" creationId="{56DFF781-8534-4C33-9B5D-0EE1E721E11F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5" creationId="{AAACF40E-B5CC-4D15-A2A6-01D5F8BF33C4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6" creationId="{2799570A-B672-45E9-AC85-7A86F1177567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7" creationId="{45424E8E-FBA4-4C9B-B95D-9DAB3BE96090}"/>
          </ac:spMkLst>
        </pc:spChg>
        <pc:spChg chg="add mod">
          <ac:chgData name="Elton Escobar" userId="4963da3b1a19e1d0" providerId="LiveId" clId="{FC627934-3717-4C82-8A7B-E3CE85D6A025}" dt="2020-12-17T22:35:37.559" v="2282" actId="1076"/>
          <ac:spMkLst>
            <pc:docMk/>
            <pc:sldMk cId="358621595" sldId="287"/>
            <ac:spMk id="18" creationId="{5B1D23C0-2C9A-4885-92BA-A8DD608222F2}"/>
          </ac:spMkLst>
        </pc:spChg>
        <pc:spChg chg="mod">
          <ac:chgData name="Elton Escobar" userId="4963da3b1a19e1d0" providerId="LiveId" clId="{FC627934-3717-4C82-8A7B-E3CE85D6A025}" dt="2020-12-17T00:11:56.657" v="735" actId="20577"/>
          <ac:spMkLst>
            <pc:docMk/>
            <pc:sldMk cId="358621595" sldId="287"/>
            <ac:spMk id="28" creationId="{CB4C30AA-9AF9-4392-9A65-B445D26BCD4B}"/>
          </ac:spMkLst>
        </pc:spChg>
        <pc:grpChg chg="add del mod">
          <ac:chgData name="Elton Escobar" userId="4963da3b1a19e1d0" providerId="LiveId" clId="{FC627934-3717-4C82-8A7B-E3CE85D6A025}" dt="2020-12-17T22:33:12.575" v="2167" actId="165"/>
          <ac:grpSpMkLst>
            <pc:docMk/>
            <pc:sldMk cId="358621595" sldId="287"/>
            <ac:grpSpMk id="2" creationId="{22981310-EDA5-4F9C-90A3-2081AE4B650A}"/>
          </ac:grpSpMkLst>
        </pc:grpChg>
        <pc:grpChg chg="add mod">
          <ac:chgData name="Elton Escobar" userId="4963da3b1a19e1d0" providerId="LiveId" clId="{FC627934-3717-4C82-8A7B-E3CE85D6A025}" dt="2020-12-17T22:36:30.966" v="2297" actId="1036"/>
          <ac:grpSpMkLst>
            <pc:docMk/>
            <pc:sldMk cId="358621595" sldId="287"/>
            <ac:grpSpMk id="4" creationId="{F23F2A91-D030-4E62-8AB5-E034C6C1E7FF}"/>
          </ac:grpSpMkLst>
        </pc:grpChg>
        <pc:picChg chg="add mod topLvl modCrop">
          <ac:chgData name="Elton Escobar" userId="4963da3b1a19e1d0" providerId="LiveId" clId="{FC627934-3717-4C82-8A7B-E3CE85D6A025}" dt="2020-12-17T22:36:30.966" v="2297" actId="1036"/>
          <ac:picMkLst>
            <pc:docMk/>
            <pc:sldMk cId="358621595" sldId="287"/>
            <ac:picMk id="3" creationId="{51D4F65A-1E05-434A-A69D-318621E30729}"/>
          </ac:picMkLst>
        </pc:picChg>
        <pc:picChg chg="add del mod">
          <ac:chgData name="Elton Escobar" userId="4963da3b1a19e1d0" providerId="LiveId" clId="{FC627934-3717-4C82-8A7B-E3CE85D6A025}" dt="2020-12-17T00:13:04.982" v="749" actId="478"/>
          <ac:picMkLst>
            <pc:docMk/>
            <pc:sldMk cId="358621595" sldId="287"/>
            <ac:picMk id="9" creationId="{A48D581A-0961-431D-BCDB-C9DCD16BFDFA}"/>
          </ac:picMkLst>
        </pc:picChg>
        <pc:picChg chg="del">
          <ac:chgData name="Elton Escobar" userId="4963da3b1a19e1d0" providerId="LiveId" clId="{FC627934-3717-4C82-8A7B-E3CE85D6A025}" dt="2020-12-17T00:11:59.456" v="736" actId="478"/>
          <ac:picMkLst>
            <pc:docMk/>
            <pc:sldMk cId="358621595" sldId="287"/>
            <ac:picMk id="14" creationId="{DAB3D6C9-8A05-417B-8B9A-335D530F9272}"/>
          </ac:picMkLst>
        </pc:pic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6" creationId="{28C556B0-449B-4D38-A8D3-F03330D688CA}"/>
          </ac:cxnSpMkLst>
        </pc:cxn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19" creationId="{6664E95B-FC46-4776-9768-75D1E2AD6816}"/>
          </ac:cxnSpMkLst>
        </pc:cxn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23" creationId="{889DDECB-2314-4554-9DCB-A9ACD428C686}"/>
          </ac:cxnSpMkLst>
        </pc:cxn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26" creationId="{C905F67D-92F9-461E-8EBF-66D9A53DAE17}"/>
          </ac:cxnSpMkLst>
        </pc:cxnChg>
      </pc:sldChg>
      <pc:sldChg chg="addSp delSp modSp add del mod modAnim">
        <pc:chgData name="Elton Escobar" userId="4963da3b1a19e1d0" providerId="LiveId" clId="{FC627934-3717-4C82-8A7B-E3CE85D6A025}" dt="2020-12-18T18:12:01.716" v="3810" actId="47"/>
        <pc:sldMkLst>
          <pc:docMk/>
          <pc:sldMk cId="9647237" sldId="288"/>
        </pc:sldMkLst>
        <pc:spChg chg="mod">
          <ac:chgData name="Elton Escobar" userId="4963da3b1a19e1d0" providerId="LiveId" clId="{FC627934-3717-4C82-8A7B-E3CE85D6A025}" dt="2020-12-17T00:38:43.506" v="817" actId="1036"/>
          <ac:spMkLst>
            <pc:docMk/>
            <pc:sldMk cId="9647237" sldId="288"/>
            <ac:spMk id="13" creationId="{51973E9A-9035-4A2B-99B6-16BD8091EB53}"/>
          </ac:spMkLst>
        </pc:spChg>
        <pc:spChg chg="add mod">
          <ac:chgData name="Elton Escobar" userId="4963da3b1a19e1d0" providerId="LiveId" clId="{FC627934-3717-4C82-8A7B-E3CE85D6A025}" dt="2020-12-17T00:38:39.845" v="809" actId="1036"/>
          <ac:spMkLst>
            <pc:docMk/>
            <pc:sldMk cId="9647237" sldId="288"/>
            <ac:spMk id="14" creationId="{7CB51AFA-8224-4EC6-A0A3-5E431EFC05D7}"/>
          </ac:spMkLst>
        </pc:spChg>
        <pc:spChg chg="add del mod">
          <ac:chgData name="Elton Escobar" userId="4963da3b1a19e1d0" providerId="LiveId" clId="{FC627934-3717-4C82-8A7B-E3CE85D6A025}" dt="2020-12-17T23:03:35.005" v="2305" actId="478"/>
          <ac:spMkLst>
            <pc:docMk/>
            <pc:sldMk cId="9647237" sldId="288"/>
            <ac:spMk id="15" creationId="{8834A5FD-86EE-48D0-9A09-1EDC327C579C}"/>
          </ac:spMkLst>
        </pc:spChg>
        <pc:spChg chg="add mod">
          <ac:chgData name="Elton Escobar" userId="4963da3b1a19e1d0" providerId="LiveId" clId="{FC627934-3717-4C82-8A7B-E3CE85D6A025}" dt="2020-12-18T16:42:16.559" v="3777" actId="20577"/>
          <ac:spMkLst>
            <pc:docMk/>
            <pc:sldMk cId="9647237" sldId="288"/>
            <ac:spMk id="16" creationId="{4FC988E3-1CB0-4CF6-B4AC-062DB01875CD}"/>
          </ac:spMkLst>
        </pc:spChg>
        <pc:spChg chg="add del mod">
          <ac:chgData name="Elton Escobar" userId="4963da3b1a19e1d0" providerId="LiveId" clId="{FC627934-3717-4C82-8A7B-E3CE85D6A025}" dt="2020-12-17T23:13:13.918" v="2427"/>
          <ac:spMkLst>
            <pc:docMk/>
            <pc:sldMk cId="9647237" sldId="288"/>
            <ac:spMk id="17" creationId="{5CED08F0-3D34-4436-86B6-276FB3199511}"/>
          </ac:spMkLst>
        </pc:spChg>
        <pc:spChg chg="add mod">
          <ac:chgData name="Elton Escobar" userId="4963da3b1a19e1d0" providerId="LiveId" clId="{FC627934-3717-4C82-8A7B-E3CE85D6A025}" dt="2020-12-18T16:42:23.019" v="3779" actId="122"/>
          <ac:spMkLst>
            <pc:docMk/>
            <pc:sldMk cId="9647237" sldId="288"/>
            <ac:spMk id="18" creationId="{CD166136-87EE-4743-BA3D-CE588B7E46B7}"/>
          </ac:spMkLst>
        </pc:spChg>
        <pc:spChg chg="mod">
          <ac:chgData name="Elton Escobar" userId="4963da3b1a19e1d0" providerId="LiveId" clId="{FC627934-3717-4C82-8A7B-E3CE85D6A025}" dt="2020-12-17T00:19:09.880" v="790" actId="20577"/>
          <ac:spMkLst>
            <pc:docMk/>
            <pc:sldMk cId="9647237" sldId="288"/>
            <ac:spMk id="28" creationId="{CB4C30AA-9AF9-4392-9A65-B445D26BCD4B}"/>
          </ac:spMkLst>
        </pc:spChg>
        <pc:grpChg chg="add del mod">
          <ac:chgData name="Elton Escobar" userId="4963da3b1a19e1d0" providerId="LiveId" clId="{FC627934-3717-4C82-8A7B-E3CE85D6A025}" dt="2020-12-17T23:02:43.388" v="2299" actId="478"/>
          <ac:grpSpMkLst>
            <pc:docMk/>
            <pc:sldMk cId="9647237" sldId="288"/>
            <ac:grpSpMk id="4" creationId="{50F200F9-9BF3-4981-8A6B-535454055854}"/>
          </ac:grpSpMkLst>
        </pc:grpChg>
        <pc:picChg chg="del">
          <ac:chgData name="Elton Escobar" userId="4963da3b1a19e1d0" providerId="LiveId" clId="{FC627934-3717-4C82-8A7B-E3CE85D6A025}" dt="2020-12-17T00:19:12.854" v="791" actId="478"/>
          <ac:picMkLst>
            <pc:docMk/>
            <pc:sldMk cId="9647237" sldId="288"/>
            <ac:picMk id="3" creationId="{51D4F65A-1E05-434A-A69D-318621E30729}"/>
          </ac:picMkLst>
        </pc:picChg>
      </pc:sldChg>
      <pc:sldChg chg="addSp delSp modSp add mod ord modAnim">
        <pc:chgData name="Elton Escobar" userId="4963da3b1a19e1d0" providerId="LiveId" clId="{FC627934-3717-4C82-8A7B-E3CE85D6A025}" dt="2020-12-18T16:33:24.469" v="3773" actId="20577"/>
        <pc:sldMkLst>
          <pc:docMk/>
          <pc:sldMk cId="3749235012" sldId="289"/>
        </pc:sldMkLst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2" creationId="{55A9EF1B-3F22-4DA4-9443-B4F987F8AE38}"/>
          </ac:spMkLst>
        </pc:spChg>
        <pc:spChg chg="del mod">
          <ac:chgData name="Elton Escobar" userId="4963da3b1a19e1d0" providerId="LiveId" clId="{FC627934-3717-4C82-8A7B-E3CE85D6A025}" dt="2020-12-17T01:45:29.832" v="1316" actId="478"/>
          <ac:spMkLst>
            <pc:docMk/>
            <pc:sldMk cId="3749235012" sldId="289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8T11:15:56.400" v="3597" actId="20577"/>
          <ac:spMkLst>
            <pc:docMk/>
            <pc:sldMk cId="3749235012" sldId="289"/>
            <ac:spMk id="12" creationId="{4D2D1569-75A2-45A0-BB30-CB6A64870743}"/>
          </ac:spMkLst>
        </pc:spChg>
        <pc:spChg chg="del">
          <ac:chgData name="Elton Escobar" userId="4963da3b1a19e1d0" providerId="LiveId" clId="{FC627934-3717-4C82-8A7B-E3CE85D6A025}" dt="2020-12-17T01:20:07.767" v="1289" actId="478"/>
          <ac:spMkLst>
            <pc:docMk/>
            <pc:sldMk cId="3749235012" sldId="289"/>
            <ac:spMk id="13" creationId="{1BBC77B4-0FF0-44E5-BA07-D819BFB0A779}"/>
          </ac:spMkLst>
        </pc:spChg>
        <pc:spChg chg="add mod">
          <ac:chgData name="Elton Escobar" userId="4963da3b1a19e1d0" providerId="LiveId" clId="{FC627934-3717-4C82-8A7B-E3CE85D6A025}" dt="2020-12-18T02:42:10.757" v="3197" actId="1035"/>
          <ac:spMkLst>
            <pc:docMk/>
            <pc:sldMk cId="3749235012" sldId="289"/>
            <ac:spMk id="14" creationId="{20637765-274E-41CF-B810-635068D7D4D1}"/>
          </ac:spMkLst>
        </pc:spChg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15" creationId="{22050A78-188C-46F8-8DA8-DC96F21770EE}"/>
          </ac:spMkLst>
        </pc:spChg>
        <pc:spChg chg="add mod">
          <ac:chgData name="Elton Escobar" userId="4963da3b1a19e1d0" providerId="LiveId" clId="{FC627934-3717-4C82-8A7B-E3CE85D6A025}" dt="2020-12-18T15:00:09.447" v="3746" actId="20577"/>
          <ac:spMkLst>
            <pc:docMk/>
            <pc:sldMk cId="3749235012" sldId="289"/>
            <ac:spMk id="16" creationId="{24BB9413-9972-4819-A54B-4AF77C4242E3}"/>
          </ac:spMkLst>
        </pc:spChg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17" creationId="{2D48EF10-51B6-4914-8109-E6C57C628081}"/>
          </ac:spMkLst>
        </pc:spChg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18" creationId="{C7008DC0-94E9-4ECA-A024-A68A8071EF42}"/>
          </ac:spMkLst>
        </pc:spChg>
        <pc:spChg chg="add mod">
          <ac:chgData name="Elton Escobar" userId="4963da3b1a19e1d0" providerId="LiveId" clId="{FC627934-3717-4C82-8A7B-E3CE85D6A025}" dt="2020-12-18T02:42:10.757" v="3197" actId="1035"/>
          <ac:spMkLst>
            <pc:docMk/>
            <pc:sldMk cId="3749235012" sldId="289"/>
            <ac:spMk id="19" creationId="{DCD5F24B-A00E-4515-95E5-7A0886CF1E61}"/>
          </ac:spMkLst>
        </pc:spChg>
        <pc:spChg chg="add mod">
          <ac:chgData name="Elton Escobar" userId="4963da3b1a19e1d0" providerId="LiveId" clId="{FC627934-3717-4C82-8A7B-E3CE85D6A025}" dt="2020-12-18T16:33:24.469" v="3773" actId="20577"/>
          <ac:spMkLst>
            <pc:docMk/>
            <pc:sldMk cId="3749235012" sldId="289"/>
            <ac:spMk id="22" creationId="{CE5510BA-38D8-4BB8-ADD8-488609CB482F}"/>
          </ac:spMkLst>
        </pc:spChg>
        <pc:grpChg chg="add mod">
          <ac:chgData name="Elton Escobar" userId="4963da3b1a19e1d0" providerId="LiveId" clId="{FC627934-3717-4C82-8A7B-E3CE85D6A025}" dt="2020-12-18T02:42:10.757" v="3197" actId="1035"/>
          <ac:grpSpMkLst>
            <pc:docMk/>
            <pc:sldMk cId="3749235012" sldId="289"/>
            <ac:grpSpMk id="3" creationId="{31F4F0ED-E1CB-4855-A9F5-5D9E6AF56F48}"/>
          </ac:grpSpMkLst>
        </pc:grpChg>
      </pc:sldChg>
      <pc:sldChg chg="addSp delSp modSp add mod">
        <pc:chgData name="Elton Escobar" userId="4963da3b1a19e1d0" providerId="LiveId" clId="{FC627934-3717-4C82-8A7B-E3CE85D6A025}" dt="2020-12-18T00:52:09.305" v="2672" actId="20577"/>
        <pc:sldMkLst>
          <pc:docMk/>
          <pc:sldMk cId="221651030" sldId="290"/>
        </pc:sldMkLst>
        <pc:spChg chg="mod">
          <ac:chgData name="Elton Escobar" userId="4963da3b1a19e1d0" providerId="LiveId" clId="{FC627934-3717-4C82-8A7B-E3CE85D6A025}" dt="2020-12-18T00:52:09.305" v="2672" actId="20577"/>
          <ac:spMkLst>
            <pc:docMk/>
            <pc:sldMk cId="221651030" sldId="290"/>
            <ac:spMk id="12" creationId="{4D2D1569-75A2-45A0-BB30-CB6A64870743}"/>
          </ac:spMkLst>
        </pc:spChg>
        <pc:spChg chg="mod">
          <ac:chgData name="Elton Escobar" userId="4963da3b1a19e1d0" providerId="LiveId" clId="{FC627934-3717-4C82-8A7B-E3CE85D6A025}" dt="2020-12-17T11:10:58.322" v="1567" actId="1076"/>
          <ac:spMkLst>
            <pc:docMk/>
            <pc:sldMk cId="221651030" sldId="290"/>
            <ac:spMk id="13" creationId="{1BBC77B4-0FF0-44E5-BA07-D819BFB0A779}"/>
          </ac:spMkLst>
        </pc:spChg>
        <pc:picChg chg="add del mod">
          <ac:chgData name="Elton Escobar" userId="4963da3b1a19e1d0" providerId="LiveId" clId="{FC627934-3717-4C82-8A7B-E3CE85D6A025}" dt="2020-12-17T10:55:22.131" v="1526" actId="478"/>
          <ac:picMkLst>
            <pc:docMk/>
            <pc:sldMk cId="221651030" sldId="290"/>
            <ac:picMk id="1026" creationId="{40B71C30-860D-4E55-84AE-D6879A894621}"/>
          </ac:picMkLst>
        </pc:picChg>
        <pc:picChg chg="add mod">
          <ac:chgData name="Elton Escobar" userId="4963da3b1a19e1d0" providerId="LiveId" clId="{FC627934-3717-4C82-8A7B-E3CE85D6A025}" dt="2020-12-17T10:55:39.434" v="1529" actId="732"/>
          <ac:picMkLst>
            <pc:docMk/>
            <pc:sldMk cId="221651030" sldId="290"/>
            <ac:picMk id="1028" creationId="{03539576-6990-4212-85FF-DF5CEBB94315}"/>
          </ac:picMkLst>
        </pc:picChg>
      </pc:sldChg>
      <pc:sldChg chg="addSp delSp modSp add mod modAnim">
        <pc:chgData name="Elton Escobar" userId="4963da3b1a19e1d0" providerId="LiveId" clId="{FC627934-3717-4C82-8A7B-E3CE85D6A025}" dt="2020-12-18T00:52:38.085" v="2682" actId="20577"/>
        <pc:sldMkLst>
          <pc:docMk/>
          <pc:sldMk cId="2737551365" sldId="291"/>
        </pc:sldMkLst>
        <pc:spChg chg="add del mod">
          <ac:chgData name="Elton Escobar" userId="4963da3b1a19e1d0" providerId="LiveId" clId="{FC627934-3717-4C82-8A7B-E3CE85D6A025}" dt="2020-12-17T01:00:17.520" v="1103" actId="478"/>
          <ac:spMkLst>
            <pc:docMk/>
            <pc:sldMk cId="2737551365" sldId="291"/>
            <ac:spMk id="3" creationId="{ED5DF23D-434A-4393-A083-581F9A440F22}"/>
          </ac:spMkLst>
        </pc:spChg>
        <pc:spChg chg="mod">
          <ac:chgData name="Elton Escobar" userId="4963da3b1a19e1d0" providerId="LiveId" clId="{FC627934-3717-4C82-8A7B-E3CE85D6A025}" dt="2020-12-18T00:52:38.085" v="2682" actId="20577"/>
          <ac:spMkLst>
            <pc:docMk/>
            <pc:sldMk cId="2737551365" sldId="291"/>
            <ac:spMk id="11" creationId="{5158145C-322A-4772-85B1-3FFD5B77E4A4}"/>
          </ac:spMkLst>
        </pc:spChg>
        <pc:spChg chg="del">
          <ac:chgData name="Elton Escobar" userId="4963da3b1a19e1d0" providerId="LiveId" clId="{FC627934-3717-4C82-8A7B-E3CE85D6A025}" dt="2020-12-17T01:00:15.950" v="1102" actId="478"/>
          <ac:spMkLst>
            <pc:docMk/>
            <pc:sldMk cId="2737551365" sldId="291"/>
            <ac:spMk id="12" creationId="{4D2D1569-75A2-45A0-BB30-CB6A64870743}"/>
          </ac:spMkLst>
        </pc:spChg>
        <pc:spChg chg="del">
          <ac:chgData name="Elton Escobar" userId="4963da3b1a19e1d0" providerId="LiveId" clId="{FC627934-3717-4C82-8A7B-E3CE85D6A025}" dt="2020-12-17T01:00:30.290" v="1107" actId="478"/>
          <ac:spMkLst>
            <pc:docMk/>
            <pc:sldMk cId="2737551365" sldId="291"/>
            <ac:spMk id="13" creationId="{1BBC77B4-0FF0-44E5-BA07-D819BFB0A779}"/>
          </ac:spMkLst>
        </pc:spChg>
        <pc:picChg chg="add">
          <ac:chgData name="Elton Escobar" userId="4963da3b1a19e1d0" providerId="LiveId" clId="{FC627934-3717-4C82-8A7B-E3CE85D6A025}" dt="2020-12-17T22:07:43.061" v="1889"/>
          <ac:picMkLst>
            <pc:docMk/>
            <pc:sldMk cId="2737551365" sldId="291"/>
            <ac:picMk id="3074" creationId="{EEC97F14-8B7C-4905-98C6-5739C2EBD23F}"/>
          </ac:picMkLst>
        </pc:picChg>
        <pc:picChg chg="add mod">
          <ac:chgData name="Elton Escobar" userId="4963da3b1a19e1d0" providerId="LiveId" clId="{FC627934-3717-4C82-8A7B-E3CE85D6A025}" dt="2020-12-17T01:01:03.026" v="1115" actId="1076"/>
          <ac:picMkLst>
            <pc:docMk/>
            <pc:sldMk cId="2737551365" sldId="291"/>
            <ac:picMk id="4098" creationId="{E775420E-8F2E-41A9-A698-1D9270CA0839}"/>
          </ac:picMkLst>
        </pc:picChg>
        <pc:picChg chg="add mod">
          <ac:chgData name="Elton Escobar" userId="4963da3b1a19e1d0" providerId="LiveId" clId="{FC627934-3717-4C82-8A7B-E3CE85D6A025}" dt="2020-12-17T01:01:55.732" v="1120" actId="14100"/>
          <ac:picMkLst>
            <pc:docMk/>
            <pc:sldMk cId="2737551365" sldId="291"/>
            <ac:picMk id="4100" creationId="{3C126B59-D660-4FD7-8334-4379C0922764}"/>
          </ac:picMkLst>
        </pc:picChg>
        <pc:picChg chg="add del mod">
          <ac:chgData name="Elton Escobar" userId="4963da3b1a19e1d0" providerId="LiveId" clId="{FC627934-3717-4C82-8A7B-E3CE85D6A025}" dt="2020-12-17T22:07:40.565" v="1888" actId="478"/>
          <ac:picMkLst>
            <pc:docMk/>
            <pc:sldMk cId="2737551365" sldId="291"/>
            <ac:picMk id="4102" creationId="{CAD7058F-D0F4-421C-88A8-998D0A760F01}"/>
          </ac:picMkLst>
        </pc:picChg>
      </pc:sldChg>
      <pc:sldChg chg="addSp delSp modSp add mod modAnim">
        <pc:chgData name="Elton Escobar" userId="4963da3b1a19e1d0" providerId="LiveId" clId="{FC627934-3717-4C82-8A7B-E3CE85D6A025}" dt="2020-12-18T14:59:40.722" v="3738" actId="20577"/>
        <pc:sldMkLst>
          <pc:docMk/>
          <pc:sldMk cId="4017487510" sldId="292"/>
        </pc:sldMkLst>
        <pc:spChg chg="mod">
          <ac:chgData name="Elton Escobar" userId="4963da3b1a19e1d0" providerId="LiveId" clId="{FC627934-3717-4C82-8A7B-E3CE85D6A025}" dt="2020-12-17T01:16:33.674" v="1245" actId="20577"/>
          <ac:spMkLst>
            <pc:docMk/>
            <pc:sldMk cId="4017487510" sldId="292"/>
            <ac:spMk id="11" creationId="{5158145C-322A-4772-85B1-3FFD5B77E4A4}"/>
          </ac:spMkLst>
        </pc:spChg>
        <pc:spChg chg="add mod">
          <ac:chgData name="Elton Escobar" userId="4963da3b1a19e1d0" providerId="LiveId" clId="{FC627934-3717-4C82-8A7B-E3CE85D6A025}" dt="2020-12-17T01:18:24.573" v="1260" actId="1076"/>
          <ac:spMkLst>
            <pc:docMk/>
            <pc:sldMk cId="4017487510" sldId="292"/>
            <ac:spMk id="14" creationId="{6D1E4A6B-D93F-4462-8EA1-675CA7D0F029}"/>
          </ac:spMkLst>
        </pc:spChg>
        <pc:spChg chg="add mod">
          <ac:chgData name="Elton Escobar" userId="4963da3b1a19e1d0" providerId="LiveId" clId="{FC627934-3717-4C82-8A7B-E3CE85D6A025}" dt="2020-12-18T14:59:40.722" v="3738" actId="20577"/>
          <ac:spMkLst>
            <pc:docMk/>
            <pc:sldMk cId="4017487510" sldId="292"/>
            <ac:spMk id="15" creationId="{60876828-D64B-45BE-BC4F-72F5C6267D5C}"/>
          </ac:spMkLst>
        </pc:spChg>
        <pc:spChg chg="add mod">
          <ac:chgData name="Elton Escobar" userId="4963da3b1a19e1d0" providerId="LiveId" clId="{FC627934-3717-4C82-8A7B-E3CE85D6A025}" dt="2020-12-17T01:21:10.487" v="1315" actId="122"/>
          <ac:spMkLst>
            <pc:docMk/>
            <pc:sldMk cId="4017487510" sldId="292"/>
            <ac:spMk id="16" creationId="{F24081EF-B116-45F9-A24E-F809DF157F90}"/>
          </ac:spMkLst>
        </pc:spChg>
        <pc:picChg chg="add del mod">
          <ac:chgData name="Elton Escobar" userId="4963da3b1a19e1d0" providerId="LiveId" clId="{FC627934-3717-4C82-8A7B-E3CE85D6A025}" dt="2020-12-17T01:10:06.325" v="1133" actId="478"/>
          <ac:picMkLst>
            <pc:docMk/>
            <pc:sldMk cId="4017487510" sldId="292"/>
            <ac:picMk id="2" creationId="{0BE11DE7-5CC9-4FD9-98AA-E3F6D0631EC3}"/>
          </ac:picMkLst>
        </pc:picChg>
        <pc:picChg chg="add mod">
          <ac:chgData name="Elton Escobar" userId="4963da3b1a19e1d0" providerId="LiveId" clId="{FC627934-3717-4C82-8A7B-E3CE85D6A025}" dt="2020-12-17T01:16:20.051" v="1230" actId="1076"/>
          <ac:picMkLst>
            <pc:docMk/>
            <pc:sldMk cId="4017487510" sldId="292"/>
            <ac:picMk id="4" creationId="{4BF33654-C87B-4562-8054-83E3EE266CF3}"/>
          </ac:picMkLst>
        </pc:picChg>
        <pc:picChg chg="del">
          <ac:chgData name="Elton Escobar" userId="4963da3b1a19e1d0" providerId="LiveId" clId="{FC627934-3717-4C82-8A7B-E3CE85D6A025}" dt="2020-12-17T01:09:54.993" v="1128" actId="478"/>
          <ac:picMkLst>
            <pc:docMk/>
            <pc:sldMk cId="4017487510" sldId="292"/>
            <ac:picMk id="4098" creationId="{E775420E-8F2E-41A9-A698-1D9270CA0839}"/>
          </ac:picMkLst>
        </pc:picChg>
        <pc:picChg chg="del">
          <ac:chgData name="Elton Escobar" userId="4963da3b1a19e1d0" providerId="LiveId" clId="{FC627934-3717-4C82-8A7B-E3CE85D6A025}" dt="2020-12-17T01:09:55.531" v="1129" actId="478"/>
          <ac:picMkLst>
            <pc:docMk/>
            <pc:sldMk cId="4017487510" sldId="292"/>
            <ac:picMk id="4100" creationId="{3C126B59-D660-4FD7-8334-4379C0922764}"/>
          </ac:picMkLst>
        </pc:picChg>
        <pc:picChg chg="del">
          <ac:chgData name="Elton Escobar" userId="4963da3b1a19e1d0" providerId="LiveId" clId="{FC627934-3717-4C82-8A7B-E3CE85D6A025}" dt="2020-12-17T01:09:54.292" v="1127" actId="478"/>
          <ac:picMkLst>
            <pc:docMk/>
            <pc:sldMk cId="4017487510" sldId="292"/>
            <ac:picMk id="4102" creationId="{CAD7058F-D0F4-421C-88A8-998D0A760F01}"/>
          </ac:picMkLst>
        </pc:picChg>
      </pc:sldChg>
      <pc:sldChg chg="delSp modSp add mod">
        <pc:chgData name="Elton Escobar" userId="4963da3b1a19e1d0" providerId="LiveId" clId="{FC627934-3717-4C82-8A7B-E3CE85D6A025}" dt="2020-12-18T16:47:07.981" v="3808" actId="20577"/>
        <pc:sldMkLst>
          <pc:docMk/>
          <pc:sldMk cId="3995567794" sldId="293"/>
        </pc:sldMkLst>
        <pc:spChg chg="mod">
          <ac:chgData name="Elton Escobar" userId="4963da3b1a19e1d0" providerId="LiveId" clId="{FC627934-3717-4C82-8A7B-E3CE85D6A025}" dt="2020-12-17T19:14:07.402" v="1743" actId="790"/>
          <ac:spMkLst>
            <pc:docMk/>
            <pc:sldMk cId="3995567794" sldId="293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8T16:47:07.981" v="3808" actId="20577"/>
          <ac:spMkLst>
            <pc:docMk/>
            <pc:sldMk cId="3995567794" sldId="293"/>
            <ac:spMk id="12" creationId="{4D2D1569-75A2-45A0-BB30-CB6A64870743}"/>
          </ac:spMkLst>
        </pc:spChg>
        <pc:spChg chg="del">
          <ac:chgData name="Elton Escobar" userId="4963da3b1a19e1d0" providerId="LiveId" clId="{FC627934-3717-4C82-8A7B-E3CE85D6A025}" dt="2020-12-17T23:26:34.915" v="2633" actId="478"/>
          <ac:spMkLst>
            <pc:docMk/>
            <pc:sldMk cId="3995567794" sldId="293"/>
            <ac:spMk id="13" creationId="{1BBC77B4-0FF0-44E5-BA07-D819BFB0A779}"/>
          </ac:spMkLst>
        </pc:spChg>
      </pc:sldChg>
      <pc:sldChg chg="addSp delSp modSp add mod modAnim">
        <pc:chgData name="Elton Escobar" userId="4963da3b1a19e1d0" providerId="LiveId" clId="{FC627934-3717-4C82-8A7B-E3CE85D6A025}" dt="2020-12-18T11:30:07.361" v="3610"/>
        <pc:sldMkLst>
          <pc:docMk/>
          <pc:sldMk cId="2947413451" sldId="294"/>
        </pc:sldMkLst>
        <pc:spChg chg="del mod topLvl">
          <ac:chgData name="Elton Escobar" userId="4963da3b1a19e1d0" providerId="LiveId" clId="{FC627934-3717-4C82-8A7B-E3CE85D6A025}" dt="2020-12-17T18:51:10.258" v="1570" actId="478"/>
          <ac:spMkLst>
            <pc:docMk/>
            <pc:sldMk cId="2947413451" sldId="294"/>
            <ac:spMk id="13" creationId="{51973E9A-9035-4A2B-99B6-16BD8091EB53}"/>
          </ac:spMkLst>
        </pc:spChg>
        <pc:spChg chg="del topLvl">
          <ac:chgData name="Elton Escobar" userId="4963da3b1a19e1d0" providerId="LiveId" clId="{FC627934-3717-4C82-8A7B-E3CE85D6A025}" dt="2020-12-17T18:51:12.120" v="1571" actId="478"/>
          <ac:spMkLst>
            <pc:docMk/>
            <pc:sldMk cId="2947413451" sldId="294"/>
            <ac:spMk id="14" creationId="{7CB51AFA-8224-4EC6-A0A3-5E431EFC05D7}"/>
          </ac:spMkLst>
        </pc:spChg>
        <pc:spChg chg="add mod">
          <ac:chgData name="Elton Escobar" userId="4963da3b1a19e1d0" providerId="LiveId" clId="{FC627934-3717-4C82-8A7B-E3CE85D6A025}" dt="2020-12-17T18:54:11.676" v="1601" actId="164"/>
          <ac:spMkLst>
            <pc:docMk/>
            <pc:sldMk cId="2947413451" sldId="294"/>
            <ac:spMk id="15" creationId="{CBE45196-7567-4A1C-AEFA-EE4F1498092B}"/>
          </ac:spMkLst>
        </pc:spChg>
        <pc:spChg chg="add mod">
          <ac:chgData name="Elton Escobar" userId="4963da3b1a19e1d0" providerId="LiveId" clId="{FC627934-3717-4C82-8A7B-E3CE85D6A025}" dt="2020-12-17T19:04:56.155" v="1659" actId="20577"/>
          <ac:spMkLst>
            <pc:docMk/>
            <pc:sldMk cId="2947413451" sldId="294"/>
            <ac:spMk id="16" creationId="{934F89FF-B53D-4A1C-8372-EEF1091EFCE6}"/>
          </ac:spMkLst>
        </pc:spChg>
        <pc:spChg chg="add mod">
          <ac:chgData name="Elton Escobar" userId="4963da3b1a19e1d0" providerId="LiveId" clId="{FC627934-3717-4C82-8A7B-E3CE85D6A025}" dt="2020-12-17T19:06:54.906" v="1685" actId="1076"/>
          <ac:spMkLst>
            <pc:docMk/>
            <pc:sldMk cId="2947413451" sldId="294"/>
            <ac:spMk id="17" creationId="{53A1B596-3386-4C1B-ADCB-9120064E9871}"/>
          </ac:spMkLst>
        </pc:spChg>
        <pc:spChg chg="add mod">
          <ac:chgData name="Elton Escobar" userId="4963da3b1a19e1d0" providerId="LiveId" clId="{FC627934-3717-4C82-8A7B-E3CE85D6A025}" dt="2020-12-17T19:06:26.508" v="1674" actId="1076"/>
          <ac:spMkLst>
            <pc:docMk/>
            <pc:sldMk cId="2947413451" sldId="294"/>
            <ac:spMk id="18" creationId="{6A1295C6-EF5E-41C5-A149-3B0DFEFBD68A}"/>
          </ac:spMkLst>
        </pc:spChg>
        <pc:spChg chg="add mod">
          <ac:chgData name="Elton Escobar" userId="4963da3b1a19e1d0" providerId="LiveId" clId="{FC627934-3717-4C82-8A7B-E3CE85D6A025}" dt="2020-12-18T02:54:16.421" v="3245" actId="20577"/>
          <ac:spMkLst>
            <pc:docMk/>
            <pc:sldMk cId="2947413451" sldId="294"/>
            <ac:spMk id="19" creationId="{4609EDB7-35D3-4DAF-8B85-4AE5A6267F22}"/>
          </ac:spMkLst>
        </pc:spChg>
        <pc:spChg chg="add mod">
          <ac:chgData name="Elton Escobar" userId="4963da3b1a19e1d0" providerId="LiveId" clId="{FC627934-3717-4C82-8A7B-E3CE85D6A025}" dt="2020-12-18T11:29:57.220" v="3608" actId="1076"/>
          <ac:spMkLst>
            <pc:docMk/>
            <pc:sldMk cId="2947413451" sldId="294"/>
            <ac:spMk id="22" creationId="{942FF94D-4FCA-4A23-9FD9-910F7951D0B2}"/>
          </ac:spMkLst>
        </pc:spChg>
        <pc:spChg chg="add del mod">
          <ac:chgData name="Elton Escobar" userId="4963da3b1a19e1d0" providerId="LiveId" clId="{FC627934-3717-4C82-8A7B-E3CE85D6A025}" dt="2020-12-17T19:06:30.699" v="1676" actId="478"/>
          <ac:spMkLst>
            <pc:docMk/>
            <pc:sldMk cId="2947413451" sldId="294"/>
            <ac:spMk id="27" creationId="{AF187115-92E0-4D67-BEA4-4040D0FD6CC6}"/>
          </ac:spMkLst>
        </pc:spChg>
        <pc:spChg chg="mod">
          <ac:chgData name="Elton Escobar" userId="4963da3b1a19e1d0" providerId="LiveId" clId="{FC627934-3717-4C82-8A7B-E3CE85D6A025}" dt="2020-12-17T19:15:56.928" v="1755" actId="20577"/>
          <ac:spMkLst>
            <pc:docMk/>
            <pc:sldMk cId="2947413451" sldId="294"/>
            <ac:spMk id="28" creationId="{CB4C30AA-9AF9-4392-9A65-B445D26BCD4B}"/>
          </ac:spMkLst>
        </pc:spChg>
        <pc:spChg chg="add del mod">
          <ac:chgData name="Elton Escobar" userId="4963da3b1a19e1d0" providerId="LiveId" clId="{FC627934-3717-4C82-8A7B-E3CE85D6A025}" dt="2020-12-17T19:33:02.514" v="1779"/>
          <ac:spMkLst>
            <pc:docMk/>
            <pc:sldMk cId="2947413451" sldId="294"/>
            <ac:spMk id="36" creationId="{1729CA09-3412-4B3B-9E83-AC57B7397A18}"/>
          </ac:spMkLst>
        </pc:spChg>
        <pc:spChg chg="add del">
          <ac:chgData name="Elton Escobar" userId="4963da3b1a19e1d0" providerId="LiveId" clId="{FC627934-3717-4C82-8A7B-E3CE85D6A025}" dt="2020-12-17T19:33:03.789" v="1781" actId="22"/>
          <ac:spMkLst>
            <pc:docMk/>
            <pc:sldMk cId="2947413451" sldId="294"/>
            <ac:spMk id="38" creationId="{E7CE4746-A869-4757-B377-F75462AF025A}"/>
          </ac:spMkLst>
        </pc:spChg>
        <pc:spChg chg="add del mod">
          <ac:chgData name="Elton Escobar" userId="4963da3b1a19e1d0" providerId="LiveId" clId="{FC627934-3717-4C82-8A7B-E3CE85D6A025}" dt="2020-12-17T19:33:19.148" v="1785" actId="478"/>
          <ac:spMkLst>
            <pc:docMk/>
            <pc:sldMk cId="2947413451" sldId="294"/>
            <ac:spMk id="40" creationId="{D17A7727-CCBA-4F9D-9B71-6E30A6C23A88}"/>
          </ac:spMkLst>
        </pc:spChg>
        <pc:spChg chg="add mod">
          <ac:chgData name="Elton Escobar" userId="4963da3b1a19e1d0" providerId="LiveId" clId="{FC627934-3717-4C82-8A7B-E3CE85D6A025}" dt="2020-12-18T11:29:41.818" v="3603" actId="21"/>
          <ac:spMkLst>
            <pc:docMk/>
            <pc:sldMk cId="2947413451" sldId="294"/>
            <ac:spMk id="42" creationId="{14F48D30-6F94-4237-9179-F06571BD4C6A}"/>
          </ac:spMkLst>
        </pc:spChg>
        <pc:grpChg chg="del">
          <ac:chgData name="Elton Escobar" userId="4963da3b1a19e1d0" providerId="LiveId" clId="{FC627934-3717-4C82-8A7B-E3CE85D6A025}" dt="2020-12-17T18:51:10.258" v="1570" actId="478"/>
          <ac:grpSpMkLst>
            <pc:docMk/>
            <pc:sldMk cId="2947413451" sldId="294"/>
            <ac:grpSpMk id="4" creationId="{50F200F9-9BF3-4981-8A6B-535454055854}"/>
          </ac:grpSpMkLst>
        </pc:grpChg>
        <pc:grpChg chg="add mod">
          <ac:chgData name="Elton Escobar" userId="4963da3b1a19e1d0" providerId="LiveId" clId="{FC627934-3717-4C82-8A7B-E3CE85D6A025}" dt="2020-12-17T20:51:03.761" v="1837" actId="1076"/>
          <ac:grpSpMkLst>
            <pc:docMk/>
            <pc:sldMk cId="2947413451" sldId="294"/>
            <ac:grpSpMk id="6" creationId="{9654D94F-1846-4717-93F0-A88163DAC429}"/>
          </ac:grpSpMkLst>
        </pc:grpChg>
        <pc:graphicFrameChg chg="add mod modGraphic">
          <ac:chgData name="Elton Escobar" userId="4963da3b1a19e1d0" providerId="LiveId" clId="{FC627934-3717-4C82-8A7B-E3CE85D6A025}" dt="2020-12-17T20:55:59.680" v="1887" actId="1076"/>
          <ac:graphicFrameMkLst>
            <pc:docMk/>
            <pc:sldMk cId="2947413451" sldId="294"/>
            <ac:graphicFrameMk id="43" creationId="{2258812F-5A49-409D-BDFD-96CAD0D7CAAB}"/>
          </ac:graphicFrameMkLst>
        </pc:graphicFrameChg>
        <pc:graphicFrameChg chg="add del mod">
          <ac:chgData name="Elton Escobar" userId="4963da3b1a19e1d0" providerId="LiveId" clId="{FC627934-3717-4C82-8A7B-E3CE85D6A025}" dt="2020-12-17T20:52:34.728" v="1866"/>
          <ac:graphicFrameMkLst>
            <pc:docMk/>
            <pc:sldMk cId="2947413451" sldId="294"/>
            <ac:graphicFrameMk id="44" creationId="{17034457-5EE1-41D9-AA25-2BC259210AC4}"/>
          </ac:graphicFrameMkLst>
        </pc:graphicFrameChg>
        <pc:graphicFrameChg chg="add del mod">
          <ac:chgData name="Elton Escobar" userId="4963da3b1a19e1d0" providerId="LiveId" clId="{FC627934-3717-4C82-8A7B-E3CE85D6A025}" dt="2020-12-17T20:53:28.398" v="1877"/>
          <ac:graphicFrameMkLst>
            <pc:docMk/>
            <pc:sldMk cId="2947413451" sldId="294"/>
            <ac:graphicFrameMk id="46" creationId="{0ED67EAC-F6D9-40E0-AB3D-EFFEE5DD5ADA}"/>
          </ac:graphicFrameMkLst>
        </pc:graphicFrameChg>
        <pc:graphicFrameChg chg="add mod">
          <ac:chgData name="Elton Escobar" userId="4963da3b1a19e1d0" providerId="LiveId" clId="{FC627934-3717-4C82-8A7B-E3CE85D6A025}" dt="2020-12-17T20:55:54.913" v="1886" actId="1076"/>
          <ac:graphicFrameMkLst>
            <pc:docMk/>
            <pc:sldMk cId="2947413451" sldId="294"/>
            <ac:graphicFrameMk id="47" creationId="{BEEE5615-6887-4AFD-B404-5AA195F303B0}"/>
          </ac:graphicFrameMkLst>
        </pc:graphicFrameChg>
        <pc:picChg chg="add mod">
          <ac:chgData name="Elton Escobar" userId="4963da3b1a19e1d0" providerId="LiveId" clId="{FC627934-3717-4C82-8A7B-E3CE85D6A025}" dt="2020-12-17T18:54:11.676" v="1601" actId="164"/>
          <ac:picMkLst>
            <pc:docMk/>
            <pc:sldMk cId="2947413451" sldId="294"/>
            <ac:picMk id="3" creationId="{1DBFE04F-A830-4403-93A0-C150E3E754D3}"/>
          </ac:picMkLst>
        </pc:picChg>
        <pc:picChg chg="add del mod">
          <ac:chgData name="Elton Escobar" userId="4963da3b1a19e1d0" providerId="LiveId" clId="{FC627934-3717-4C82-8A7B-E3CE85D6A025}" dt="2020-12-17T20:53:25.765" v="1875" actId="478"/>
          <ac:picMkLst>
            <pc:docMk/>
            <pc:sldMk cId="2947413451" sldId="294"/>
            <ac:picMk id="45" creationId="{DE1BC97C-AF1C-4D6B-8F38-047E1F9FF774}"/>
          </ac:picMkLst>
        </pc:picChg>
        <pc:cxnChg chg="add mod">
          <ac:chgData name="Elton Escobar" userId="4963da3b1a19e1d0" providerId="LiveId" clId="{FC627934-3717-4C82-8A7B-E3CE85D6A025}" dt="2020-12-17T19:05:53.380" v="1669" actId="14100"/>
          <ac:cxnSpMkLst>
            <pc:docMk/>
            <pc:sldMk cId="2947413451" sldId="294"/>
            <ac:cxnSpMk id="8" creationId="{1F8F5F93-6AAF-4E6E-A656-F09F2211F4B4}"/>
          </ac:cxnSpMkLst>
        </pc:cxnChg>
        <pc:cxnChg chg="add mod">
          <ac:chgData name="Elton Escobar" userId="4963da3b1a19e1d0" providerId="LiveId" clId="{FC627934-3717-4C82-8A7B-E3CE85D6A025}" dt="2020-12-17T19:06:26.508" v="1674" actId="1076"/>
          <ac:cxnSpMkLst>
            <pc:docMk/>
            <pc:sldMk cId="2947413451" sldId="294"/>
            <ac:cxnSpMk id="23" creationId="{E2A179F2-03D0-4E04-8ED8-455BA5313E9E}"/>
          </ac:cxnSpMkLst>
        </pc:cxnChg>
        <pc:cxnChg chg="add mod">
          <ac:chgData name="Elton Escobar" userId="4963da3b1a19e1d0" providerId="LiveId" clId="{FC627934-3717-4C82-8A7B-E3CE85D6A025}" dt="2020-12-17T19:07:04.092" v="1688" actId="14100"/>
          <ac:cxnSpMkLst>
            <pc:docMk/>
            <pc:sldMk cId="2947413451" sldId="294"/>
            <ac:cxnSpMk id="29" creationId="{6FF193D2-9B19-4A31-AB2F-E13BB0A04488}"/>
          </ac:cxnSpMkLst>
        </pc:cxnChg>
      </pc:sldChg>
      <pc:sldChg chg="add del">
        <pc:chgData name="Elton Escobar" userId="4963da3b1a19e1d0" providerId="LiveId" clId="{FC627934-3717-4C82-8A7B-E3CE85D6A025}" dt="2020-12-17T18:54:51.822" v="1604" actId="47"/>
        <pc:sldMkLst>
          <pc:docMk/>
          <pc:sldMk cId="1754212882" sldId="295"/>
        </pc:sldMkLst>
      </pc:sldChg>
      <pc:sldChg chg="addSp delSp modSp add mod modAnim">
        <pc:chgData name="Elton Escobar" userId="4963da3b1a19e1d0" providerId="LiveId" clId="{FC627934-3717-4C82-8A7B-E3CE85D6A025}" dt="2020-12-18T02:53:33.077" v="3244" actId="20577"/>
        <pc:sldMkLst>
          <pc:docMk/>
          <pc:sldMk cId="4239182900" sldId="295"/>
        </pc:sldMkLst>
        <pc:spChg chg="mod">
          <ac:chgData name="Elton Escobar" userId="4963da3b1a19e1d0" providerId="LiveId" clId="{FC627934-3717-4C82-8A7B-E3CE85D6A025}" dt="2020-12-17T23:21:11.295" v="2523" actId="255"/>
          <ac:spMkLst>
            <pc:docMk/>
            <pc:sldMk cId="4239182900" sldId="295"/>
            <ac:spMk id="13" creationId="{51973E9A-9035-4A2B-99B6-16BD8091EB53}"/>
          </ac:spMkLst>
        </pc:spChg>
        <pc:spChg chg="mod">
          <ac:chgData name="Elton Escobar" userId="4963da3b1a19e1d0" providerId="LiveId" clId="{FC627934-3717-4C82-8A7B-E3CE85D6A025}" dt="2020-12-17T23:21:11.295" v="2523" actId="255"/>
          <ac:spMkLst>
            <pc:docMk/>
            <pc:sldMk cId="4239182900" sldId="295"/>
            <ac:spMk id="14" creationId="{7CB51AFA-8224-4EC6-A0A3-5E431EFC05D7}"/>
          </ac:spMkLst>
        </pc:spChg>
        <pc:spChg chg="add mod">
          <ac:chgData name="Elton Escobar" userId="4963da3b1a19e1d0" providerId="LiveId" clId="{FC627934-3717-4C82-8A7B-E3CE85D6A025}" dt="2020-12-18T01:46:50.609" v="2934" actId="20577"/>
          <ac:spMkLst>
            <pc:docMk/>
            <pc:sldMk cId="4239182900" sldId="295"/>
            <ac:spMk id="15" creationId="{9B537B9F-C574-477A-AE3F-388E4E8C2C47}"/>
          </ac:spMkLst>
        </pc:spChg>
        <pc:spChg chg="add mod">
          <ac:chgData name="Elton Escobar" userId="4963da3b1a19e1d0" providerId="LiveId" clId="{FC627934-3717-4C82-8A7B-E3CE85D6A025}" dt="2020-12-17T23:24:08.135" v="2588" actId="1076"/>
          <ac:spMkLst>
            <pc:docMk/>
            <pc:sldMk cId="4239182900" sldId="295"/>
            <ac:spMk id="16" creationId="{ED6CEB70-32DF-4189-9B72-AA3152029F5B}"/>
          </ac:spMkLst>
        </pc:spChg>
        <pc:spChg chg="add del mod">
          <ac:chgData name="Elton Escobar" userId="4963da3b1a19e1d0" providerId="LiveId" clId="{FC627934-3717-4C82-8A7B-E3CE85D6A025}" dt="2020-12-17T23:22:27.390" v="2527" actId="478"/>
          <ac:spMkLst>
            <pc:docMk/>
            <pc:sldMk cId="4239182900" sldId="295"/>
            <ac:spMk id="17" creationId="{09D87719-3929-450C-9E78-F773DE27C49D}"/>
          </ac:spMkLst>
        </pc:spChg>
        <pc:spChg chg="add mod">
          <ac:chgData name="Elton Escobar" userId="4963da3b1a19e1d0" providerId="LiveId" clId="{FC627934-3717-4C82-8A7B-E3CE85D6A025}" dt="2020-12-18T02:53:33.077" v="3244" actId="20577"/>
          <ac:spMkLst>
            <pc:docMk/>
            <pc:sldMk cId="4239182900" sldId="295"/>
            <ac:spMk id="18" creationId="{D36AAEB6-F3F7-415F-A23F-D8A872A3E818}"/>
          </ac:spMkLst>
        </pc:spChg>
        <pc:spChg chg="add mod">
          <ac:chgData name="Elton Escobar" userId="4963da3b1a19e1d0" providerId="LiveId" clId="{FC627934-3717-4C82-8A7B-E3CE85D6A025}" dt="2020-12-17T23:26:19.485" v="2632" actId="1038"/>
          <ac:spMkLst>
            <pc:docMk/>
            <pc:sldMk cId="4239182900" sldId="295"/>
            <ac:spMk id="19" creationId="{D932FA1A-11C6-4F0D-B2FD-EA2206FCC8A9}"/>
          </ac:spMkLst>
        </pc:spChg>
        <pc:grpChg chg="add mod">
          <ac:chgData name="Elton Escobar" userId="4963da3b1a19e1d0" providerId="LiveId" clId="{FC627934-3717-4C82-8A7B-E3CE85D6A025}" dt="2020-12-17T23:26:02.138" v="2624" actId="164"/>
          <ac:grpSpMkLst>
            <pc:docMk/>
            <pc:sldMk cId="4239182900" sldId="295"/>
            <ac:grpSpMk id="3" creationId="{4447DE44-2802-4634-A9FC-1E1EEFDB027A}"/>
          </ac:grpSpMkLst>
        </pc:grpChg>
        <pc:grpChg chg="mod">
          <ac:chgData name="Elton Escobar" userId="4963da3b1a19e1d0" providerId="LiveId" clId="{FC627934-3717-4C82-8A7B-E3CE85D6A025}" dt="2020-12-17T23:23:12.933" v="2555" actId="1035"/>
          <ac:grpSpMkLst>
            <pc:docMk/>
            <pc:sldMk cId="4239182900" sldId="295"/>
            <ac:grpSpMk id="4" creationId="{50F200F9-9BF3-4981-8A6B-535454055854}"/>
          </ac:grpSpMkLst>
        </pc:grpChg>
      </pc:sldChg>
      <pc:sldChg chg="add del">
        <pc:chgData name="Elton Escobar" userId="4963da3b1a19e1d0" providerId="LiveId" clId="{FC627934-3717-4C82-8A7B-E3CE85D6A025}" dt="2020-12-17T23:15:48.682" v="2477" actId="47"/>
        <pc:sldMkLst>
          <pc:docMk/>
          <pc:sldMk cId="809732072" sldId="296"/>
        </pc:sldMkLst>
      </pc:sldChg>
      <pc:sldChg chg="modSp add mod ord">
        <pc:chgData name="Elton Escobar" userId="4963da3b1a19e1d0" providerId="LiveId" clId="{FC627934-3717-4C82-8A7B-E3CE85D6A025}" dt="2020-12-18T14:11:14.655" v="3708"/>
        <pc:sldMkLst>
          <pc:docMk/>
          <pc:sldMk cId="2521804384" sldId="296"/>
        </pc:sldMkLst>
        <pc:spChg chg="mod">
          <ac:chgData name="Elton Escobar" userId="4963da3b1a19e1d0" providerId="LiveId" clId="{FC627934-3717-4C82-8A7B-E3CE85D6A025}" dt="2020-12-18T11:33:09.069" v="3643" actId="1036"/>
          <ac:spMkLst>
            <pc:docMk/>
            <pc:sldMk cId="2521804384" sldId="296"/>
            <ac:spMk id="2" creationId="{C9D4D90E-511C-4FD8-BE33-EA76FBC8E119}"/>
          </ac:spMkLst>
        </pc:spChg>
        <pc:spChg chg="mod">
          <ac:chgData name="Elton Escobar" userId="4963da3b1a19e1d0" providerId="LiveId" clId="{FC627934-3717-4C82-8A7B-E3CE85D6A025}" dt="2020-12-18T11:33:23.575" v="3647" actId="114"/>
          <ac:spMkLst>
            <pc:docMk/>
            <pc:sldMk cId="2521804384" sldId="296"/>
            <ac:spMk id="3" creationId="{DACB9CC8-2FA9-44F8-A6A4-3F443FA494CE}"/>
          </ac:spMkLst>
        </pc:sp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2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Sheet1!$D$2:$D$77</cx:f>
        <cx:lvl ptCount="76" formatCode="General">
          <cx:pt idx="0">0.71214100000000002</cx:pt>
          <cx:pt idx="1">0.70407500000000001</cx:pt>
          <cx:pt idx="2">0.69823400000000002</cx:pt>
          <cx:pt idx="3">0.72550499999999996</cx:pt>
          <cx:pt idx="4">0.69650900000000004</cx:pt>
          <cx:pt idx="5">0.69389900000000004</cx:pt>
          <cx:pt idx="6">0.71647400000000006</cx:pt>
          <cx:pt idx="7">0.69510899999999998</cx:pt>
          <cx:pt idx="8">0.70065599999999995</cx:pt>
          <cx:pt idx="9">0.72126100000000004</cx:pt>
          <cx:pt idx="10">0.71963699999999997</cx:pt>
          <cx:pt idx="11">0.70741699999999996</cx:pt>
          <cx:pt idx="12">0.71811599999999998</cx:pt>
          <cx:pt idx="13">0.69595200000000002</cx:pt>
          <cx:pt idx="14">0.731182</cx:pt>
          <cx:pt idx="15">0.70976399999999995</cx:pt>
          <cx:pt idx="16">0.66176699999999999</cx:pt>
          <cx:pt idx="17">0.66083199999999997</cx:pt>
          <cx:pt idx="18">0.68014300000000005</cx:pt>
          <cx:pt idx="19">0.64569799999999999</cx:pt>
          <cx:pt idx="20">0.74965599999999999</cx:pt>
          <cx:pt idx="21">0.70187200000000005</cx:pt>
          <cx:pt idx="22">0.709955</cx:pt>
          <cx:pt idx="23">0.73769099999999999</cx:pt>
          <cx:pt idx="24">0.74495400000000001</cx:pt>
          <cx:pt idx="25">0.71049099999999998</cx:pt>
          <cx:pt idx="26">0.64995599999999998</cx:pt>
          <cx:pt idx="27">0.71012500000000001</cx:pt>
          <cx:pt idx="28">0.70147300000000001</cx:pt>
          <cx:pt idx="29">0.749089</cx:pt>
          <cx:pt idx="30">0.63456500000000005</cx:pt>
          <cx:pt idx="31">0.74964500000000001</cx:pt>
          <cx:pt idx="32">0.74551400000000001</cx:pt>
          <cx:pt idx="33">0.73087999999999997</cx:pt>
          <cx:pt idx="34">0.75142699999999996</cx:pt>
          <cx:pt idx="35">0.67438500000000001</cx:pt>
          <cx:pt idx="36">0.65844800000000003</cx:pt>
          <cx:pt idx="37">0.67432899999999996</cx:pt>
          <cx:pt idx="38">0.65925699999999998</cx:pt>
          <cx:pt idx="39">0.58300799999999997</cx:pt>
          <cx:pt idx="40">0.54134099999999996</cx:pt>
          <cx:pt idx="41">0.62435600000000002</cx:pt>
          <cx:pt idx="42">0.60792100000000004</cx:pt>
          <cx:pt idx="43">0.57954700000000003</cx:pt>
          <cx:pt idx="44">0.607738</cx:pt>
          <cx:pt idx="45">0.60950400000000005</cx:pt>
          <cx:pt idx="46">0.54898400000000003</cx:pt>
          <cx:pt idx="47">0.62541400000000003</cx:pt>
          <cx:pt idx="48">0.46309699999999998</cx:pt>
          <cx:pt idx="49">0.51725299999999996</cx:pt>
          <cx:pt idx="50">0.53612300000000002</cx:pt>
          <cx:pt idx="51">0.35059699999999999</cx:pt>
          <cx:pt idx="52">0.364479</cx:pt>
          <cx:pt idx="53">0.33937200000000001</cx:pt>
          <cx:pt idx="54">0.39572200000000002</cx:pt>
          <cx:pt idx="55">0.38852999999999999</cx:pt>
          <cx:pt idx="56">0.41247299999999998</cx:pt>
          <cx:pt idx="57">0.368975</cx:pt>
          <cx:pt idx="58">0.40505799999999997</cx:pt>
          <cx:pt idx="59">0.40650799999999998</cx:pt>
          <cx:pt idx="60">0.66075899999999999</cx:pt>
          <cx:pt idx="61">0.68282699999999996</cx:pt>
          <cx:pt idx="62">0.65526300000000004</cx:pt>
          <cx:pt idx="63">0.66120000000000001</cx:pt>
          <cx:pt idx="64">0.64842999999999995</cx:pt>
          <cx:pt idx="65">0.66943399999999997</cx:pt>
          <cx:pt idx="66">0.60198600000000002</cx:pt>
          <cx:pt idx="67">0.62946800000000003</cx:pt>
          <cx:pt idx="68">0.61504400000000004</cx:pt>
          <cx:pt idx="69">0.60038999999999998</cx:pt>
          <cx:pt idx="70">0.59838000000000002</cx:pt>
          <cx:pt idx="71">0.60955999999999999</cx:pt>
          <cx:pt idx="72">0.589619</cx:pt>
          <cx:pt idx="73">0.57645000000000002</cx:pt>
          <cx:pt idx="74">0.58114399999999999</cx:pt>
          <cx:pt idx="75">0.672404</cx:pt>
        </cx:lvl>
      </cx:numDim>
    </cx:data>
    <cx:data id="1">
      <cx:numDim type="val">
        <cx:f>Sheet1!$D$78:$D$171</cx:f>
        <cx:lvl ptCount="94" formatCode="General">
          <cx:pt idx="0">0.43981199999999998</cx:pt>
          <cx:pt idx="1">0.37612000000000001</cx:pt>
          <cx:pt idx="2">0.43246499999999999</cx:pt>
          <cx:pt idx="3">0.450737</cx:pt>
          <cx:pt idx="4">0.49056300000000003</cx:pt>
          <cx:pt idx="5">0.50681299999999996</cx:pt>
          <cx:pt idx="6">0.574133</cx:pt>
          <cx:pt idx="7">0.65605000000000002</cx:pt>
          <cx:pt idx="8">0.380967</cx:pt>
          <cx:pt idx="9">0.37050300000000003</cx:pt>
          <cx:pt idx="10">0.39494400000000002</cx:pt>
          <cx:pt idx="11">0.64298900000000003</cx:pt>
          <cx:pt idx="12">0.38258399999999998</cx:pt>
          <cx:pt idx="13">0.46584199999999998</cx:pt>
          <cx:pt idx="14">0.59952000000000005</cx:pt>
          <cx:pt idx="15">0.66591</cx:pt>
          <cx:pt idx="16">0.41076200000000002</cx:pt>
          <cx:pt idx="17">0.46437600000000001</cx:pt>
          <cx:pt idx="18">0.51295599999999997</cx:pt>
          <cx:pt idx="19">0.29387400000000002</cx:pt>
          <cx:pt idx="20">0.59158599999999995</cx:pt>
          <cx:pt idx="21">0.48431299999999999</cx:pt>
          <cx:pt idx="22">0.681176</cx:pt>
          <cx:pt idx="23">0.73044299999999995</cx:pt>
          <cx:pt idx="24">0.43574299999999999</cx:pt>
          <cx:pt idx="25">0.54145600000000005</cx:pt>
          <cx:pt idx="26">0.64441000000000004</cx:pt>
          <cx:pt idx="27">0.53003</cx:pt>
          <cx:pt idx="28">0.44692999999999999</cx:pt>
          <cx:pt idx="29">0.32226500000000002</cx:pt>
          <cx:pt idx="30">0.40416600000000003</cx:pt>
          <cx:pt idx="31">0.64423200000000003</cx:pt>
          <cx:pt idx="32">0.28735500000000003</cx:pt>
          <cx:pt idx="33">0.62865800000000005</cx:pt>
          <cx:pt idx="34">0.36450399999999999</cx:pt>
          <cx:pt idx="35">0.55586100000000005</cx:pt>
          <cx:pt idx="36">0.48778100000000002</cx:pt>
          <cx:pt idx="37">0.315112</cx:pt>
          <cx:pt idx="38">0.41004200000000002</cx:pt>
          <cx:pt idx="39">0.32808300000000001</cx:pt>
          <cx:pt idx="40">0.57137499999999997</cx:pt>
          <cx:pt idx="41">0.31935000000000002</cx:pt>
          <cx:pt idx="42">0.353653</cx:pt>
          <cx:pt idx="43">0.59746699999999997</cx:pt>
          <cx:pt idx="44">0.421124</cx:pt>
          <cx:pt idx="45">0.51678000000000002</cx:pt>
          <cx:pt idx="46">0.36752299999999999</cx:pt>
          <cx:pt idx="47">0.31384600000000001</cx:pt>
          <cx:pt idx="48">0.33000699999999999</cx:pt>
          <cx:pt idx="49">0.43118899999999999</cx:pt>
          <cx:pt idx="50">0.53597899999999998</cx:pt>
          <cx:pt idx="51">0.568971</cx:pt>
          <cx:pt idx="52">0.61707100000000004</cx:pt>
          <cx:pt idx="53">0.49731700000000001</cx:pt>
          <cx:pt idx="54">0.30734099999999998</cx:pt>
          <cx:pt idx="55">0.35954999999999998</cx:pt>
          <cx:pt idx="56">0.55016200000000004</cx:pt>
          <cx:pt idx="57">0.54973399999999994</cx:pt>
          <cx:pt idx="58">0.52362200000000003</cx:pt>
          <cx:pt idx="59">0.57983899999999999</cx:pt>
          <cx:pt idx="60">0.612321</cx:pt>
          <cx:pt idx="61">0.60970299999999999</cx:pt>
          <cx:pt idx="62">0.31199900000000003</cx:pt>
          <cx:pt idx="63">0.47893999999999998</cx:pt>
          <cx:pt idx="64">0.54817199999999999</cx:pt>
          <cx:pt idx="65">0.49132300000000001</cx:pt>
          <cx:pt idx="66">0.31690299999999999</cx:pt>
          <cx:pt idx="67">0.60151600000000005</cx:pt>
          <cx:pt idx="68">0.62124599999999996</cx:pt>
          <cx:pt idx="69">0.28449200000000002</cx:pt>
          <cx:pt idx="70">0.46385300000000002</cx:pt>
          <cx:pt idx="71">0.36073699999999997</cx:pt>
          <cx:pt idx="72">0.37533</cx:pt>
          <cx:pt idx="73">0.45336300000000002</cx:pt>
          <cx:pt idx="74">0.44318099999999999</cx:pt>
          <cx:pt idx="75">0.52535200000000004</cx:pt>
          <cx:pt idx="76">0.30386999999999997</cx:pt>
          <cx:pt idx="77">0.53311900000000001</cx:pt>
          <cx:pt idx="78">0.52937999999999996</cx:pt>
          <cx:pt idx="79">0.38156000000000001</cx:pt>
          <cx:pt idx="80">0.47173100000000001</cx:pt>
          <cx:pt idx="81">0.38008399999999998</cx:pt>
          <cx:pt idx="82">0.47323199999999999</cx:pt>
          <cx:pt idx="83">0.36150500000000002</cx:pt>
          <cx:pt idx="84">0.415881</cx:pt>
          <cx:pt idx="85">0.56073099999999998</cx:pt>
          <cx:pt idx="86">0.58951299999999995</cx:pt>
          <cx:pt idx="87">0.67729799999999996</cx:pt>
          <cx:pt idx="88">0.39780799999999999</cx:pt>
          <cx:pt idx="89">0.40202700000000002</cx:pt>
          <cx:pt idx="90">0.54435900000000004</cx:pt>
          <cx:pt idx="91">0.506351</cx:pt>
          <cx:pt idx="92">0.43956400000000001</cx:pt>
          <cx:pt idx="93">0.477908</cx:pt>
        </cx:lvl>
      </cx:numDim>
    </cx:data>
  </cx:chartData>
  <cx:chart>
    <cx:plotArea>
      <cx:plotAreaRegion>
        <cx:series layoutId="boxWhisker" uniqueId="{49C29032-8000-47E1-B118-241B9B0F573A}">
          <cx:tx>
            <cx:txData>
              <cx:f/>
              <cx:v>Ocorrência</cx:v>
            </cx:txData>
          </cx:tx>
          <cx:spPr>
            <a:solidFill>
              <a:srgbClr val="FF0000"/>
            </a:solidFill>
            <a:ln>
              <a:solidFill>
                <a:srgbClr val="C00000"/>
              </a:solidFill>
            </a:ln>
          </cx:spPr>
          <cx:dataId val="0"/>
          <cx:layoutPr>
            <cx:visibility meanLine="0" meanMarker="1" nonoutliers="0" outliers="1"/>
            <cx:statistics quartileMethod="inclusive"/>
          </cx:layoutPr>
        </cx:series>
        <cx:series layoutId="boxWhisker" uniqueId="{00000001-F95F-435B-983F-BA24849BA269}">
          <cx:tx>
            <cx:txData>
              <cx:f/>
              <cx:v>Não ocorrência</cx:v>
            </cx:txData>
          </cx:tx>
          <cx:spPr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cx:spPr>
          <cx:dataId val="1"/>
          <cx:layoutPr>
            <cx:statistics quartileMethod="inclusive"/>
          </cx:layoutPr>
        </cx:series>
      </cx:plotAreaRegion>
      <cx:axis id="0" hidden="1">
        <cx:catScaling gapWidth="1"/>
        <cx:tickLabels/>
      </cx:axis>
      <cx:axis id="1">
        <cx:valScaling max="0.80000000000000004" min="0.20000000000000001"/>
        <cx:title>
          <cx:tx>
            <cx:txData>
              <cx:v>Probabilidade estimada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200"/>
              </a:pPr>
              <a:r>
                <a:rPr lang="en-US" sz="1200" b="1" i="0" u="none" strike="noStrike" baseline="0">
                  <a:solidFill>
                    <a:sysClr val="windowText" lastClr="000000"/>
                  </a:solidFill>
                  <a:latin typeface="Calibri" panose="020F0502020204030204"/>
                </a:rPr>
                <a:t>Probabilidade estimada</a:t>
              </a:r>
            </a:p>
          </cx:txPr>
        </cx:title>
        <cx:majorGridlines/>
        <cx:majorTickMarks type="out"/>
        <cx:tickLabels/>
        <cx:numFmt formatCode="#,##0.0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>
                <a:solidFill>
                  <a:sysClr val="windowText" lastClr="000000"/>
                </a:solidFill>
              </a:defRPr>
            </a:pPr>
            <a:endParaRPr lang="en-US" sz="1000" b="0" i="0" u="none" strike="noStrike" baseline="0">
              <a:solidFill>
                <a:sysClr val="windowText" lastClr="000000"/>
              </a:solidFill>
              <a:latin typeface="Calibri" panose="020F0502020204030204"/>
            </a:endParaRPr>
          </a:p>
        </cx:txPr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>
              <a:solidFill>
                <a:sysClr val="windowText" lastClr="000000"/>
              </a:solidFill>
            </a:defRPr>
          </a:pPr>
          <a:endParaRPr lang="en-US" sz="1000" b="0" i="0" u="none" strike="noStrike" baseline="0">
            <a:solidFill>
              <a:sysClr val="windowText" lastClr="000000"/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E6B28-0F2B-4B1F-B584-B03CEAB8D0B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CF2FD-9609-48AD-AC36-6A5B6586B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7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532FE-3160-4AD3-A9D1-FB7ED7185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B6BA8-A200-4151-8BB5-F711EC6A1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6063-969F-46F9-8F73-8D371A1A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8480-E220-4D17-AC3D-27B5959C9025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E008-C397-4CC2-B4C3-FEE4B9F1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268B3-6071-4DA8-8875-41380BA2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9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7FA0-6AB1-4166-94BF-B5001D9C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42CF2-5BAB-4B31-A24F-A74EBDFF4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F9CA-5561-404D-85A2-470ED185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C2EC-C11C-45E2-AB55-3676EBF55E72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10737-5A93-4606-A12F-55A3FB73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A7184-44D8-44A7-BFDE-D8C2B17D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5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D5E32-D8E6-4331-9CA8-4FBB432DF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26C59-8CD1-42E5-BD1A-6CD5DF1A5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56337-E2FF-4568-A446-194C4F3A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D9B9-A347-4091-A922-B767A36B071C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76274-B1E5-4FDC-84DC-55844A02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581E-3EB1-4028-8E13-55D1D806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0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5C4B-4E47-4C94-9B93-44B37E09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AD978-59DC-4F93-B58E-D8E88F873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EED31-D4F8-4487-B27C-89FCC9A2E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3468-7FA4-40D7-8984-A992D589C164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62FC9-4C0D-4D07-AA94-9D0128D5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FC497-56E8-4376-8A29-21C9B2A8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182D-44C9-421E-93BB-C54D2F84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FAF3C-BA49-4D28-A84E-22374FC1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C7829-EDF1-41B0-BF00-B383E875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4DE4-4643-49A8-B37E-C59582BECFC4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B0E35-89E8-4165-B4A9-CFEB5ACFB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354C9-3B49-4DD0-ADCB-0893C6DA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E18A-33DF-409F-9132-853796DD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52416-7195-43F0-AA84-74D94DF9E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08114-FCC9-4FBB-BC9A-8853E8C88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2875A-C770-4764-9C7F-3F51E1FC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21B7-350C-4A4D-AEC8-775E8218CFCB}" type="datetime1">
              <a:rPr lang="pt-BR" smtClean="0"/>
              <a:t>18/12/2020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0EBFC-C1A2-4046-B21A-25DCA534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A5F3E-EC01-4457-8088-DA94E627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5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88BD-80C7-4C24-A354-AC1496A9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4A9F3-3DEA-435F-8202-583DAF3C2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426B7-D860-4D23-8B05-57070873F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795AD-AD11-4245-8AEF-B1D79E66A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2F16A-9312-46B3-9436-765C4094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CF395-6975-44A7-B684-1556060A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37F2-0300-4A13-924B-D4F43D5C641A}" type="datetime1">
              <a:rPr lang="pt-BR" smtClean="0"/>
              <a:t>18/12/2020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F296A-3477-4D58-A344-B3A5F7D6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8878A-E23E-4E47-AEF4-1936746B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67750-62CA-4868-AA4E-EA42B66E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85081-2276-4053-A4DA-0BFD8BE88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BBAC-C692-4B37-AAFE-AA44A0739E7B}" type="datetime1">
              <a:rPr lang="pt-BR" smtClean="0"/>
              <a:t>18/12/2020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ADCEE-90A5-4795-81E6-668F50E9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39609-D9DA-43E1-8F27-70957825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8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38BE7-ABAA-4CB3-A28A-2EB6441C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8E54-EBD6-4A7F-9406-C3A6EB906DB9}" type="datetime1">
              <a:rPr lang="pt-BR" smtClean="0"/>
              <a:t>18/12/2020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B58E0-E9C9-4650-86FE-E61DBEA59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B6A1E-B60D-4556-B1D6-0E1D45FB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BF16-95C6-4DC3-B27C-63C7255F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4641-5C2C-4239-9FD4-9F03AA4B6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7353D-5C35-4629-8E73-56786B046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EA27B-A3AC-4C8E-B388-8EDDB82E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B24-696A-4D26-B1B8-B68CF94C4828}" type="datetime1">
              <a:rPr lang="pt-BR" smtClean="0"/>
              <a:t>18/12/2020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8B73A-48D5-40F9-871A-ED17D410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0DA23-FCEF-4B40-B8AB-CBC655D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0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5F6D-1B17-440D-B428-199EF630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BC1D6-2E6D-4C19-ACE9-21F07CE62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6D67F-BF99-4884-9814-BFC3CD28C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301FB-A640-45A4-A0B7-4E1B0829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F8DD4-244C-4411-A414-01CF77523103}" type="datetime1">
              <a:rPr lang="pt-BR" smtClean="0"/>
              <a:t>18/12/2020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20B14-2826-4BB4-A122-540E794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7ACC7-24E4-47E6-9C89-832EDDBE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8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A7017-6941-46D0-A82F-4625B47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ADEF5-1D5F-45AB-9379-71DF59494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6EF7E-6034-4C23-8559-96530ED02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5F8A6-0F85-4E11-84C1-07D076A3B2C6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F6A24-1290-4943-87F4-00EC785AA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C560-E3E2-46CD-8392-34F75EBA5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14/relationships/chartEx" Target="../charts/chartEx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8.emf"/><Relationship Id="rId4" Type="http://schemas.openxmlformats.org/officeDocument/2006/relationships/image" Target="../media/image19.png"/><Relationship Id="rId9" Type="http://schemas.openxmlformats.org/officeDocument/2006/relationships/package" Target="../embeddings/Microsoft_Excel_Worksheet.xlsx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A4977-C10B-4932-9D7C-D927BB08B265}"/>
              </a:ext>
            </a:extLst>
          </p:cNvPr>
          <p:cNvSpPr/>
          <p:nvPr/>
        </p:nvSpPr>
        <p:spPr>
          <a:xfrm>
            <a:off x="0" y="4815068"/>
            <a:ext cx="12192000" cy="20429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4BDBEC8-6435-4E83-B235-8106FA986672}"/>
              </a:ext>
            </a:extLst>
          </p:cNvPr>
          <p:cNvSpPr txBox="1">
            <a:spLocks/>
          </p:cNvSpPr>
          <p:nvPr/>
        </p:nvSpPr>
        <p:spPr>
          <a:xfrm>
            <a:off x="475448" y="5204240"/>
            <a:ext cx="7707851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b="1" dirty="0">
                <a:solidFill>
                  <a:schemeClr val="bg1"/>
                </a:solidFill>
              </a:rPr>
              <a:t>Trabalho de conclusão 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Disciplina: Análise Espacial de Dados Geográficos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SER-301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EF37DA-97CE-42EF-AFE0-6023F49A115D}"/>
              </a:ext>
            </a:extLst>
          </p:cNvPr>
          <p:cNvCxnSpPr/>
          <p:nvPr/>
        </p:nvCxnSpPr>
        <p:spPr>
          <a:xfrm>
            <a:off x="8469567" y="5379333"/>
            <a:ext cx="0" cy="9144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EAC517B-02A3-4154-A21C-82F77CF8F06D}"/>
              </a:ext>
            </a:extLst>
          </p:cNvPr>
          <p:cNvSpPr txBox="1">
            <a:spLocks/>
          </p:cNvSpPr>
          <p:nvPr/>
        </p:nvSpPr>
        <p:spPr>
          <a:xfrm>
            <a:off x="8918152" y="5156494"/>
            <a:ext cx="2628490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Elton Escobar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6C8BFD-41B0-4D92-BAD2-70581D6D6198}"/>
              </a:ext>
            </a:extLst>
          </p:cNvPr>
          <p:cNvGrpSpPr/>
          <p:nvPr/>
        </p:nvGrpSpPr>
        <p:grpSpPr>
          <a:xfrm>
            <a:off x="3004734" y="232849"/>
            <a:ext cx="6176404" cy="878776"/>
            <a:chOff x="2451794" y="245533"/>
            <a:chExt cx="6176404" cy="878776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0BE4AE5-8959-43C2-BEEE-3B832F201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794" y="245533"/>
              <a:ext cx="1082236" cy="8787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AD7E71-FDA2-4E86-80D4-2B9222EA3D0F}"/>
                </a:ext>
              </a:extLst>
            </p:cNvPr>
            <p:cNvSpPr txBox="1"/>
            <p:nvPr/>
          </p:nvSpPr>
          <p:spPr>
            <a:xfrm>
              <a:off x="3557673" y="500255"/>
              <a:ext cx="5070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Brazil’s National Institute for Space Research - INPE</a:t>
              </a:r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CBFC01B-99E0-42C3-97AB-E40670DA3D30}"/>
              </a:ext>
            </a:extLst>
          </p:cNvPr>
          <p:cNvSpPr txBox="1">
            <a:spLocks/>
          </p:cNvSpPr>
          <p:nvPr/>
        </p:nvSpPr>
        <p:spPr>
          <a:xfrm>
            <a:off x="1062446" y="1111626"/>
            <a:ext cx="10067108" cy="331426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200" b="1" dirty="0"/>
              <a:t>Aplicação do Modelo Aditivo Generalizado Espacial para a Modelagem da Susceptibilidade à Ocorrência de Alagamentos e Enchentes em Áreas Urbanas</a:t>
            </a:r>
          </a:p>
        </p:txBody>
      </p:sp>
    </p:spTree>
    <p:extLst>
      <p:ext uri="{BB962C8B-B14F-4D97-AF65-F5344CB8AC3E}">
        <p14:creationId xmlns:p14="http://schemas.microsoft.com/office/powerpoint/2010/main" val="1262725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10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Variável Resposta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3D6C9-8A05-417B-8B9A-335D530F927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32938"/>
          <a:stretch/>
        </p:blipFill>
        <p:spPr bwMode="auto">
          <a:xfrm>
            <a:off x="460029" y="825030"/>
            <a:ext cx="5844976" cy="5212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24140-4E5F-4C24-8241-5F90D7DF178F}"/>
              </a:ext>
            </a:extLst>
          </p:cNvPr>
          <p:cNvSpPr txBox="1"/>
          <p:nvPr/>
        </p:nvSpPr>
        <p:spPr>
          <a:xfrm>
            <a:off x="6400799" y="920621"/>
            <a:ext cx="526868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325 pontos </a:t>
            </a:r>
            <a:r>
              <a:rPr lang="pt-BR" dirty="0"/>
              <a:t>de ocorrência gerados (QGIS) a partir de </a:t>
            </a:r>
            <a:r>
              <a:rPr lang="pt-BR" b="1" dirty="0"/>
              <a:t>dados da Defesa Civil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Na aplicação do GAM a </a:t>
            </a:r>
            <a:r>
              <a:rPr lang="pt-BR" b="1" dirty="0"/>
              <a:t>variável dependente é binária</a:t>
            </a:r>
            <a:r>
              <a:rPr lang="pt-BR" dirty="0"/>
              <a:t> (ausência ou presença de alagamento)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Necessário gerar pontos em locais dentro da área de estudo em que não ocorreram o evento investigado. 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Buffers de 50 metros 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Gerou-se, de </a:t>
            </a:r>
            <a:r>
              <a:rPr lang="pt-BR" b="1" dirty="0"/>
              <a:t>forma totalmente aleatória</a:t>
            </a:r>
            <a:r>
              <a:rPr lang="pt-BR" dirty="0"/>
              <a:t>, </a:t>
            </a:r>
            <a:r>
              <a:rPr lang="pt-BR" b="1" dirty="0"/>
              <a:t>325 pontos de não alagamento</a:t>
            </a:r>
            <a:r>
              <a:rPr lang="pt-BR" dirty="0"/>
              <a:t>. 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Buscou-se obter a </a:t>
            </a:r>
            <a:r>
              <a:rPr lang="pt-BR" b="1" dirty="0"/>
              <a:t>mesma quantidade de pontos de ocorrência e de não ocorrência</a:t>
            </a:r>
            <a:r>
              <a:rPr lang="pt-BR" dirty="0"/>
              <a:t> de enchentes e alagamentos, visando equidade nos dados utilizados, e que </a:t>
            </a:r>
            <a:r>
              <a:rPr lang="pt-BR" b="1" dirty="0"/>
              <a:t>não acontecesse sobreposição ou intersecção de amostras de classes distintas </a:t>
            </a:r>
            <a:r>
              <a:rPr lang="pt-BR" dirty="0"/>
              <a:t>(0 e 1).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Coordenadas em projeção </a:t>
            </a:r>
            <a:r>
              <a:rPr lang="pt-BR" b="1" dirty="0"/>
              <a:t>UTM</a:t>
            </a:r>
            <a:r>
              <a:rPr lang="pt-BR" dirty="0"/>
              <a:t> (em metros)</a:t>
            </a:r>
          </a:p>
        </p:txBody>
      </p:sp>
    </p:spTree>
    <p:extLst>
      <p:ext uri="{BB962C8B-B14F-4D97-AF65-F5344CB8AC3E}">
        <p14:creationId xmlns:p14="http://schemas.microsoft.com/office/powerpoint/2010/main" val="221839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11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Variáveis Explicativas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73E9A-9035-4A2B-99B6-16BD8091EB53}"/>
              </a:ext>
            </a:extLst>
          </p:cNvPr>
          <p:cNvSpPr txBox="1"/>
          <p:nvPr/>
        </p:nvSpPr>
        <p:spPr>
          <a:xfrm>
            <a:off x="1173659" y="4902938"/>
            <a:ext cx="9184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Variáveis explicativas: (1) Hidrografia (utilizada para calcular a menor distância ao curso d’água mais próximo); (2) Declividade em graus; (3) Elevação em metros; (4) Orientação da vertente em graus. Para a obtenção da Elevação, Declividade e Orientação das Vertentes, foi utilizado o modelo digital de terreno (MDT) com 5 m de resolução (EMPLASA, 2011)</a:t>
            </a:r>
            <a:endParaRPr lang="en-US"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D4F65A-1E05-434A-A69D-318621E30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67111"/>
          <a:stretch/>
        </p:blipFill>
        <p:spPr>
          <a:xfrm>
            <a:off x="838200" y="894752"/>
            <a:ext cx="9855558" cy="40178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3F2A91-D030-4E62-8AB5-E034C6C1E7FF}"/>
              </a:ext>
            </a:extLst>
          </p:cNvPr>
          <p:cNvGrpSpPr/>
          <p:nvPr/>
        </p:nvGrpSpPr>
        <p:grpSpPr>
          <a:xfrm>
            <a:off x="1879779" y="1219395"/>
            <a:ext cx="8055497" cy="277498"/>
            <a:chOff x="2209800" y="4392179"/>
            <a:chExt cx="8055497" cy="27749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DFF781-8534-4C33-9B5D-0EE1E721E11F}"/>
                </a:ext>
              </a:extLst>
            </p:cNvPr>
            <p:cNvSpPr txBox="1"/>
            <p:nvPr/>
          </p:nvSpPr>
          <p:spPr>
            <a:xfrm>
              <a:off x="2209800" y="4392678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14,69 – 1780,01 m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ACF40E-B5CC-4D15-A2A6-01D5F8BF33C4}"/>
                </a:ext>
              </a:extLst>
            </p:cNvPr>
            <p:cNvSpPr txBox="1"/>
            <p:nvPr/>
          </p:nvSpPr>
          <p:spPr>
            <a:xfrm>
              <a:off x="4426131" y="4392180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0 – 35,62</a:t>
              </a:r>
              <a:r>
                <a:rPr lang="en-US" sz="1200" i="1" dirty="0">
                  <a:solidFill>
                    <a:srgbClr val="FF0000"/>
                  </a:solidFill>
                  <a:sym typeface="Symbol" panose="05050102010706020507" pitchFamily="18" charset="2"/>
                </a:rPr>
                <a:t>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99570A-B672-45E9-AC85-7A86F1177567}"/>
                </a:ext>
              </a:extLst>
            </p:cNvPr>
            <p:cNvSpPr txBox="1"/>
            <p:nvPr/>
          </p:nvSpPr>
          <p:spPr>
            <a:xfrm>
              <a:off x="6642462" y="4392179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731 – 803 m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424E8E-FBA4-4C9B-B95D-9DAB3BE96090}"/>
                </a:ext>
              </a:extLst>
            </p:cNvPr>
            <p:cNvSpPr txBox="1"/>
            <p:nvPr/>
          </p:nvSpPr>
          <p:spPr>
            <a:xfrm>
              <a:off x="8833120" y="4392179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0 – 360</a:t>
              </a:r>
              <a:r>
                <a:rPr lang="en-US" sz="1200" i="1" dirty="0">
                  <a:solidFill>
                    <a:srgbClr val="FF0000"/>
                  </a:solidFill>
                  <a:sym typeface="Symbol" panose="05050102010706020507" pitchFamily="18" charset="2"/>
                </a:rPr>
                <a:t>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1D23C0-2C9A-4885-92BA-A8DD608222F2}"/>
              </a:ext>
            </a:extLst>
          </p:cNvPr>
          <p:cNvSpPr txBox="1"/>
          <p:nvPr/>
        </p:nvSpPr>
        <p:spPr>
          <a:xfrm>
            <a:off x="9652179" y="592760"/>
            <a:ext cx="1841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1" dirty="0">
                <a:solidFill>
                  <a:srgbClr val="FF0000"/>
                </a:solidFill>
              </a:rPr>
              <a:t>Variação dos 650 pontos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28C556B0-449B-4D38-A8D3-F03330D688CA}"/>
              </a:ext>
            </a:extLst>
          </p:cNvPr>
          <p:cNvCxnSpPr>
            <a:stCxn id="14" idx="0"/>
            <a:endCxn id="18" idx="1"/>
          </p:cNvCxnSpPr>
          <p:nvPr/>
        </p:nvCxnSpPr>
        <p:spPr>
          <a:xfrm rot="5400000" flipH="1" flipV="1">
            <a:off x="5879706" y="-2552578"/>
            <a:ext cx="488634" cy="705631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664E95B-FC46-4776-9768-75D1E2AD6816}"/>
              </a:ext>
            </a:extLst>
          </p:cNvPr>
          <p:cNvCxnSpPr>
            <a:cxnSpLocks/>
            <a:stCxn id="15" idx="0"/>
            <a:endCxn id="18" idx="1"/>
          </p:cNvCxnSpPr>
          <p:nvPr/>
        </p:nvCxnSpPr>
        <p:spPr>
          <a:xfrm rot="5400000" flipH="1" flipV="1">
            <a:off x="6988121" y="-1444662"/>
            <a:ext cx="488136" cy="483998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89DDECB-2314-4554-9DCB-A9ACD428C686}"/>
              </a:ext>
            </a:extLst>
          </p:cNvPr>
          <p:cNvCxnSpPr>
            <a:cxnSpLocks/>
            <a:stCxn id="16" idx="0"/>
            <a:endCxn id="18" idx="1"/>
          </p:cNvCxnSpPr>
          <p:nvPr/>
        </p:nvCxnSpPr>
        <p:spPr>
          <a:xfrm rot="5400000" flipH="1" flipV="1">
            <a:off x="8096287" y="-336496"/>
            <a:ext cx="488135" cy="262364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905F67D-92F9-461E-8EBF-66D9A53DAE17}"/>
              </a:ext>
            </a:extLst>
          </p:cNvPr>
          <p:cNvCxnSpPr>
            <a:cxnSpLocks/>
            <a:stCxn id="17" idx="0"/>
            <a:endCxn id="18" idx="2"/>
          </p:cNvCxnSpPr>
          <p:nvPr/>
        </p:nvCxnSpPr>
        <p:spPr>
          <a:xfrm rot="5400000" flipH="1" flipV="1">
            <a:off x="9721252" y="367695"/>
            <a:ext cx="349636" cy="135376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12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Modelo Aditivo Generalizado (GAM) Espacial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F200F9-9BF3-4981-8A6B-535454055854}"/>
              </a:ext>
            </a:extLst>
          </p:cNvPr>
          <p:cNvGrpSpPr/>
          <p:nvPr/>
        </p:nvGrpSpPr>
        <p:grpSpPr>
          <a:xfrm>
            <a:off x="838200" y="2442339"/>
            <a:ext cx="10515600" cy="1910432"/>
            <a:chOff x="838200" y="3634504"/>
            <a:chExt cx="10515600" cy="1910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973E9A-9035-4A2B-99B6-16BD8091EB53}"/>
                    </a:ext>
                  </a:extLst>
                </p:cNvPr>
                <p:cNvSpPr txBox="1"/>
                <p:nvPr/>
              </p:nvSpPr>
              <p:spPr>
                <a:xfrm>
                  <a:off x="838200" y="4775238"/>
                  <a:ext cx="10515600" cy="7696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onde: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é o vetor de fatores prognósticos individuais/locais (ou vetor de </a:t>
                  </a:r>
                  <a:r>
                    <a:rPr lang="pt-BR" sz="155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covariávies</a:t>
                  </a:r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),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são os efeitos das variáveis explicativas e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55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155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é uma componente espacial (uma função de suavização), porém desconhecida, das coordenadas espaciais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15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973E9A-9035-4A2B-99B6-16BD8091E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4775238"/>
                  <a:ext cx="10515600" cy="769698"/>
                </a:xfrm>
                <a:prstGeom prst="rect">
                  <a:avLst/>
                </a:prstGeom>
                <a:blipFill>
                  <a:blip r:embed="rId2"/>
                  <a:stretch>
                    <a:fillRect l="-290" r="-232" b="-79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B51AFA-8224-4EC6-A0A3-5E431EFC05D7}"/>
                    </a:ext>
                  </a:extLst>
                </p:cNvPr>
                <p:cNvSpPr txBox="1"/>
                <p:nvPr/>
              </p:nvSpPr>
              <p:spPr>
                <a:xfrm>
                  <a:off x="3048000" y="3634504"/>
                  <a:ext cx="6096000" cy="9504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 smtClean="0">
                            <a:latin typeface="Cambria Math" panose="02040503050406030204" pitchFamily="18" charset="0"/>
                          </a:rPr>
                          <m:t>𝑙𝑜𝑔𝑖𝑡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5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  <m:r>
                          <a:rPr lang="en-US" sz="25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𝑙𝑜𝑔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5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"/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sz="25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"/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i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sz="25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  <m:r>
                          <a:rPr lang="en-US" sz="25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5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5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B51AFA-8224-4EC6-A0A3-5E431EFC0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3634504"/>
                  <a:ext cx="6096000" cy="9504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B537B9F-C574-477A-AE3F-388E4E8C2C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4720" y="779780"/>
                <a:ext cx="10419080" cy="1580774"/>
              </a:xfrm>
            </p:spPr>
            <p:txBody>
              <a:bodyPr>
                <a:noAutofit/>
              </a:bodyPr>
              <a:lstStyle/>
              <a:p>
                <a:pPr marL="0" indent="355600" algn="just">
                  <a:lnSpc>
                    <a:spcPct val="120000"/>
                  </a:lnSpc>
                  <a:spcBef>
                    <a:spcPts val="600"/>
                  </a:spcBef>
                  <a:buNone/>
                </a:pPr>
                <a:r>
                  <a:rPr lang="pt-BR" sz="2500" dirty="0"/>
                  <a:t>Para a inclusão de efeitos do fator prognóstico, foi utilizada uma função de ligação </a:t>
                </a:r>
                <a14:m>
                  <m:oMath xmlns:m="http://schemas.openxmlformats.org/officeDocument/2006/math"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𝑙𝑜𝑔𝑖𝑡</m:t>
                    </m:r>
                  </m:oMath>
                </a14:m>
                <a:r>
                  <a:rPr lang="pt-BR" sz="2500" dirty="0"/>
                  <a:t> para ligar o fator de efeito </a:t>
                </a:r>
                <a:r>
                  <a:rPr lang="pt-BR" sz="2500" i="1" dirty="0"/>
                  <a:t>espacial</a:t>
                </a:r>
                <a:r>
                  <a:rPr lang="pt-BR" sz="2500" dirty="0"/>
                  <a:t> aditivo à probabilidade de suscetibilidade (</a:t>
                </a:r>
                <a14:m>
                  <m:oMath xmlns:m="http://schemas.openxmlformats.org/officeDocument/2006/math"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500" dirty="0"/>
                  <a:t>)</a:t>
                </a:r>
                <a:endParaRPr lang="en-US" sz="25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B537B9F-C574-477A-AE3F-388E4E8C2C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4720" y="779780"/>
                <a:ext cx="10419080" cy="1580774"/>
              </a:xfrm>
              <a:blipFill>
                <a:blip r:embed="rId4"/>
                <a:stretch>
                  <a:fillRect l="-936" t="-386" r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6CEB70-32DF-4189-9B72-AA3152029F5B}"/>
              </a:ext>
            </a:extLst>
          </p:cNvPr>
          <p:cNvSpPr txBox="1">
            <a:spLocks/>
          </p:cNvSpPr>
          <p:nvPr/>
        </p:nvSpPr>
        <p:spPr>
          <a:xfrm>
            <a:off x="934720" y="4543052"/>
            <a:ext cx="10419080" cy="1105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56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500" dirty="0"/>
              <a:t>Como produto, </a:t>
            </a:r>
            <a:r>
              <a:rPr lang="pt-BR" sz="2500" b="1" i="1" dirty="0"/>
              <a:t>a superfície de suscetibilidade</a:t>
            </a:r>
            <a:r>
              <a:rPr lang="pt-BR" sz="2500" dirty="0"/>
              <a:t> da área de estudo é estimada pelo modelo proposto</a:t>
            </a:r>
            <a:endParaRPr lang="en-US" sz="25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7DE44-2802-4634-A9FC-1E1EEFDB027A}"/>
              </a:ext>
            </a:extLst>
          </p:cNvPr>
          <p:cNvGrpSpPr/>
          <p:nvPr/>
        </p:nvGrpSpPr>
        <p:grpSpPr>
          <a:xfrm>
            <a:off x="4842789" y="5235670"/>
            <a:ext cx="6698971" cy="1036045"/>
            <a:chOff x="4842789" y="5235670"/>
            <a:chExt cx="6698971" cy="1036045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D36AAEB6-F3F7-415F-A23F-D8A872A3E818}"/>
                </a:ext>
              </a:extLst>
            </p:cNvPr>
            <p:cNvSpPr txBox="1">
              <a:spLocks/>
            </p:cNvSpPr>
            <p:nvPr/>
          </p:nvSpPr>
          <p:spPr>
            <a:xfrm>
              <a:off x="4988560" y="5235670"/>
              <a:ext cx="6553200" cy="10360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pt-BR" sz="2500" dirty="0"/>
                <a:t>Teste estáticos para avaliar se superfície varia significativamente (Teste de Monte Carlo)</a:t>
              </a:r>
              <a:endParaRPr lang="en-US" sz="2500" dirty="0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D932FA1A-11C6-4F0D-B2FD-EA2206FCC8A9}"/>
                </a:ext>
              </a:extLst>
            </p:cNvPr>
            <p:cNvSpPr/>
            <p:nvPr/>
          </p:nvSpPr>
          <p:spPr>
            <a:xfrm>
              <a:off x="4842789" y="5561454"/>
              <a:ext cx="372822" cy="372725"/>
            </a:xfrm>
            <a:prstGeom prst="mathPlus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1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13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Resultados e Discussão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4D94F-1846-4717-93F0-A88163DAC429}"/>
              </a:ext>
            </a:extLst>
          </p:cNvPr>
          <p:cNvGrpSpPr/>
          <p:nvPr/>
        </p:nvGrpSpPr>
        <p:grpSpPr>
          <a:xfrm>
            <a:off x="513807" y="802133"/>
            <a:ext cx="4423953" cy="5253733"/>
            <a:chOff x="949237" y="714276"/>
            <a:chExt cx="4423953" cy="5253733"/>
          </a:xfrm>
        </p:grpSpPr>
        <p:pic>
          <p:nvPicPr>
            <p:cNvPr id="3" name="Picture 2" descr="Chart, radar chart&#10;&#10;Description automatically generated">
              <a:extLst>
                <a:ext uri="{FF2B5EF4-FFF2-40B4-BE49-F238E27FC236}">
                  <a16:creationId xmlns:a16="http://schemas.microsoft.com/office/drawing/2014/main" id="{1DBFE04F-A830-4403-93A0-C150E3E75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237" y="1220133"/>
              <a:ext cx="4423952" cy="47478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E45196-7567-4A1C-AEFA-EE4F1498092B}"/>
                </a:ext>
              </a:extLst>
            </p:cNvPr>
            <p:cNvSpPr txBox="1"/>
            <p:nvPr/>
          </p:nvSpPr>
          <p:spPr>
            <a:xfrm>
              <a:off x="949238" y="714276"/>
              <a:ext cx="442395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/>
                <a:t>Mapa de Susceptibilidade Estimada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F89FF-B53D-4A1C-8372-EEF1091EFCE6}"/>
                  </a:ext>
                </a:extLst>
              </p:cNvPr>
              <p:cNvSpPr txBox="1"/>
              <p:nvPr/>
            </p:nvSpPr>
            <p:spPr>
              <a:xfrm>
                <a:off x="5562600" y="1099652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𝐷𝑒𝑐𝑙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𝐻𝑖𝑑𝑟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F89FF-B53D-4A1C-8372-EEF1091EF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099652"/>
                <a:ext cx="6096000" cy="400110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A1B596-3386-4C1B-ADCB-9120064E9871}"/>
                  </a:ext>
                </a:extLst>
              </p:cNvPr>
              <p:cNvSpPr txBox="1"/>
              <p:nvPr/>
            </p:nvSpPr>
            <p:spPr>
              <a:xfrm>
                <a:off x="8416833" y="566383"/>
                <a:ext cx="1049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A1B596-3386-4C1B-ADCB-9120064E9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833" y="566383"/>
                <a:ext cx="1049383" cy="369332"/>
              </a:xfrm>
              <a:prstGeom prst="rect">
                <a:avLst/>
              </a:prstGeom>
              <a:blipFill>
                <a:blip r:embed="rId4"/>
                <a:stretch>
                  <a:fillRect t="-11667" r="-988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1295C6-EF5E-41C5-A149-3B0DFEFBD68A}"/>
                  </a:ext>
                </a:extLst>
              </p:cNvPr>
              <p:cNvSpPr txBox="1"/>
              <p:nvPr/>
            </p:nvSpPr>
            <p:spPr>
              <a:xfrm>
                <a:off x="7158445" y="1654805"/>
                <a:ext cx="1049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−02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1295C6-EF5E-41C5-A149-3B0DFEFBD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445" y="1654805"/>
                <a:ext cx="1049383" cy="369332"/>
              </a:xfrm>
              <a:prstGeom prst="rect">
                <a:avLst/>
              </a:prstGeom>
              <a:blipFill>
                <a:blip r:embed="rId5"/>
                <a:stretch>
                  <a:fillRect t="-9836" r="-1046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09EDB7-35D3-4DAF-8B85-4AE5A6267F22}"/>
                  </a:ext>
                </a:extLst>
              </p:cNvPr>
              <p:cNvSpPr txBox="1"/>
              <p:nvPr/>
            </p:nvSpPr>
            <p:spPr>
              <a:xfrm>
                <a:off x="9771017" y="1654805"/>
                <a:ext cx="1049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−18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09EDB7-35D3-4DAF-8B85-4AE5A6267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1017" y="1654805"/>
                <a:ext cx="1049383" cy="369332"/>
              </a:xfrm>
              <a:prstGeom prst="rect">
                <a:avLst/>
              </a:prstGeom>
              <a:blipFill>
                <a:blip r:embed="rId6"/>
                <a:stretch>
                  <a:fillRect t="-9836" r="-9884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1F8F5F93-6AAF-4E6E-A656-F09F2211F4B4}"/>
              </a:ext>
            </a:extLst>
          </p:cNvPr>
          <p:cNvCxnSpPr>
            <a:endCxn id="19" idx="1"/>
          </p:cNvCxnSpPr>
          <p:nvPr/>
        </p:nvCxnSpPr>
        <p:spPr>
          <a:xfrm>
            <a:off x="9379131" y="1499762"/>
            <a:ext cx="391886" cy="339709"/>
          </a:xfrm>
          <a:prstGeom prst="bentConnector3">
            <a:avLst>
              <a:gd name="adj1" fmla="val 33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E2A179F2-03D0-4E04-8ED8-455BA5313E9E}"/>
              </a:ext>
            </a:extLst>
          </p:cNvPr>
          <p:cNvCxnSpPr>
            <a:cxnSpLocks/>
            <a:stCxn id="16" idx="2"/>
            <a:endCxn id="18" idx="3"/>
          </p:cNvCxnSpPr>
          <p:nvPr/>
        </p:nvCxnSpPr>
        <p:spPr>
          <a:xfrm rot="5400000">
            <a:off x="8239360" y="1468230"/>
            <a:ext cx="339709" cy="4027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FF193D2-9B19-4A31-AB2F-E13BB0A04488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7877991" y="751049"/>
            <a:ext cx="538842" cy="341820"/>
          </a:xfrm>
          <a:prstGeom prst="bentConnector3">
            <a:avLst>
              <a:gd name="adj1" fmla="val -1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4F48D30-6F94-4237-9179-F06571BD4C6A}"/>
              </a:ext>
            </a:extLst>
          </p:cNvPr>
          <p:cNvSpPr txBox="1"/>
          <p:nvPr/>
        </p:nvSpPr>
        <p:spPr>
          <a:xfrm>
            <a:off x="4881153" y="2367914"/>
            <a:ext cx="2865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i="1" dirty="0"/>
              <a:t>500 simulações (Monte Carlo)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3" name="Chart 42">
                <a:extLst>
                  <a:ext uri="{FF2B5EF4-FFF2-40B4-BE49-F238E27FC236}">
                    <a16:creationId xmlns:a16="http://schemas.microsoft.com/office/drawing/2014/main" id="{2258812F-5A49-409D-BDFD-96CAD0D7CAA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62985563"/>
                  </p:ext>
                </p:extLst>
              </p:nvPr>
            </p:nvGraphicFramePr>
            <p:xfrm>
              <a:off x="7746274" y="3097131"/>
              <a:ext cx="3844433" cy="30089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43" name="Chart 42">
                <a:extLst>
                  <a:ext uri="{FF2B5EF4-FFF2-40B4-BE49-F238E27FC236}">
                    <a16:creationId xmlns:a16="http://schemas.microsoft.com/office/drawing/2014/main" id="{2258812F-5A49-409D-BDFD-96CAD0D7CA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46274" y="3097131"/>
                <a:ext cx="3844433" cy="300898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BEEE5615-6887-4AFD-B404-5AA195F303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831044"/>
              </p:ext>
            </p:extLst>
          </p:nvPr>
        </p:nvGraphicFramePr>
        <p:xfrm>
          <a:off x="5623559" y="4565204"/>
          <a:ext cx="2007712" cy="1275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2278345" imgH="1447642" progId="Excel.Sheet.12">
                  <p:embed/>
                </p:oleObj>
              </mc:Choice>
              <mc:Fallback>
                <p:oleObj name="Worksheet" r:id="rId9" imgW="2278345" imgH="1447642" progId="Excel.Sheet.12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BEEE5615-6887-4AFD-B404-5AA195F303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559" y="4565204"/>
                        <a:ext cx="2007712" cy="1275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42FF94D-4FCA-4A23-9FD9-910F7951D0B2}"/>
              </a:ext>
            </a:extLst>
          </p:cNvPr>
          <p:cNvSpPr txBox="1"/>
          <p:nvPr/>
        </p:nvSpPr>
        <p:spPr>
          <a:xfrm>
            <a:off x="4766150" y="2706200"/>
            <a:ext cx="2865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i="1" dirty="0"/>
              <a:t>p-valor = </a:t>
            </a:r>
            <a:r>
              <a:rPr lang="en-US" sz="1600" b="0" i="1" u="none" strike="noStrike" baseline="0" dirty="0"/>
              <a:t>0,001992032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474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4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Considerações Finais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5360"/>
            <a:ext cx="10515600" cy="506270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dirty="0"/>
              <a:t>A modelagem e a interpretação das </a:t>
            </a:r>
            <a:r>
              <a:rPr lang="pt-BR" b="1" i="1" dirty="0"/>
              <a:t>tendências espaciais</a:t>
            </a:r>
            <a:r>
              <a:rPr lang="pt-BR" dirty="0"/>
              <a:t> de enchentes e alagamentos em áreas urbanas é um </a:t>
            </a:r>
            <a:r>
              <a:rPr lang="pt-BR" b="1" i="1" dirty="0"/>
              <a:t>grande desafio</a:t>
            </a:r>
            <a:endParaRPr lang="pt-BR" dirty="0"/>
          </a:p>
          <a:p>
            <a:pPr marL="684000" indent="-468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pt-BR" dirty="0"/>
              <a:t>visto que tais eventos normalmente geram </a:t>
            </a:r>
            <a:r>
              <a:rPr lang="pt-BR" b="1" dirty="0"/>
              <a:t>dados complexos </a:t>
            </a:r>
            <a:r>
              <a:rPr lang="pt-BR" dirty="0"/>
              <a:t>que são multivariados e potencialmente não lineares;</a:t>
            </a:r>
          </a:p>
          <a:p>
            <a:pPr marL="684000" indent="-468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Carência de literatura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Poucas variáveis explicativas, tamanho de buffer (50m) e outliers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De maneira geral, os resultados desse trabalho servem com um ‘start’ para análises futuras de enchentes e alagamentos em São Caetano do Sul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6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476E8C-626B-4389-829B-09E1F60396B5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6E7CD5-9B60-427E-887D-D345F210E1B5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A9CF1-E0FF-4720-B353-A3FD1D6DE9B0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D4D90E-511C-4FD8-BE33-EA76FBC8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1157"/>
            <a:ext cx="10515600" cy="890924"/>
          </a:xfrm>
        </p:spPr>
        <p:txBody>
          <a:bodyPr/>
          <a:lstStyle/>
          <a:p>
            <a:r>
              <a:rPr lang="pt-BR" b="1" dirty="0">
                <a:solidFill>
                  <a:srgbClr val="014053"/>
                </a:solidFill>
              </a:rPr>
              <a:t>Agradecimentos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9CC8-2FA9-44F8-A6A4-3F443FA4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091"/>
            <a:ext cx="10515600" cy="3553098"/>
          </a:xfrm>
        </p:spPr>
        <p:txBody>
          <a:bodyPr>
            <a:noAutofit/>
          </a:bodyPr>
          <a:lstStyle/>
          <a:p>
            <a:pPr marL="3556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à </a:t>
            </a:r>
            <a:r>
              <a:rPr lang="pt-BR" sz="2400" b="1" dirty="0"/>
              <a:t>Defesa Civil </a:t>
            </a:r>
            <a:r>
              <a:rPr lang="pt-BR" sz="2400" dirty="0"/>
              <a:t>do município de São Caetano do Sul, na pessoa do senhor </a:t>
            </a:r>
            <a:r>
              <a:rPr lang="pt-BR" sz="2400" b="1" dirty="0" err="1"/>
              <a:t>Ingobert</a:t>
            </a:r>
            <a:r>
              <a:rPr lang="pt-BR" sz="2400" b="1" dirty="0"/>
              <a:t> </a:t>
            </a:r>
            <a:r>
              <a:rPr lang="pt-BR" sz="2400" b="1" dirty="0" err="1"/>
              <a:t>Bursteinas</a:t>
            </a:r>
            <a:r>
              <a:rPr lang="pt-BR" sz="2400" b="1" dirty="0"/>
              <a:t> </a:t>
            </a:r>
            <a:r>
              <a:rPr lang="pt-BR" sz="2400" dirty="0"/>
              <a:t>(agente de proteção e defesa civil), ao </a:t>
            </a:r>
            <a:r>
              <a:rPr lang="pt-BR" sz="2400" b="1" dirty="0"/>
              <a:t>grupo de trabalho de gestão de risco do Consórcio Intermunicipal Grande ABC</a:t>
            </a:r>
            <a:r>
              <a:rPr lang="pt-BR" sz="2400" dirty="0"/>
              <a:t>, na pessoa do senhor </a:t>
            </a:r>
            <a:r>
              <a:rPr lang="pt-BR" sz="2400" b="1" dirty="0"/>
              <a:t>Rafael Neves</a:t>
            </a:r>
            <a:r>
              <a:rPr lang="pt-BR" sz="2400" dirty="0"/>
              <a:t>, pelo apoio e fornecimento dos pontos de alagamento do evento analisado</a:t>
            </a:r>
          </a:p>
          <a:p>
            <a:pPr marL="3556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 </a:t>
            </a:r>
          </a:p>
          <a:p>
            <a:pPr marL="3556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ao </a:t>
            </a:r>
            <a:r>
              <a:rPr lang="pt-BR" sz="2400" b="1" dirty="0"/>
              <a:t>Prof. Dr. Eduardo Celso </a:t>
            </a:r>
            <a:r>
              <a:rPr lang="pt-BR" sz="2400" b="1" dirty="0" err="1"/>
              <a:t>Gerbi</a:t>
            </a:r>
            <a:r>
              <a:rPr lang="pt-BR" sz="2400" b="1" dirty="0"/>
              <a:t> Camargo </a:t>
            </a:r>
            <a:r>
              <a:rPr lang="pt-BR" sz="2400" dirty="0"/>
              <a:t>(INPE), </a:t>
            </a:r>
            <a:r>
              <a:rPr lang="pt-BR" sz="2400" b="1" dirty="0"/>
              <a:t>Dra. </a:t>
            </a:r>
            <a:r>
              <a:rPr lang="pt-BR" sz="2400" b="1" dirty="0" err="1"/>
              <a:t>Camile</a:t>
            </a:r>
            <a:r>
              <a:rPr lang="pt-BR" sz="2400" b="1" dirty="0"/>
              <a:t> </a:t>
            </a:r>
            <a:r>
              <a:rPr lang="pt-BR" sz="2400" b="1" dirty="0" err="1"/>
              <a:t>Sothe</a:t>
            </a:r>
            <a:r>
              <a:rPr lang="pt-BR" sz="2400" b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McMaster</a:t>
            </a:r>
            <a:r>
              <a:rPr lang="pt-BR" sz="2400" i="1" dirty="0"/>
              <a:t> </a:t>
            </a:r>
            <a:r>
              <a:rPr lang="pt-BR" sz="2400" i="1" dirty="0" err="1"/>
              <a:t>University</a:t>
            </a:r>
            <a:r>
              <a:rPr lang="pt-BR" sz="2400" dirty="0"/>
              <a:t>) e </a:t>
            </a:r>
            <a:r>
              <a:rPr lang="pt-BR" sz="2400" b="1" dirty="0"/>
              <a:t>Tatiana Dias </a:t>
            </a:r>
            <a:r>
              <a:rPr lang="pt-BR" sz="2400" b="1" dirty="0" err="1"/>
              <a:t>Tardelli</a:t>
            </a:r>
            <a:r>
              <a:rPr lang="pt-BR" sz="2400" b="1" dirty="0"/>
              <a:t> Uehara </a:t>
            </a:r>
            <a:r>
              <a:rPr lang="pt-BR" sz="2400" dirty="0"/>
              <a:t>(INPE) por todas as contribuições científicas para a elaboração desse trabalho.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BB19F-7F2E-49D4-9589-7445E7EC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5BAC-E2F0-4B0D-A62E-66357A8285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476E8C-626B-4389-829B-09E1F60396B5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6E7CD5-9B60-427E-887D-D345F210E1B5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A9CF1-E0FF-4720-B353-A3FD1D6DE9B0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D4D90E-511C-4FD8-BE33-EA76FBC8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188"/>
            <a:ext cx="10515600" cy="890924"/>
          </a:xfrm>
        </p:spPr>
        <p:txBody>
          <a:bodyPr/>
          <a:lstStyle/>
          <a:p>
            <a:r>
              <a:rPr lang="pt-BR" b="1" dirty="0">
                <a:solidFill>
                  <a:srgbClr val="014053"/>
                </a:solidFill>
              </a:rPr>
              <a:t>Referências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9CC8-2FA9-44F8-A6A4-3F443FA4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111"/>
            <a:ext cx="10515600" cy="4700915"/>
          </a:xfrm>
        </p:spPr>
        <p:txBody>
          <a:bodyPr>
            <a:noAutofit/>
          </a:bodyPr>
          <a:lstStyle/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BARNES, Kent B.; MORGAN, J.; ROBERGE, Martin. Impervious surfaces and the quality of natural and built environments. Baltimore: Department of Geography and Environmental Planning, Towson University, 2001.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BAILEY, Trevor C.; BARCELLOS, </a:t>
            </a:r>
            <a:r>
              <a:rPr lang="en-US" sz="1400" dirty="0" err="1"/>
              <a:t>Christovam</a:t>
            </a:r>
            <a:r>
              <a:rPr lang="en-US" sz="1400" dirty="0"/>
              <a:t>; KRZANOWSKI, Wojtek. J. (2005). Use of spatial factors in the analysis of heavy metals in sediments in a Brazilian coastal region. </a:t>
            </a:r>
            <a:r>
              <a:rPr lang="en-US" sz="1400" dirty="0" err="1"/>
              <a:t>Environmetrics</a:t>
            </a:r>
            <a:r>
              <a:rPr lang="en-US" sz="1400" dirty="0"/>
              <a:t>: The official journal of the International </a:t>
            </a:r>
            <a:r>
              <a:rPr lang="en-US" sz="1400" dirty="0" err="1"/>
              <a:t>Environmetrics</a:t>
            </a:r>
            <a:r>
              <a:rPr lang="en-US" sz="1400" dirty="0"/>
              <a:t> Society 16.6 (2005): 563-572.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CEPED/UFSC. (2013). Atlas </a:t>
            </a:r>
            <a:r>
              <a:rPr lang="en-US" sz="1400" dirty="0" err="1"/>
              <a:t>brasileiro</a:t>
            </a:r>
            <a:r>
              <a:rPr lang="en-US" sz="1400" dirty="0"/>
              <a:t> de </a:t>
            </a:r>
            <a:r>
              <a:rPr lang="en-US" sz="1400" dirty="0" err="1"/>
              <a:t>desastres</a:t>
            </a:r>
            <a:r>
              <a:rPr lang="en-US" sz="1400" dirty="0"/>
              <a:t> </a:t>
            </a:r>
            <a:r>
              <a:rPr lang="en-US" sz="1400" dirty="0" err="1"/>
              <a:t>naturais</a:t>
            </a:r>
            <a:r>
              <a:rPr lang="en-US" sz="1400" dirty="0"/>
              <a:t> 1991 a 2012. </a:t>
            </a:r>
            <a:r>
              <a:rPr lang="en-US" sz="1400" dirty="0" err="1"/>
              <a:t>Universidade</a:t>
            </a:r>
            <a:r>
              <a:rPr lang="en-US" sz="1400" dirty="0"/>
              <a:t> Federal de Santa Catarina. Centro </a:t>
            </a:r>
            <a:r>
              <a:rPr lang="en-US" sz="1400" dirty="0" err="1"/>
              <a:t>Universitário</a:t>
            </a:r>
            <a:r>
              <a:rPr lang="en-US" sz="1400" dirty="0"/>
              <a:t> de </a:t>
            </a:r>
            <a:r>
              <a:rPr lang="en-US" sz="1400" dirty="0" err="1"/>
              <a:t>Estudos</a:t>
            </a:r>
            <a:r>
              <a:rPr lang="en-US" sz="1400" dirty="0"/>
              <a:t> e </a:t>
            </a:r>
            <a:r>
              <a:rPr lang="en-US" sz="1400" dirty="0" err="1"/>
              <a:t>Pesquisas</a:t>
            </a:r>
            <a:r>
              <a:rPr lang="en-US" sz="1400" dirty="0"/>
              <a:t> </a:t>
            </a:r>
            <a:r>
              <a:rPr lang="en-US" sz="1400" dirty="0" err="1"/>
              <a:t>sobre</a:t>
            </a:r>
            <a:r>
              <a:rPr lang="en-US" sz="1400" dirty="0"/>
              <a:t> </a:t>
            </a:r>
            <a:r>
              <a:rPr lang="en-US" sz="1400" dirty="0" err="1"/>
              <a:t>desastres</a:t>
            </a:r>
            <a:r>
              <a:rPr lang="en-US" sz="1400" dirty="0"/>
              <a:t>, </a:t>
            </a:r>
            <a:r>
              <a:rPr lang="en-US" sz="1400" dirty="0" err="1"/>
              <a:t>Florianópolis</a:t>
            </a:r>
            <a:r>
              <a:rPr lang="en-US" sz="1400" dirty="0"/>
              <a:t>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__DEFESA CIVIL. (2019). Sistema Nacional De </a:t>
            </a:r>
            <a:r>
              <a:rPr lang="en-US" sz="1400" dirty="0" err="1"/>
              <a:t>Proteção</a:t>
            </a:r>
            <a:r>
              <a:rPr lang="en-US" sz="1400" dirty="0"/>
              <a:t> E </a:t>
            </a:r>
            <a:r>
              <a:rPr lang="en-US" sz="1400" dirty="0" err="1"/>
              <a:t>Defesa</a:t>
            </a:r>
            <a:r>
              <a:rPr lang="en-US" sz="1400" dirty="0"/>
              <a:t> Civil – SINPDEC. </a:t>
            </a:r>
            <a:r>
              <a:rPr lang="en-US" sz="1400" dirty="0" err="1"/>
              <a:t>Formulário</a:t>
            </a:r>
            <a:r>
              <a:rPr lang="en-US" sz="1400" dirty="0"/>
              <a:t> de </a:t>
            </a:r>
            <a:r>
              <a:rPr lang="en-US" sz="1400" dirty="0" err="1"/>
              <a:t>Informações</a:t>
            </a:r>
            <a:r>
              <a:rPr lang="en-US" sz="1400" dirty="0"/>
              <a:t> do </a:t>
            </a:r>
            <a:r>
              <a:rPr lang="en-US" sz="1400" dirty="0" err="1"/>
              <a:t>Desastre</a:t>
            </a:r>
            <a:r>
              <a:rPr lang="en-US" sz="1400" dirty="0"/>
              <a:t> (FIDE). </a:t>
            </a:r>
            <a:r>
              <a:rPr lang="en-US" sz="1400" dirty="0" err="1"/>
              <a:t>Protocolo</a:t>
            </a:r>
            <a:r>
              <a:rPr lang="en-US" sz="1400" dirty="0"/>
              <a:t> nº SP-F-3548807-13214-20190310.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GRABS, </a:t>
            </a:r>
            <a:r>
              <a:rPr lang="en-US" sz="1400" dirty="0" err="1"/>
              <a:t>Wolgang</a:t>
            </a:r>
            <a:r>
              <a:rPr lang="en-US" sz="1400" dirty="0"/>
              <a:t> E.; TYAGI, Aaron. C.; HYODO, Manabu. Integrated flood management. Water science and technology, v. 56, n. 4, p. 97-103, 2007.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HASTIE, Trevor J.; TIBSHIRANI, Robert J. Generalized Additive Models. 1 ed. London; New York: Chapman and Hall, 1990. 335p.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HOSMER, David W.; LEMESHOW, Stanley; STURDIVANT, Rodney X. (1989). The multiple logistic regression model. Applied logistic regression, 1:25–37.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JHA, </a:t>
            </a:r>
            <a:r>
              <a:rPr lang="en-US" sz="1400" dirty="0" err="1"/>
              <a:t>Abhas</a:t>
            </a:r>
            <a:r>
              <a:rPr lang="en-US" sz="1400" dirty="0"/>
              <a:t> K.; BLOCH, Robin; LAMOND, Jessica. (2012). Cities and flooding: a guide to integrated urban flood risk management for the 21st century. The World Bank.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: &lt; https://openknowledge.worldbank.org/handle/10986/2241&gt;,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6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KELSALL, Julia E.; DIGGLE, Peter J. (1998). Spatial variation in risk of disease: a nonparametric binary regression approach. Journal of the Royal Statistical Society: Series C (Applied Statistics), 47(4), 559-573.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__SISTEMA INTEGRADO DE INFORMAÇÕES SOBRE DESASTRES – S2iD. (2020). </a:t>
            </a:r>
            <a:r>
              <a:rPr lang="en-US" sz="1400" dirty="0" err="1"/>
              <a:t>Ministério</a:t>
            </a:r>
            <a:r>
              <a:rPr lang="en-US" sz="1400" dirty="0"/>
              <a:t> da </a:t>
            </a:r>
            <a:r>
              <a:rPr lang="en-US" sz="1400" dirty="0" err="1"/>
              <a:t>Integração</a:t>
            </a:r>
            <a:r>
              <a:rPr lang="en-US" sz="1400" dirty="0"/>
              <a:t> – MI.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&lt;https://s2id.mi.gov.br/paginas/relatorios/&gt;,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29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SOTHE, Camile; CAMARGO, Eduardo C. G.; GERENTE, </a:t>
            </a:r>
            <a:r>
              <a:rPr lang="en-US" sz="1400" dirty="0" err="1"/>
              <a:t>Jéssica</a:t>
            </a:r>
            <a:r>
              <a:rPr lang="en-US" sz="1400" dirty="0"/>
              <a:t>; RENNÓ, Camilo D.; MONTEIRO, Antônio M. V. (2017). </a:t>
            </a:r>
            <a:r>
              <a:rPr lang="en-US" sz="1400" dirty="0" err="1"/>
              <a:t>Uso</a:t>
            </a:r>
            <a:r>
              <a:rPr lang="en-US" sz="1400" dirty="0"/>
              <a:t> de </a:t>
            </a:r>
            <a:r>
              <a:rPr lang="en-US" sz="1400" dirty="0" err="1"/>
              <a:t>Modelo</a:t>
            </a:r>
            <a:r>
              <a:rPr lang="en-US" sz="1400" dirty="0"/>
              <a:t> </a:t>
            </a:r>
            <a:r>
              <a:rPr lang="en-US" sz="1400" dirty="0" err="1"/>
              <a:t>Aditivo</a:t>
            </a:r>
            <a:r>
              <a:rPr lang="en-US" sz="1400" dirty="0"/>
              <a:t> </a:t>
            </a:r>
            <a:r>
              <a:rPr lang="en-US" sz="1400" dirty="0" err="1"/>
              <a:t>Generalizado</a:t>
            </a:r>
            <a:r>
              <a:rPr lang="en-US" sz="1400" dirty="0"/>
              <a:t> para </a:t>
            </a:r>
            <a:r>
              <a:rPr lang="en-US" sz="1400" dirty="0" err="1"/>
              <a:t>Análise</a:t>
            </a:r>
            <a:r>
              <a:rPr lang="en-US" sz="1400" dirty="0"/>
              <a:t> </a:t>
            </a:r>
            <a:r>
              <a:rPr lang="en-US" sz="1400" dirty="0" err="1"/>
              <a:t>Espacial</a:t>
            </a:r>
            <a:r>
              <a:rPr lang="en-US" sz="1400" dirty="0"/>
              <a:t> da </a:t>
            </a:r>
            <a:r>
              <a:rPr lang="en-US" sz="1400" dirty="0" err="1"/>
              <a:t>Suscetibilidade</a:t>
            </a:r>
            <a:r>
              <a:rPr lang="en-US" sz="1400" dirty="0"/>
              <a:t> a </a:t>
            </a:r>
            <a:r>
              <a:rPr lang="en-US" sz="1400" dirty="0" err="1"/>
              <a:t>Movimentos</a:t>
            </a:r>
            <a:r>
              <a:rPr lang="en-US" sz="1400" dirty="0"/>
              <a:t> de Massa. </a:t>
            </a:r>
            <a:r>
              <a:rPr lang="en-US" sz="1400" dirty="0" err="1"/>
              <a:t>Revista</a:t>
            </a:r>
            <a:r>
              <a:rPr lang="en-US" sz="1400" dirty="0"/>
              <a:t> do </a:t>
            </a:r>
            <a:r>
              <a:rPr lang="en-US" sz="1400" dirty="0" err="1"/>
              <a:t>Departamento</a:t>
            </a:r>
            <a:r>
              <a:rPr lang="en-US" sz="1400" dirty="0"/>
              <a:t> de Geografia, 34, 68-81.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BB19F-7F2E-49D4-9589-7445E7EC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5BAC-E2F0-4B0D-A62E-66357A8285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12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476E8C-626B-4389-829B-09E1F60396B5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6E7CD5-9B60-427E-887D-D345F210E1B5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A9CF1-E0FF-4720-B353-A3FD1D6DE9B0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D4D90E-511C-4FD8-BE33-EA76FBC8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188"/>
            <a:ext cx="10515600" cy="890924"/>
          </a:xfrm>
        </p:spPr>
        <p:txBody>
          <a:bodyPr/>
          <a:lstStyle/>
          <a:p>
            <a:r>
              <a:rPr lang="pt-BR" b="1" dirty="0">
                <a:solidFill>
                  <a:srgbClr val="014053"/>
                </a:solidFill>
              </a:rPr>
              <a:t>Referências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9CC8-2FA9-44F8-A6A4-3F443FA4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111"/>
            <a:ext cx="10515600" cy="4700915"/>
          </a:xfrm>
        </p:spPr>
        <p:txBody>
          <a:bodyPr>
            <a:noAutofit/>
          </a:bodyPr>
          <a:lstStyle/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UEHARA, Tatiana D. T.; CAMARGO, Eduardo C. G.; SOTHE, Camile; KÖRTING, T. S. (2020). </a:t>
            </a:r>
            <a:r>
              <a:rPr lang="en-US" sz="1400" dirty="0" err="1"/>
              <a:t>Aplicação</a:t>
            </a:r>
            <a:r>
              <a:rPr lang="en-US" sz="1400" dirty="0"/>
              <a:t> do </a:t>
            </a:r>
            <a:r>
              <a:rPr lang="en-US" sz="1400" dirty="0" err="1"/>
              <a:t>Modelo</a:t>
            </a:r>
            <a:r>
              <a:rPr lang="en-US" sz="1400" dirty="0"/>
              <a:t> </a:t>
            </a:r>
            <a:r>
              <a:rPr lang="en-US" sz="1400" dirty="0" err="1"/>
              <a:t>Aditivo</a:t>
            </a:r>
            <a:r>
              <a:rPr lang="en-US" sz="1400" dirty="0"/>
              <a:t> </a:t>
            </a:r>
            <a:r>
              <a:rPr lang="en-US" sz="1400" dirty="0" err="1"/>
              <a:t>Generalizado</a:t>
            </a:r>
            <a:r>
              <a:rPr lang="en-US" sz="1400" dirty="0"/>
              <a:t> </a:t>
            </a:r>
            <a:r>
              <a:rPr lang="en-US" sz="1400" dirty="0" err="1"/>
              <a:t>espacial</a:t>
            </a:r>
            <a:r>
              <a:rPr lang="en-US" sz="1400" dirty="0"/>
              <a:t> para a </a:t>
            </a:r>
            <a:r>
              <a:rPr lang="en-US" sz="1400" dirty="0" err="1"/>
              <a:t>modelagem</a:t>
            </a:r>
            <a:r>
              <a:rPr lang="en-US" sz="1400" dirty="0"/>
              <a:t> da </a:t>
            </a:r>
            <a:r>
              <a:rPr lang="en-US" sz="1400" dirty="0" err="1"/>
              <a:t>susceptibilidade</a:t>
            </a:r>
            <a:r>
              <a:rPr lang="en-US" sz="1400" dirty="0"/>
              <a:t> a </a:t>
            </a:r>
            <a:r>
              <a:rPr lang="en-US" sz="1400" dirty="0" err="1"/>
              <a:t>ocorrência</a:t>
            </a:r>
            <a:r>
              <a:rPr lang="en-US" sz="1400" dirty="0"/>
              <a:t> de </a:t>
            </a:r>
            <a:r>
              <a:rPr lang="en-US" sz="1400" dirty="0" err="1"/>
              <a:t>deslizamentos</a:t>
            </a:r>
            <a:r>
              <a:rPr lang="en-US" sz="1400" dirty="0"/>
              <a:t>. IN: Proceedings XXI GEOINFO, November 30 - December 03, 2020, São José dos Campos, SP, Brazil. p 192-197.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__UNITED NATIONS – UN, Department of Economic and Social Affairs, Population Division (2019). World Urbanization Prospects: The 2018 Revision (ST/ESA/SER.A/420). New York: United Nations.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&lt;https://population.un.org/wup/Publications/Files/WUP2018-Report.pdf&gt;,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29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__UNITED NATIONS OFFICE FOR DISASTER RISK REDUCTION – UNDRR. (2019). Global Assessment Report on Disaster Risk Reduction, Geneva, Switzerland, United Nations Office for Disaster Risk Reduction (UNDRR).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&lt;https://www.preventionweb.net/sendai-framework/gar &gt;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7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VALERIANO, </a:t>
            </a:r>
            <a:r>
              <a:rPr lang="en-US" sz="1400" dirty="0" err="1"/>
              <a:t>Márcio</a:t>
            </a:r>
            <a:r>
              <a:rPr lang="en-US" sz="1400" dirty="0"/>
              <a:t> M. (2008). </a:t>
            </a:r>
            <a:r>
              <a:rPr lang="en-US" sz="1400" dirty="0" err="1"/>
              <a:t>Topodata</a:t>
            </a:r>
            <a:r>
              <a:rPr lang="en-US" sz="1400" dirty="0"/>
              <a:t>: </a:t>
            </a:r>
            <a:r>
              <a:rPr lang="en-US" sz="1400" dirty="0" err="1"/>
              <a:t>guia</a:t>
            </a:r>
            <a:r>
              <a:rPr lang="en-US" sz="1400" dirty="0"/>
              <a:t> para </a:t>
            </a:r>
            <a:r>
              <a:rPr lang="en-US" sz="1400" dirty="0" err="1"/>
              <a:t>utilização</a:t>
            </a:r>
            <a:r>
              <a:rPr lang="en-US" sz="1400" dirty="0"/>
              <a:t> de dados </a:t>
            </a:r>
            <a:r>
              <a:rPr lang="en-US" sz="1400" dirty="0" err="1"/>
              <a:t>geomorfológicos</a:t>
            </a:r>
            <a:r>
              <a:rPr lang="en-US" sz="1400" dirty="0"/>
              <a:t> </a:t>
            </a:r>
            <a:r>
              <a:rPr lang="en-US" sz="1400" dirty="0" err="1"/>
              <a:t>locais</a:t>
            </a:r>
            <a:r>
              <a:rPr lang="en-US" sz="1400" dirty="0"/>
              <a:t> (TOPODATA: local geomorphologic data </a:t>
            </a:r>
            <a:r>
              <a:rPr lang="en-US" sz="1400" dirty="0" err="1"/>
              <a:t>usageguide</a:t>
            </a:r>
            <a:r>
              <a:rPr lang="en-US" sz="1400" dirty="0"/>
              <a:t>). In Technical Report of National Institute for Space Research, São José dos Campos, Brazil, INPE-15318-RPE/818.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WAND, Matt; RIPLEY, Brian. (2006). </a:t>
            </a:r>
            <a:r>
              <a:rPr lang="en-US" sz="1400" dirty="0" err="1"/>
              <a:t>Kernsmooth</a:t>
            </a:r>
            <a:r>
              <a:rPr lang="en-US" sz="1400" dirty="0"/>
              <a:t>: Functions for kernel smoothing for wand &amp; jones (1995). R package version, 2:22–19.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WORLD BANK. (2014). Coping with losses: options for disaster risk financing in Brazil. [online]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: &lt;https://www.gfdrr.org/sites/gfdrr/files/publication/Options-for-Disaster-Risk-Financing-in-Brazil-English.pdf&gt;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18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BB19F-7F2E-49D4-9589-7445E7EC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5BAC-E2F0-4B0D-A62E-66357A8285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34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A4977-C10B-4932-9D7C-D927BB08B265}"/>
              </a:ext>
            </a:extLst>
          </p:cNvPr>
          <p:cNvSpPr/>
          <p:nvPr/>
        </p:nvSpPr>
        <p:spPr>
          <a:xfrm>
            <a:off x="0" y="4815068"/>
            <a:ext cx="12192000" cy="20429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4BDBEC8-6435-4E83-B235-8106FA986672}"/>
              </a:ext>
            </a:extLst>
          </p:cNvPr>
          <p:cNvSpPr txBox="1">
            <a:spLocks/>
          </p:cNvSpPr>
          <p:nvPr/>
        </p:nvSpPr>
        <p:spPr>
          <a:xfrm>
            <a:off x="475448" y="5204240"/>
            <a:ext cx="7707851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b="1" dirty="0">
                <a:solidFill>
                  <a:schemeClr val="bg1"/>
                </a:solidFill>
              </a:rPr>
              <a:t>Trabalho de conclusão 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Disciplina: Análise Espacial de Dados Geográficos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SER-301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EF37DA-97CE-42EF-AFE0-6023F49A115D}"/>
              </a:ext>
            </a:extLst>
          </p:cNvPr>
          <p:cNvCxnSpPr/>
          <p:nvPr/>
        </p:nvCxnSpPr>
        <p:spPr>
          <a:xfrm>
            <a:off x="8469567" y="5379333"/>
            <a:ext cx="0" cy="9144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EAC517B-02A3-4154-A21C-82F77CF8F06D}"/>
              </a:ext>
            </a:extLst>
          </p:cNvPr>
          <p:cNvSpPr txBox="1">
            <a:spLocks/>
          </p:cNvSpPr>
          <p:nvPr/>
        </p:nvSpPr>
        <p:spPr>
          <a:xfrm>
            <a:off x="8918152" y="5156494"/>
            <a:ext cx="2628490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Elton Escobar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6C8BFD-41B0-4D92-BAD2-70581D6D6198}"/>
              </a:ext>
            </a:extLst>
          </p:cNvPr>
          <p:cNvGrpSpPr/>
          <p:nvPr/>
        </p:nvGrpSpPr>
        <p:grpSpPr>
          <a:xfrm>
            <a:off x="3004734" y="232849"/>
            <a:ext cx="6176404" cy="878776"/>
            <a:chOff x="2451794" y="245533"/>
            <a:chExt cx="6176404" cy="878776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0BE4AE5-8959-43C2-BEEE-3B832F201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794" y="245533"/>
              <a:ext cx="1082236" cy="8787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AD7E71-FDA2-4E86-80D4-2B9222EA3D0F}"/>
                </a:ext>
              </a:extLst>
            </p:cNvPr>
            <p:cNvSpPr txBox="1"/>
            <p:nvPr/>
          </p:nvSpPr>
          <p:spPr>
            <a:xfrm>
              <a:off x="3557673" y="500255"/>
              <a:ext cx="5070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Brazil’s National Institute for Space Research - INPE</a:t>
              </a:r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CBFC01B-99E0-42C3-97AB-E40670DA3D30}"/>
              </a:ext>
            </a:extLst>
          </p:cNvPr>
          <p:cNvSpPr txBox="1">
            <a:spLocks/>
          </p:cNvSpPr>
          <p:nvPr/>
        </p:nvSpPr>
        <p:spPr>
          <a:xfrm>
            <a:off x="838200" y="1111626"/>
            <a:ext cx="10515600" cy="331426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200" b="1" dirty="0"/>
              <a:t>Aplicação do Modelo Aditivo Generalizado Espacial para a Modelagem da Susceptibilidade à Ocorrência de Alagamentos e Enchentes</a:t>
            </a:r>
          </a:p>
        </p:txBody>
      </p:sp>
    </p:spTree>
    <p:extLst>
      <p:ext uri="{BB962C8B-B14F-4D97-AF65-F5344CB8AC3E}">
        <p14:creationId xmlns:p14="http://schemas.microsoft.com/office/powerpoint/2010/main" val="409127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ld Population Day theme 2020: Here's what the day focuses on during the  global pandemic">
            <a:extLst>
              <a:ext uri="{FF2B5EF4-FFF2-40B4-BE49-F238E27FC236}">
                <a16:creationId xmlns:a16="http://schemas.microsoft.com/office/drawing/2014/main" id="{EB0CB5CD-BD84-407E-9304-D8CD7CF83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r="20274"/>
          <a:stretch/>
        </p:blipFill>
        <p:spPr bwMode="auto">
          <a:xfrm>
            <a:off x="7425291" y="1956680"/>
            <a:ext cx="4116686" cy="39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Introdução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C77B4-0FF0-44E5-BA07-D819BFB0A779}"/>
              </a:ext>
            </a:extLst>
          </p:cNvPr>
          <p:cNvSpPr txBox="1"/>
          <p:nvPr/>
        </p:nvSpPr>
        <p:spPr>
          <a:xfrm>
            <a:off x="838200" y="911267"/>
            <a:ext cx="692911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/>
              <a:t>População Urbana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0545"/>
            <a:ext cx="6659880" cy="440912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600" dirty="0"/>
              <a:t>Projeções da ONU: a população mundial atingirá a marca de 9,77 bilhões de pessoas no ano de 2050 e espera-se que a população urbana seja de cerca de 6,6 bilhões de pessoas (68% da população total)</a:t>
            </a: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600" dirty="0"/>
              <a:t>No Brasil, aproximadamente 85% da população total residia na área urbana (IBGE, 2010) e segundo a ONU, essa proporção pode atingir a marca de 92,4% no ano de 2050 (UN, 2019).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5477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Introdução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C77B4-0FF0-44E5-BA07-D819BFB0A779}"/>
              </a:ext>
            </a:extLst>
          </p:cNvPr>
          <p:cNvSpPr txBox="1"/>
          <p:nvPr/>
        </p:nvSpPr>
        <p:spPr>
          <a:xfrm>
            <a:off x="738047" y="900333"/>
            <a:ext cx="55277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900" b="1" dirty="0"/>
              <a:t>Urbanização e suas consequências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67" y="1454331"/>
            <a:ext cx="5588726" cy="4583736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dirty="0"/>
              <a:t>Implicações negativas tanto no ambiente físico quanto no biológico.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6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i="1" dirty="0"/>
              <a:t>Aspectos bióticos </a:t>
            </a:r>
            <a:r>
              <a:rPr lang="pt-BR" sz="2200" dirty="0">
                <a:sym typeface="Wingdings" panose="05000000000000000000" pitchFamily="2" charset="2"/>
              </a:rPr>
              <a:t></a:t>
            </a:r>
            <a:r>
              <a:rPr lang="pt-BR" sz="2200" dirty="0"/>
              <a:t> está principalmente ligada à perda e fragmentação do habitat natural e à degradação dos serviços ecossistêmicos.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600" i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i="1" dirty="0"/>
              <a:t>Aspectos físicos </a:t>
            </a:r>
            <a:r>
              <a:rPr lang="pt-BR" sz="2200" dirty="0">
                <a:sym typeface="Wingdings" panose="05000000000000000000" pitchFamily="2" charset="2"/>
              </a:rPr>
              <a:t></a:t>
            </a:r>
            <a:r>
              <a:rPr lang="pt-BR" sz="2200" dirty="0"/>
              <a:t> envolvem principalmente uso e mudança da cobertura do solo, </a:t>
            </a:r>
            <a:r>
              <a:rPr lang="pt-BR" sz="2200" u="sng" dirty="0"/>
              <a:t>aumento da cobertura impermeável da superfície</a:t>
            </a:r>
            <a:r>
              <a:rPr lang="pt-BR" sz="2200" dirty="0"/>
              <a:t>, </a:t>
            </a:r>
            <a:r>
              <a:rPr lang="pt-BR" sz="2200" u="sng" dirty="0"/>
              <a:t>alteração da hidrologia e ciclo da água. </a:t>
            </a:r>
            <a:r>
              <a:rPr lang="pt-BR" sz="2200" dirty="0"/>
              <a:t> </a:t>
            </a:r>
            <a:endParaRPr lang="en-US" sz="2200" dirty="0"/>
          </a:p>
        </p:txBody>
      </p:sp>
      <p:pic>
        <p:nvPicPr>
          <p:cNvPr id="1028" name="Picture 4" descr="São Paulo: urban structure of territorial extension | Area">
            <a:extLst>
              <a:ext uri="{FF2B5EF4-FFF2-40B4-BE49-F238E27FC236}">
                <a16:creationId xmlns:a16="http://schemas.microsoft.com/office/drawing/2014/main" id="{03539576-6990-4212-85FF-DF5CEBB94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/>
          <a:stretch/>
        </p:blipFill>
        <p:spPr bwMode="auto">
          <a:xfrm>
            <a:off x="6924675" y="439837"/>
            <a:ext cx="5267325" cy="59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 dirty="0">
                <a:solidFill>
                  <a:schemeClr val="bg1"/>
                </a:solidFill>
              </a:rPr>
              <a:t>Inundações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Inundação – Wikipédia, a enciclopédia livre">
            <a:extLst>
              <a:ext uri="{FF2B5EF4-FFF2-40B4-BE49-F238E27FC236}">
                <a16:creationId xmlns:a16="http://schemas.microsoft.com/office/drawing/2014/main" id="{E775420E-8F2E-41A9-A698-1D9270CA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6" y="498222"/>
            <a:ext cx="5056390" cy="379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slizamentos e inundações causam dezenas de mortes no sul da China">
            <a:extLst>
              <a:ext uri="{FF2B5EF4-FFF2-40B4-BE49-F238E27FC236}">
                <a16:creationId xmlns:a16="http://schemas.microsoft.com/office/drawing/2014/main" id="{3C126B59-D660-4FD7-8334-4379C09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0" y="1229759"/>
            <a:ext cx="6114734" cy="38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EC97F14-8B7C-4905-98C6-5739C2EB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8663"/>
            <a:ext cx="96012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 dirty="0">
                <a:solidFill>
                  <a:schemeClr val="bg1"/>
                </a:solidFill>
              </a:rPr>
              <a:t>Modelagem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33654-C87B-4562-8054-83E3EE266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031" y="1524000"/>
            <a:ext cx="4588947" cy="402995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1E4A6B-D93F-4462-8EA1-675CA7D0F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10" y="892074"/>
            <a:ext cx="10485890" cy="208425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400" dirty="0"/>
              <a:t>A interpretação das tendências espaciais de enchentes e alagamentos é um grande desafio para cientistas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24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400" dirty="0"/>
              <a:t>A literatura aponta diversas soluções para tal problemática.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876828-D64B-45BE-BC4F-72F5C6267D5C}"/>
              </a:ext>
            </a:extLst>
          </p:cNvPr>
          <p:cNvSpPr txBox="1">
            <a:spLocks/>
          </p:cNvSpPr>
          <p:nvPr/>
        </p:nvSpPr>
        <p:spPr>
          <a:xfrm>
            <a:off x="867910" y="3063411"/>
            <a:ext cx="6186033" cy="2890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dirty="0"/>
              <a:t>Dentre as diversas técnicas de modelagem, </a:t>
            </a:r>
            <a:r>
              <a:rPr lang="pt-BR" sz="2200" i="1" dirty="0"/>
              <a:t>modelos estatísticos que utilizam a análise de regressão</a:t>
            </a:r>
            <a:r>
              <a:rPr lang="pt-BR" sz="2200" dirty="0"/>
              <a:t> têm se mostrado meios eficientes e efetivos para a identificação de áreas com alto potencial da ocorrência do fenômeno investigado, bem como para medir quantitativamente as probabilidades da sua ocorrência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24081EF-B116-45F9-A24E-F809DF157F90}"/>
              </a:ext>
            </a:extLst>
          </p:cNvPr>
          <p:cNvSpPr txBox="1">
            <a:spLocks/>
          </p:cNvSpPr>
          <p:nvPr/>
        </p:nvSpPr>
        <p:spPr>
          <a:xfrm>
            <a:off x="9753592" y="5203519"/>
            <a:ext cx="1737368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sz="1200" dirty="0"/>
              <a:t>Imagem ilustrativa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748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645"/>
            <a:ext cx="10515600" cy="2622636"/>
          </a:xfrm>
        </p:spPr>
        <p:txBody>
          <a:bodyPr>
            <a:normAutofit/>
          </a:bodyPr>
          <a:lstStyle/>
          <a:p>
            <a:pPr marL="0" indent="5318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dirty="0"/>
              <a:t>Analisar os fatores condicionantes à ocorrência de alagamentos e enchentes empregando um Modelo Aditivo Generalizado (GAM) Espacial e elaborar um mapa de suscetibilidade indicando locais com maior probabilidade de ocorrência desses eventos.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37765-274E-41CF-B810-635068D7D4D1}"/>
              </a:ext>
            </a:extLst>
          </p:cNvPr>
          <p:cNvSpPr txBox="1"/>
          <p:nvPr/>
        </p:nvSpPr>
        <p:spPr>
          <a:xfrm>
            <a:off x="838200" y="787607"/>
            <a:ext cx="92608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/>
              <a:t>Objetivos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F4F0ED-E1CB-4855-A9F5-5D9E6AF56F48}"/>
              </a:ext>
            </a:extLst>
          </p:cNvPr>
          <p:cNvGrpSpPr/>
          <p:nvPr/>
        </p:nvGrpSpPr>
        <p:grpSpPr>
          <a:xfrm>
            <a:off x="1591120" y="3545570"/>
            <a:ext cx="9009760" cy="1026694"/>
            <a:chOff x="1332858" y="4297410"/>
            <a:chExt cx="9009760" cy="102669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050A78-188C-46F8-8DA8-DC96F21770EE}"/>
                </a:ext>
              </a:extLst>
            </p:cNvPr>
            <p:cNvSpPr/>
            <p:nvPr/>
          </p:nvSpPr>
          <p:spPr>
            <a:xfrm>
              <a:off x="1332858" y="4437372"/>
              <a:ext cx="2319662" cy="74677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Análise de Fatores</a:t>
              </a:r>
              <a:r>
                <a:rPr kumimoji="0" lang="pt-BR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Condicionantes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BB9413-9972-4819-A54B-4AF77C4242E3}"/>
                </a:ext>
              </a:extLst>
            </p:cNvPr>
            <p:cNvSpPr/>
            <p:nvPr/>
          </p:nvSpPr>
          <p:spPr>
            <a:xfrm>
              <a:off x="4558004" y="4437372"/>
              <a:ext cx="2319662" cy="74677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GAM Espacial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dirty="0">
                  <a:solidFill>
                    <a:srgbClr val="000000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(SPGAM)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D48EF10-51B6-4914-8109-E6C57C628081}"/>
                </a:ext>
              </a:extLst>
            </p:cNvPr>
            <p:cNvSpPr/>
            <p:nvPr/>
          </p:nvSpPr>
          <p:spPr>
            <a:xfrm>
              <a:off x="3933900" y="4639440"/>
              <a:ext cx="342724" cy="342634"/>
            </a:xfrm>
            <a:prstGeom prst="mathPlu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55A9EF1B-3F22-4DA4-9443-B4F987F8AE38}"/>
                </a:ext>
              </a:extLst>
            </p:cNvPr>
            <p:cNvSpPr/>
            <p:nvPr/>
          </p:nvSpPr>
          <p:spPr>
            <a:xfrm>
              <a:off x="7159046" y="4639440"/>
              <a:ext cx="582530" cy="3426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008DC0-94E9-4ECA-A024-A68A8071EF42}"/>
                </a:ext>
              </a:extLst>
            </p:cNvPr>
            <p:cNvSpPr/>
            <p:nvPr/>
          </p:nvSpPr>
          <p:spPr>
            <a:xfrm>
              <a:off x="8022956" y="4297410"/>
              <a:ext cx="2319662" cy="1026694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Mapa de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Suscetibilidade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D5F24B-A00E-4515-95E5-7A0886CF1E61}"/>
              </a:ext>
            </a:extLst>
          </p:cNvPr>
          <p:cNvSpPr txBox="1">
            <a:spLocks/>
          </p:cNvSpPr>
          <p:nvPr/>
        </p:nvSpPr>
        <p:spPr>
          <a:xfrm>
            <a:off x="848868" y="4770321"/>
            <a:ext cx="10515600" cy="10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0" indent="-1524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dirty="0"/>
              <a:t>GAM </a:t>
            </a:r>
            <a:r>
              <a:rPr lang="pt-BR" dirty="0">
                <a:sym typeface="Wingdings" panose="05000000000000000000" pitchFamily="2" charset="2"/>
              </a:rPr>
              <a:t> amplamente utilizado para a modelagem de áreas de suscetibilidade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E5510BA-38D8-4BB8-ADD8-488609CB482F}"/>
              </a:ext>
            </a:extLst>
          </p:cNvPr>
          <p:cNvSpPr txBox="1">
            <a:spLocks/>
          </p:cNvSpPr>
          <p:nvPr/>
        </p:nvSpPr>
        <p:spPr>
          <a:xfrm>
            <a:off x="5318978" y="5569785"/>
            <a:ext cx="6024154" cy="702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dirty="0"/>
              <a:t>Carência de trabalhos no mapeamento de suscetibilidade a inundações em áreas urbanas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3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FC1641-0646-4FB2-91BA-AD7267386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736"/>
          <a:stretch/>
        </p:blipFill>
        <p:spPr>
          <a:xfrm>
            <a:off x="838200" y="874064"/>
            <a:ext cx="6402730" cy="51098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7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65FB8-3587-422E-B93C-50E012C13432}"/>
              </a:ext>
            </a:extLst>
          </p:cNvPr>
          <p:cNvSpPr txBox="1"/>
          <p:nvPr/>
        </p:nvSpPr>
        <p:spPr>
          <a:xfrm>
            <a:off x="7477246" y="1030235"/>
            <a:ext cx="3876554" cy="38472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2400" b="1" i="1" dirty="0"/>
              <a:t>São Caetano do Sul (RMSP)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161.957 habitantes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15,33 km</a:t>
            </a:r>
            <a:r>
              <a:rPr lang="pt-BR" sz="2200" baseline="30000" dirty="0"/>
              <a:t>2</a:t>
            </a:r>
            <a:r>
              <a:rPr lang="pt-BR" sz="22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2ª densidade econômica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11ª posição nacional no índice de desenvolvimento municipal (FIRJAN)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Altitude ~750 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1.361 mm </a:t>
            </a:r>
            <a:r>
              <a:rPr lang="pt-BR" sz="2200" dirty="0"/>
              <a:t>chuva</a:t>
            </a:r>
            <a:r>
              <a:rPr lang="en-US" sz="22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/>
              <a:t>Clima</a:t>
            </a:r>
            <a:r>
              <a:rPr lang="en-US" sz="2200" dirty="0"/>
              <a:t> subtropical </a:t>
            </a:r>
            <a:r>
              <a:rPr lang="pt-BR" sz="2200" dirty="0"/>
              <a:t>úmido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Área de Estudo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2662A-84E4-4F11-9DA7-5B95E7804B71}"/>
              </a:ext>
            </a:extLst>
          </p:cNvPr>
          <p:cNvSpPr txBox="1"/>
          <p:nvPr/>
        </p:nvSpPr>
        <p:spPr>
          <a:xfrm>
            <a:off x="7477246" y="5049991"/>
            <a:ext cx="4206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pt-BR" sz="2200" b="1" dirty="0">
                <a:sym typeface="Wingdings" panose="05000000000000000000" pitchFamily="2" charset="2"/>
              </a:rPr>
              <a:t>Histórico de Enchentes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pt-BR" sz="2200" b="1" dirty="0">
                <a:sym typeface="Wingdings" panose="05000000000000000000" pitchFamily="2" charset="2"/>
              </a:rPr>
              <a:t>Relevância no cenário nacional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16008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8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Estudo de Caso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431410-AFEE-4179-801F-EE38302833CE}"/>
              </a:ext>
            </a:extLst>
          </p:cNvPr>
          <p:cNvGrpSpPr/>
          <p:nvPr/>
        </p:nvGrpSpPr>
        <p:grpSpPr>
          <a:xfrm>
            <a:off x="838199" y="2852562"/>
            <a:ext cx="5058126" cy="2737511"/>
            <a:chOff x="838200" y="3171297"/>
            <a:chExt cx="5058126" cy="27375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B83CD0-A718-47EF-9CFF-958019A01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4541"/>
            <a:stretch/>
          </p:blipFill>
          <p:spPr>
            <a:xfrm>
              <a:off x="838200" y="3549760"/>
              <a:ext cx="5058126" cy="10851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33B2DD-83AA-474B-A645-12F756BE4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310"/>
            <a:stretch/>
          </p:blipFill>
          <p:spPr>
            <a:xfrm>
              <a:off x="1283726" y="4823626"/>
              <a:ext cx="4167069" cy="108518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9B9EA7-F4DB-43EA-834D-7A9FF33C1584}"/>
                </a:ext>
              </a:extLst>
            </p:cNvPr>
            <p:cNvSpPr txBox="1"/>
            <p:nvPr/>
          </p:nvSpPr>
          <p:spPr>
            <a:xfrm>
              <a:off x="1493636" y="3171297"/>
              <a:ext cx="37472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/>
                <a:t>Impactos sociais e econômicos</a:t>
              </a:r>
              <a:endParaRPr lang="en-US" sz="20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831067-6A17-4A52-94EE-41B9A74CD4DF}"/>
              </a:ext>
            </a:extLst>
          </p:cNvPr>
          <p:cNvGrpSpPr/>
          <p:nvPr/>
        </p:nvGrpSpPr>
        <p:grpSpPr>
          <a:xfrm>
            <a:off x="6295676" y="890586"/>
            <a:ext cx="5063164" cy="5105571"/>
            <a:chOff x="6397694" y="1076786"/>
            <a:chExt cx="5063164" cy="5105571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AC35DD20-A58D-436D-A3F3-34F26116C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" b="32657"/>
            <a:stretch/>
          </p:blipFill>
          <p:spPr>
            <a:xfrm>
              <a:off x="6397694" y="1589761"/>
              <a:ext cx="5063164" cy="459259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3C39C3-DFE2-434D-BCD2-D18EDCB60530}"/>
                </a:ext>
              </a:extLst>
            </p:cNvPr>
            <p:cNvSpPr txBox="1"/>
            <p:nvPr/>
          </p:nvSpPr>
          <p:spPr>
            <a:xfrm>
              <a:off x="6615954" y="1076786"/>
              <a:ext cx="4737846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400" b="1" i="1" dirty="0"/>
                <a:t>Bairros atingidos</a:t>
              </a:r>
              <a:endParaRPr lang="pt-BR" sz="22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9D230C6-1B5F-43E9-96DE-770D8B6D9724}"/>
              </a:ext>
            </a:extLst>
          </p:cNvPr>
          <p:cNvSpPr txBox="1"/>
          <p:nvPr/>
        </p:nvSpPr>
        <p:spPr>
          <a:xfrm>
            <a:off x="835675" y="752928"/>
            <a:ext cx="5063165" cy="875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Data do evento: 10 de Março de 2019</a:t>
            </a:r>
          </a:p>
          <a:p>
            <a:pPr algn="ctr">
              <a:lnSpc>
                <a:spcPct val="150000"/>
              </a:lnSpc>
            </a:pPr>
            <a:r>
              <a:rPr lang="pt-BR" sz="2000" dirty="0"/>
              <a:t>160 mm de chuvas em 6 horas ininterruptas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719B43-BE6D-4DF7-8EAC-96D17DC8AAC2}"/>
                  </a:ext>
                </a:extLst>
              </p:cNvPr>
              <p:cNvSpPr txBox="1"/>
              <p:nvPr/>
            </p:nvSpPr>
            <p:spPr>
              <a:xfrm>
                <a:off x="835674" y="1972776"/>
                <a:ext cx="50631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pt-BR" sz="2400" dirty="0"/>
                  <a:t>2.000 edificações atingidas </a:t>
                </a:r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719B43-BE6D-4DF7-8EAC-96D17DC8A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74" y="1972776"/>
                <a:ext cx="5063165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8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Materiais e Métodos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2" y="5656723"/>
            <a:ext cx="3266440" cy="3651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400" dirty="0"/>
              <a:t>Adaptado de </a:t>
            </a:r>
            <a:r>
              <a:rPr lang="pt-BR" sz="1400" dirty="0" err="1"/>
              <a:t>Sothe</a:t>
            </a:r>
            <a:r>
              <a:rPr lang="pt-BR" sz="1400" dirty="0"/>
              <a:t> et al. (2017)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8E3B36-6539-438F-9F3E-66119507D1FD}"/>
              </a:ext>
            </a:extLst>
          </p:cNvPr>
          <p:cNvSpPr/>
          <p:nvPr/>
        </p:nvSpPr>
        <p:spPr>
          <a:xfrm>
            <a:off x="822952" y="1808798"/>
            <a:ext cx="2725518" cy="116618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Variável Dependente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(Pontos de alagamento + de não alagamento)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2EDE45-B08A-4465-8F37-E0D6D7D2FCF7}"/>
              </a:ext>
            </a:extLst>
          </p:cNvPr>
          <p:cNvSpPr/>
          <p:nvPr/>
        </p:nvSpPr>
        <p:spPr>
          <a:xfrm>
            <a:off x="4239001" y="3027229"/>
            <a:ext cx="1411698" cy="1128733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Banco de Dados Espacial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5AB58-64F8-4149-B865-84E718F25903}"/>
              </a:ext>
            </a:extLst>
          </p:cNvPr>
          <p:cNvSpPr/>
          <p:nvPr/>
        </p:nvSpPr>
        <p:spPr>
          <a:xfrm>
            <a:off x="6488743" y="3027653"/>
            <a:ext cx="1411986" cy="1128235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Seleção das variáveis 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49275D-2B7D-49F3-8039-1A1A012651B5}"/>
              </a:ext>
            </a:extLst>
          </p:cNvPr>
          <p:cNvSpPr/>
          <p:nvPr/>
        </p:nvSpPr>
        <p:spPr>
          <a:xfrm>
            <a:off x="8597197" y="1846175"/>
            <a:ext cx="2771851" cy="80072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Aplicação GAM espacial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47A9AD-4B74-4F36-8A53-8C72130A1F10}"/>
              </a:ext>
            </a:extLst>
          </p:cNvPr>
          <p:cNvSpPr/>
          <p:nvPr/>
        </p:nvSpPr>
        <p:spPr>
          <a:xfrm>
            <a:off x="8597197" y="3356181"/>
            <a:ext cx="2771851" cy="80072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Avaliação do modelo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FC21AB5-F92A-4A03-A820-338B4D2266F8}"/>
              </a:ext>
            </a:extLst>
          </p:cNvPr>
          <p:cNvSpPr/>
          <p:nvPr/>
        </p:nvSpPr>
        <p:spPr>
          <a:xfrm>
            <a:off x="3588788" y="2391870"/>
            <a:ext cx="435059" cy="2395080"/>
          </a:xfrm>
          <a:prstGeom prst="rightBrace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319B4549-ACA5-4DC4-9C7C-5917A3AEACFF}"/>
              </a:ext>
            </a:extLst>
          </p:cNvPr>
          <p:cNvCxnSpPr>
            <a:cxnSpLocks/>
          </p:cNvCxnSpPr>
          <p:nvPr/>
        </p:nvCxnSpPr>
        <p:spPr>
          <a:xfrm flipV="1">
            <a:off x="7902000" y="1808798"/>
            <a:ext cx="2077180" cy="1782854"/>
          </a:xfrm>
          <a:prstGeom prst="bentConnector4">
            <a:avLst>
              <a:gd name="adj1" fmla="val 18327"/>
              <a:gd name="adj2" fmla="val 114608"/>
            </a:avLst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69E3AA-6B9C-419A-AEBE-586091007BB3}"/>
              </a:ext>
            </a:extLst>
          </p:cNvPr>
          <p:cNvCxnSpPr>
            <a:cxnSpLocks/>
          </p:cNvCxnSpPr>
          <p:nvPr/>
        </p:nvCxnSpPr>
        <p:spPr>
          <a:xfrm>
            <a:off x="9980115" y="2646029"/>
            <a:ext cx="0" cy="707473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Plus Sign 26">
            <a:extLst>
              <a:ext uri="{FF2B5EF4-FFF2-40B4-BE49-F238E27FC236}">
                <a16:creationId xmlns:a16="http://schemas.microsoft.com/office/drawing/2014/main" id="{3250107D-05A2-41CD-96B2-0133F264BF8B}"/>
              </a:ext>
            </a:extLst>
          </p:cNvPr>
          <p:cNvSpPr/>
          <p:nvPr/>
        </p:nvSpPr>
        <p:spPr>
          <a:xfrm>
            <a:off x="1974138" y="3356181"/>
            <a:ext cx="471528" cy="471405"/>
          </a:xfrm>
          <a:prstGeom prst="mathPlu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3684FC-2518-4295-91D4-0E1FC1839796}"/>
              </a:ext>
            </a:extLst>
          </p:cNvPr>
          <p:cNvSpPr/>
          <p:nvPr/>
        </p:nvSpPr>
        <p:spPr>
          <a:xfrm>
            <a:off x="822952" y="4156036"/>
            <a:ext cx="2725518" cy="116618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Variáveis Explicativas (fatores condicionantes)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AA8EDF-33D1-4C5E-B5D0-6113FE2ED304}"/>
              </a:ext>
            </a:extLst>
          </p:cNvPr>
          <p:cNvCxnSpPr>
            <a:cxnSpLocks/>
          </p:cNvCxnSpPr>
          <p:nvPr/>
        </p:nvCxnSpPr>
        <p:spPr>
          <a:xfrm>
            <a:off x="9980115" y="4156036"/>
            <a:ext cx="0" cy="70747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F4F5630-879E-4882-A331-FF37A5F14D90}"/>
              </a:ext>
            </a:extLst>
          </p:cNvPr>
          <p:cNvSpPr/>
          <p:nvPr/>
        </p:nvSpPr>
        <p:spPr>
          <a:xfrm>
            <a:off x="8597197" y="4858712"/>
            <a:ext cx="2771851" cy="80072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Mapa de suscetibilidade espacial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0E1CFD-4249-4A53-A092-5A4943397376}"/>
              </a:ext>
            </a:extLst>
          </p:cNvPr>
          <p:cNvCxnSpPr>
            <a:cxnSpLocks/>
          </p:cNvCxnSpPr>
          <p:nvPr/>
        </p:nvCxnSpPr>
        <p:spPr>
          <a:xfrm>
            <a:off x="5679719" y="3596457"/>
            <a:ext cx="807325" cy="448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C8748FA-D1D1-4610-BF46-324938F40F92}"/>
              </a:ext>
            </a:extLst>
          </p:cNvPr>
          <p:cNvSpPr txBox="1"/>
          <p:nvPr/>
        </p:nvSpPr>
        <p:spPr>
          <a:xfrm>
            <a:off x="2037219" y="697005"/>
            <a:ext cx="8117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/>
              <a:t>Fluxograma das etapas desenvolvidas no trabalho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4439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1848</Words>
  <Application>Microsoft Office PowerPoint</Application>
  <PresentationFormat>Widescreen</PresentationFormat>
  <Paragraphs>145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Agradecimentos</vt:lpstr>
      <vt:lpstr>Referências</vt:lpstr>
      <vt:lpstr>Referências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Elton Escobar</dc:creator>
  <cp:lastModifiedBy>Elton Escobar</cp:lastModifiedBy>
  <cp:revision>21</cp:revision>
  <dcterms:created xsi:type="dcterms:W3CDTF">2020-12-06T19:10:53Z</dcterms:created>
  <dcterms:modified xsi:type="dcterms:W3CDTF">2020-12-18T18:12:43Z</dcterms:modified>
</cp:coreProperties>
</file>