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8">
  <p:sldMasterIdLst>
    <p:sldMasterId id="2147483648" r:id="rId1"/>
  </p:sldMasterIdLst>
  <p:notesMasterIdLst>
    <p:notesMasterId r:id="rId3"/>
  </p:notesMasterIdLst>
  <p:sldIdLst>
    <p:sldId id="256" r:id="rId2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árcio Cordeiro" initials="MC" lastIdx="1" clrIdx="0">
    <p:extLst>
      <p:ext uri="{19B8F6BF-5375-455C-9EA6-DF929625EA0E}">
        <p15:presenceInfo xmlns:p15="http://schemas.microsoft.com/office/powerpoint/2012/main" userId="58a86c5bdd9e6ba6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Estilo Médio 2 - Ênfase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DF18680-E054-41AD-8BC1-D1AEF772440D}" styleName="Estilo Médio 2 - Ênfase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940675A-B579-460E-94D1-54222C63F5DA}" styleName="Nenhum Estilo, Grade de Tabe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F2DE63D5-997A-4646-A377-4702673A728D}" styleName="Estilo Claro 2 - Ênfase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5A111915-BE36-4E01-A7E5-04B1672EAD32}" styleName="Estilo Claro 2 - Ênfase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912C8C85-51F0-491E-9774-3900AFEF0FD7}" styleName="Estilo Claro 2 - Ênfase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2D5ABB26-0587-4C30-8999-92F81FD0307C}" styleName="Nenhum Estilo, Nenhuma Grad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191" autoAdjust="0"/>
    <p:restoredTop sz="95201" autoAdjust="0"/>
  </p:normalViewPr>
  <p:slideViewPr>
    <p:cSldViewPr>
      <p:cViewPr varScale="1">
        <p:scale>
          <a:sx n="74" d="100"/>
          <a:sy n="74" d="100"/>
        </p:scale>
        <p:origin x="1116" y="60"/>
      </p:cViewPr>
      <p:guideLst>
        <p:guide orient="horz" pos="2160"/>
        <p:guide pos="288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B7DE51F-10D2-4B81-88BA-9A59D971ADAC}" type="datetimeFigureOut">
              <a:rPr lang="pt-BR" smtClean="0"/>
              <a:pPr/>
              <a:t>01/06/2021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29C8D84-21C6-46BB-B164-FC3992328FD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9C8D84-21C6-46BB-B164-FC3992328FD1}" type="slidenum">
              <a:rPr lang="pt-BR" smtClean="0"/>
              <a:pPr/>
              <a:t>1</a:t>
            </a:fld>
            <a:endParaRPr lang="pt-B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5BAB35-CC81-435A-BE49-4EEB569D45FF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5BAB35-CC81-435A-BE49-4EEB569D45FF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5BAB35-CC81-435A-BE49-4EEB569D45FF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5BAB35-CC81-435A-BE49-4EEB569D45FF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5BAB35-CC81-435A-BE49-4EEB569D45FF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5BAB35-CC81-435A-BE49-4EEB569D45FF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5BAB35-CC81-435A-BE49-4EEB569D45FF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5BAB35-CC81-435A-BE49-4EEB569D45FF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5BAB35-CC81-435A-BE49-4EEB569D45FF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5BAB35-CC81-435A-BE49-4EEB569D45FF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5BAB35-CC81-435A-BE49-4EEB569D45FF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5BAB35-CC81-435A-BE49-4EEB569D45FF}" type="slidenum">
              <a:rPr lang="pt-BR" smtClean="0"/>
              <a:pPr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ço Reservado para Conteúdo 4"/>
          <p:cNvSpPr>
            <a:spLocks noGrp="1"/>
          </p:cNvSpPr>
          <p:nvPr>
            <p:ph idx="1"/>
          </p:nvPr>
        </p:nvSpPr>
        <p:spPr>
          <a:xfrm>
            <a:off x="-15796" y="260648"/>
            <a:ext cx="9144000" cy="1344345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pt-BR" sz="2300" dirty="0"/>
              <a:t>	</a:t>
            </a:r>
          </a:p>
          <a:p>
            <a:pPr algn="ctr">
              <a:buNone/>
            </a:pPr>
            <a:endParaRPr lang="pt-BR" sz="2300" dirty="0"/>
          </a:p>
          <a:p>
            <a:pPr algn="ctr">
              <a:buNone/>
            </a:pPr>
            <a:endParaRPr lang="pt-BR" sz="2300" dirty="0"/>
          </a:p>
          <a:p>
            <a:pPr algn="ctr">
              <a:buNone/>
            </a:pPr>
            <a:endParaRPr lang="pt-BR" sz="2300" dirty="0"/>
          </a:p>
          <a:p>
            <a:pPr algn="ctr">
              <a:buNone/>
            </a:pPr>
            <a:endParaRPr lang="pt-BR" sz="2300" dirty="0"/>
          </a:p>
          <a:p>
            <a:pPr algn="ctr">
              <a:buNone/>
            </a:pPr>
            <a:endParaRPr lang="pt-BR" sz="2300" dirty="0"/>
          </a:p>
          <a:p>
            <a:pPr algn="ctr">
              <a:buNone/>
            </a:pPr>
            <a:endParaRPr lang="pt-BR" sz="7000" dirty="0">
              <a:latin typeface="Sitka Banner" panose="02000505000000020004" pitchFamily="2" charset="0"/>
            </a:endParaRPr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85DE6324-6A33-4BB1-81BE-A7236584AB74}"/>
              </a:ext>
            </a:extLst>
          </p:cNvPr>
          <p:cNvSpPr/>
          <p:nvPr/>
        </p:nvSpPr>
        <p:spPr>
          <a:xfrm>
            <a:off x="1259632" y="404664"/>
            <a:ext cx="6696744" cy="130232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11665</TotalTime>
  <Words>2</Words>
  <Application>Microsoft Office PowerPoint</Application>
  <PresentationFormat>Apresentação na tela (4:3)</PresentationFormat>
  <Paragraphs>6</Paragraphs>
  <Slides>1</Slides>
  <Notes>1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5" baseType="lpstr">
      <vt:lpstr>Arial</vt:lpstr>
      <vt:lpstr>Calibri</vt:lpstr>
      <vt:lpstr>Sitka Banner</vt:lpstr>
      <vt:lpstr>Tema do Office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rafael08</dc:creator>
  <cp:lastModifiedBy>Ramon Leite</cp:lastModifiedBy>
  <cp:revision>626</cp:revision>
  <dcterms:created xsi:type="dcterms:W3CDTF">2014-11-23T21:09:20Z</dcterms:created>
  <dcterms:modified xsi:type="dcterms:W3CDTF">2021-06-01T03:28:32Z</dcterms:modified>
</cp:coreProperties>
</file>