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árcio Cordeiro" initials="MC" lastIdx="1" clrIdx="0">
    <p:extLst>
      <p:ext uri="{19B8F6BF-5375-455C-9EA6-DF929625EA0E}">
        <p15:presenceInfo xmlns:p15="http://schemas.microsoft.com/office/powerpoint/2012/main" userId="58a86c5bdd9e6ba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91" autoAdjust="0"/>
    <p:restoredTop sz="95201" autoAdjust="0"/>
  </p:normalViewPr>
  <p:slideViewPr>
    <p:cSldViewPr>
      <p:cViewPr varScale="1">
        <p:scale>
          <a:sx n="74" d="100"/>
          <a:sy n="74" d="100"/>
        </p:scale>
        <p:origin x="1116" y="60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DE51F-10D2-4B81-88BA-9A59D971ADAC}" type="datetimeFigureOut">
              <a:rPr lang="pt-BR" smtClean="0"/>
              <a:pPr/>
              <a:t>01/06/2021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C8D84-21C6-46BB-B164-FC3992328FD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C8D84-21C6-46BB-B164-FC3992328FD1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BAB35-CC81-435A-BE49-4EEB569D45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-15796" y="260648"/>
            <a:ext cx="9144000" cy="134434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300" dirty="0"/>
              <a:t>	</a:t>
            </a:r>
          </a:p>
          <a:p>
            <a:pPr algn="ctr">
              <a:buNone/>
            </a:pPr>
            <a:endParaRPr lang="pt-BR" sz="2300" dirty="0"/>
          </a:p>
          <a:p>
            <a:pPr algn="ctr">
              <a:buNone/>
            </a:pPr>
            <a:endParaRPr lang="pt-BR" sz="2300" dirty="0"/>
          </a:p>
          <a:p>
            <a:pPr algn="ctr">
              <a:buNone/>
            </a:pPr>
            <a:endParaRPr lang="pt-BR" sz="2300" dirty="0"/>
          </a:p>
          <a:p>
            <a:pPr algn="ctr">
              <a:buNone/>
            </a:pPr>
            <a:endParaRPr lang="pt-BR" sz="2300" dirty="0"/>
          </a:p>
          <a:p>
            <a:pPr algn="ctr">
              <a:buNone/>
            </a:pPr>
            <a:endParaRPr lang="pt-BR" sz="2300" dirty="0"/>
          </a:p>
          <a:p>
            <a:pPr algn="ctr">
              <a:buNone/>
            </a:pPr>
            <a:endParaRPr lang="pt-BR" sz="7000" dirty="0">
              <a:latin typeface="Sitka Banner" panose="02000505000000020004" pitchFamily="2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5DE6324-6A33-4BB1-81BE-A7236584AB74}"/>
              </a:ext>
            </a:extLst>
          </p:cNvPr>
          <p:cNvSpPr/>
          <p:nvPr/>
        </p:nvSpPr>
        <p:spPr>
          <a:xfrm>
            <a:off x="1259632" y="404664"/>
            <a:ext cx="6696744" cy="13023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11665</TotalTime>
  <Words>2</Words>
  <Application>Microsoft Office PowerPoint</Application>
  <PresentationFormat>Apresentação na tela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Sitka Banner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rafael08</dc:creator>
  <cp:lastModifiedBy>Ramon Leite</cp:lastModifiedBy>
  <cp:revision>626</cp:revision>
  <dcterms:created xsi:type="dcterms:W3CDTF">2014-11-23T21:09:20Z</dcterms:created>
  <dcterms:modified xsi:type="dcterms:W3CDTF">2021-06-01T03:28:32Z</dcterms:modified>
</cp:coreProperties>
</file>