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75" r:id="rId6"/>
    <p:sldId id="262" r:id="rId7"/>
    <p:sldId id="263" r:id="rId8"/>
    <p:sldId id="290" r:id="rId9"/>
    <p:sldId id="265" r:id="rId10"/>
    <p:sldId id="278" r:id="rId11"/>
    <p:sldId id="279" r:id="rId12"/>
    <p:sldId id="267" r:id="rId13"/>
    <p:sldId id="280" r:id="rId14"/>
    <p:sldId id="281" r:id="rId15"/>
    <p:sldId id="283" r:id="rId16"/>
    <p:sldId id="284" r:id="rId17"/>
    <p:sldId id="286" r:id="rId18"/>
    <p:sldId id="268" r:id="rId19"/>
    <p:sldId id="272" r:id="rId20"/>
    <p:sldId id="270" r:id="rId21"/>
    <p:sldId id="287" r:id="rId22"/>
    <p:sldId id="288" r:id="rId23"/>
    <p:sldId id="273" r:id="rId24"/>
    <p:sldId id="274" r:id="rId25"/>
    <p:sldId id="285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9AD1747-6C87-4CE7-BBE7-48ACA9C80B52}">
          <p14:sldIdLst>
            <p14:sldId id="256"/>
            <p14:sldId id="257"/>
            <p14:sldId id="261"/>
            <p14:sldId id="258"/>
            <p14:sldId id="275"/>
            <p14:sldId id="262"/>
            <p14:sldId id="263"/>
            <p14:sldId id="290"/>
            <p14:sldId id="265"/>
            <p14:sldId id="278"/>
            <p14:sldId id="279"/>
            <p14:sldId id="267"/>
            <p14:sldId id="280"/>
            <p14:sldId id="281"/>
            <p14:sldId id="283"/>
            <p14:sldId id="284"/>
            <p14:sldId id="286"/>
            <p14:sldId id="268"/>
            <p14:sldId id="272"/>
            <p14:sldId id="270"/>
            <p14:sldId id="287"/>
            <p14:sldId id="288"/>
            <p14:sldId id="273"/>
            <p14:sldId id="274"/>
            <p14:sldId id="285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AA952-11D3-4407-83BA-416D42EF5118}" v="573" dt="2022-07-11T12:45:21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Nunes Calado" userId="dee4cd24e85efc61" providerId="LiveId" clId="{F72AA952-11D3-4407-83BA-416D42EF5118}"/>
    <pc:docChg chg="undo redo custSel addSld delSld modSld sldOrd modSection">
      <pc:chgData name="Bianca Nunes Calado" userId="dee4cd24e85efc61" providerId="LiveId" clId="{F72AA952-11D3-4407-83BA-416D42EF5118}" dt="2022-07-11T12:45:49.538" v="10376" actId="20577"/>
      <pc:docMkLst>
        <pc:docMk/>
      </pc:docMkLst>
      <pc:sldChg chg="addSp modSp mod">
        <pc:chgData name="Bianca Nunes Calado" userId="dee4cd24e85efc61" providerId="LiveId" clId="{F72AA952-11D3-4407-83BA-416D42EF5118}" dt="2022-07-09T17:29:56.456" v="1040" actId="1076"/>
        <pc:sldMkLst>
          <pc:docMk/>
          <pc:sldMk cId="739998366" sldId="256"/>
        </pc:sldMkLst>
        <pc:spChg chg="mod">
          <ac:chgData name="Bianca Nunes Calado" userId="dee4cd24e85efc61" providerId="LiveId" clId="{F72AA952-11D3-4407-83BA-416D42EF5118}" dt="2022-07-09T16:56:08.727" v="954" actId="1076"/>
          <ac:spMkLst>
            <pc:docMk/>
            <pc:sldMk cId="739998366" sldId="256"/>
            <ac:spMk id="2" creationId="{8B1534FC-B087-9FA2-C888-E38D19A5B97D}"/>
          </ac:spMkLst>
        </pc:spChg>
        <pc:spChg chg="mod">
          <ac:chgData name="Bianca Nunes Calado" userId="dee4cd24e85efc61" providerId="LiveId" clId="{F72AA952-11D3-4407-83BA-416D42EF5118}" dt="2022-07-09T16:54:45.418" v="890" actId="14100"/>
          <ac:spMkLst>
            <pc:docMk/>
            <pc:sldMk cId="739998366" sldId="256"/>
            <ac:spMk id="3" creationId="{B4E01FF3-4EA2-39B1-7963-DFE7056F6EBB}"/>
          </ac:spMkLst>
        </pc:spChg>
        <pc:spChg chg="add mod">
          <ac:chgData name="Bianca Nunes Calado" userId="dee4cd24e85efc61" providerId="LiveId" clId="{F72AA952-11D3-4407-83BA-416D42EF5118}" dt="2022-07-09T16:56:04.316" v="953" actId="947"/>
          <ac:spMkLst>
            <pc:docMk/>
            <pc:sldMk cId="739998366" sldId="256"/>
            <ac:spMk id="4" creationId="{A1B05B64-CF11-EEA8-42F9-F59AF5F476F9}"/>
          </ac:spMkLst>
        </pc:spChg>
        <pc:picChg chg="add mod">
          <ac:chgData name="Bianca Nunes Calado" userId="dee4cd24e85efc61" providerId="LiveId" clId="{F72AA952-11D3-4407-83BA-416D42EF5118}" dt="2022-07-09T17:29:56.456" v="1040" actId="1076"/>
          <ac:picMkLst>
            <pc:docMk/>
            <pc:sldMk cId="739998366" sldId="256"/>
            <ac:picMk id="6" creationId="{89B3D78B-C48C-CFED-74D7-53ADB4145328}"/>
          </ac:picMkLst>
        </pc:picChg>
      </pc:sldChg>
      <pc:sldChg chg="addSp modSp mod modAnim">
        <pc:chgData name="Bianca Nunes Calado" userId="dee4cd24e85efc61" providerId="LiveId" clId="{F72AA952-11D3-4407-83BA-416D42EF5118}" dt="2022-07-11T11:09:19.192" v="7793" actId="1035"/>
        <pc:sldMkLst>
          <pc:docMk/>
          <pc:sldMk cId="2051272805" sldId="257"/>
        </pc:sldMkLst>
        <pc:spChg chg="mod">
          <ac:chgData name="Bianca Nunes Calado" userId="dee4cd24e85efc61" providerId="LiveId" clId="{F72AA952-11D3-4407-83BA-416D42EF5118}" dt="2022-07-09T17:09:55.890" v="964" actId="1076"/>
          <ac:spMkLst>
            <pc:docMk/>
            <pc:sldMk cId="2051272805" sldId="257"/>
            <ac:spMk id="2" creationId="{381B9AD7-67DE-8E4C-4B37-2E6254806F68}"/>
          </ac:spMkLst>
        </pc:spChg>
        <pc:spChg chg="add mod">
          <ac:chgData name="Bianca Nunes Calado" userId="dee4cd24e85efc61" providerId="LiveId" clId="{F72AA952-11D3-4407-83BA-416D42EF5118}" dt="2022-07-11T11:09:19.192" v="7793" actId="1035"/>
          <ac:spMkLst>
            <pc:docMk/>
            <pc:sldMk cId="2051272805" sldId="257"/>
            <ac:spMk id="3" creationId="{8F857137-180B-5C6A-89AF-5D19123603E2}"/>
          </ac:spMkLst>
        </pc:spChg>
        <pc:spChg chg="add mod">
          <ac:chgData name="Bianca Nunes Calado" userId="dee4cd24e85efc61" providerId="LiveId" clId="{F72AA952-11D3-4407-83BA-416D42EF5118}" dt="2022-07-11T11:09:11.738" v="7789" actId="1076"/>
          <ac:spMkLst>
            <pc:docMk/>
            <pc:sldMk cId="2051272805" sldId="257"/>
            <ac:spMk id="6" creationId="{7054CBDF-7D1C-C9AD-AFFB-D81B4A166136}"/>
          </ac:spMkLst>
        </pc:spChg>
        <pc:spChg chg="add mod">
          <ac:chgData name="Bianca Nunes Calado" userId="dee4cd24e85efc61" providerId="LiveId" clId="{F72AA952-11D3-4407-83BA-416D42EF5118}" dt="2022-07-09T17:31:12.170" v="1060" actId="207"/>
          <ac:spMkLst>
            <pc:docMk/>
            <pc:sldMk cId="2051272805" sldId="257"/>
            <ac:spMk id="7" creationId="{237A88A1-3F6E-81C8-BD84-6C20643D2D6A}"/>
          </ac:spMkLst>
        </pc:spChg>
        <pc:spChg chg="add mod">
          <ac:chgData name="Bianca Nunes Calado" userId="dee4cd24e85efc61" providerId="LiveId" clId="{F72AA952-11D3-4407-83BA-416D42EF5118}" dt="2022-07-09T17:33:54.124" v="1114" actId="207"/>
          <ac:spMkLst>
            <pc:docMk/>
            <pc:sldMk cId="2051272805" sldId="257"/>
            <ac:spMk id="10" creationId="{E473C538-893E-902B-AD64-F34188B07E25}"/>
          </ac:spMkLst>
        </pc:spChg>
        <pc:spChg chg="add mod">
          <ac:chgData name="Bianca Nunes Calado" userId="dee4cd24e85efc61" providerId="LiveId" clId="{F72AA952-11D3-4407-83BA-416D42EF5118}" dt="2022-07-09T17:51:01.608" v="1288" actId="113"/>
          <ac:spMkLst>
            <pc:docMk/>
            <pc:sldMk cId="2051272805" sldId="257"/>
            <ac:spMk id="13" creationId="{5551A49C-E5DB-C211-7DEC-8ABD63A99CFB}"/>
          </ac:spMkLst>
        </pc:spChg>
        <pc:spChg chg="add mod">
          <ac:chgData name="Bianca Nunes Calado" userId="dee4cd24e85efc61" providerId="LiveId" clId="{F72AA952-11D3-4407-83BA-416D42EF5118}" dt="2022-07-09T20:30:35.278" v="3716" actId="404"/>
          <ac:spMkLst>
            <pc:docMk/>
            <pc:sldMk cId="2051272805" sldId="257"/>
            <ac:spMk id="14" creationId="{6701C130-0EA7-0A7F-3448-37DA185AA1CB}"/>
          </ac:spMkLst>
        </pc:spChg>
        <pc:picChg chg="mod">
          <ac:chgData name="Bianca Nunes Calado" userId="dee4cd24e85efc61" providerId="LiveId" clId="{F72AA952-11D3-4407-83BA-416D42EF5118}" dt="2022-07-09T17:10:00.660" v="966" actId="1076"/>
          <ac:picMkLst>
            <pc:docMk/>
            <pc:sldMk cId="2051272805" sldId="257"/>
            <ac:picMk id="5" creationId="{B3BB223E-52D1-27DF-F813-C9CFDA72E184}"/>
          </ac:picMkLst>
        </pc:picChg>
        <pc:picChg chg="add mod ord">
          <ac:chgData name="Bianca Nunes Calado" userId="dee4cd24e85efc61" providerId="LiveId" clId="{F72AA952-11D3-4407-83BA-416D42EF5118}" dt="2022-07-09T17:34:38.202" v="1121" actId="1076"/>
          <ac:picMkLst>
            <pc:docMk/>
            <pc:sldMk cId="2051272805" sldId="257"/>
            <ac:picMk id="9" creationId="{417108DF-F05B-40B9-6E01-13A8C85C9304}"/>
          </ac:picMkLst>
        </pc:picChg>
        <pc:picChg chg="add mod">
          <ac:chgData name="Bianca Nunes Calado" userId="dee4cd24e85efc61" providerId="LiveId" clId="{F72AA952-11D3-4407-83BA-416D42EF5118}" dt="2022-07-09T17:35:48.859" v="1126" actId="1076"/>
          <ac:picMkLst>
            <pc:docMk/>
            <pc:sldMk cId="2051272805" sldId="257"/>
            <ac:picMk id="12" creationId="{255E2351-0B79-BC23-338E-34A28DA3D274}"/>
          </ac:picMkLst>
        </pc:picChg>
      </pc:sldChg>
      <pc:sldChg chg="addSp delSp modSp mod">
        <pc:chgData name="Bianca Nunes Calado" userId="dee4cd24e85efc61" providerId="LiveId" clId="{F72AA952-11D3-4407-83BA-416D42EF5118}" dt="2022-07-11T11:09:34.673" v="7800" actId="20577"/>
        <pc:sldMkLst>
          <pc:docMk/>
          <pc:sldMk cId="3844799991" sldId="258"/>
        </pc:sldMkLst>
        <pc:spChg chg="add mod">
          <ac:chgData name="Bianca Nunes Calado" userId="dee4cd24e85efc61" providerId="LiveId" clId="{F72AA952-11D3-4407-83BA-416D42EF5118}" dt="2022-07-11T11:09:34.673" v="7800" actId="20577"/>
          <ac:spMkLst>
            <pc:docMk/>
            <pc:sldMk cId="3844799991" sldId="258"/>
            <ac:spMk id="7" creationId="{7B231632-B31A-9420-3E0C-22D4AA480999}"/>
          </ac:spMkLst>
        </pc:spChg>
        <pc:spChg chg="mod">
          <ac:chgData name="Bianca Nunes Calado" userId="dee4cd24e85efc61" providerId="LiveId" clId="{F72AA952-11D3-4407-83BA-416D42EF5118}" dt="2022-07-09T20:28:57.734" v="3591" actId="20577"/>
          <ac:spMkLst>
            <pc:docMk/>
            <pc:sldMk cId="3844799991" sldId="258"/>
            <ac:spMk id="11" creationId="{939A3F52-1F0B-2DAE-4AEF-499A3B2A0D1D}"/>
          </ac:spMkLst>
        </pc:spChg>
        <pc:spChg chg="del mod">
          <ac:chgData name="Bianca Nunes Calado" userId="dee4cd24e85efc61" providerId="LiveId" clId="{F72AA952-11D3-4407-83BA-416D42EF5118}" dt="2022-07-09T18:50:51.190" v="1719" actId="478"/>
          <ac:spMkLst>
            <pc:docMk/>
            <pc:sldMk cId="3844799991" sldId="258"/>
            <ac:spMk id="15" creationId="{867342C8-14F9-F884-573E-9A784F3A222B}"/>
          </ac:spMkLst>
        </pc:spChg>
        <pc:spChg chg="del mod">
          <ac:chgData name="Bianca Nunes Calado" userId="dee4cd24e85efc61" providerId="LiveId" clId="{F72AA952-11D3-4407-83BA-416D42EF5118}" dt="2022-07-09T18:51:02.876" v="1722" actId="478"/>
          <ac:spMkLst>
            <pc:docMk/>
            <pc:sldMk cId="3844799991" sldId="258"/>
            <ac:spMk id="18" creationId="{E7BBCF5B-73C0-0A06-5A2A-BB268881BF98}"/>
          </ac:spMkLst>
        </pc:spChg>
        <pc:spChg chg="del mod">
          <ac:chgData name="Bianca Nunes Calado" userId="dee4cd24e85efc61" providerId="LiveId" clId="{F72AA952-11D3-4407-83BA-416D42EF5118}" dt="2022-07-09T18:52:19.975" v="1770" actId="478"/>
          <ac:spMkLst>
            <pc:docMk/>
            <pc:sldMk cId="3844799991" sldId="258"/>
            <ac:spMk id="23" creationId="{30B92D98-343B-604A-E1D4-E24C9791E2A3}"/>
          </ac:spMkLst>
        </pc:spChg>
        <pc:spChg chg="add mod">
          <ac:chgData name="Bianca Nunes Calado" userId="dee4cd24e85efc61" providerId="LiveId" clId="{F72AA952-11D3-4407-83BA-416D42EF5118}" dt="2022-07-09T20:29:26.738" v="3610" actId="1037"/>
          <ac:spMkLst>
            <pc:docMk/>
            <pc:sldMk cId="3844799991" sldId="258"/>
            <ac:spMk id="24" creationId="{B3197124-7FDC-0177-5C3F-818162E2474A}"/>
          </ac:spMkLst>
        </pc:spChg>
        <pc:picChg chg="mod">
          <ac:chgData name="Bianca Nunes Calado" userId="dee4cd24e85efc61" providerId="LiveId" clId="{F72AA952-11D3-4407-83BA-416D42EF5118}" dt="2022-07-09T18:52:54.705" v="1783" actId="1582"/>
          <ac:picMkLst>
            <pc:docMk/>
            <pc:sldMk cId="3844799991" sldId="258"/>
            <ac:picMk id="9" creationId="{298B0F8D-A996-7E4B-63B0-23D588858D46}"/>
          </ac:picMkLst>
        </pc:picChg>
        <pc:picChg chg="mod">
          <ac:chgData name="Bianca Nunes Calado" userId="dee4cd24e85efc61" providerId="LiveId" clId="{F72AA952-11D3-4407-83BA-416D42EF5118}" dt="2022-07-09T20:29:29.585" v="3611" actId="14100"/>
          <ac:picMkLst>
            <pc:docMk/>
            <pc:sldMk cId="3844799991" sldId="258"/>
            <ac:picMk id="13" creationId="{ACBF44C3-3385-A877-7027-5C2DFC3226A8}"/>
          </ac:picMkLst>
        </pc:picChg>
        <pc:picChg chg="del mod">
          <ac:chgData name="Bianca Nunes Calado" userId="dee4cd24e85efc61" providerId="LiveId" clId="{F72AA952-11D3-4407-83BA-416D42EF5118}" dt="2022-07-09T18:52:14.003" v="1768" actId="478"/>
          <ac:picMkLst>
            <pc:docMk/>
            <pc:sldMk cId="3844799991" sldId="258"/>
            <ac:picMk id="19" creationId="{D3A05901-3B8B-6D05-F90F-9F8860C71B5F}"/>
          </ac:picMkLst>
        </pc:picChg>
        <pc:picChg chg="mod">
          <ac:chgData name="Bianca Nunes Calado" userId="dee4cd24e85efc61" providerId="LiveId" clId="{F72AA952-11D3-4407-83BA-416D42EF5118}" dt="2022-07-09T18:52:50.985" v="1782" actId="1582"/>
          <ac:picMkLst>
            <pc:docMk/>
            <pc:sldMk cId="3844799991" sldId="258"/>
            <ac:picMk id="1026" creationId="{4AE128CE-F454-7C61-53B9-15ED4629EDD1}"/>
          </ac:picMkLst>
        </pc:picChg>
        <pc:picChg chg="del mod">
          <ac:chgData name="Bianca Nunes Calado" userId="dee4cd24e85efc61" providerId="LiveId" clId="{F72AA952-11D3-4407-83BA-416D42EF5118}" dt="2022-07-09T18:52:12.650" v="1767" actId="478"/>
          <ac:picMkLst>
            <pc:docMk/>
            <pc:sldMk cId="3844799991" sldId="258"/>
            <ac:picMk id="1028" creationId="{B4483F20-5415-FB54-21D0-1B262F03905F}"/>
          </ac:picMkLst>
        </pc:picChg>
      </pc:sldChg>
      <pc:sldChg chg="addSp delSp modSp del mod ord">
        <pc:chgData name="Bianca Nunes Calado" userId="dee4cd24e85efc61" providerId="LiveId" clId="{F72AA952-11D3-4407-83BA-416D42EF5118}" dt="2022-07-09T20:16:55.940" v="2926" actId="47"/>
        <pc:sldMkLst>
          <pc:docMk/>
          <pc:sldMk cId="4063038537" sldId="259"/>
        </pc:sldMkLst>
        <pc:spChg chg="del mod">
          <ac:chgData name="Bianca Nunes Calado" userId="dee4cd24e85efc61" providerId="LiveId" clId="{F72AA952-11D3-4407-83BA-416D42EF5118}" dt="2022-07-09T15:38:31.130" v="504" actId="478"/>
          <ac:spMkLst>
            <pc:docMk/>
            <pc:sldMk cId="4063038537" sldId="259"/>
            <ac:spMk id="2" creationId="{6C9B2751-0987-4F1A-59D4-8CDEC0A010F8}"/>
          </ac:spMkLst>
        </pc:spChg>
        <pc:spChg chg="del mod">
          <ac:chgData name="Bianca Nunes Calado" userId="dee4cd24e85efc61" providerId="LiveId" clId="{F72AA952-11D3-4407-83BA-416D42EF5118}" dt="2022-07-09T19:00:09.094" v="1991" actId="478"/>
          <ac:spMkLst>
            <pc:docMk/>
            <pc:sldMk cId="4063038537" sldId="259"/>
            <ac:spMk id="3" creationId="{FC5F5310-E030-C87B-77ED-FA044E19E59D}"/>
          </ac:spMkLst>
        </pc:spChg>
        <pc:spChg chg="add del mod">
          <ac:chgData name="Bianca Nunes Calado" userId="dee4cd24e85efc61" providerId="LiveId" clId="{F72AA952-11D3-4407-83BA-416D42EF5118}" dt="2022-07-09T19:00:10.978" v="1992" actId="478"/>
          <ac:spMkLst>
            <pc:docMk/>
            <pc:sldMk cId="4063038537" sldId="259"/>
            <ac:spMk id="5" creationId="{5553B13E-6491-979F-2F49-43E1557D904E}"/>
          </ac:spMkLst>
        </pc:spChg>
      </pc:sldChg>
      <pc:sldChg chg="addSp modSp del mod modAnim">
        <pc:chgData name="Bianca Nunes Calado" userId="dee4cd24e85efc61" providerId="LiveId" clId="{F72AA952-11D3-4407-83BA-416D42EF5118}" dt="2022-07-09T18:18:09.496" v="1383" actId="47"/>
        <pc:sldMkLst>
          <pc:docMk/>
          <pc:sldMk cId="2634178065" sldId="260"/>
        </pc:sldMkLst>
        <pc:spChg chg="add mod">
          <ac:chgData name="Bianca Nunes Calado" userId="dee4cd24e85efc61" providerId="LiveId" clId="{F72AA952-11D3-4407-83BA-416D42EF5118}" dt="2022-07-09T18:06:40.062" v="1372" actId="14100"/>
          <ac:spMkLst>
            <pc:docMk/>
            <pc:sldMk cId="2634178065" sldId="260"/>
            <ac:spMk id="7" creationId="{BBB94AD8-539E-7639-78A7-1A8ABA1EF7A5}"/>
          </ac:spMkLst>
        </pc:spChg>
        <pc:spChg chg="add mod">
          <ac:chgData name="Bianca Nunes Calado" userId="dee4cd24e85efc61" providerId="LiveId" clId="{F72AA952-11D3-4407-83BA-416D42EF5118}" dt="2022-07-09T18:00:46.685" v="1306"/>
          <ac:spMkLst>
            <pc:docMk/>
            <pc:sldMk cId="2634178065" sldId="260"/>
            <ac:spMk id="8" creationId="{444EAAB9-4CB1-941B-0300-3164398091A7}"/>
          </ac:spMkLst>
        </pc:spChg>
        <pc:spChg chg="add mod ord">
          <ac:chgData name="Bianca Nunes Calado" userId="dee4cd24e85efc61" providerId="LiveId" clId="{F72AA952-11D3-4407-83BA-416D42EF5118}" dt="2022-07-09T18:01:03.086" v="1309" actId="167"/>
          <ac:spMkLst>
            <pc:docMk/>
            <pc:sldMk cId="2634178065" sldId="260"/>
            <ac:spMk id="9" creationId="{9B1B2843-9245-AFC5-088E-5B56CFE72174}"/>
          </ac:spMkLst>
        </pc:spChg>
        <pc:spChg chg="add mod">
          <ac:chgData name="Bianca Nunes Calado" userId="dee4cd24e85efc61" providerId="LiveId" clId="{F72AA952-11D3-4407-83BA-416D42EF5118}" dt="2022-07-09T18:01:35.160" v="1355" actId="207"/>
          <ac:spMkLst>
            <pc:docMk/>
            <pc:sldMk cId="2634178065" sldId="260"/>
            <ac:spMk id="10" creationId="{30391C14-47AE-AAE1-24DC-526EED0A22D6}"/>
          </ac:spMkLst>
        </pc:spChg>
        <pc:spChg chg="add mod">
          <ac:chgData name="Bianca Nunes Calado" userId="dee4cd24e85efc61" providerId="LiveId" clId="{F72AA952-11D3-4407-83BA-416D42EF5118}" dt="2022-07-09T18:02:28.576" v="1368" actId="1582"/>
          <ac:spMkLst>
            <pc:docMk/>
            <pc:sldMk cId="2634178065" sldId="260"/>
            <ac:spMk id="11" creationId="{53DE37B2-BD8F-11EB-F367-E730660CC90B}"/>
          </ac:spMkLst>
        </pc:spChg>
        <pc:spChg chg="add mod">
          <ac:chgData name="Bianca Nunes Calado" userId="dee4cd24e85efc61" providerId="LiveId" clId="{F72AA952-11D3-4407-83BA-416D42EF5118}" dt="2022-07-09T18:06:50.685" v="1379" actId="1038"/>
          <ac:spMkLst>
            <pc:docMk/>
            <pc:sldMk cId="2634178065" sldId="260"/>
            <ac:spMk id="12" creationId="{89F15AD3-FDE9-7929-799E-2C77D6E8FC8F}"/>
          </ac:spMkLst>
        </pc:spChg>
        <pc:spChg chg="add mod">
          <ac:chgData name="Bianca Nunes Calado" userId="dee4cd24e85efc61" providerId="LiveId" clId="{F72AA952-11D3-4407-83BA-416D42EF5118}" dt="2022-07-09T18:07:07.348" v="1381" actId="571"/>
          <ac:spMkLst>
            <pc:docMk/>
            <pc:sldMk cId="2634178065" sldId="260"/>
            <ac:spMk id="13" creationId="{3BDCF1CF-0C58-CCBA-5611-1764C3AA6E92}"/>
          </ac:spMkLst>
        </pc:spChg>
        <pc:picChg chg="mod">
          <ac:chgData name="Bianca Nunes Calado" userId="dee4cd24e85efc61" providerId="LiveId" clId="{F72AA952-11D3-4407-83BA-416D42EF5118}" dt="2022-07-09T18:01:06.965" v="1310" actId="1076"/>
          <ac:picMkLst>
            <pc:docMk/>
            <pc:sldMk cId="2634178065" sldId="260"/>
            <ac:picMk id="2" creationId="{9F63A76F-9525-523C-6707-6D759DBD50F1}"/>
          </ac:picMkLst>
        </pc:picChg>
        <pc:picChg chg="mod">
          <ac:chgData name="Bianca Nunes Calado" userId="dee4cd24e85efc61" providerId="LiveId" clId="{F72AA952-11D3-4407-83BA-416D42EF5118}" dt="2022-07-09T18:01:59.468" v="1360" actId="1076"/>
          <ac:picMkLst>
            <pc:docMk/>
            <pc:sldMk cId="2634178065" sldId="260"/>
            <ac:picMk id="4" creationId="{1088BF4F-455B-E7F4-C1F8-4D1BECAEBB58}"/>
          </ac:picMkLst>
        </pc:picChg>
        <pc:picChg chg="mod">
          <ac:chgData name="Bianca Nunes Calado" userId="dee4cd24e85efc61" providerId="LiveId" clId="{F72AA952-11D3-4407-83BA-416D42EF5118}" dt="2022-07-09T17:57:41.643" v="1298" actId="1076"/>
          <ac:picMkLst>
            <pc:docMk/>
            <pc:sldMk cId="2634178065" sldId="260"/>
            <ac:picMk id="6" creationId="{288AE3AD-6080-3FA3-04C7-AD638EF1BA21}"/>
          </ac:picMkLst>
        </pc:picChg>
      </pc:sldChg>
      <pc:sldChg chg="addSp modSp mod">
        <pc:chgData name="Bianca Nunes Calado" userId="dee4cd24e85efc61" providerId="LiveId" clId="{F72AA952-11D3-4407-83BA-416D42EF5118}" dt="2022-07-11T11:09:29.458" v="7797" actId="20577"/>
        <pc:sldMkLst>
          <pc:docMk/>
          <pc:sldMk cId="4058141857" sldId="261"/>
        </pc:sldMkLst>
        <pc:spChg chg="add mod">
          <ac:chgData name="Bianca Nunes Calado" userId="dee4cd24e85efc61" providerId="LiveId" clId="{F72AA952-11D3-4407-83BA-416D42EF5118}" dt="2022-07-11T11:09:27.251" v="7795" actId="1076"/>
          <ac:spMkLst>
            <pc:docMk/>
            <pc:sldMk cId="4058141857" sldId="261"/>
            <ac:spMk id="6" creationId="{F2A35FB8-4295-6B57-5AF1-C0AD191F2A0F}"/>
          </ac:spMkLst>
        </pc:spChg>
        <pc:spChg chg="add mod">
          <ac:chgData name="Bianca Nunes Calado" userId="dee4cd24e85efc61" providerId="LiveId" clId="{F72AA952-11D3-4407-83BA-416D42EF5118}" dt="2022-07-09T20:32:04.557" v="3797" actId="20577"/>
          <ac:spMkLst>
            <pc:docMk/>
            <pc:sldMk cId="4058141857" sldId="261"/>
            <ac:spMk id="7" creationId="{FEEFA4A5-06AF-302F-519E-4B9DB043512B}"/>
          </ac:spMkLst>
        </pc:spChg>
        <pc:spChg chg="add mod">
          <ac:chgData name="Bianca Nunes Calado" userId="dee4cd24e85efc61" providerId="LiveId" clId="{F72AA952-11D3-4407-83BA-416D42EF5118}" dt="2022-07-11T11:09:29.458" v="7797" actId="20577"/>
          <ac:spMkLst>
            <pc:docMk/>
            <pc:sldMk cId="4058141857" sldId="261"/>
            <ac:spMk id="8" creationId="{31AD01DC-FA3C-3AA4-8AB5-9356A9CBB83C}"/>
          </ac:spMkLst>
        </pc:spChg>
        <pc:picChg chg="mod">
          <ac:chgData name="Bianca Nunes Calado" userId="dee4cd24e85efc61" providerId="LiveId" clId="{F72AA952-11D3-4407-83BA-416D42EF5118}" dt="2022-07-09T18:18:13.496" v="1384" actId="1076"/>
          <ac:picMkLst>
            <pc:docMk/>
            <pc:sldMk cId="4058141857" sldId="261"/>
            <ac:picMk id="3" creationId="{34C80884-1E5F-7EB9-DE62-D91B86FDFC78}"/>
          </ac:picMkLst>
        </pc:picChg>
        <pc:picChg chg="mod">
          <ac:chgData name="Bianca Nunes Calado" userId="dee4cd24e85efc61" providerId="LiveId" clId="{F72AA952-11D3-4407-83BA-416D42EF5118}" dt="2022-07-09T18:18:28.485" v="1387" actId="1582"/>
          <ac:picMkLst>
            <pc:docMk/>
            <pc:sldMk cId="4058141857" sldId="261"/>
            <ac:picMk id="5" creationId="{D2C64E5E-4444-149D-01DA-FF4EA5B0AC13}"/>
          </ac:picMkLst>
        </pc:picChg>
      </pc:sldChg>
      <pc:sldChg chg="addSp delSp modSp new mod">
        <pc:chgData name="Bianca Nunes Calado" userId="dee4cd24e85efc61" providerId="LiveId" clId="{F72AA952-11D3-4407-83BA-416D42EF5118}" dt="2022-07-11T11:58:31.956" v="8719" actId="14100"/>
        <pc:sldMkLst>
          <pc:docMk/>
          <pc:sldMk cId="2150345275" sldId="262"/>
        </pc:sldMkLst>
        <pc:spChg chg="add mod">
          <ac:chgData name="Bianca Nunes Calado" userId="dee4cd24e85efc61" providerId="LiveId" clId="{F72AA952-11D3-4407-83BA-416D42EF5118}" dt="2022-07-11T11:58:31.956" v="8719" actId="14100"/>
          <ac:spMkLst>
            <pc:docMk/>
            <pc:sldMk cId="2150345275" sldId="262"/>
            <ac:spMk id="2" creationId="{09D6E101-F5E6-7368-CFCC-93CCC5A6443A}"/>
          </ac:spMkLst>
        </pc:spChg>
        <pc:spChg chg="add del mod">
          <ac:chgData name="Bianca Nunes Calado" userId="dee4cd24e85efc61" providerId="LiveId" clId="{F72AA952-11D3-4407-83BA-416D42EF5118}" dt="2022-07-09T15:25:41.798" v="3"/>
          <ac:spMkLst>
            <pc:docMk/>
            <pc:sldMk cId="2150345275" sldId="262"/>
            <ac:spMk id="2" creationId="{A10F628C-8986-A801-EF11-9D2A9CA7ED1E}"/>
          </ac:spMkLst>
        </pc:spChg>
        <pc:spChg chg="add del mod">
          <ac:chgData name="Bianca Nunes Calado" userId="dee4cd24e85efc61" providerId="LiveId" clId="{F72AA952-11D3-4407-83BA-416D42EF5118}" dt="2022-07-09T15:26:03.991" v="17"/>
          <ac:spMkLst>
            <pc:docMk/>
            <pc:sldMk cId="2150345275" sldId="262"/>
            <ac:spMk id="3" creationId="{0E495B4B-72FC-F910-0027-7CBD0A07A1D2}"/>
          </ac:spMkLst>
        </pc:spChg>
        <pc:spChg chg="add del mod">
          <ac:chgData name="Bianca Nunes Calado" userId="dee4cd24e85efc61" providerId="LiveId" clId="{F72AA952-11D3-4407-83BA-416D42EF5118}" dt="2022-07-09T18:58:56.401" v="1981" actId="478"/>
          <ac:spMkLst>
            <pc:docMk/>
            <pc:sldMk cId="2150345275" sldId="262"/>
            <ac:spMk id="4" creationId="{62CE9476-4160-28C0-6FB7-9DFCAEA9636D}"/>
          </ac:spMkLst>
        </pc:spChg>
        <pc:spChg chg="add mod">
          <ac:chgData name="Bianca Nunes Calado" userId="dee4cd24e85efc61" providerId="LiveId" clId="{F72AA952-11D3-4407-83BA-416D42EF5118}" dt="2022-07-11T11:09:44.330" v="7805" actId="1076"/>
          <ac:spMkLst>
            <pc:docMk/>
            <pc:sldMk cId="2150345275" sldId="262"/>
            <ac:spMk id="5" creationId="{814DA8A0-D16E-75D2-1D79-E00B72F1BCC9}"/>
          </ac:spMkLst>
        </pc:spChg>
        <pc:spChg chg="add mod">
          <ac:chgData name="Bianca Nunes Calado" userId="dee4cd24e85efc61" providerId="LiveId" clId="{F72AA952-11D3-4407-83BA-416D42EF5118}" dt="2022-07-11T11:58:01.770" v="8686" actId="1035"/>
          <ac:spMkLst>
            <pc:docMk/>
            <pc:sldMk cId="2150345275" sldId="262"/>
            <ac:spMk id="6" creationId="{4EAAAF9B-18EE-70EE-0CD2-E5F9629D9988}"/>
          </ac:spMkLst>
        </pc:spChg>
        <pc:spChg chg="add mod">
          <ac:chgData name="Bianca Nunes Calado" userId="dee4cd24e85efc61" providerId="LiveId" clId="{F72AA952-11D3-4407-83BA-416D42EF5118}" dt="2022-07-11T11:58:01.770" v="8686" actId="1035"/>
          <ac:spMkLst>
            <pc:docMk/>
            <pc:sldMk cId="2150345275" sldId="262"/>
            <ac:spMk id="7" creationId="{16352494-D2B1-23FE-E7A5-92A05935BE8F}"/>
          </ac:spMkLst>
        </pc:spChg>
        <pc:spChg chg="add mod">
          <ac:chgData name="Bianca Nunes Calado" userId="dee4cd24e85efc61" providerId="LiveId" clId="{F72AA952-11D3-4407-83BA-416D42EF5118}" dt="2022-07-11T11:58:01.770" v="8686" actId="1035"/>
          <ac:spMkLst>
            <pc:docMk/>
            <pc:sldMk cId="2150345275" sldId="262"/>
            <ac:spMk id="8" creationId="{536D7080-3011-AF5F-C7B6-F84129BB7114}"/>
          </ac:spMkLst>
        </pc:spChg>
        <pc:spChg chg="add mod">
          <ac:chgData name="Bianca Nunes Calado" userId="dee4cd24e85efc61" providerId="LiveId" clId="{F72AA952-11D3-4407-83BA-416D42EF5118}" dt="2022-07-11T11:58:01.770" v="8686" actId="1035"/>
          <ac:spMkLst>
            <pc:docMk/>
            <pc:sldMk cId="2150345275" sldId="262"/>
            <ac:spMk id="9" creationId="{957923BB-7B0D-00EE-9C8E-57011F8B0CB0}"/>
          </ac:spMkLst>
        </pc:spChg>
        <pc:spChg chg="add mod">
          <ac:chgData name="Bianca Nunes Calado" userId="dee4cd24e85efc61" providerId="LiveId" clId="{F72AA952-11D3-4407-83BA-416D42EF5118}" dt="2022-07-11T11:09:46.213" v="7807" actId="20577"/>
          <ac:spMkLst>
            <pc:docMk/>
            <pc:sldMk cId="2150345275" sldId="262"/>
            <ac:spMk id="10" creationId="{957FDF54-26E6-3255-88A8-C2FAA9897867}"/>
          </ac:spMkLst>
        </pc:spChg>
      </pc:sldChg>
      <pc:sldChg chg="addSp delSp modSp new mod ord modAnim">
        <pc:chgData name="Bianca Nunes Calado" userId="dee4cd24e85efc61" providerId="LiveId" clId="{F72AA952-11D3-4407-83BA-416D42EF5118}" dt="2022-07-11T11:09:52.945" v="7810" actId="20577"/>
        <pc:sldMkLst>
          <pc:docMk/>
          <pc:sldMk cId="1769760753" sldId="263"/>
        </pc:sldMkLst>
        <pc:spChg chg="add del mod">
          <ac:chgData name="Bianca Nunes Calado" userId="dee4cd24e85efc61" providerId="LiveId" clId="{F72AA952-11D3-4407-83BA-416D42EF5118}" dt="2022-07-09T19:03:12.837" v="2002" actId="21"/>
          <ac:spMkLst>
            <pc:docMk/>
            <pc:sldMk cId="1769760753" sldId="263"/>
            <ac:spMk id="5" creationId="{110C0E32-3E5B-9236-6D4B-085EFA146AA2}"/>
          </ac:spMkLst>
        </pc:spChg>
        <pc:spChg chg="add mod">
          <ac:chgData name="Bianca Nunes Calado" userId="dee4cd24e85efc61" providerId="LiveId" clId="{F72AA952-11D3-4407-83BA-416D42EF5118}" dt="2022-07-09T20:25:33.352" v="3271" actId="20577"/>
          <ac:spMkLst>
            <pc:docMk/>
            <pc:sldMk cId="1769760753" sldId="263"/>
            <ac:spMk id="7" creationId="{5A382CBD-1334-B101-9DEE-3C5C1B12EC3B}"/>
          </ac:spMkLst>
        </pc:spChg>
        <pc:spChg chg="add mod">
          <ac:chgData name="Bianca Nunes Calado" userId="dee4cd24e85efc61" providerId="LiveId" clId="{F72AA952-11D3-4407-83BA-416D42EF5118}" dt="2022-07-11T11:09:52.945" v="7810" actId="20577"/>
          <ac:spMkLst>
            <pc:docMk/>
            <pc:sldMk cId="1769760753" sldId="263"/>
            <ac:spMk id="8" creationId="{5EC39758-6CEA-64DE-F875-04B3E06EB4DD}"/>
          </ac:spMkLst>
        </pc:spChg>
        <pc:spChg chg="add del mod">
          <ac:chgData name="Bianca Nunes Calado" userId="dee4cd24e85efc61" providerId="LiveId" clId="{F72AA952-11D3-4407-83BA-416D42EF5118}" dt="2022-07-09T19:13:13.737" v="2280" actId="478"/>
          <ac:spMkLst>
            <pc:docMk/>
            <pc:sldMk cId="1769760753" sldId="263"/>
            <ac:spMk id="8" creationId="{9DF0C8CE-71B3-83BD-C024-B4AE54AF74BE}"/>
          </ac:spMkLst>
        </pc:spChg>
        <pc:spChg chg="add mod">
          <ac:chgData name="Bianca Nunes Calado" userId="dee4cd24e85efc61" providerId="LiveId" clId="{F72AA952-11D3-4407-83BA-416D42EF5118}" dt="2022-07-09T19:41:09.152" v="2459" actId="20577"/>
          <ac:spMkLst>
            <pc:docMk/>
            <pc:sldMk cId="1769760753" sldId="263"/>
            <ac:spMk id="9" creationId="{97F62345-4BBA-0B3B-F3F9-A9F67984BF04}"/>
          </ac:spMkLst>
        </pc:spChg>
        <pc:spChg chg="add mod">
          <ac:chgData name="Bianca Nunes Calado" userId="dee4cd24e85efc61" providerId="LiveId" clId="{F72AA952-11D3-4407-83BA-416D42EF5118}" dt="2022-07-09T19:42:18.994" v="2580" actId="1076"/>
          <ac:spMkLst>
            <pc:docMk/>
            <pc:sldMk cId="1769760753" sldId="263"/>
            <ac:spMk id="10" creationId="{0EED8D26-E007-9702-A3BD-4FDB449488D9}"/>
          </ac:spMkLst>
        </pc:spChg>
        <pc:spChg chg="add mod">
          <ac:chgData name="Bianca Nunes Calado" userId="dee4cd24e85efc61" providerId="LiveId" clId="{F72AA952-11D3-4407-83BA-416D42EF5118}" dt="2022-07-09T19:42:17.420" v="2579" actId="1076"/>
          <ac:spMkLst>
            <pc:docMk/>
            <pc:sldMk cId="1769760753" sldId="263"/>
            <ac:spMk id="11" creationId="{AF334610-878B-7B4A-310B-CAC98B544EA0}"/>
          </ac:spMkLst>
        </pc:spChg>
        <pc:picChg chg="add del mod">
          <ac:chgData name="Bianca Nunes Calado" userId="dee4cd24e85efc61" providerId="LiveId" clId="{F72AA952-11D3-4407-83BA-416D42EF5118}" dt="2022-07-09T19:12:57.209" v="2274" actId="478"/>
          <ac:picMkLst>
            <pc:docMk/>
            <pc:sldMk cId="1769760753" sldId="263"/>
            <ac:picMk id="3" creationId="{85DF59C9-23B7-3F90-9E54-77F62C0C8713}"/>
          </ac:picMkLst>
        </pc:picChg>
        <pc:picChg chg="add mod modCrop">
          <ac:chgData name="Bianca Nunes Calado" userId="dee4cd24e85efc61" providerId="LiveId" clId="{F72AA952-11D3-4407-83BA-416D42EF5118}" dt="2022-07-09T19:13:43.159" v="2287" actId="1076"/>
          <ac:picMkLst>
            <pc:docMk/>
            <pc:sldMk cId="1769760753" sldId="263"/>
            <ac:picMk id="6" creationId="{84D19EC3-18AB-B15E-EB85-B14BDAF30125}"/>
          </ac:picMkLst>
        </pc:picChg>
      </pc:sldChg>
      <pc:sldChg chg="addSp delSp modSp new del mod ord">
        <pc:chgData name="Bianca Nunes Calado" userId="dee4cd24e85efc61" providerId="LiveId" clId="{F72AA952-11D3-4407-83BA-416D42EF5118}" dt="2022-07-10T01:50:26.686" v="7651" actId="47"/>
        <pc:sldMkLst>
          <pc:docMk/>
          <pc:sldMk cId="2552146487" sldId="264"/>
        </pc:sldMkLst>
        <pc:spChg chg="add del">
          <ac:chgData name="Bianca Nunes Calado" userId="dee4cd24e85efc61" providerId="LiveId" clId="{F72AA952-11D3-4407-83BA-416D42EF5118}" dt="2022-07-09T16:08:39.919" v="572" actId="22"/>
          <ac:spMkLst>
            <pc:docMk/>
            <pc:sldMk cId="2552146487" sldId="264"/>
            <ac:spMk id="6" creationId="{8A256945-BF5C-9AB0-0035-61E0980221F7}"/>
          </ac:spMkLst>
        </pc:spChg>
        <pc:graphicFrameChg chg="add mod">
          <ac:chgData name="Bianca Nunes Calado" userId="dee4cd24e85efc61" providerId="LiveId" clId="{F72AA952-11D3-4407-83BA-416D42EF5118}" dt="2022-07-09T16:08:20.654" v="562"/>
          <ac:graphicFrameMkLst>
            <pc:docMk/>
            <pc:sldMk cId="2552146487" sldId="264"/>
            <ac:graphicFrameMk id="2" creationId="{00000000-0008-0000-0100-000004000000}"/>
          </ac:graphicFrameMkLst>
        </pc:graphicFrameChg>
        <pc:graphicFrameChg chg="add del mod">
          <ac:chgData name="Bianca Nunes Calado" userId="dee4cd24e85efc61" providerId="LiveId" clId="{F72AA952-11D3-4407-83BA-416D42EF5118}" dt="2022-07-09T16:08:35.257" v="567"/>
          <ac:graphicFrameMkLst>
            <pc:docMk/>
            <pc:sldMk cId="2552146487" sldId="264"/>
            <ac:graphicFrameMk id="4" creationId="{69B91679-D3A3-D7BC-6580-583ACF0A3FC6}"/>
          </ac:graphicFrameMkLst>
        </pc:graphicFrameChg>
        <pc:picChg chg="add mod">
          <ac:chgData name="Bianca Nunes Calado" userId="dee4cd24e85efc61" providerId="LiveId" clId="{F72AA952-11D3-4407-83BA-416D42EF5118}" dt="2022-07-09T16:08:24.090" v="565" actId="1076"/>
          <ac:picMkLst>
            <pc:docMk/>
            <pc:sldMk cId="2552146487" sldId="264"/>
            <ac:picMk id="3" creationId="{5652A56F-0361-3D6F-5A31-E68277A02237}"/>
          </ac:picMkLst>
        </pc:picChg>
        <pc:picChg chg="add mod">
          <ac:chgData name="Bianca Nunes Calado" userId="dee4cd24e85efc61" providerId="LiveId" clId="{F72AA952-11D3-4407-83BA-416D42EF5118}" dt="2022-07-09T16:08:44.500" v="574" actId="1076"/>
          <ac:picMkLst>
            <pc:docMk/>
            <pc:sldMk cId="2552146487" sldId="264"/>
            <ac:picMk id="7" creationId="{D2BCFA10-361C-0F15-0C9D-DE8DFBF68C64}"/>
          </ac:picMkLst>
        </pc:picChg>
      </pc:sldChg>
      <pc:sldChg chg="addSp modSp new mod ord modAnim">
        <pc:chgData name="Bianca Nunes Calado" userId="dee4cd24e85efc61" providerId="LiveId" clId="{F72AA952-11D3-4407-83BA-416D42EF5118}" dt="2022-07-11T12:44:23.292" v="10336" actId="20577"/>
        <pc:sldMkLst>
          <pc:docMk/>
          <pc:sldMk cId="3788862718" sldId="265"/>
        </pc:sldMkLst>
        <pc:spChg chg="mod">
          <ac:chgData name="Bianca Nunes Calado" userId="dee4cd24e85efc61" providerId="LiveId" clId="{F72AA952-11D3-4407-83BA-416D42EF5118}" dt="2022-07-09T15:55:21.505" v="549" actId="20577"/>
          <ac:spMkLst>
            <pc:docMk/>
            <pc:sldMk cId="3788862718" sldId="265"/>
            <ac:spMk id="2" creationId="{67F1BE7B-264B-46B9-D509-D443EA8494DA}"/>
          </ac:spMkLst>
        </pc:spChg>
        <pc:spChg chg="mod">
          <ac:chgData name="Bianca Nunes Calado" userId="dee4cd24e85efc61" providerId="LiveId" clId="{F72AA952-11D3-4407-83BA-416D42EF5118}" dt="2022-07-11T12:00:34.529" v="8854" actId="14100"/>
          <ac:spMkLst>
            <pc:docMk/>
            <pc:sldMk cId="3788862718" sldId="265"/>
            <ac:spMk id="3" creationId="{8ADCA818-A141-86A7-A13A-360A8028B4B0}"/>
          </ac:spMkLst>
        </pc:spChg>
        <pc:spChg chg="add mod">
          <ac:chgData name="Bianca Nunes Calado" userId="dee4cd24e85efc61" providerId="LiveId" clId="{F72AA952-11D3-4407-83BA-416D42EF5118}" dt="2022-07-11T12:41:45.811" v="10203" actId="20577"/>
          <ac:spMkLst>
            <pc:docMk/>
            <pc:sldMk cId="3788862718" sldId="265"/>
            <ac:spMk id="5" creationId="{2218A1DC-8871-5FF1-0CB1-61EC63B1943F}"/>
          </ac:spMkLst>
        </pc:spChg>
        <pc:spChg chg="add mod">
          <ac:chgData name="Bianca Nunes Calado" userId="dee4cd24e85efc61" providerId="LiveId" clId="{F72AA952-11D3-4407-83BA-416D42EF5118}" dt="2022-07-11T12:00:24.839" v="8848" actId="1076"/>
          <ac:spMkLst>
            <pc:docMk/>
            <pc:sldMk cId="3788862718" sldId="265"/>
            <ac:spMk id="6" creationId="{C8F0F497-81FD-E828-9897-1542B9DCB93E}"/>
          </ac:spMkLst>
        </pc:spChg>
        <pc:spChg chg="add mod">
          <ac:chgData name="Bianca Nunes Calado" userId="dee4cd24e85efc61" providerId="LiveId" clId="{F72AA952-11D3-4407-83BA-416D42EF5118}" dt="2022-07-11T12:00:31.129" v="8853" actId="1037"/>
          <ac:spMkLst>
            <pc:docMk/>
            <pc:sldMk cId="3788862718" sldId="265"/>
            <ac:spMk id="7" creationId="{6A3BD198-DFDB-3DE1-9DB5-58EB1A23F198}"/>
          </ac:spMkLst>
        </pc:spChg>
        <pc:spChg chg="add mod">
          <ac:chgData name="Bianca Nunes Calado" userId="dee4cd24e85efc61" providerId="LiveId" clId="{F72AA952-11D3-4407-83BA-416D42EF5118}" dt="2022-07-11T12:00:23.455" v="8847" actId="1076"/>
          <ac:spMkLst>
            <pc:docMk/>
            <pc:sldMk cId="3788862718" sldId="265"/>
            <ac:spMk id="8" creationId="{707909B5-6391-9574-6710-0BC9556DFD14}"/>
          </ac:spMkLst>
        </pc:spChg>
        <pc:spChg chg="add mod">
          <ac:chgData name="Bianca Nunes Calado" userId="dee4cd24e85efc61" providerId="LiveId" clId="{F72AA952-11D3-4407-83BA-416D42EF5118}" dt="2022-07-11T12:44:23.292" v="10336" actId="20577"/>
          <ac:spMkLst>
            <pc:docMk/>
            <pc:sldMk cId="3788862718" sldId="265"/>
            <ac:spMk id="9" creationId="{1D458035-09A2-3C53-7657-170CC512729D}"/>
          </ac:spMkLst>
        </pc:spChg>
        <pc:picChg chg="add mod modCrop">
          <ac:chgData name="Bianca Nunes Calado" userId="dee4cd24e85efc61" providerId="LiveId" clId="{F72AA952-11D3-4407-83BA-416D42EF5118}" dt="2022-07-11T12:00:27.692" v="8849" actId="1076"/>
          <ac:picMkLst>
            <pc:docMk/>
            <pc:sldMk cId="3788862718" sldId="265"/>
            <ac:picMk id="4" creationId="{30AD9932-0661-0F63-B95D-7E2C42BCEC2C}"/>
          </ac:picMkLst>
        </pc:picChg>
      </pc:sldChg>
      <pc:sldChg chg="addSp delSp modSp new del mod ord">
        <pc:chgData name="Bianca Nunes Calado" userId="dee4cd24e85efc61" providerId="LiveId" clId="{F72AA952-11D3-4407-83BA-416D42EF5118}" dt="2022-07-09T20:37:31.942" v="3814" actId="47"/>
        <pc:sldMkLst>
          <pc:docMk/>
          <pc:sldMk cId="3028349866" sldId="266"/>
        </pc:sldMkLst>
        <pc:spChg chg="add mod">
          <ac:chgData name="Bianca Nunes Calado" userId="dee4cd24e85efc61" providerId="LiveId" clId="{F72AA952-11D3-4407-83BA-416D42EF5118}" dt="2022-07-09T16:10:49.005" v="624" actId="20577"/>
          <ac:spMkLst>
            <pc:docMk/>
            <pc:sldMk cId="3028349866" sldId="266"/>
            <ac:spMk id="4" creationId="{E67D6D2F-B6D6-8610-B47B-A08FF7FB2F5D}"/>
          </ac:spMkLst>
        </pc:spChg>
        <pc:picChg chg="add del mod">
          <ac:chgData name="Bianca Nunes Calado" userId="dee4cd24e85efc61" providerId="LiveId" clId="{F72AA952-11D3-4407-83BA-416D42EF5118}" dt="2022-07-09T20:22:53.456" v="3087" actId="21"/>
          <ac:picMkLst>
            <pc:docMk/>
            <pc:sldMk cId="3028349866" sldId="266"/>
            <ac:picMk id="2" creationId="{F5B0D03C-ECC5-9213-CFE0-F1C6A42FF1D8}"/>
          </ac:picMkLst>
        </pc:picChg>
      </pc:sldChg>
      <pc:sldChg chg="addSp delSp modSp new mod ord modAnim">
        <pc:chgData name="Bianca Nunes Calado" userId="dee4cd24e85efc61" providerId="LiveId" clId="{F72AA952-11D3-4407-83BA-416D42EF5118}" dt="2022-07-11T12:44:51.185" v="10343" actId="20577"/>
        <pc:sldMkLst>
          <pc:docMk/>
          <pc:sldMk cId="3847035049" sldId="267"/>
        </pc:sldMkLst>
        <pc:spChg chg="add mod">
          <ac:chgData name="Bianca Nunes Calado" userId="dee4cd24e85efc61" providerId="LiveId" clId="{F72AA952-11D3-4407-83BA-416D42EF5118}" dt="2022-07-11T12:44:51.185" v="10343" actId="20577"/>
          <ac:spMkLst>
            <pc:docMk/>
            <pc:sldMk cId="3847035049" sldId="267"/>
            <ac:spMk id="2" creationId="{B0BB0DFA-9795-229A-78C2-6CB6109C43C0}"/>
          </ac:spMkLst>
        </pc:spChg>
        <pc:spChg chg="add mod">
          <ac:chgData name="Bianca Nunes Calado" userId="dee4cd24e85efc61" providerId="LiveId" clId="{F72AA952-11D3-4407-83BA-416D42EF5118}" dt="2022-07-09T21:20:00.741" v="4291" actId="113"/>
          <ac:spMkLst>
            <pc:docMk/>
            <pc:sldMk cId="3847035049" sldId="267"/>
            <ac:spMk id="3" creationId="{DD145DD2-9B44-E4CA-8F6B-D9ACDBF424C1}"/>
          </ac:spMkLst>
        </pc:spChg>
        <pc:spChg chg="add mod">
          <ac:chgData name="Bianca Nunes Calado" userId="dee4cd24e85efc61" providerId="LiveId" clId="{F72AA952-11D3-4407-83BA-416D42EF5118}" dt="2022-07-11T11:24:01.285" v="8076" actId="1036"/>
          <ac:spMkLst>
            <pc:docMk/>
            <pc:sldMk cId="3847035049" sldId="267"/>
            <ac:spMk id="4" creationId="{27B55425-BECF-A58C-81E1-44E47434AD7C}"/>
          </ac:spMkLst>
        </pc:spChg>
        <pc:spChg chg="add del">
          <ac:chgData name="Bianca Nunes Calado" userId="dee4cd24e85efc61" providerId="LiveId" clId="{F72AA952-11D3-4407-83BA-416D42EF5118}" dt="2022-07-09T21:25:47.607" v="4301"/>
          <ac:spMkLst>
            <pc:docMk/>
            <pc:sldMk cId="3847035049" sldId="267"/>
            <ac:spMk id="4" creationId="{669413F1-C918-C3A6-9E4B-BC20AEFDF116}"/>
          </ac:spMkLst>
        </pc:spChg>
        <pc:spChg chg="add mod">
          <ac:chgData name="Bianca Nunes Calado" userId="dee4cd24e85efc61" providerId="LiveId" clId="{F72AA952-11D3-4407-83BA-416D42EF5118}" dt="2022-07-11T12:42:00.761" v="10211" actId="20577"/>
          <ac:spMkLst>
            <pc:docMk/>
            <pc:sldMk cId="3847035049" sldId="267"/>
            <ac:spMk id="7" creationId="{E69BFFCC-C8DD-AEA1-5E7D-7FF9E446693A}"/>
          </ac:spMkLst>
        </pc:spChg>
        <pc:spChg chg="add del mod">
          <ac:chgData name="Bianca Nunes Calado" userId="dee4cd24e85efc61" providerId="LiveId" clId="{F72AA952-11D3-4407-83BA-416D42EF5118}" dt="2022-07-11T11:25:01.656" v="8145" actId="478"/>
          <ac:spMkLst>
            <pc:docMk/>
            <pc:sldMk cId="3847035049" sldId="267"/>
            <ac:spMk id="8" creationId="{611B663E-0BE5-91D8-27EE-BEE61FC9990B}"/>
          </ac:spMkLst>
        </pc:spChg>
        <pc:spChg chg="add mod">
          <ac:chgData name="Bianca Nunes Calado" userId="dee4cd24e85efc61" providerId="LiveId" clId="{F72AA952-11D3-4407-83BA-416D42EF5118}" dt="2022-07-09T21:42:12.043" v="4863" actId="14100"/>
          <ac:spMkLst>
            <pc:docMk/>
            <pc:sldMk cId="3847035049" sldId="267"/>
            <ac:spMk id="9" creationId="{90EA783B-DABC-A5D4-D5FA-05DF47190611}"/>
          </ac:spMkLst>
        </pc:spChg>
        <pc:spChg chg="add del mod">
          <ac:chgData name="Bianca Nunes Calado" userId="dee4cd24e85efc61" providerId="LiveId" clId="{F72AA952-11D3-4407-83BA-416D42EF5118}" dt="2022-07-11T11:11:06.662" v="7853" actId="478"/>
          <ac:spMkLst>
            <pc:docMk/>
            <pc:sldMk cId="3847035049" sldId="267"/>
            <ac:spMk id="10" creationId="{3D70B6C7-3600-984B-40C6-93BB89B6D569}"/>
          </ac:spMkLst>
        </pc:spChg>
        <pc:spChg chg="add mod">
          <ac:chgData name="Bianca Nunes Calado" userId="dee4cd24e85efc61" providerId="LiveId" clId="{F72AA952-11D3-4407-83BA-416D42EF5118}" dt="2022-07-11T11:11:09.210" v="7855" actId="20577"/>
          <ac:spMkLst>
            <pc:docMk/>
            <pc:sldMk cId="3847035049" sldId="267"/>
            <ac:spMk id="11" creationId="{3638FBB2-A268-9C8A-DE37-F4795B5D25A1}"/>
          </ac:spMkLst>
        </pc:spChg>
        <pc:spChg chg="add mod">
          <ac:chgData name="Bianca Nunes Calado" userId="dee4cd24e85efc61" providerId="LiveId" clId="{F72AA952-11D3-4407-83BA-416D42EF5118}" dt="2022-07-11T11:24:05.015" v="8077" actId="14100"/>
          <ac:spMkLst>
            <pc:docMk/>
            <pc:sldMk cId="3847035049" sldId="267"/>
            <ac:spMk id="13" creationId="{1DE18F21-D2A3-086D-63FC-E89A4EE9B664}"/>
          </ac:spMkLst>
        </pc:spChg>
        <pc:spChg chg="add mod">
          <ac:chgData name="Bianca Nunes Calado" userId="dee4cd24e85efc61" providerId="LiveId" clId="{F72AA952-11D3-4407-83BA-416D42EF5118}" dt="2022-07-11T11:24:07.061" v="8078" actId="14100"/>
          <ac:spMkLst>
            <pc:docMk/>
            <pc:sldMk cId="3847035049" sldId="267"/>
            <ac:spMk id="14" creationId="{EFE96164-CCD6-2199-BDE9-FCA23D6BA8B3}"/>
          </ac:spMkLst>
        </pc:spChg>
        <pc:spChg chg="add mod">
          <ac:chgData name="Bianca Nunes Calado" userId="dee4cd24e85efc61" providerId="LiveId" clId="{F72AA952-11D3-4407-83BA-416D42EF5118}" dt="2022-07-11T11:24:11.236" v="8087" actId="1035"/>
          <ac:spMkLst>
            <pc:docMk/>
            <pc:sldMk cId="3847035049" sldId="267"/>
            <ac:spMk id="15" creationId="{7FEEE9AB-5775-6477-3A51-93C8481611BB}"/>
          </ac:spMkLst>
        </pc:spChg>
        <pc:spChg chg="add mod">
          <ac:chgData name="Bianca Nunes Calado" userId="dee4cd24e85efc61" providerId="LiveId" clId="{F72AA952-11D3-4407-83BA-416D42EF5118}" dt="2022-07-11T11:24:28.847" v="8114" actId="1037"/>
          <ac:spMkLst>
            <pc:docMk/>
            <pc:sldMk cId="3847035049" sldId="267"/>
            <ac:spMk id="16" creationId="{043C3C1A-4693-CA94-07A9-FEB31D1DF7EE}"/>
          </ac:spMkLst>
        </pc:spChg>
        <pc:spChg chg="add del mod">
          <ac:chgData name="Bianca Nunes Calado" userId="dee4cd24e85efc61" providerId="LiveId" clId="{F72AA952-11D3-4407-83BA-416D42EF5118}" dt="2022-07-11T11:24:32.600" v="8116" actId="478"/>
          <ac:spMkLst>
            <pc:docMk/>
            <pc:sldMk cId="3847035049" sldId="267"/>
            <ac:spMk id="18" creationId="{1A50243C-3404-C0FC-A911-9475EF039C12}"/>
          </ac:spMkLst>
        </pc:spChg>
        <pc:picChg chg="add mod">
          <ac:chgData name="Bianca Nunes Calado" userId="dee4cd24e85efc61" providerId="LiveId" clId="{F72AA952-11D3-4407-83BA-416D42EF5118}" dt="2022-07-09T21:27:02.861" v="4389" actId="1076"/>
          <ac:picMkLst>
            <pc:docMk/>
            <pc:sldMk cId="3847035049" sldId="267"/>
            <ac:picMk id="5" creationId="{023511F7-F8EB-0EA1-B2B1-3872284954EE}"/>
          </ac:picMkLst>
        </pc:picChg>
        <pc:picChg chg="add mod">
          <ac:chgData name="Bianca Nunes Calado" userId="dee4cd24e85efc61" providerId="LiveId" clId="{F72AA952-11D3-4407-83BA-416D42EF5118}" dt="2022-07-11T11:25:16.879" v="8153" actId="1036"/>
          <ac:picMkLst>
            <pc:docMk/>
            <pc:sldMk cId="3847035049" sldId="267"/>
            <ac:picMk id="12" creationId="{C4A96B16-F039-FCDC-7127-3578FF2671D1}"/>
          </ac:picMkLst>
        </pc:picChg>
        <pc:picChg chg="add del mod">
          <ac:chgData name="Bianca Nunes Calado" userId="dee4cd24e85efc61" providerId="LiveId" clId="{F72AA952-11D3-4407-83BA-416D42EF5118}" dt="2022-07-11T11:24:32.600" v="8116" actId="478"/>
          <ac:picMkLst>
            <pc:docMk/>
            <pc:sldMk cId="3847035049" sldId="267"/>
            <ac:picMk id="17" creationId="{91AB4C42-CDAD-D973-B0F2-2750AA08C301}"/>
          </ac:picMkLst>
        </pc:picChg>
        <pc:picChg chg="add mod">
          <ac:chgData name="Bianca Nunes Calado" userId="dee4cd24e85efc61" providerId="LiveId" clId="{F72AA952-11D3-4407-83BA-416D42EF5118}" dt="2022-07-11T11:24:52.335" v="8141" actId="1035"/>
          <ac:picMkLst>
            <pc:docMk/>
            <pc:sldMk cId="3847035049" sldId="267"/>
            <ac:picMk id="19" creationId="{989247D7-7AF4-93F9-325B-82507D84B139}"/>
          </ac:picMkLst>
        </pc:picChg>
        <pc:picChg chg="add mod">
          <ac:chgData name="Bianca Nunes Calado" userId="dee4cd24e85efc61" providerId="LiveId" clId="{F72AA952-11D3-4407-83BA-416D42EF5118}" dt="2022-07-11T11:24:48.467" v="8134" actId="1037"/>
          <ac:picMkLst>
            <pc:docMk/>
            <pc:sldMk cId="3847035049" sldId="267"/>
            <ac:picMk id="20" creationId="{D49FBEBE-EE9C-A5A6-0936-C4D6A6D8704E}"/>
          </ac:picMkLst>
        </pc:picChg>
        <pc:picChg chg="add mod">
          <ac:chgData name="Bianca Nunes Calado" userId="dee4cd24e85efc61" providerId="LiveId" clId="{F72AA952-11D3-4407-83BA-416D42EF5118}" dt="2022-07-11T11:24:45.039" v="8128" actId="1035"/>
          <ac:picMkLst>
            <pc:docMk/>
            <pc:sldMk cId="3847035049" sldId="267"/>
            <ac:picMk id="21" creationId="{388B476D-59E0-8DF5-0CCB-301D4B908F75}"/>
          </ac:picMkLst>
        </pc:picChg>
      </pc:sldChg>
      <pc:sldChg chg="addSp delSp modSp new mod ord setBg modAnim">
        <pc:chgData name="Bianca Nunes Calado" userId="dee4cd24e85efc61" providerId="LiveId" clId="{F72AA952-11D3-4407-83BA-416D42EF5118}" dt="2022-07-11T12:45:24.863" v="10360" actId="20577"/>
        <pc:sldMkLst>
          <pc:docMk/>
          <pc:sldMk cId="1918384065" sldId="268"/>
        </pc:sldMkLst>
        <pc:spChg chg="add del mod">
          <ac:chgData name="Bianca Nunes Calado" userId="dee4cd24e85efc61" providerId="LiveId" clId="{F72AA952-11D3-4407-83BA-416D42EF5118}" dt="2022-07-10T00:48:47.105" v="6317" actId="478"/>
          <ac:spMkLst>
            <pc:docMk/>
            <pc:sldMk cId="1918384065" sldId="268"/>
            <ac:spMk id="3" creationId="{F878DFD3-ED49-60EB-8FD7-F685A7390B5E}"/>
          </ac:spMkLst>
        </pc:spChg>
        <pc:spChg chg="add del">
          <ac:chgData name="Bianca Nunes Calado" userId="dee4cd24e85efc61" providerId="LiveId" clId="{F72AA952-11D3-4407-83BA-416D42EF5118}" dt="2022-07-10T01:23:13.887" v="6940"/>
          <ac:spMkLst>
            <pc:docMk/>
            <pc:sldMk cId="1918384065" sldId="268"/>
            <ac:spMk id="8" creationId="{F4C0973D-A2CA-94F6-4D88-1E5C28F9FBFC}"/>
          </ac:spMkLst>
        </pc:spChg>
        <pc:spChg chg="add mod">
          <ac:chgData name="Bianca Nunes Calado" userId="dee4cd24e85efc61" providerId="LiveId" clId="{F72AA952-11D3-4407-83BA-416D42EF5118}" dt="2022-07-10T01:30:44.383" v="7089" actId="1076"/>
          <ac:spMkLst>
            <pc:docMk/>
            <pc:sldMk cId="1918384065" sldId="268"/>
            <ac:spMk id="10" creationId="{B2F31DA4-A41B-27FA-C15C-FCA66BEC2C82}"/>
          </ac:spMkLst>
        </pc:spChg>
        <pc:spChg chg="add del">
          <ac:chgData name="Bianca Nunes Calado" userId="dee4cd24e85efc61" providerId="LiveId" clId="{F72AA952-11D3-4407-83BA-416D42EF5118}" dt="2022-07-10T01:30:18.877" v="7077"/>
          <ac:spMkLst>
            <pc:docMk/>
            <pc:sldMk cId="1918384065" sldId="268"/>
            <ac:spMk id="11" creationId="{85321DDC-79EF-BB3B-1EA9-35FC26E67F78}"/>
          </ac:spMkLst>
        </pc:spChg>
        <pc:spChg chg="add mod">
          <ac:chgData name="Bianca Nunes Calado" userId="dee4cd24e85efc61" providerId="LiveId" clId="{F72AA952-11D3-4407-83BA-416D42EF5118}" dt="2022-07-11T11:12:06.878" v="7883"/>
          <ac:spMkLst>
            <pc:docMk/>
            <pc:sldMk cId="1918384065" sldId="268"/>
            <ac:spMk id="13" creationId="{3D0C3AF5-F315-C213-44EA-DD4D84AB5CC8}"/>
          </ac:spMkLst>
        </pc:spChg>
        <pc:spChg chg="add del">
          <ac:chgData name="Bianca Nunes Calado" userId="dee4cd24e85efc61" providerId="LiveId" clId="{F72AA952-11D3-4407-83BA-416D42EF5118}" dt="2022-07-10T01:32:21.871" v="7092"/>
          <ac:spMkLst>
            <pc:docMk/>
            <pc:sldMk cId="1918384065" sldId="268"/>
            <ac:spMk id="13" creationId="{7AE64561-8743-43C8-6FD9-A822BB370163}"/>
          </ac:spMkLst>
        </pc:spChg>
        <pc:spChg chg="add">
          <ac:chgData name="Bianca Nunes Calado" userId="dee4cd24e85efc61" providerId="LiveId" clId="{F72AA952-11D3-4407-83BA-416D42EF5118}" dt="2022-07-10T01:23:20.396" v="6942" actId="26606"/>
          <ac:spMkLst>
            <pc:docMk/>
            <pc:sldMk cId="1918384065" sldId="268"/>
            <ac:spMk id="14" creationId="{AFF43A89-FF65-44A9-BE4C-DC7389FF9CE1}"/>
          </ac:spMkLst>
        </pc:spChg>
        <pc:spChg chg="add del mod">
          <ac:chgData name="Bianca Nunes Calado" userId="dee4cd24e85efc61" providerId="LiveId" clId="{F72AA952-11D3-4407-83BA-416D42EF5118}" dt="2022-07-10T01:30:39.172" v="7087" actId="1076"/>
          <ac:spMkLst>
            <pc:docMk/>
            <pc:sldMk cId="1918384065" sldId="268"/>
            <ac:spMk id="15" creationId="{9255EAD3-3BDF-8475-C2EC-3EA203C5FF3B}"/>
          </ac:spMkLst>
        </pc:spChg>
        <pc:spChg chg="add">
          <ac:chgData name="Bianca Nunes Calado" userId="dee4cd24e85efc61" providerId="LiveId" clId="{F72AA952-11D3-4407-83BA-416D42EF5118}" dt="2022-07-10T01:23:20.396" v="6942" actId="26606"/>
          <ac:spMkLst>
            <pc:docMk/>
            <pc:sldMk cId="1918384065" sldId="268"/>
            <ac:spMk id="16" creationId="{3CBC4341-33FB-4D46-A7B4-62039B616233}"/>
          </ac:spMkLst>
        </pc:spChg>
        <pc:spChg chg="add">
          <ac:chgData name="Bianca Nunes Calado" userId="dee4cd24e85efc61" providerId="LiveId" clId="{F72AA952-11D3-4407-83BA-416D42EF5118}" dt="2022-07-10T01:23:20.396" v="6942" actId="26606"/>
          <ac:spMkLst>
            <pc:docMk/>
            <pc:sldMk cId="1918384065" sldId="268"/>
            <ac:spMk id="18" creationId="{89394C5B-B8DE-4221-8CA4-A30237DB3241}"/>
          </ac:spMkLst>
        </pc:spChg>
        <pc:spChg chg="add mod">
          <ac:chgData name="Bianca Nunes Calado" userId="dee4cd24e85efc61" providerId="LiveId" clId="{F72AA952-11D3-4407-83BA-416D42EF5118}" dt="2022-07-11T12:42:27.997" v="10227" actId="20577"/>
          <ac:spMkLst>
            <pc:docMk/>
            <pc:sldMk cId="1918384065" sldId="268"/>
            <ac:spMk id="19" creationId="{3C8E56D8-E6C7-739B-822F-FC5DBE0B8092}"/>
          </ac:spMkLst>
        </pc:spChg>
        <pc:spChg chg="add mod">
          <ac:chgData name="Bianca Nunes Calado" userId="dee4cd24e85efc61" providerId="LiveId" clId="{F72AA952-11D3-4407-83BA-416D42EF5118}" dt="2022-07-11T12:42:39.631" v="10231" actId="20577"/>
          <ac:spMkLst>
            <pc:docMk/>
            <pc:sldMk cId="1918384065" sldId="268"/>
            <ac:spMk id="20" creationId="{56E5A9B6-3A9A-3039-87B7-E6ED0D71BB14}"/>
          </ac:spMkLst>
        </pc:spChg>
        <pc:spChg chg="add mod">
          <ac:chgData name="Bianca Nunes Calado" userId="dee4cd24e85efc61" providerId="LiveId" clId="{F72AA952-11D3-4407-83BA-416D42EF5118}" dt="2022-07-11T12:42:42.152" v="10234" actId="20577"/>
          <ac:spMkLst>
            <pc:docMk/>
            <pc:sldMk cId="1918384065" sldId="268"/>
            <ac:spMk id="21" creationId="{B8D1D454-7314-7536-659C-B2C73E39820E}"/>
          </ac:spMkLst>
        </pc:spChg>
        <pc:spChg chg="add mod">
          <ac:chgData name="Bianca Nunes Calado" userId="dee4cd24e85efc61" providerId="LiveId" clId="{F72AA952-11D3-4407-83BA-416D42EF5118}" dt="2022-07-11T12:45:24.863" v="10360" actId="20577"/>
          <ac:spMkLst>
            <pc:docMk/>
            <pc:sldMk cId="1918384065" sldId="268"/>
            <ac:spMk id="22" creationId="{B06FBFF6-41F8-8F64-4F60-EC5560A9C52C}"/>
          </ac:spMkLst>
        </pc:spChg>
        <pc:picChg chg="add del mod">
          <ac:chgData name="Bianca Nunes Calado" userId="dee4cd24e85efc61" providerId="LiveId" clId="{F72AA952-11D3-4407-83BA-416D42EF5118}" dt="2022-07-10T00:53:06.508" v="6326" actId="478"/>
          <ac:picMkLst>
            <pc:docMk/>
            <pc:sldMk cId="1918384065" sldId="268"/>
            <ac:picMk id="4" creationId="{F3113014-EAA4-929E-572C-20C2F3DDA7DD}"/>
          </ac:picMkLst>
        </pc:picChg>
        <pc:picChg chg="add del mod">
          <ac:chgData name="Bianca Nunes Calado" userId="dee4cd24e85efc61" providerId="LiveId" clId="{F72AA952-11D3-4407-83BA-416D42EF5118}" dt="2022-07-10T00:53:05.306" v="6325" actId="478"/>
          <ac:picMkLst>
            <pc:docMk/>
            <pc:sldMk cId="1918384065" sldId="268"/>
            <ac:picMk id="5" creationId="{AF4BEE15-88FC-9D90-534E-81EC3AF1EE48}"/>
          </ac:picMkLst>
        </pc:picChg>
        <pc:picChg chg="add del mod">
          <ac:chgData name="Bianca Nunes Calado" userId="dee4cd24e85efc61" providerId="LiveId" clId="{F72AA952-11D3-4407-83BA-416D42EF5118}" dt="2022-07-10T00:48:42.713" v="6314" actId="478"/>
          <ac:picMkLst>
            <pc:docMk/>
            <pc:sldMk cId="1918384065" sldId="268"/>
            <ac:picMk id="6" creationId="{4D768935-801F-45EB-C12D-A1D0D1A97F53}"/>
          </ac:picMkLst>
        </pc:picChg>
        <pc:picChg chg="add del mod">
          <ac:chgData name="Bianca Nunes Calado" userId="dee4cd24e85efc61" providerId="LiveId" clId="{F72AA952-11D3-4407-83BA-416D42EF5118}" dt="2022-07-10T00:48:43.273" v="6315" actId="478"/>
          <ac:picMkLst>
            <pc:docMk/>
            <pc:sldMk cId="1918384065" sldId="268"/>
            <ac:picMk id="7" creationId="{0231DDF5-4C63-18F8-3406-83ECA454BF34}"/>
          </ac:picMkLst>
        </pc:picChg>
        <pc:picChg chg="add mod">
          <ac:chgData name="Bianca Nunes Calado" userId="dee4cd24e85efc61" providerId="LiveId" clId="{F72AA952-11D3-4407-83BA-416D42EF5118}" dt="2022-07-10T01:30:41.164" v="7088" actId="1076"/>
          <ac:picMkLst>
            <pc:docMk/>
            <pc:sldMk cId="1918384065" sldId="268"/>
            <ac:picMk id="9" creationId="{15E1F021-308D-6588-99A3-EA68B65F06BB}"/>
          </ac:picMkLst>
        </pc:picChg>
        <pc:picChg chg="add mod">
          <ac:chgData name="Bianca Nunes Calado" userId="dee4cd24e85efc61" providerId="LiveId" clId="{F72AA952-11D3-4407-83BA-416D42EF5118}" dt="2022-07-10T01:30:45.779" v="7090" actId="1076"/>
          <ac:picMkLst>
            <pc:docMk/>
            <pc:sldMk cId="1918384065" sldId="268"/>
            <ac:picMk id="12" creationId="{68EE04EA-C2A0-6ADE-5A10-DCBBBA635F6E}"/>
          </ac:picMkLst>
        </pc:picChg>
        <pc:picChg chg="add mod">
          <ac:chgData name="Bianca Nunes Calado" userId="dee4cd24e85efc61" providerId="LiveId" clId="{F72AA952-11D3-4407-83BA-416D42EF5118}" dt="2022-07-10T01:35:23.507" v="7268" actId="1035"/>
          <ac:picMkLst>
            <pc:docMk/>
            <pc:sldMk cId="1918384065" sldId="268"/>
            <ac:picMk id="17" creationId="{80FD42A9-51C4-4242-F80B-5441093622FF}"/>
          </ac:picMkLst>
        </pc:picChg>
      </pc:sldChg>
      <pc:sldChg chg="addSp delSp modSp new del mod">
        <pc:chgData name="Bianca Nunes Calado" userId="dee4cd24e85efc61" providerId="LiveId" clId="{F72AA952-11D3-4407-83BA-416D42EF5118}" dt="2022-07-10T01:39:42.615" v="7270" actId="47"/>
        <pc:sldMkLst>
          <pc:docMk/>
          <pc:sldMk cId="2250374330" sldId="269"/>
        </pc:sldMkLst>
        <pc:picChg chg="add del mod">
          <ac:chgData name="Bianca Nunes Calado" userId="dee4cd24e85efc61" providerId="LiveId" clId="{F72AA952-11D3-4407-83BA-416D42EF5118}" dt="2022-07-10T01:39:40.576" v="7269" actId="478"/>
          <ac:picMkLst>
            <pc:docMk/>
            <pc:sldMk cId="2250374330" sldId="269"/>
            <ac:picMk id="2" creationId="{AA093DAF-867A-207E-C18A-57E75A55DCE0}"/>
          </ac:picMkLst>
        </pc:picChg>
      </pc:sldChg>
      <pc:sldChg chg="addSp delSp modSp new add del mod">
        <pc:chgData name="Bianca Nunes Calado" userId="dee4cd24e85efc61" providerId="LiveId" clId="{F72AA952-11D3-4407-83BA-416D42EF5118}" dt="2022-07-11T12:45:29.624" v="10364" actId="20577"/>
        <pc:sldMkLst>
          <pc:docMk/>
          <pc:sldMk cId="49940861" sldId="270"/>
        </pc:sldMkLst>
        <pc:spChg chg="add del mod">
          <ac:chgData name="Bianca Nunes Calado" userId="dee4cd24e85efc61" providerId="LiveId" clId="{F72AA952-11D3-4407-83BA-416D42EF5118}" dt="2022-07-10T01:54:07.188" v="7658" actId="478"/>
          <ac:spMkLst>
            <pc:docMk/>
            <pc:sldMk cId="49940861" sldId="270"/>
            <ac:spMk id="5" creationId="{48BB8C94-E999-51CA-3C15-8D158FD4C6C0}"/>
          </ac:spMkLst>
        </pc:spChg>
        <pc:spChg chg="add mod">
          <ac:chgData name="Bianca Nunes Calado" userId="dee4cd24e85efc61" providerId="LiveId" clId="{F72AA952-11D3-4407-83BA-416D42EF5118}" dt="2022-07-11T11:12:28.960" v="7892" actId="1076"/>
          <ac:spMkLst>
            <pc:docMk/>
            <pc:sldMk cId="49940861" sldId="270"/>
            <ac:spMk id="6" creationId="{5BA74B96-7FD2-1772-FA84-49CBF6BABB6E}"/>
          </ac:spMkLst>
        </pc:spChg>
        <pc:spChg chg="add mod">
          <ac:chgData name="Bianca Nunes Calado" userId="dee4cd24e85efc61" providerId="LiveId" clId="{F72AA952-11D3-4407-83BA-416D42EF5118}" dt="2022-07-11T11:12:16.714" v="7889"/>
          <ac:spMkLst>
            <pc:docMk/>
            <pc:sldMk cId="49940861" sldId="270"/>
            <ac:spMk id="9" creationId="{6AF1C134-04D5-BA45-1C91-E067AE27AEAA}"/>
          </ac:spMkLst>
        </pc:spChg>
        <pc:spChg chg="add del mod">
          <ac:chgData name="Bianca Nunes Calado" userId="dee4cd24e85efc61" providerId="LiveId" clId="{F72AA952-11D3-4407-83BA-416D42EF5118}" dt="2022-07-10T01:56:08.700" v="7749" actId="478"/>
          <ac:spMkLst>
            <pc:docMk/>
            <pc:sldMk cId="49940861" sldId="270"/>
            <ac:spMk id="9" creationId="{E1C69893-5010-C544-5207-4F1C63AA25E0}"/>
          </ac:spMkLst>
        </pc:spChg>
        <pc:spChg chg="add mod">
          <ac:chgData name="Bianca Nunes Calado" userId="dee4cd24e85efc61" providerId="LiveId" clId="{F72AA952-11D3-4407-83BA-416D42EF5118}" dt="2022-07-11T12:45:29.624" v="10364" actId="20577"/>
          <ac:spMkLst>
            <pc:docMk/>
            <pc:sldMk cId="49940861" sldId="270"/>
            <ac:spMk id="10" creationId="{88F93B65-D329-1E35-BF71-94CF5AB5DD7D}"/>
          </ac:spMkLst>
        </pc:spChg>
        <pc:spChg chg="add mod">
          <ac:chgData name="Bianca Nunes Calado" userId="dee4cd24e85efc61" providerId="LiveId" clId="{F72AA952-11D3-4407-83BA-416D42EF5118}" dt="2022-07-11T12:43:17.339" v="10296" actId="404"/>
          <ac:spMkLst>
            <pc:docMk/>
            <pc:sldMk cId="49940861" sldId="270"/>
            <ac:spMk id="13" creationId="{99AAA1A7-55A9-852C-BFD3-17985102347B}"/>
          </ac:spMkLst>
        </pc:spChg>
        <pc:spChg chg="add mod">
          <ac:chgData name="Bianca Nunes Calado" userId="dee4cd24e85efc61" providerId="LiveId" clId="{F72AA952-11D3-4407-83BA-416D42EF5118}" dt="2022-07-11T12:42:45.807" v="10236" actId="20577"/>
          <ac:spMkLst>
            <pc:docMk/>
            <pc:sldMk cId="49940861" sldId="270"/>
            <ac:spMk id="15" creationId="{1AE6F82D-B652-D902-6D25-5CF14E64AF40}"/>
          </ac:spMkLst>
        </pc:spChg>
        <pc:spChg chg="add mod">
          <ac:chgData name="Bianca Nunes Calado" userId="dee4cd24e85efc61" providerId="LiveId" clId="{F72AA952-11D3-4407-83BA-416D42EF5118}" dt="2022-07-11T12:42:48.425" v="10238" actId="20577"/>
          <ac:spMkLst>
            <pc:docMk/>
            <pc:sldMk cId="49940861" sldId="270"/>
            <ac:spMk id="19" creationId="{7FA2929A-F7AE-7AE5-8403-77F9508C702C}"/>
          </ac:spMkLst>
        </pc:spChg>
        <pc:picChg chg="add del mod">
          <ac:chgData name="Bianca Nunes Calado" userId="dee4cd24e85efc61" providerId="LiveId" clId="{F72AA952-11D3-4407-83BA-416D42EF5118}" dt="2022-07-10T01:54:03.480" v="7656" actId="478"/>
          <ac:picMkLst>
            <pc:docMk/>
            <pc:sldMk cId="49940861" sldId="270"/>
            <ac:picMk id="2" creationId="{D3A2582C-5BD1-B8FB-B885-1495187988A5}"/>
          </ac:picMkLst>
        </pc:picChg>
        <pc:picChg chg="add del mod">
          <ac:chgData name="Bianca Nunes Calado" userId="dee4cd24e85efc61" providerId="LiveId" clId="{F72AA952-11D3-4407-83BA-416D42EF5118}" dt="2022-07-10T01:54:02.868" v="7655" actId="478"/>
          <ac:picMkLst>
            <pc:docMk/>
            <pc:sldMk cId="49940861" sldId="270"/>
            <ac:picMk id="3" creationId="{22BF5B0C-742C-20D5-6A06-5C7F3FE64693}"/>
          </ac:picMkLst>
        </pc:picChg>
        <pc:picChg chg="add mod">
          <ac:chgData name="Bianca Nunes Calado" userId="dee4cd24e85efc61" providerId="LiveId" clId="{F72AA952-11D3-4407-83BA-416D42EF5118}" dt="2022-07-11T11:12:31.454" v="7893" actId="1076"/>
          <ac:picMkLst>
            <pc:docMk/>
            <pc:sldMk cId="49940861" sldId="270"/>
            <ac:picMk id="8" creationId="{0C49593C-738B-8AF7-BFC2-4376B6857BE0}"/>
          </ac:picMkLst>
        </pc:picChg>
        <pc:picChg chg="add mod">
          <ac:chgData name="Bianca Nunes Calado" userId="dee4cd24e85efc61" providerId="LiveId" clId="{F72AA952-11D3-4407-83BA-416D42EF5118}" dt="2022-07-11T11:50:32.540" v="8547" actId="14100"/>
          <ac:picMkLst>
            <pc:docMk/>
            <pc:sldMk cId="49940861" sldId="270"/>
            <ac:picMk id="11" creationId="{E456FD45-03D4-9172-B14E-2CCEB4404D1A}"/>
          </ac:picMkLst>
        </pc:picChg>
        <pc:picChg chg="add mod">
          <ac:chgData name="Bianca Nunes Calado" userId="dee4cd24e85efc61" providerId="LiveId" clId="{F72AA952-11D3-4407-83BA-416D42EF5118}" dt="2022-07-10T02:02:03.111" v="7767" actId="1036"/>
          <ac:picMkLst>
            <pc:docMk/>
            <pc:sldMk cId="49940861" sldId="270"/>
            <ac:picMk id="17" creationId="{B519A919-E60C-A86A-6230-AA173099E29C}"/>
          </ac:picMkLst>
        </pc:picChg>
      </pc:sldChg>
      <pc:sldChg chg="addSp modSp new del mod">
        <pc:chgData name="Bianca Nunes Calado" userId="dee4cd24e85efc61" providerId="LiveId" clId="{F72AA952-11D3-4407-83BA-416D42EF5118}" dt="2022-07-10T02:03:27.479" v="7783" actId="47"/>
        <pc:sldMkLst>
          <pc:docMk/>
          <pc:sldMk cId="4052117849" sldId="271"/>
        </pc:sldMkLst>
        <pc:spChg chg="add mod">
          <ac:chgData name="Bianca Nunes Calado" userId="dee4cd24e85efc61" providerId="LiveId" clId="{F72AA952-11D3-4407-83BA-416D42EF5118}" dt="2022-07-09T16:19:43.982" v="697" actId="1076"/>
          <ac:spMkLst>
            <pc:docMk/>
            <pc:sldMk cId="4052117849" sldId="271"/>
            <ac:spMk id="3" creationId="{B80B05AD-265B-AD0D-CAF9-B9093D2AE55F}"/>
          </ac:spMkLst>
        </pc:spChg>
      </pc:sldChg>
      <pc:sldChg chg="addSp delSp modSp new mod ord">
        <pc:chgData name="Bianca Nunes Calado" userId="dee4cd24e85efc61" providerId="LiveId" clId="{F72AA952-11D3-4407-83BA-416D42EF5118}" dt="2022-07-11T12:45:27.480" v="10362" actId="20577"/>
        <pc:sldMkLst>
          <pc:docMk/>
          <pc:sldMk cId="2904066596" sldId="272"/>
        </pc:sldMkLst>
        <pc:spChg chg="add del">
          <ac:chgData name="Bianca Nunes Calado" userId="dee4cd24e85efc61" providerId="LiveId" clId="{F72AA952-11D3-4407-83BA-416D42EF5118}" dt="2022-07-10T01:40:44.125" v="7276" actId="478"/>
          <ac:spMkLst>
            <pc:docMk/>
            <pc:sldMk cId="2904066596" sldId="272"/>
            <ac:spMk id="2" creationId="{05BEB58C-84FA-5F92-AF33-CE621FF00612}"/>
          </ac:spMkLst>
        </pc:spChg>
        <pc:spChg chg="add mod">
          <ac:chgData name="Bianca Nunes Calado" userId="dee4cd24e85efc61" providerId="LiveId" clId="{F72AA952-11D3-4407-83BA-416D42EF5118}" dt="2022-07-10T01:43:17.293" v="7403" actId="13822"/>
          <ac:spMkLst>
            <pc:docMk/>
            <pc:sldMk cId="2904066596" sldId="272"/>
            <ac:spMk id="3" creationId="{C6376D1B-4F1F-CA65-AC8B-6205FAF5279C}"/>
          </ac:spMkLst>
        </pc:spChg>
        <pc:spChg chg="add mod">
          <ac:chgData name="Bianca Nunes Calado" userId="dee4cd24e85efc61" providerId="LiveId" clId="{F72AA952-11D3-4407-83BA-416D42EF5118}" dt="2022-07-10T01:43:11.213" v="7402" actId="1037"/>
          <ac:spMkLst>
            <pc:docMk/>
            <pc:sldMk cId="2904066596" sldId="272"/>
            <ac:spMk id="4" creationId="{CD93124B-FBCD-C0E3-59FA-1D2AE83CB28A}"/>
          </ac:spMkLst>
        </pc:spChg>
        <pc:spChg chg="add mod">
          <ac:chgData name="Bianca Nunes Calado" userId="dee4cd24e85efc61" providerId="LiveId" clId="{F72AA952-11D3-4407-83BA-416D42EF5118}" dt="2022-07-10T01:44:06.466" v="7449" actId="20577"/>
          <ac:spMkLst>
            <pc:docMk/>
            <pc:sldMk cId="2904066596" sldId="272"/>
            <ac:spMk id="5" creationId="{615314B5-EAAF-7325-058C-6F133C1C11A9}"/>
          </ac:spMkLst>
        </pc:spChg>
        <pc:spChg chg="add mod">
          <ac:chgData name="Bianca Nunes Calado" userId="dee4cd24e85efc61" providerId="LiveId" clId="{F72AA952-11D3-4407-83BA-416D42EF5118}" dt="2022-07-10T01:45:03" v="7516" actId="20577"/>
          <ac:spMkLst>
            <pc:docMk/>
            <pc:sldMk cId="2904066596" sldId="272"/>
            <ac:spMk id="6" creationId="{CE56B86C-8BE4-0443-2CAE-F24F39458498}"/>
          </ac:spMkLst>
        </pc:spChg>
        <pc:spChg chg="add mod">
          <ac:chgData name="Bianca Nunes Calado" userId="dee4cd24e85efc61" providerId="LiveId" clId="{F72AA952-11D3-4407-83BA-416D42EF5118}" dt="2022-07-10T01:46:47.621" v="7575" actId="20577"/>
          <ac:spMkLst>
            <pc:docMk/>
            <pc:sldMk cId="2904066596" sldId="272"/>
            <ac:spMk id="7" creationId="{DB9F7D1F-6DD1-14AA-EC3C-5A57FD462103}"/>
          </ac:spMkLst>
        </pc:spChg>
        <pc:spChg chg="add mod">
          <ac:chgData name="Bianca Nunes Calado" userId="dee4cd24e85efc61" providerId="LiveId" clId="{F72AA952-11D3-4407-83BA-416D42EF5118}" dt="2022-07-10T01:48:54.837" v="7630" actId="1076"/>
          <ac:spMkLst>
            <pc:docMk/>
            <pc:sldMk cId="2904066596" sldId="272"/>
            <ac:spMk id="8" creationId="{99212C91-8205-B3C8-760A-64929F21334B}"/>
          </ac:spMkLst>
        </pc:spChg>
        <pc:spChg chg="add mod">
          <ac:chgData name="Bianca Nunes Calado" userId="dee4cd24e85efc61" providerId="LiveId" clId="{F72AA952-11D3-4407-83BA-416D42EF5118}" dt="2022-07-10T01:49:05.128" v="7650" actId="20577"/>
          <ac:spMkLst>
            <pc:docMk/>
            <pc:sldMk cId="2904066596" sldId="272"/>
            <ac:spMk id="9" creationId="{B9F08369-31BF-337A-A664-91E57DEB3780}"/>
          </ac:spMkLst>
        </pc:spChg>
        <pc:spChg chg="add mod">
          <ac:chgData name="Bianca Nunes Calado" userId="dee4cd24e85efc61" providerId="LiveId" clId="{F72AA952-11D3-4407-83BA-416D42EF5118}" dt="2022-07-11T11:12:11.957" v="7886"/>
          <ac:spMkLst>
            <pc:docMk/>
            <pc:sldMk cId="2904066596" sldId="272"/>
            <ac:spMk id="10" creationId="{C0952089-CF2D-90D9-E244-22A931868E7D}"/>
          </ac:spMkLst>
        </pc:spChg>
        <pc:spChg chg="add mod">
          <ac:chgData name="Bianca Nunes Calado" userId="dee4cd24e85efc61" providerId="LiveId" clId="{F72AA952-11D3-4407-83BA-416D42EF5118}" dt="2022-07-11T12:45:27.480" v="10362" actId="20577"/>
          <ac:spMkLst>
            <pc:docMk/>
            <pc:sldMk cId="2904066596" sldId="272"/>
            <ac:spMk id="11" creationId="{6922436C-1169-3C48-BBAB-CF71F75D3593}"/>
          </ac:spMkLst>
        </pc:spChg>
        <pc:picChg chg="add mod">
          <ac:chgData name="Bianca Nunes Calado" userId="dee4cd24e85efc61" providerId="LiveId" clId="{F72AA952-11D3-4407-83BA-416D42EF5118}" dt="2022-07-11T12:11:06.403" v="8860" actId="207"/>
          <ac:picMkLst>
            <pc:docMk/>
            <pc:sldMk cId="2904066596" sldId="272"/>
            <ac:picMk id="12" creationId="{FA7D1D5B-47BB-6E9D-2C3B-79CBE361AFFA}"/>
          </ac:picMkLst>
        </pc:picChg>
        <pc:picChg chg="add mod">
          <ac:chgData name="Bianca Nunes Calado" userId="dee4cd24e85efc61" providerId="LiveId" clId="{F72AA952-11D3-4407-83BA-416D42EF5118}" dt="2022-07-11T12:11:15.390" v="8863" actId="1076"/>
          <ac:picMkLst>
            <pc:docMk/>
            <pc:sldMk cId="2904066596" sldId="272"/>
            <ac:picMk id="14" creationId="{668E22BC-90AD-90D6-10F6-187B233A696D}"/>
          </ac:picMkLst>
        </pc:picChg>
      </pc:sldChg>
      <pc:sldChg chg="addSp delSp modSp new mod">
        <pc:chgData name="Bianca Nunes Calado" userId="dee4cd24e85efc61" providerId="LiveId" clId="{F72AA952-11D3-4407-83BA-416D42EF5118}" dt="2022-07-11T12:45:38.119" v="10372" actId="20577"/>
        <pc:sldMkLst>
          <pc:docMk/>
          <pc:sldMk cId="2875018173" sldId="273"/>
        </pc:sldMkLst>
        <pc:spChg chg="mod">
          <ac:chgData name="Bianca Nunes Calado" userId="dee4cd24e85efc61" providerId="LiveId" clId="{F72AA952-11D3-4407-83BA-416D42EF5118}" dt="2022-07-09T17:12:18.402" v="1023" actId="207"/>
          <ac:spMkLst>
            <pc:docMk/>
            <pc:sldMk cId="2875018173" sldId="273"/>
            <ac:spMk id="2" creationId="{C1EE752A-841F-C612-ECF2-E7C8101747C9}"/>
          </ac:spMkLst>
        </pc:spChg>
        <pc:spChg chg="add del">
          <ac:chgData name="Bianca Nunes Calado" userId="dee4cd24e85efc61" providerId="LiveId" clId="{F72AA952-11D3-4407-83BA-416D42EF5118}" dt="2022-07-09T17:12:29.410" v="1025" actId="22"/>
          <ac:spMkLst>
            <pc:docMk/>
            <pc:sldMk cId="2875018173" sldId="273"/>
            <ac:spMk id="4" creationId="{504F839C-4A5C-BD70-075B-F8AEB7922771}"/>
          </ac:spMkLst>
        </pc:spChg>
        <pc:spChg chg="add mod">
          <ac:chgData name="Bianca Nunes Calado" userId="dee4cd24e85efc61" providerId="LiveId" clId="{F72AA952-11D3-4407-83BA-416D42EF5118}" dt="2022-07-11T12:26:46.515" v="9834"/>
          <ac:spMkLst>
            <pc:docMk/>
            <pc:sldMk cId="2875018173" sldId="273"/>
            <ac:spMk id="4" creationId="{61E4B77F-E140-3A7F-5477-D1346AD26914}"/>
          </ac:spMkLst>
        </pc:spChg>
        <pc:spChg chg="add mod">
          <ac:chgData name="Bianca Nunes Calado" userId="dee4cd24e85efc61" providerId="LiveId" clId="{F72AA952-11D3-4407-83BA-416D42EF5118}" dt="2022-07-11T12:45:38.119" v="10372" actId="20577"/>
          <ac:spMkLst>
            <pc:docMk/>
            <pc:sldMk cId="2875018173" sldId="273"/>
            <ac:spMk id="5" creationId="{A9AC35CD-EBAD-173F-D63C-A4DAE805CC41}"/>
          </ac:spMkLst>
        </pc:spChg>
        <pc:spChg chg="add mod">
          <ac:chgData name="Bianca Nunes Calado" userId="dee4cd24e85efc61" providerId="LiveId" clId="{F72AA952-11D3-4407-83BA-416D42EF5118}" dt="2022-07-10T00:40:48.437" v="6004" actId="6549"/>
          <ac:spMkLst>
            <pc:docMk/>
            <pc:sldMk cId="2875018173" sldId="273"/>
            <ac:spMk id="6" creationId="{FB2ADBC2-E35E-FAE1-FF50-539EA0B4D2D4}"/>
          </ac:spMkLst>
        </pc:spChg>
      </pc:sldChg>
      <pc:sldChg chg="addSp delSp modSp add mod">
        <pc:chgData name="Bianca Nunes Calado" userId="dee4cd24e85efc61" providerId="LiveId" clId="{F72AA952-11D3-4407-83BA-416D42EF5118}" dt="2022-07-11T12:45:40.688" v="10374" actId="20577"/>
        <pc:sldMkLst>
          <pc:docMk/>
          <pc:sldMk cId="745625189" sldId="274"/>
        </pc:sldMkLst>
        <pc:spChg chg="mod">
          <ac:chgData name="Bianca Nunes Calado" userId="dee4cd24e85efc61" providerId="LiveId" clId="{F72AA952-11D3-4407-83BA-416D42EF5118}" dt="2022-07-09T18:45:18.623" v="1441" actId="20577"/>
          <ac:spMkLst>
            <pc:docMk/>
            <pc:sldMk cId="745625189" sldId="274"/>
            <ac:spMk id="2" creationId="{C1EE752A-841F-C612-ECF2-E7C8101747C9}"/>
          </ac:spMkLst>
        </pc:spChg>
        <pc:spChg chg="add del mod">
          <ac:chgData name="Bianca Nunes Calado" userId="dee4cd24e85efc61" providerId="LiveId" clId="{F72AA952-11D3-4407-83BA-416D42EF5118}" dt="2022-07-09T18:54:44.823" v="1924" actId="478"/>
          <ac:spMkLst>
            <pc:docMk/>
            <pc:sldMk cId="745625189" sldId="274"/>
            <ac:spMk id="4" creationId="{050FBF3E-4757-4F9D-C460-3F4F71F5E2AD}"/>
          </ac:spMkLst>
        </pc:spChg>
        <pc:spChg chg="add mod">
          <ac:chgData name="Bianca Nunes Calado" userId="dee4cd24e85efc61" providerId="LiveId" clId="{F72AA952-11D3-4407-83BA-416D42EF5118}" dt="2022-07-11T12:26:50.571" v="9837"/>
          <ac:spMkLst>
            <pc:docMk/>
            <pc:sldMk cId="745625189" sldId="274"/>
            <ac:spMk id="4" creationId="{796C898D-0D13-C9BB-BE79-B22DD637BBF2}"/>
          </ac:spMkLst>
        </pc:spChg>
        <pc:spChg chg="add mod">
          <ac:chgData name="Bianca Nunes Calado" userId="dee4cd24e85efc61" providerId="LiveId" clId="{F72AA952-11D3-4407-83BA-416D42EF5118}" dt="2022-07-11T12:45:40.688" v="10374" actId="20577"/>
          <ac:spMkLst>
            <pc:docMk/>
            <pc:sldMk cId="745625189" sldId="274"/>
            <ac:spMk id="5" creationId="{5C6EA01D-5EF5-6E98-7A05-E7385F02A2EE}"/>
          </ac:spMkLst>
        </pc:spChg>
        <pc:spChg chg="add del mod">
          <ac:chgData name="Bianca Nunes Calado" userId="dee4cd24e85efc61" providerId="LiveId" clId="{F72AA952-11D3-4407-83BA-416D42EF5118}" dt="2022-07-09T19:03:40.194" v="2037" actId="478"/>
          <ac:spMkLst>
            <pc:docMk/>
            <pc:sldMk cId="745625189" sldId="274"/>
            <ac:spMk id="5" creationId="{7A8CC425-C945-310F-6BE0-F62A22882514}"/>
          </ac:spMkLst>
        </pc:spChg>
        <pc:spChg chg="mod">
          <ac:chgData name="Bianca Nunes Calado" userId="dee4cd24e85efc61" providerId="LiveId" clId="{F72AA952-11D3-4407-83BA-416D42EF5118}" dt="2022-07-11T12:43:37.422" v="10302" actId="20577"/>
          <ac:spMkLst>
            <pc:docMk/>
            <pc:sldMk cId="745625189" sldId="274"/>
            <ac:spMk id="6" creationId="{FB2ADBC2-E35E-FAE1-FF50-539EA0B4D2D4}"/>
          </ac:spMkLst>
        </pc:spChg>
      </pc:sldChg>
      <pc:sldChg chg="addSp delSp modSp add mod modAnim">
        <pc:chgData name="Bianca Nunes Calado" userId="dee4cd24e85efc61" providerId="LiveId" clId="{F72AA952-11D3-4407-83BA-416D42EF5118}" dt="2022-07-11T11:09:39.820" v="7803" actId="20577"/>
        <pc:sldMkLst>
          <pc:docMk/>
          <pc:sldMk cId="2265293396" sldId="275"/>
        </pc:sldMkLst>
        <pc:spChg chg="add del mod">
          <ac:chgData name="Bianca Nunes Calado" userId="dee4cd24e85efc61" providerId="LiveId" clId="{F72AA952-11D3-4407-83BA-416D42EF5118}" dt="2022-07-09T18:53:00.211" v="1785" actId="478"/>
          <ac:spMkLst>
            <pc:docMk/>
            <pc:sldMk cId="2265293396" sldId="275"/>
            <ac:spMk id="3" creationId="{D9997B72-F7C7-996C-232E-948F26A4A65B}"/>
          </ac:spMkLst>
        </pc:spChg>
        <pc:spChg chg="add mod">
          <ac:chgData name="Bianca Nunes Calado" userId="dee4cd24e85efc61" providerId="LiveId" clId="{F72AA952-11D3-4407-83BA-416D42EF5118}" dt="2022-07-11T11:09:39.820" v="7803" actId="20577"/>
          <ac:spMkLst>
            <pc:docMk/>
            <pc:sldMk cId="2265293396" sldId="275"/>
            <ac:spMk id="5" creationId="{0D061F18-6F50-BF96-1C93-FA5C941994E7}"/>
          </ac:spMkLst>
        </pc:spChg>
        <pc:spChg chg="del">
          <ac:chgData name="Bianca Nunes Calado" userId="dee4cd24e85efc61" providerId="LiveId" clId="{F72AA952-11D3-4407-83BA-416D42EF5118}" dt="2022-07-09T18:53:01.344" v="1786" actId="478"/>
          <ac:spMkLst>
            <pc:docMk/>
            <pc:sldMk cId="2265293396" sldId="275"/>
            <ac:spMk id="11" creationId="{939A3F52-1F0B-2DAE-4AEF-499A3B2A0D1D}"/>
          </ac:spMkLst>
        </pc:spChg>
        <pc:spChg chg="add mod">
          <ac:chgData name="Bianca Nunes Calado" userId="dee4cd24e85efc61" providerId="LiveId" clId="{F72AA952-11D3-4407-83BA-416D42EF5118}" dt="2022-07-09T20:28:46.262" v="3576" actId="20577"/>
          <ac:spMkLst>
            <pc:docMk/>
            <pc:sldMk cId="2265293396" sldId="275"/>
            <ac:spMk id="12" creationId="{15AAD58E-4E22-C6AE-E550-99A55A8D363A}"/>
          </ac:spMkLst>
        </pc:spChg>
        <pc:spChg chg="del mod">
          <ac:chgData name="Bianca Nunes Calado" userId="dee4cd24e85efc61" providerId="LiveId" clId="{F72AA952-11D3-4407-83BA-416D42EF5118}" dt="2022-07-09T18:54:23.241" v="1890" actId="21"/>
          <ac:spMkLst>
            <pc:docMk/>
            <pc:sldMk cId="2265293396" sldId="275"/>
            <ac:spMk id="23" creationId="{30B92D98-343B-604A-E1D4-E24C9791E2A3}"/>
          </ac:spMkLst>
        </pc:spChg>
        <pc:spChg chg="del">
          <ac:chgData name="Bianca Nunes Calado" userId="dee4cd24e85efc61" providerId="LiveId" clId="{F72AA952-11D3-4407-83BA-416D42EF5118}" dt="2022-07-09T18:53:03.523" v="1788" actId="478"/>
          <ac:spMkLst>
            <pc:docMk/>
            <pc:sldMk cId="2265293396" sldId="275"/>
            <ac:spMk id="24" creationId="{B3197124-7FDC-0177-5C3F-818162E2474A}"/>
          </ac:spMkLst>
        </pc:spChg>
        <pc:picChg chg="del">
          <ac:chgData name="Bianca Nunes Calado" userId="dee4cd24e85efc61" providerId="LiveId" clId="{F72AA952-11D3-4407-83BA-416D42EF5118}" dt="2022-07-09T18:52:58.756" v="1784" actId="478"/>
          <ac:picMkLst>
            <pc:docMk/>
            <pc:sldMk cId="2265293396" sldId="275"/>
            <ac:picMk id="9" creationId="{298B0F8D-A996-7E4B-63B0-23D588858D46}"/>
          </ac:picMkLst>
        </pc:picChg>
        <pc:picChg chg="del">
          <ac:chgData name="Bianca Nunes Calado" userId="dee4cd24e85efc61" providerId="LiveId" clId="{F72AA952-11D3-4407-83BA-416D42EF5118}" dt="2022-07-09T18:53:02.001" v="1787" actId="478"/>
          <ac:picMkLst>
            <pc:docMk/>
            <pc:sldMk cId="2265293396" sldId="275"/>
            <ac:picMk id="13" creationId="{ACBF44C3-3385-A877-7027-5C2DFC3226A8}"/>
          </ac:picMkLst>
        </pc:picChg>
        <pc:picChg chg="mod ord">
          <ac:chgData name="Bianca Nunes Calado" userId="dee4cd24e85efc61" providerId="LiveId" clId="{F72AA952-11D3-4407-83BA-416D42EF5118}" dt="2022-07-09T18:53:23.921" v="1799" actId="1076"/>
          <ac:picMkLst>
            <pc:docMk/>
            <pc:sldMk cId="2265293396" sldId="275"/>
            <ac:picMk id="19" creationId="{D3A05901-3B8B-6D05-F90F-9F8860C71B5F}"/>
          </ac:picMkLst>
        </pc:picChg>
        <pc:picChg chg="del">
          <ac:chgData name="Bianca Nunes Calado" userId="dee4cd24e85efc61" providerId="LiveId" clId="{F72AA952-11D3-4407-83BA-416D42EF5118}" dt="2022-07-09T18:53:04.219" v="1789" actId="478"/>
          <ac:picMkLst>
            <pc:docMk/>
            <pc:sldMk cId="2265293396" sldId="275"/>
            <ac:picMk id="1026" creationId="{4AE128CE-F454-7C61-53B9-15ED4629EDD1}"/>
          </ac:picMkLst>
        </pc:picChg>
        <pc:picChg chg="mod">
          <ac:chgData name="Bianca Nunes Calado" userId="dee4cd24e85efc61" providerId="LiveId" clId="{F72AA952-11D3-4407-83BA-416D42EF5118}" dt="2022-07-09T18:53:18.856" v="1797" actId="1076"/>
          <ac:picMkLst>
            <pc:docMk/>
            <pc:sldMk cId="2265293396" sldId="275"/>
            <ac:picMk id="1028" creationId="{B4483F20-5415-FB54-21D0-1B262F03905F}"/>
          </ac:picMkLst>
        </pc:picChg>
      </pc:sldChg>
      <pc:sldChg chg="addSp delSp modSp add del mod">
        <pc:chgData name="Bianca Nunes Calado" userId="dee4cd24e85efc61" providerId="LiveId" clId="{F72AA952-11D3-4407-83BA-416D42EF5118}" dt="2022-07-09T20:16:47.545" v="2924" actId="47"/>
        <pc:sldMkLst>
          <pc:docMk/>
          <pc:sldMk cId="2800212802" sldId="276"/>
        </pc:sldMkLst>
        <pc:spChg chg="del mod">
          <ac:chgData name="Bianca Nunes Calado" userId="dee4cd24e85efc61" providerId="LiveId" clId="{F72AA952-11D3-4407-83BA-416D42EF5118}" dt="2022-07-09T20:16:43.548" v="2922" actId="478"/>
          <ac:spMkLst>
            <pc:docMk/>
            <pc:sldMk cId="2800212802" sldId="276"/>
            <ac:spMk id="3" creationId="{FC5F5310-E030-C87B-77ED-FA044E19E59D}"/>
          </ac:spMkLst>
        </pc:spChg>
        <pc:spChg chg="add del mod">
          <ac:chgData name="Bianca Nunes Calado" userId="dee4cd24e85efc61" providerId="LiveId" clId="{F72AA952-11D3-4407-83BA-416D42EF5118}" dt="2022-07-09T20:16:45.977" v="2923" actId="478"/>
          <ac:spMkLst>
            <pc:docMk/>
            <pc:sldMk cId="2800212802" sldId="276"/>
            <ac:spMk id="4" creationId="{3A2067F0-A9C6-A810-C718-49F40C7F8669}"/>
          </ac:spMkLst>
        </pc:spChg>
      </pc:sldChg>
      <pc:sldChg chg="modSp add del mod">
        <pc:chgData name="Bianca Nunes Calado" userId="dee4cd24e85efc61" providerId="LiveId" clId="{F72AA952-11D3-4407-83BA-416D42EF5118}" dt="2022-07-10T00:39:02.565" v="5949" actId="47"/>
        <pc:sldMkLst>
          <pc:docMk/>
          <pc:sldMk cId="912997040" sldId="277"/>
        </pc:sldMkLst>
        <pc:spChg chg="mod">
          <ac:chgData name="Bianca Nunes Calado" userId="dee4cd24e85efc61" providerId="LiveId" clId="{F72AA952-11D3-4407-83BA-416D42EF5118}" dt="2022-07-10T00:17:54.320" v="5515" actId="27636"/>
          <ac:spMkLst>
            <pc:docMk/>
            <pc:sldMk cId="912997040" sldId="277"/>
            <ac:spMk id="3" creationId="{FC5F5310-E030-C87B-77ED-FA044E19E59D}"/>
          </ac:spMkLst>
        </pc:spChg>
      </pc:sldChg>
      <pc:sldChg chg="addSp delSp modSp new mod setBg modAnim">
        <pc:chgData name="Bianca Nunes Calado" userId="dee4cd24e85efc61" providerId="LiveId" clId="{F72AA952-11D3-4407-83BA-416D42EF5118}" dt="2022-07-11T12:44:27" v="10338" actId="20577"/>
        <pc:sldMkLst>
          <pc:docMk/>
          <pc:sldMk cId="1836809820" sldId="278"/>
        </pc:sldMkLst>
        <pc:spChg chg="add mod ord">
          <ac:chgData name="Bianca Nunes Calado" userId="dee4cd24e85efc61" providerId="LiveId" clId="{F72AA952-11D3-4407-83BA-416D42EF5118}" dt="2022-07-09T20:32:55.028" v="3809" actId="27636"/>
          <ac:spMkLst>
            <pc:docMk/>
            <pc:sldMk cId="1836809820" sldId="278"/>
            <ac:spMk id="2" creationId="{27C74A6D-1632-84AD-ECDE-5F48B8029DE9}"/>
          </ac:spMkLst>
        </pc:spChg>
        <pc:spChg chg="add del mod">
          <ac:chgData name="Bianca Nunes Calado" userId="dee4cd24e85efc61" providerId="LiveId" clId="{F72AA952-11D3-4407-83BA-416D42EF5118}" dt="2022-07-09T20:18:46.967" v="2975"/>
          <ac:spMkLst>
            <pc:docMk/>
            <pc:sldMk cId="1836809820" sldId="278"/>
            <ac:spMk id="5" creationId="{C4A291F2-A992-F395-CD32-86FEA0EDC358}"/>
          </ac:spMkLst>
        </pc:spChg>
        <pc:spChg chg="add del">
          <ac:chgData name="Bianca Nunes Calado" userId="dee4cd24e85efc61" providerId="LiveId" clId="{F72AA952-11D3-4407-83BA-416D42EF5118}" dt="2022-07-09T20:23:16.182" v="3095"/>
          <ac:spMkLst>
            <pc:docMk/>
            <pc:sldMk cId="1836809820" sldId="278"/>
            <ac:spMk id="6" creationId="{353EC04F-93B6-EC26-49FD-17911DA5A4EF}"/>
          </ac:spMkLst>
        </pc:spChg>
        <pc:spChg chg="add del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9" creationId="{4E4490D0-3672-446A-AC12-B4830333BDDD}"/>
          </ac:spMkLst>
        </pc:spChg>
        <pc:spChg chg="add del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11" creationId="{39CB82C2-DF65-4EC1-8280-F201D50F570B}"/>
          </ac:spMkLst>
        </pc:spChg>
        <pc:spChg chg="add del mod">
          <ac:chgData name="Bianca Nunes Calado" userId="dee4cd24e85efc61" providerId="LiveId" clId="{F72AA952-11D3-4407-83BA-416D42EF5118}" dt="2022-07-11T12:44:27" v="10338" actId="20577"/>
          <ac:spMkLst>
            <pc:docMk/>
            <pc:sldMk cId="1836809820" sldId="278"/>
            <ac:spMk id="14" creationId="{2D4A5B27-96F6-B7BE-AE1C-573146659785}"/>
          </ac:spMkLst>
        </pc:spChg>
        <pc:spChg chg="add del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15" creationId="{5A1B47C8-47A0-4A88-8830-6DEA3B5DE392}"/>
          </ac:spMkLst>
        </pc:spChg>
        <pc:spChg chg="add del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17" creationId="{984BBFDD-E720-4805-A9C8-129FBBF6DD70}"/>
          </ac:spMkLst>
        </pc:spChg>
        <pc:spChg chg="add del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19" creationId="{5AC4BE46-4A77-42FE-9D15-065CDB2F847C}"/>
          </ac:spMkLst>
        </pc:spChg>
        <pc:spChg chg="add mod">
          <ac:chgData name="Bianca Nunes Calado" userId="dee4cd24e85efc61" providerId="LiveId" clId="{F72AA952-11D3-4407-83BA-416D42EF5118}" dt="2022-07-09T20:33:12.309" v="3813" actId="20577"/>
          <ac:spMkLst>
            <pc:docMk/>
            <pc:sldMk cId="1836809820" sldId="278"/>
            <ac:spMk id="22" creationId="{43190CD1-6AA9-145A-B3CB-E71653AFEAFF}"/>
          </ac:spMkLst>
        </pc:spChg>
        <pc:spChg chg="add mod">
          <ac:chgData name="Bianca Nunes Calado" userId="dee4cd24e85efc61" providerId="LiveId" clId="{F72AA952-11D3-4407-83BA-416D42EF5118}" dt="2022-07-11T12:41:49.649" v="10207" actId="20577"/>
          <ac:spMkLst>
            <pc:docMk/>
            <pc:sldMk cId="1836809820" sldId="278"/>
            <ac:spMk id="23" creationId="{4449AD97-5BCB-BD3C-F307-9649544E37AE}"/>
          </ac:spMkLst>
        </pc:spChg>
        <pc:spChg chg="add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24" creationId="{4E4490D0-3672-446A-AC12-B4830333BDDD}"/>
          </ac:spMkLst>
        </pc:spChg>
        <pc:spChg chg="add mod">
          <ac:chgData name="Bianca Nunes Calado" userId="dee4cd24e85efc61" providerId="LiveId" clId="{F72AA952-11D3-4407-83BA-416D42EF5118}" dt="2022-07-11T12:41:53.210" v="10209" actId="20577"/>
          <ac:spMkLst>
            <pc:docMk/>
            <pc:sldMk cId="1836809820" sldId="278"/>
            <ac:spMk id="25" creationId="{51D13BFE-2021-57EE-7AD9-53409C0613EA}"/>
          </ac:spMkLst>
        </pc:spChg>
        <pc:spChg chg="add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26" creationId="{39CB82C2-DF65-4EC1-8280-F201D50F570B}"/>
          </ac:spMkLst>
        </pc:spChg>
        <pc:spChg chg="add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30" creationId="{8D0DE514-8876-4D18-A995-61A5C1F813F1}"/>
          </ac:spMkLst>
        </pc:spChg>
        <pc:spChg chg="add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32" creationId="{09DA791C-FFCF-422E-8775-BDA6C0E5ECF0}"/>
          </ac:spMkLst>
        </pc:spChg>
        <pc:spChg chg="add">
          <ac:chgData name="Bianca Nunes Calado" userId="dee4cd24e85efc61" providerId="LiveId" clId="{F72AA952-11D3-4407-83BA-416D42EF5118}" dt="2022-07-09T20:20:38.129" v="3046" actId="26606"/>
          <ac:spMkLst>
            <pc:docMk/>
            <pc:sldMk cId="1836809820" sldId="278"/>
            <ac:spMk id="34" creationId="{0DCF8855-3530-4F46-A4CB-3B6686EEE4BD}"/>
          </ac:spMkLst>
        </pc:spChg>
        <pc:graphicFrameChg chg="add del mod">
          <ac:chgData name="Bianca Nunes Calado" userId="dee4cd24e85efc61" providerId="LiveId" clId="{F72AA952-11D3-4407-83BA-416D42EF5118}" dt="2022-07-09T20:18:46.967" v="2975"/>
          <ac:graphicFrameMkLst>
            <pc:docMk/>
            <pc:sldMk cId="1836809820" sldId="278"/>
            <ac:graphicFrameMk id="3" creationId="{5D160555-80AD-9408-3C1C-B3FD9965CA97}"/>
          </ac:graphicFrameMkLst>
        </pc:graphicFrameChg>
        <pc:picChg chg="add mod ord modCrop">
          <ac:chgData name="Bianca Nunes Calado" userId="dee4cd24e85efc61" providerId="LiveId" clId="{F72AA952-11D3-4407-83BA-416D42EF5118}" dt="2022-07-09T20:23:42.854" v="3105" actId="1582"/>
          <ac:picMkLst>
            <pc:docMk/>
            <pc:sldMk cId="1836809820" sldId="278"/>
            <ac:picMk id="4" creationId="{E711D739-9F82-235F-51A7-E70B57A9C1E4}"/>
          </ac:picMkLst>
        </pc:picChg>
        <pc:picChg chg="add mod">
          <ac:chgData name="Bianca Nunes Calado" userId="dee4cd24e85efc61" providerId="LiveId" clId="{F72AA952-11D3-4407-83BA-416D42EF5118}" dt="2022-07-09T20:23:47.086" v="3107" actId="1582"/>
          <ac:picMkLst>
            <pc:docMk/>
            <pc:sldMk cId="1836809820" sldId="278"/>
            <ac:picMk id="7" creationId="{FFEADB81-8AB7-0623-2A1F-3FA9B8D6F3A3}"/>
          </ac:picMkLst>
        </pc:picChg>
        <pc:picChg chg="add del mod">
          <ac:chgData name="Bianca Nunes Calado" userId="dee4cd24e85efc61" providerId="LiveId" clId="{F72AA952-11D3-4407-83BA-416D42EF5118}" dt="2022-07-09T20:23:05.345" v="3093" actId="478"/>
          <ac:picMkLst>
            <pc:docMk/>
            <pc:sldMk cId="1836809820" sldId="278"/>
            <ac:picMk id="20" creationId="{447C5732-7CD0-2677-B02B-825FA461166F}"/>
          </ac:picMkLst>
        </pc:picChg>
        <pc:picChg chg="add del mod">
          <ac:chgData name="Bianca Nunes Calado" userId="dee4cd24e85efc61" providerId="LiveId" clId="{F72AA952-11D3-4407-83BA-416D42EF5118}" dt="2022-07-09T20:18:46.967" v="2975"/>
          <ac:picMkLst>
            <pc:docMk/>
            <pc:sldMk cId="1836809820" sldId="278"/>
            <ac:picMk id="3073" creationId="{27CB2579-0BEA-AF9A-2BC3-07DD6473CB02}"/>
          </ac:picMkLst>
        </pc:picChg>
        <pc:cxnChg chg="add del">
          <ac:chgData name="Bianca Nunes Calado" userId="dee4cd24e85efc61" providerId="LiveId" clId="{F72AA952-11D3-4407-83BA-416D42EF5118}" dt="2022-07-09T20:20:38.129" v="3046" actId="26606"/>
          <ac:cxnSpMkLst>
            <pc:docMk/>
            <pc:sldMk cId="1836809820" sldId="278"/>
            <ac:cxnSpMk id="13" creationId="{7E1D4427-852B-4B37-8E76-0E9F1810BA2A}"/>
          </ac:cxnSpMkLst>
        </pc:cxnChg>
        <pc:cxnChg chg="add">
          <ac:chgData name="Bianca Nunes Calado" userId="dee4cd24e85efc61" providerId="LiveId" clId="{F72AA952-11D3-4407-83BA-416D42EF5118}" dt="2022-07-09T20:20:38.129" v="3046" actId="26606"/>
          <ac:cxnSpMkLst>
            <pc:docMk/>
            <pc:sldMk cId="1836809820" sldId="278"/>
            <ac:cxnSpMk id="28" creationId="{7E1D4427-852B-4B37-8E76-0E9F1810BA2A}"/>
          </ac:cxnSpMkLst>
        </pc:cxnChg>
      </pc:sldChg>
      <pc:sldChg chg="addSp delSp modSp new mod">
        <pc:chgData name="Bianca Nunes Calado" userId="dee4cd24e85efc61" providerId="LiveId" clId="{F72AA952-11D3-4407-83BA-416D42EF5118}" dt="2022-07-11T12:44:45.331" v="10341"/>
        <pc:sldMkLst>
          <pc:docMk/>
          <pc:sldMk cId="2233590344" sldId="279"/>
        </pc:sldMkLst>
        <pc:spChg chg="add mod">
          <ac:chgData name="Bianca Nunes Calado" userId="dee4cd24e85efc61" providerId="LiveId" clId="{F72AA952-11D3-4407-83BA-416D42EF5118}" dt="2022-07-09T20:42:43.189" v="3857" actId="403"/>
          <ac:spMkLst>
            <pc:docMk/>
            <pc:sldMk cId="2233590344" sldId="279"/>
            <ac:spMk id="2" creationId="{C740266D-37B4-7738-8BBC-1F927BD38024}"/>
          </ac:spMkLst>
        </pc:spChg>
        <pc:spChg chg="add mod">
          <ac:chgData name="Bianca Nunes Calado" userId="dee4cd24e85efc61" providerId="LiveId" clId="{F72AA952-11D3-4407-83BA-416D42EF5118}" dt="2022-07-11T11:27:06.128" v="8164" actId="14100"/>
          <ac:spMkLst>
            <pc:docMk/>
            <pc:sldMk cId="2233590344" sldId="279"/>
            <ac:spMk id="3" creationId="{1B305A0B-8BB4-3159-6763-A9BB03A526AC}"/>
          </ac:spMkLst>
        </pc:spChg>
        <pc:spChg chg="add mod">
          <ac:chgData name="Bianca Nunes Calado" userId="dee4cd24e85efc61" providerId="LiveId" clId="{F72AA952-11D3-4407-83BA-416D42EF5118}" dt="2022-07-11T11:27:09.012" v="8165" actId="1076"/>
          <ac:spMkLst>
            <pc:docMk/>
            <pc:sldMk cId="2233590344" sldId="279"/>
            <ac:spMk id="4" creationId="{9B37C881-0BFA-FE9C-6BFE-AA8BF4571696}"/>
          </ac:spMkLst>
        </pc:spChg>
        <pc:spChg chg="add mod">
          <ac:chgData name="Bianca Nunes Calado" userId="dee4cd24e85efc61" providerId="LiveId" clId="{F72AA952-11D3-4407-83BA-416D42EF5118}" dt="2022-07-09T20:51:25.743" v="4117" actId="14100"/>
          <ac:spMkLst>
            <pc:docMk/>
            <pc:sldMk cId="2233590344" sldId="279"/>
            <ac:spMk id="5" creationId="{5E0D7E6B-3526-D574-C853-1B777B200622}"/>
          </ac:spMkLst>
        </pc:spChg>
        <pc:spChg chg="add mod">
          <ac:chgData name="Bianca Nunes Calado" userId="dee4cd24e85efc61" providerId="LiveId" clId="{F72AA952-11D3-4407-83BA-416D42EF5118}" dt="2022-07-11T11:27:06.128" v="8164" actId="14100"/>
          <ac:spMkLst>
            <pc:docMk/>
            <pc:sldMk cId="2233590344" sldId="279"/>
            <ac:spMk id="6" creationId="{1FE9ED17-54F7-9547-5579-EF3CBACE4156}"/>
          </ac:spMkLst>
        </pc:spChg>
        <pc:spChg chg="add mod">
          <ac:chgData name="Bianca Nunes Calado" userId="dee4cd24e85efc61" providerId="LiveId" clId="{F72AA952-11D3-4407-83BA-416D42EF5118}" dt="2022-07-11T11:27:11.248" v="8166" actId="1076"/>
          <ac:spMkLst>
            <pc:docMk/>
            <pc:sldMk cId="2233590344" sldId="279"/>
            <ac:spMk id="7" creationId="{67981C79-BC88-57BE-78AE-9F5D2201A10F}"/>
          </ac:spMkLst>
        </pc:spChg>
        <pc:spChg chg="add mod">
          <ac:chgData name="Bianca Nunes Calado" userId="dee4cd24e85efc61" providerId="LiveId" clId="{F72AA952-11D3-4407-83BA-416D42EF5118}" dt="2022-07-11T11:42:41.121" v="8200" actId="1076"/>
          <ac:spMkLst>
            <pc:docMk/>
            <pc:sldMk cId="2233590344" sldId="279"/>
            <ac:spMk id="8" creationId="{BEF82FDF-299D-871B-CA7E-161A2C4C4D6A}"/>
          </ac:spMkLst>
        </pc:spChg>
        <pc:spChg chg="add mod">
          <ac:chgData name="Bianca Nunes Calado" userId="dee4cd24e85efc61" providerId="LiveId" clId="{F72AA952-11D3-4407-83BA-416D42EF5118}" dt="2022-07-09T21:21:00.639" v="4294" actId="1076"/>
          <ac:spMkLst>
            <pc:docMk/>
            <pc:sldMk cId="2233590344" sldId="279"/>
            <ac:spMk id="9" creationId="{26974791-627E-3DC5-4F5A-80CB76E2DB13}"/>
          </ac:spMkLst>
        </pc:spChg>
        <pc:spChg chg="add del mod">
          <ac:chgData name="Bianca Nunes Calado" userId="dee4cd24e85efc61" providerId="LiveId" clId="{F72AA952-11D3-4407-83BA-416D42EF5118}" dt="2022-07-11T12:44:44.639" v="10340" actId="478"/>
          <ac:spMkLst>
            <pc:docMk/>
            <pc:sldMk cId="2233590344" sldId="279"/>
            <ac:spMk id="10" creationId="{26ACA56D-5C83-E6DA-F0D8-C0175FAAD076}"/>
          </ac:spMkLst>
        </pc:spChg>
        <pc:spChg chg="add mod">
          <ac:chgData name="Bianca Nunes Calado" userId="dee4cd24e85efc61" providerId="LiveId" clId="{F72AA952-11D3-4407-83BA-416D42EF5118}" dt="2022-07-11T11:45:10.294" v="8231" actId="1076"/>
          <ac:spMkLst>
            <pc:docMk/>
            <pc:sldMk cId="2233590344" sldId="279"/>
            <ac:spMk id="13" creationId="{7B40155A-4EBA-3E3A-59DD-1F6CF412F925}"/>
          </ac:spMkLst>
        </pc:spChg>
        <pc:spChg chg="add mod">
          <ac:chgData name="Bianca Nunes Calado" userId="dee4cd24e85efc61" providerId="LiveId" clId="{F72AA952-11D3-4407-83BA-416D42EF5118}" dt="2022-07-11T12:44:45.331" v="10341"/>
          <ac:spMkLst>
            <pc:docMk/>
            <pc:sldMk cId="2233590344" sldId="279"/>
            <ac:spMk id="15" creationId="{DBF76481-4964-65A2-A6BE-F913F745191C}"/>
          </ac:spMkLst>
        </pc:spChg>
        <pc:spChg chg="add mod">
          <ac:chgData name="Bianca Nunes Calado" userId="dee4cd24e85efc61" providerId="LiveId" clId="{F72AA952-11D3-4407-83BA-416D42EF5118}" dt="2022-07-11T12:44:45.331" v="10341"/>
          <ac:spMkLst>
            <pc:docMk/>
            <pc:sldMk cId="2233590344" sldId="279"/>
            <ac:spMk id="16" creationId="{96837DF9-55B5-3554-710A-A4AE52C0F300}"/>
          </ac:spMkLst>
        </pc:spChg>
        <pc:picChg chg="add mod">
          <ac:chgData name="Bianca Nunes Calado" userId="dee4cd24e85efc61" providerId="LiveId" clId="{F72AA952-11D3-4407-83BA-416D42EF5118}" dt="2022-07-11T11:42:45.551" v="8201" actId="1076"/>
          <ac:picMkLst>
            <pc:docMk/>
            <pc:sldMk cId="2233590344" sldId="279"/>
            <ac:picMk id="12" creationId="{6A533EAA-06F5-AA6D-3A12-7E06A8C3E09D}"/>
          </ac:picMkLst>
        </pc:picChg>
        <pc:picChg chg="add mod">
          <ac:chgData name="Bianca Nunes Calado" userId="dee4cd24e85efc61" providerId="LiveId" clId="{F72AA952-11D3-4407-83BA-416D42EF5118}" dt="2022-07-11T11:42:53.616" v="8204" actId="1076"/>
          <ac:picMkLst>
            <pc:docMk/>
            <pc:sldMk cId="2233590344" sldId="279"/>
            <ac:picMk id="14" creationId="{2CF86A91-9DD5-10AF-78C0-221E6865543D}"/>
          </ac:picMkLst>
        </pc:picChg>
      </pc:sldChg>
      <pc:sldChg chg="addSp modSp new mod modAnim">
        <pc:chgData name="Bianca Nunes Calado" userId="dee4cd24e85efc61" providerId="LiveId" clId="{F72AA952-11D3-4407-83BA-416D42EF5118}" dt="2022-07-11T12:44:53.739" v="10345" actId="20577"/>
        <pc:sldMkLst>
          <pc:docMk/>
          <pc:sldMk cId="1915600603" sldId="280"/>
        </pc:sldMkLst>
        <pc:spChg chg="add mod">
          <ac:chgData name="Bianca Nunes Calado" userId="dee4cd24e85efc61" providerId="LiveId" clId="{F72AA952-11D3-4407-83BA-416D42EF5118}" dt="2022-07-09T23:41:03.018" v="5078" actId="1076"/>
          <ac:spMkLst>
            <pc:docMk/>
            <pc:sldMk cId="1915600603" sldId="280"/>
            <ac:spMk id="4" creationId="{DA0AE989-6C3D-0960-D827-D7C0FEB9C3E7}"/>
          </ac:spMkLst>
        </pc:spChg>
        <pc:spChg chg="add mod">
          <ac:chgData name="Bianca Nunes Calado" userId="dee4cd24e85efc61" providerId="LiveId" clId="{F72AA952-11D3-4407-83BA-416D42EF5118}" dt="2022-07-11T12:42:04.381" v="10213" actId="20577"/>
          <ac:spMkLst>
            <pc:docMk/>
            <pc:sldMk cId="1915600603" sldId="280"/>
            <ac:spMk id="5" creationId="{0C14E6E3-443F-D099-5183-CCC5398AF914}"/>
          </ac:spMkLst>
        </pc:spChg>
        <pc:spChg chg="add mod">
          <ac:chgData name="Bianca Nunes Calado" userId="dee4cd24e85efc61" providerId="LiveId" clId="{F72AA952-11D3-4407-83BA-416D42EF5118}" dt="2022-07-09T23:43:10.809" v="5216" actId="20577"/>
          <ac:spMkLst>
            <pc:docMk/>
            <pc:sldMk cId="1915600603" sldId="280"/>
            <ac:spMk id="6" creationId="{1724185D-5CE2-810C-09BC-529339B4B678}"/>
          </ac:spMkLst>
        </pc:spChg>
        <pc:spChg chg="add mod">
          <ac:chgData name="Bianca Nunes Calado" userId="dee4cd24e85efc61" providerId="LiveId" clId="{F72AA952-11D3-4407-83BA-416D42EF5118}" dt="2022-07-09T23:43:28.245" v="5259" actId="20577"/>
          <ac:spMkLst>
            <pc:docMk/>
            <pc:sldMk cId="1915600603" sldId="280"/>
            <ac:spMk id="7" creationId="{24F57F41-148B-BD0D-E009-670F7A329593}"/>
          </ac:spMkLst>
        </pc:spChg>
        <pc:spChg chg="add mod">
          <ac:chgData name="Bianca Nunes Calado" userId="dee4cd24e85efc61" providerId="LiveId" clId="{F72AA952-11D3-4407-83BA-416D42EF5118}" dt="2022-07-09T23:44:19.082" v="5302" actId="20577"/>
          <ac:spMkLst>
            <pc:docMk/>
            <pc:sldMk cId="1915600603" sldId="280"/>
            <ac:spMk id="8" creationId="{010F466C-8083-4C96-478B-B92871203DE9}"/>
          </ac:spMkLst>
        </pc:spChg>
        <pc:spChg chg="add mod">
          <ac:chgData name="Bianca Nunes Calado" userId="dee4cd24e85efc61" providerId="LiveId" clId="{F72AA952-11D3-4407-83BA-416D42EF5118}" dt="2022-07-09T23:45:23.699" v="5342" actId="13822"/>
          <ac:spMkLst>
            <pc:docMk/>
            <pc:sldMk cId="1915600603" sldId="280"/>
            <ac:spMk id="9" creationId="{16BF9064-27BE-C7DE-A223-36AC19678317}"/>
          </ac:spMkLst>
        </pc:spChg>
        <pc:spChg chg="add mod">
          <ac:chgData name="Bianca Nunes Calado" userId="dee4cd24e85efc61" providerId="LiveId" clId="{F72AA952-11D3-4407-83BA-416D42EF5118}" dt="2022-07-11T11:11:41.498" v="7868"/>
          <ac:spMkLst>
            <pc:docMk/>
            <pc:sldMk cId="1915600603" sldId="280"/>
            <ac:spMk id="10" creationId="{BA5A0092-31E0-75AF-773A-408A06DBB4DD}"/>
          </ac:spMkLst>
        </pc:spChg>
        <pc:spChg chg="add mod">
          <ac:chgData name="Bianca Nunes Calado" userId="dee4cd24e85efc61" providerId="LiveId" clId="{F72AA952-11D3-4407-83BA-416D42EF5118}" dt="2022-07-11T12:44:53.739" v="10345" actId="20577"/>
          <ac:spMkLst>
            <pc:docMk/>
            <pc:sldMk cId="1915600603" sldId="280"/>
            <ac:spMk id="11" creationId="{B59951DC-C859-5381-85E7-014D2CF0DF20}"/>
          </ac:spMkLst>
        </pc:spChg>
        <pc:picChg chg="add mod">
          <ac:chgData name="Bianca Nunes Calado" userId="dee4cd24e85efc61" providerId="LiveId" clId="{F72AA952-11D3-4407-83BA-416D42EF5118}" dt="2022-07-09T23:42:34.161" v="5180" actId="1076"/>
          <ac:picMkLst>
            <pc:docMk/>
            <pc:sldMk cId="1915600603" sldId="280"/>
            <ac:picMk id="3" creationId="{9EBE3571-B20E-2CC0-6DCA-A563D505C7D1}"/>
          </ac:picMkLst>
        </pc:picChg>
      </pc:sldChg>
      <pc:sldChg chg="add del">
        <pc:chgData name="Bianca Nunes Calado" userId="dee4cd24e85efc61" providerId="LiveId" clId="{F72AA952-11D3-4407-83BA-416D42EF5118}" dt="2022-07-09T21:21:06.713" v="4295" actId="47"/>
        <pc:sldMkLst>
          <pc:docMk/>
          <pc:sldMk cId="3483559848" sldId="280"/>
        </pc:sldMkLst>
      </pc:sldChg>
      <pc:sldChg chg="addSp delSp modSp new mod setBg setClrOvrMap">
        <pc:chgData name="Bianca Nunes Calado" userId="dee4cd24e85efc61" providerId="LiveId" clId="{F72AA952-11D3-4407-83BA-416D42EF5118}" dt="2022-07-11T12:44:56.029" v="10347" actId="20577"/>
        <pc:sldMkLst>
          <pc:docMk/>
          <pc:sldMk cId="845228385" sldId="281"/>
        </pc:sldMkLst>
        <pc:spChg chg="mod ord">
          <ac:chgData name="Bianca Nunes Calado" userId="dee4cd24e85efc61" providerId="LiveId" clId="{F72AA952-11D3-4407-83BA-416D42EF5118}" dt="2022-07-09T23:51:40.688" v="5389" actId="26606"/>
          <ac:spMkLst>
            <pc:docMk/>
            <pc:sldMk cId="845228385" sldId="281"/>
            <ac:spMk id="2" creationId="{2B6DDECB-426B-5F59-284B-D6CC50AF6892}"/>
          </ac:spMkLst>
        </pc:spChg>
        <pc:spChg chg="add">
          <ac:chgData name="Bianca Nunes Calado" userId="dee4cd24e85efc61" providerId="LiveId" clId="{F72AA952-11D3-4407-83BA-416D42EF5118}" dt="2022-07-09T23:51:40.688" v="5389" actId="26606"/>
          <ac:spMkLst>
            <pc:docMk/>
            <pc:sldMk cId="845228385" sldId="281"/>
            <ac:spMk id="8" creationId="{25C8D2C1-DA83-420D-9635-D52CE066B5DA}"/>
          </ac:spMkLst>
        </pc:spChg>
        <pc:spChg chg="add">
          <ac:chgData name="Bianca Nunes Calado" userId="dee4cd24e85efc61" providerId="LiveId" clId="{F72AA952-11D3-4407-83BA-416D42EF5118}" dt="2022-07-09T23:51:40.688" v="5389" actId="26606"/>
          <ac:spMkLst>
            <pc:docMk/>
            <pc:sldMk cId="845228385" sldId="281"/>
            <ac:spMk id="10" creationId="{434F74C9-6A0B-409E-AD1C-45B58BE91BB8}"/>
          </ac:spMkLst>
        </pc:spChg>
        <pc:spChg chg="add mod">
          <ac:chgData name="Bianca Nunes Calado" userId="dee4cd24e85efc61" providerId="LiveId" clId="{F72AA952-11D3-4407-83BA-416D42EF5118}" dt="2022-07-11T11:11:46.405" v="7871"/>
          <ac:spMkLst>
            <pc:docMk/>
            <pc:sldMk cId="845228385" sldId="281"/>
            <ac:spMk id="11" creationId="{6D88E5D3-5D33-989E-5B31-9A97575F75D3}"/>
          </ac:spMkLst>
        </pc:spChg>
        <pc:spChg chg="add del">
          <ac:chgData name="Bianca Nunes Calado" userId="dee4cd24e85efc61" providerId="LiveId" clId="{F72AA952-11D3-4407-83BA-416D42EF5118}" dt="2022-07-09T23:52:14.868" v="5395" actId="22"/>
          <ac:spMkLst>
            <pc:docMk/>
            <pc:sldMk cId="845228385" sldId="281"/>
            <ac:spMk id="11" creationId="{C081C196-CBA9-5850-9058-604E77E16A0F}"/>
          </ac:spMkLst>
        </pc:spChg>
        <pc:spChg chg="add mod">
          <ac:chgData name="Bianca Nunes Calado" userId="dee4cd24e85efc61" providerId="LiveId" clId="{F72AA952-11D3-4407-83BA-416D42EF5118}" dt="2022-07-11T12:42:08.786" v="10215" actId="20577"/>
          <ac:spMkLst>
            <pc:docMk/>
            <pc:sldMk cId="845228385" sldId="281"/>
            <ac:spMk id="13" creationId="{FA1D6149-E51F-5EE6-7EE9-15E55B9681BB}"/>
          </ac:spMkLst>
        </pc:spChg>
        <pc:spChg chg="add mod">
          <ac:chgData name="Bianca Nunes Calado" userId="dee4cd24e85efc61" providerId="LiveId" clId="{F72AA952-11D3-4407-83BA-416D42EF5118}" dt="2022-07-11T12:44:56.029" v="10347" actId="20577"/>
          <ac:spMkLst>
            <pc:docMk/>
            <pc:sldMk cId="845228385" sldId="281"/>
            <ac:spMk id="15" creationId="{0269056B-E1B6-5FAA-E002-D4FC71C5D46A}"/>
          </ac:spMkLst>
        </pc:spChg>
        <pc:spChg chg="add">
          <ac:chgData name="Bianca Nunes Calado" userId="dee4cd24e85efc61" providerId="LiveId" clId="{F72AA952-11D3-4407-83BA-416D42EF5118}" dt="2022-07-09T23:51:40.688" v="5389" actId="26606"/>
          <ac:spMkLst>
            <pc:docMk/>
            <pc:sldMk cId="845228385" sldId="281"/>
            <ac:spMk id="16" creationId="{C4E89C94-E462-4566-A15A-32835FD68BCD}"/>
          </ac:spMkLst>
        </pc:spChg>
        <pc:spChg chg="add">
          <ac:chgData name="Bianca Nunes Calado" userId="dee4cd24e85efc61" providerId="LiveId" clId="{F72AA952-11D3-4407-83BA-416D42EF5118}" dt="2022-07-09T23:51:40.688" v="5389" actId="26606"/>
          <ac:spMkLst>
            <pc:docMk/>
            <pc:sldMk cId="845228385" sldId="281"/>
            <ac:spMk id="18" creationId="{E25F4A20-71FB-4A26-92E2-89DED49264CA}"/>
          </ac:spMkLst>
        </pc:spChg>
        <pc:picChg chg="add mod">
          <ac:chgData name="Bianca Nunes Calado" userId="dee4cd24e85efc61" providerId="LiveId" clId="{F72AA952-11D3-4407-83BA-416D42EF5118}" dt="2022-07-09T23:51:44.865" v="5390" actId="27614"/>
          <ac:picMkLst>
            <pc:docMk/>
            <pc:sldMk cId="845228385" sldId="281"/>
            <ac:picMk id="3" creationId="{F66E7ED5-8A42-5152-85A3-2F31701EB1E9}"/>
          </ac:picMkLst>
        </pc:picChg>
        <pc:cxnChg chg="add">
          <ac:chgData name="Bianca Nunes Calado" userId="dee4cd24e85efc61" providerId="LiveId" clId="{F72AA952-11D3-4407-83BA-416D42EF5118}" dt="2022-07-09T23:51:40.688" v="5389" actId="26606"/>
          <ac:cxnSpMkLst>
            <pc:docMk/>
            <pc:sldMk cId="845228385" sldId="281"/>
            <ac:cxnSpMk id="12" creationId="{F5486A9D-1265-4B57-91E6-68E666B978BC}"/>
          </ac:cxnSpMkLst>
        </pc:cxnChg>
        <pc:cxnChg chg="add">
          <ac:chgData name="Bianca Nunes Calado" userId="dee4cd24e85efc61" providerId="LiveId" clId="{F72AA952-11D3-4407-83BA-416D42EF5118}" dt="2022-07-09T23:51:40.688" v="5389" actId="26606"/>
          <ac:cxnSpMkLst>
            <pc:docMk/>
            <pc:sldMk cId="845228385" sldId="281"/>
            <ac:cxnSpMk id="14" creationId="{4071767D-5FF7-4508-B8B7-BB60FF3AB250}"/>
          </ac:cxnSpMkLst>
        </pc:cxnChg>
      </pc:sldChg>
      <pc:sldChg chg="new del">
        <pc:chgData name="Bianca Nunes Calado" userId="dee4cd24e85efc61" providerId="LiveId" clId="{F72AA952-11D3-4407-83BA-416D42EF5118}" dt="2022-07-09T23:51:50.618" v="5393" actId="47"/>
        <pc:sldMkLst>
          <pc:docMk/>
          <pc:sldMk cId="1894334177" sldId="282"/>
        </pc:sldMkLst>
      </pc:sldChg>
      <pc:sldChg chg="addSp delSp modSp new mod">
        <pc:chgData name="Bianca Nunes Calado" userId="dee4cd24e85efc61" providerId="LiveId" clId="{F72AA952-11D3-4407-83BA-416D42EF5118}" dt="2022-07-11T12:45:13.761" v="10354" actId="20577"/>
        <pc:sldMkLst>
          <pc:docMk/>
          <pc:sldMk cId="3635716130" sldId="283"/>
        </pc:sldMkLst>
        <pc:spChg chg="add del">
          <ac:chgData name="Bianca Nunes Calado" userId="dee4cd24e85efc61" providerId="LiveId" clId="{F72AA952-11D3-4407-83BA-416D42EF5118}" dt="2022-07-10T00:18:21.565" v="5517"/>
          <ac:spMkLst>
            <pc:docMk/>
            <pc:sldMk cId="3635716130" sldId="283"/>
            <ac:spMk id="2" creationId="{50158328-AB7B-DE13-03B5-27E96A8238D4}"/>
          </ac:spMkLst>
        </pc:spChg>
        <pc:spChg chg="add mod">
          <ac:chgData name="Bianca Nunes Calado" userId="dee4cd24e85efc61" providerId="LiveId" clId="{F72AA952-11D3-4407-83BA-416D42EF5118}" dt="2022-07-11T12:42:13.043" v="10217" actId="20577"/>
          <ac:spMkLst>
            <pc:docMk/>
            <pc:sldMk cId="3635716130" sldId="283"/>
            <ac:spMk id="4" creationId="{C7951C0A-6F8D-8108-1CAB-2C486B6554EC}"/>
          </ac:spMkLst>
        </pc:spChg>
        <pc:spChg chg="add mod">
          <ac:chgData name="Bianca Nunes Calado" userId="dee4cd24e85efc61" providerId="LiveId" clId="{F72AA952-11D3-4407-83BA-416D42EF5118}" dt="2022-07-10T00:34:31.071" v="5676" actId="14861"/>
          <ac:spMkLst>
            <pc:docMk/>
            <pc:sldMk cId="3635716130" sldId="283"/>
            <ac:spMk id="5" creationId="{33C9D2A1-FC29-2037-1E68-67B59A0B5E2E}"/>
          </ac:spMkLst>
        </pc:spChg>
        <pc:spChg chg="add mod">
          <ac:chgData name="Bianca Nunes Calado" userId="dee4cd24e85efc61" providerId="LiveId" clId="{F72AA952-11D3-4407-83BA-416D42EF5118}" dt="2022-07-10T00:34:33.388" v="5677" actId="1076"/>
          <ac:spMkLst>
            <pc:docMk/>
            <pc:sldMk cId="3635716130" sldId="283"/>
            <ac:spMk id="6" creationId="{A9A0E864-D8FB-41F0-BC52-B517995C7B9E}"/>
          </ac:spMkLst>
        </pc:spChg>
        <pc:spChg chg="add mod">
          <ac:chgData name="Bianca Nunes Calado" userId="dee4cd24e85efc61" providerId="LiveId" clId="{F72AA952-11D3-4407-83BA-416D42EF5118}" dt="2022-07-10T00:37:52.105" v="5871" actId="1076"/>
          <ac:spMkLst>
            <pc:docMk/>
            <pc:sldMk cId="3635716130" sldId="283"/>
            <ac:spMk id="9" creationId="{D5C90F7E-7414-543E-794F-A3A903F7AEB9}"/>
          </ac:spMkLst>
        </pc:spChg>
        <pc:spChg chg="add mod">
          <ac:chgData name="Bianca Nunes Calado" userId="dee4cd24e85efc61" providerId="LiveId" clId="{F72AA952-11D3-4407-83BA-416D42EF5118}" dt="2022-07-10T00:38:19.721" v="5942" actId="13822"/>
          <ac:spMkLst>
            <pc:docMk/>
            <pc:sldMk cId="3635716130" sldId="283"/>
            <ac:spMk id="11" creationId="{038CEA41-0C92-7F51-16AE-457EEDFC4983}"/>
          </ac:spMkLst>
        </pc:spChg>
        <pc:spChg chg="add mod">
          <ac:chgData name="Bianca Nunes Calado" userId="dee4cd24e85efc61" providerId="LiveId" clId="{F72AA952-11D3-4407-83BA-416D42EF5118}" dt="2022-07-11T11:11:50.854" v="7874"/>
          <ac:spMkLst>
            <pc:docMk/>
            <pc:sldMk cId="3635716130" sldId="283"/>
            <ac:spMk id="13" creationId="{7C01FB11-D77A-40AD-A88B-23AC03B822C3}"/>
          </ac:spMkLst>
        </pc:spChg>
        <pc:spChg chg="add mod">
          <ac:chgData name="Bianca Nunes Calado" userId="dee4cd24e85efc61" providerId="LiveId" clId="{F72AA952-11D3-4407-83BA-416D42EF5118}" dt="2022-07-11T12:45:13.761" v="10354" actId="20577"/>
          <ac:spMkLst>
            <pc:docMk/>
            <pc:sldMk cId="3635716130" sldId="283"/>
            <ac:spMk id="14" creationId="{A5AA72DC-DAD8-C693-858B-68491F9351F7}"/>
          </ac:spMkLst>
        </pc:spChg>
        <pc:spChg chg="add mod">
          <ac:chgData name="Bianca Nunes Calado" userId="dee4cd24e85efc61" providerId="LiveId" clId="{F72AA952-11D3-4407-83BA-416D42EF5118}" dt="2022-07-11T12:45:11.647" v="10352" actId="14100"/>
          <ac:spMkLst>
            <pc:docMk/>
            <pc:sldMk cId="3635716130" sldId="283"/>
            <ac:spMk id="15" creationId="{1BB9CC92-3A06-81F3-C960-ADEA37332D12}"/>
          </ac:spMkLst>
        </pc:spChg>
        <pc:picChg chg="add mod">
          <ac:chgData name="Bianca Nunes Calado" userId="dee4cd24e85efc61" providerId="LiveId" clId="{F72AA952-11D3-4407-83BA-416D42EF5118}" dt="2022-07-10T00:38:26.264" v="5945" actId="1076"/>
          <ac:picMkLst>
            <pc:docMk/>
            <pc:sldMk cId="3635716130" sldId="283"/>
            <ac:picMk id="3" creationId="{50D79D12-F59C-700F-D4E8-1CF5377EBEBB}"/>
          </ac:picMkLst>
        </pc:picChg>
        <pc:picChg chg="add mod">
          <ac:chgData name="Bianca Nunes Calado" userId="dee4cd24e85efc61" providerId="LiveId" clId="{F72AA952-11D3-4407-83BA-416D42EF5118}" dt="2022-07-10T00:35:32.302" v="5683" actId="1076"/>
          <ac:picMkLst>
            <pc:docMk/>
            <pc:sldMk cId="3635716130" sldId="283"/>
            <ac:picMk id="8" creationId="{E8801D81-8CFA-2D74-AF2F-F6EC6BB00DD2}"/>
          </ac:picMkLst>
        </pc:picChg>
        <pc:picChg chg="add mod">
          <ac:chgData name="Bianca Nunes Calado" userId="dee4cd24e85efc61" providerId="LiveId" clId="{F72AA952-11D3-4407-83BA-416D42EF5118}" dt="2022-07-10T00:36:54.333" v="5784" actId="1076"/>
          <ac:picMkLst>
            <pc:docMk/>
            <pc:sldMk cId="3635716130" sldId="283"/>
            <ac:picMk id="10" creationId="{8064DDD4-02CB-22A2-43BD-75C8454A82C6}"/>
          </ac:picMkLst>
        </pc:picChg>
        <pc:picChg chg="add mod">
          <ac:chgData name="Bianca Nunes Calado" userId="dee4cd24e85efc61" providerId="LiveId" clId="{F72AA952-11D3-4407-83BA-416D42EF5118}" dt="2022-07-10T00:38:31.462" v="5948" actId="1076"/>
          <ac:picMkLst>
            <pc:docMk/>
            <pc:sldMk cId="3635716130" sldId="283"/>
            <ac:picMk id="12" creationId="{C0F36417-BE36-C99B-D85A-6F27056BBF9D}"/>
          </ac:picMkLst>
        </pc:picChg>
      </pc:sldChg>
      <pc:sldChg chg="addSp modSp new mod">
        <pc:chgData name="Bianca Nunes Calado" userId="dee4cd24e85efc61" providerId="LiveId" clId="{F72AA952-11D3-4407-83BA-416D42EF5118}" dt="2022-07-11T12:45:18.560" v="10356" actId="20577"/>
        <pc:sldMkLst>
          <pc:docMk/>
          <pc:sldMk cId="909623450" sldId="284"/>
        </pc:sldMkLst>
        <pc:spChg chg="add mod">
          <ac:chgData name="Bianca Nunes Calado" userId="dee4cd24e85efc61" providerId="LiveId" clId="{F72AA952-11D3-4407-83BA-416D42EF5118}" dt="2022-07-10T00:42:18.263" v="6050" actId="403"/>
          <ac:spMkLst>
            <pc:docMk/>
            <pc:sldMk cId="909623450" sldId="284"/>
            <ac:spMk id="2" creationId="{FF55F52E-566D-0BA0-1D62-FA1DB2028FE4}"/>
          </ac:spMkLst>
        </pc:spChg>
        <pc:spChg chg="add mod">
          <ac:chgData name="Bianca Nunes Calado" userId="dee4cd24e85efc61" providerId="LiveId" clId="{F72AA952-11D3-4407-83BA-416D42EF5118}" dt="2022-07-10T00:44:23.399" v="6207" actId="1076"/>
          <ac:spMkLst>
            <pc:docMk/>
            <pc:sldMk cId="909623450" sldId="284"/>
            <ac:spMk id="3" creationId="{216B9705-C5B8-CBF6-3A65-176C62F2448E}"/>
          </ac:spMkLst>
        </pc:spChg>
        <pc:spChg chg="add mod">
          <ac:chgData name="Bianca Nunes Calado" userId="dee4cd24e85efc61" providerId="LiveId" clId="{F72AA952-11D3-4407-83BA-416D42EF5118}" dt="2022-07-11T12:42:16.730" v="10219" actId="20577"/>
          <ac:spMkLst>
            <pc:docMk/>
            <pc:sldMk cId="909623450" sldId="284"/>
            <ac:spMk id="6" creationId="{6681BD84-4BDE-5615-7337-F59135AC0887}"/>
          </ac:spMkLst>
        </pc:spChg>
        <pc:spChg chg="add mod">
          <ac:chgData name="Bianca Nunes Calado" userId="dee4cd24e85efc61" providerId="LiveId" clId="{F72AA952-11D3-4407-83BA-416D42EF5118}" dt="2022-07-11T11:11:55.310" v="7877"/>
          <ac:spMkLst>
            <pc:docMk/>
            <pc:sldMk cId="909623450" sldId="284"/>
            <ac:spMk id="7" creationId="{A7CF0CE9-FAD3-E7C4-6993-16F9049FF121}"/>
          </ac:spMkLst>
        </pc:spChg>
        <pc:spChg chg="add mod">
          <ac:chgData name="Bianca Nunes Calado" userId="dee4cd24e85efc61" providerId="LiveId" clId="{F72AA952-11D3-4407-83BA-416D42EF5118}" dt="2022-07-11T12:45:18.560" v="10356" actId="20577"/>
          <ac:spMkLst>
            <pc:docMk/>
            <pc:sldMk cId="909623450" sldId="284"/>
            <ac:spMk id="8" creationId="{120463E4-B6B4-5613-0285-A0CFE3C4E107}"/>
          </ac:spMkLst>
        </pc:spChg>
        <pc:picChg chg="add mod">
          <ac:chgData name="Bianca Nunes Calado" userId="dee4cd24e85efc61" providerId="LiveId" clId="{F72AA952-11D3-4407-83BA-416D42EF5118}" dt="2022-07-11T11:16:43.368" v="7894" actId="1076"/>
          <ac:picMkLst>
            <pc:docMk/>
            <pc:sldMk cId="909623450" sldId="284"/>
            <ac:picMk id="5" creationId="{3A96C374-0CA7-56CC-6BAD-39B1558A6834}"/>
          </ac:picMkLst>
        </pc:picChg>
      </pc:sldChg>
      <pc:sldChg chg="addSp modSp add mod">
        <pc:chgData name="Bianca Nunes Calado" userId="dee4cd24e85efc61" providerId="LiveId" clId="{F72AA952-11D3-4407-83BA-416D42EF5118}" dt="2022-07-11T12:45:49.538" v="10376" actId="20577"/>
        <pc:sldMkLst>
          <pc:docMk/>
          <pc:sldMk cId="1011990805" sldId="285"/>
        </pc:sldMkLst>
        <pc:spChg chg="add mod">
          <ac:chgData name="Bianca Nunes Calado" userId="dee4cd24e85efc61" providerId="LiveId" clId="{F72AA952-11D3-4407-83BA-416D42EF5118}" dt="2022-07-11T12:27:03.055" v="9842"/>
          <ac:spMkLst>
            <pc:docMk/>
            <pc:sldMk cId="1011990805" sldId="285"/>
            <ac:spMk id="4" creationId="{01DE8F2F-B527-D41C-2418-A62563A8CA15}"/>
          </ac:spMkLst>
        </pc:spChg>
        <pc:spChg chg="add mod">
          <ac:chgData name="Bianca Nunes Calado" userId="dee4cd24e85efc61" providerId="LiveId" clId="{F72AA952-11D3-4407-83BA-416D42EF5118}" dt="2022-07-11T12:45:49.538" v="10376" actId="20577"/>
          <ac:spMkLst>
            <pc:docMk/>
            <pc:sldMk cId="1011990805" sldId="285"/>
            <ac:spMk id="5" creationId="{BCA77F33-0B10-6435-E063-868992EB4E50}"/>
          </ac:spMkLst>
        </pc:spChg>
        <pc:spChg chg="mod">
          <ac:chgData name="Bianca Nunes Calado" userId="dee4cd24e85efc61" providerId="LiveId" clId="{F72AA952-11D3-4407-83BA-416D42EF5118}" dt="2022-07-11T12:44:04.593" v="10331" actId="20577"/>
          <ac:spMkLst>
            <pc:docMk/>
            <pc:sldMk cId="1011990805" sldId="285"/>
            <ac:spMk id="6" creationId="{FB2ADBC2-E35E-FAE1-FF50-539EA0B4D2D4}"/>
          </ac:spMkLst>
        </pc:spChg>
      </pc:sldChg>
      <pc:sldChg chg="addSp delSp modSp new mod setBg modAnim">
        <pc:chgData name="Bianca Nunes Calado" userId="dee4cd24e85efc61" providerId="LiveId" clId="{F72AA952-11D3-4407-83BA-416D42EF5118}" dt="2022-07-11T12:45:21.425" v="10358" actId="20577"/>
        <pc:sldMkLst>
          <pc:docMk/>
          <pc:sldMk cId="2687631329" sldId="286"/>
        </pc:sldMkLst>
        <pc:spChg chg="add mod">
          <ac:chgData name="Bianca Nunes Calado" userId="dee4cd24e85efc61" providerId="LiveId" clId="{F72AA952-11D3-4407-83BA-416D42EF5118}" dt="2022-07-11T11:47:01.160" v="8237" actId="1582"/>
          <ac:spMkLst>
            <pc:docMk/>
            <pc:sldMk cId="2687631329" sldId="286"/>
            <ac:spMk id="2" creationId="{A2D1825A-C337-3B9A-073B-02114A66F6C8}"/>
          </ac:spMkLst>
        </pc:spChg>
        <pc:spChg chg="add del">
          <ac:chgData name="Bianca Nunes Calado" userId="dee4cd24e85efc61" providerId="LiveId" clId="{F72AA952-11D3-4407-83BA-416D42EF5118}" dt="2022-07-10T01:02:48.015" v="6328"/>
          <ac:spMkLst>
            <pc:docMk/>
            <pc:sldMk cId="2687631329" sldId="286"/>
            <ac:spMk id="2" creationId="{F294E1D4-B80B-40FC-263F-8C485B6E10F3}"/>
          </ac:spMkLst>
        </pc:spChg>
        <pc:spChg chg="add del">
          <ac:chgData name="Bianca Nunes Calado" userId="dee4cd24e85efc61" providerId="LiveId" clId="{F72AA952-11D3-4407-83BA-416D42EF5118}" dt="2022-07-10T01:03:03.263" v="6334"/>
          <ac:spMkLst>
            <pc:docMk/>
            <pc:sldMk cId="2687631329" sldId="286"/>
            <ac:spMk id="4" creationId="{5D603428-B2EE-7CB9-D067-B0410F6C9C7E}"/>
          </ac:spMkLst>
        </pc:spChg>
        <pc:spChg chg="add del">
          <ac:chgData name="Bianca Nunes Calado" userId="dee4cd24e85efc61" providerId="LiveId" clId="{F72AA952-11D3-4407-83BA-416D42EF5118}" dt="2022-07-10T01:05:21.731" v="6350"/>
          <ac:spMkLst>
            <pc:docMk/>
            <pc:sldMk cId="2687631329" sldId="286"/>
            <ac:spMk id="6" creationId="{49ED8717-F26D-4B3F-9BD6-2E03E8322145}"/>
          </ac:spMkLst>
        </pc:spChg>
        <pc:spChg chg="add mod">
          <ac:chgData name="Bianca Nunes Calado" userId="dee4cd24e85efc61" providerId="LiveId" clId="{F72AA952-11D3-4407-83BA-416D42EF5118}" dt="2022-07-10T01:22:40.249" v="6938" actId="6549"/>
          <ac:spMkLst>
            <pc:docMk/>
            <pc:sldMk cId="2687631329" sldId="286"/>
            <ac:spMk id="8" creationId="{D3E32F7E-56C9-85B7-75AB-044C4D0D30FF}"/>
          </ac:spMkLst>
        </pc:spChg>
        <pc:spChg chg="add">
          <ac:chgData name="Bianca Nunes Calado" userId="dee4cd24e85efc61" providerId="LiveId" clId="{F72AA952-11D3-4407-83BA-416D42EF5118}" dt="2022-07-10T01:06:09.210" v="6366" actId="26606"/>
          <ac:spMkLst>
            <pc:docMk/>
            <pc:sldMk cId="2687631329" sldId="286"/>
            <ac:spMk id="9" creationId="{5014DE1B-FD50-40B1-A8A5-304666E7C6AF}"/>
          </ac:spMkLst>
        </pc:spChg>
        <pc:spChg chg="add">
          <ac:chgData name="Bianca Nunes Calado" userId="dee4cd24e85efc61" providerId="LiveId" clId="{F72AA952-11D3-4407-83BA-416D42EF5118}" dt="2022-07-10T01:06:09.210" v="6366" actId="26606"/>
          <ac:spMkLst>
            <pc:docMk/>
            <pc:sldMk cId="2687631329" sldId="286"/>
            <ac:spMk id="10" creationId="{91B41FE9-4F8F-4675-8668-D3330B371AF8}"/>
          </ac:spMkLst>
        </pc:spChg>
        <pc:spChg chg="add mod">
          <ac:chgData name="Bianca Nunes Calado" userId="dee4cd24e85efc61" providerId="LiveId" clId="{F72AA952-11D3-4407-83BA-416D42EF5118}" dt="2022-07-11T11:12:02.335" v="7880"/>
          <ac:spMkLst>
            <pc:docMk/>
            <pc:sldMk cId="2687631329" sldId="286"/>
            <ac:spMk id="11" creationId="{F5736508-EE8A-446E-BCC9-7732E3C4A68C}"/>
          </ac:spMkLst>
        </pc:spChg>
        <pc:spChg chg="add del">
          <ac:chgData name="Bianca Nunes Calado" userId="dee4cd24e85efc61" providerId="LiveId" clId="{F72AA952-11D3-4407-83BA-416D42EF5118}" dt="2022-07-10T01:06:04.221" v="6365" actId="26606"/>
          <ac:spMkLst>
            <pc:docMk/>
            <pc:sldMk cId="2687631329" sldId="286"/>
            <ac:spMk id="12" creationId="{3FC29D54-036A-4639-B198-291BD7D620A6}"/>
          </ac:spMkLst>
        </pc:spChg>
        <pc:spChg chg="add mod">
          <ac:chgData name="Bianca Nunes Calado" userId="dee4cd24e85efc61" providerId="LiveId" clId="{F72AA952-11D3-4407-83BA-416D42EF5118}" dt="2022-07-11T12:45:21.425" v="10358" actId="20577"/>
          <ac:spMkLst>
            <pc:docMk/>
            <pc:sldMk cId="2687631329" sldId="286"/>
            <ac:spMk id="12" creationId="{B1E43ECD-6AE8-5615-F7DF-A50C2A7F3C31}"/>
          </ac:spMkLst>
        </pc:spChg>
        <pc:spChg chg="add del">
          <ac:chgData name="Bianca Nunes Calado" userId="dee4cd24e85efc61" providerId="LiveId" clId="{F72AA952-11D3-4407-83BA-416D42EF5118}" dt="2022-07-10T01:06:04.221" v="6365" actId="26606"/>
          <ac:spMkLst>
            <pc:docMk/>
            <pc:sldMk cId="2687631329" sldId="286"/>
            <ac:spMk id="14" creationId="{83C07DA0-7F46-4C18-A505-27591F4AB62E}"/>
          </ac:spMkLst>
        </pc:spChg>
        <pc:spChg chg="add mod">
          <ac:chgData name="Bianca Nunes Calado" userId="dee4cd24e85efc61" providerId="LiveId" clId="{F72AA952-11D3-4407-83BA-416D42EF5118}" dt="2022-07-11T12:42:22.921" v="10223" actId="20577"/>
          <ac:spMkLst>
            <pc:docMk/>
            <pc:sldMk cId="2687631329" sldId="286"/>
            <ac:spMk id="17" creationId="{2E8C5421-344B-2021-53AE-A2D1B51B2550}"/>
          </ac:spMkLst>
        </pc:spChg>
        <pc:spChg chg="add del">
          <ac:chgData name="Bianca Nunes Calado" userId="dee4cd24e85efc61" providerId="LiveId" clId="{F72AA952-11D3-4407-83BA-416D42EF5118}" dt="2022-07-10T01:06:03.441" v="6363" actId="26606"/>
          <ac:spMkLst>
            <pc:docMk/>
            <pc:sldMk cId="2687631329" sldId="286"/>
            <ac:spMk id="19" creationId="{77A49D6B-60C4-4E0B-A036-095B4FC1D45E}"/>
          </ac:spMkLst>
        </pc:spChg>
        <pc:spChg chg="add del">
          <ac:chgData name="Bianca Nunes Calado" userId="dee4cd24e85efc61" providerId="LiveId" clId="{F72AA952-11D3-4407-83BA-416D42EF5118}" dt="2022-07-10T01:06:03.441" v="6363" actId="26606"/>
          <ac:spMkLst>
            <pc:docMk/>
            <pc:sldMk cId="2687631329" sldId="286"/>
            <ac:spMk id="21" creationId="{1F1017FF-1D71-4FAE-92F4-54B48B73D1B7}"/>
          </ac:spMkLst>
        </pc:spChg>
        <pc:spChg chg="add del">
          <ac:chgData name="Bianca Nunes Calado" userId="dee4cd24e85efc61" providerId="LiveId" clId="{F72AA952-11D3-4407-83BA-416D42EF5118}" dt="2022-07-10T01:06:03.441" v="6363" actId="26606"/>
          <ac:spMkLst>
            <pc:docMk/>
            <pc:sldMk cId="2687631329" sldId="286"/>
            <ac:spMk id="23" creationId="{7BE6F3DE-BCA6-489A-ACAA-969D33E0B72E}"/>
          </ac:spMkLst>
        </pc:spChg>
        <pc:picChg chg="add del mod">
          <ac:chgData name="Bianca Nunes Calado" userId="dee4cd24e85efc61" providerId="LiveId" clId="{F72AA952-11D3-4407-83BA-416D42EF5118}" dt="2022-07-10T01:05:19.301" v="6348" actId="478"/>
          <ac:picMkLst>
            <pc:docMk/>
            <pc:sldMk cId="2687631329" sldId="286"/>
            <ac:picMk id="3" creationId="{CFE6AE76-6687-9E59-F4A2-B413B52FD1D5}"/>
          </ac:picMkLst>
        </pc:picChg>
        <pc:picChg chg="add mod ord">
          <ac:chgData name="Bianca Nunes Calado" userId="dee4cd24e85efc61" providerId="LiveId" clId="{F72AA952-11D3-4407-83BA-416D42EF5118}" dt="2022-07-10T01:11:39.901" v="6536" actId="1076"/>
          <ac:picMkLst>
            <pc:docMk/>
            <pc:sldMk cId="2687631329" sldId="286"/>
            <ac:picMk id="5" creationId="{AF37F9C6-F275-2C0F-2003-6F15A5A9F5F8}"/>
          </ac:picMkLst>
        </pc:picChg>
        <pc:picChg chg="add mod">
          <ac:chgData name="Bianca Nunes Calado" userId="dee4cd24e85efc61" providerId="LiveId" clId="{F72AA952-11D3-4407-83BA-416D42EF5118}" dt="2022-07-10T01:11:46.580" v="6539" actId="1076"/>
          <ac:picMkLst>
            <pc:docMk/>
            <pc:sldMk cId="2687631329" sldId="286"/>
            <ac:picMk id="7" creationId="{32D0F12D-58D6-4B27-4BCD-89F19D86DDDB}"/>
          </ac:picMkLst>
        </pc:picChg>
        <pc:cxnChg chg="add">
          <ac:chgData name="Bianca Nunes Calado" userId="dee4cd24e85efc61" providerId="LiveId" clId="{F72AA952-11D3-4407-83BA-416D42EF5118}" dt="2022-07-10T01:06:09.210" v="6366" actId="26606"/>
          <ac:cxnSpMkLst>
            <pc:docMk/>
            <pc:sldMk cId="2687631329" sldId="286"/>
            <ac:cxnSpMk id="16" creationId="{E230929C-760C-4746-B0AE-0D09A78A8873}"/>
          </ac:cxnSpMkLst>
        </pc:cxnChg>
      </pc:sldChg>
      <pc:sldChg chg="addSp delSp modSp add mod">
        <pc:chgData name="Bianca Nunes Calado" userId="dee4cd24e85efc61" providerId="LiveId" clId="{F72AA952-11D3-4407-83BA-416D42EF5118}" dt="2022-07-11T12:45:32.785" v="10368" actId="20577"/>
        <pc:sldMkLst>
          <pc:docMk/>
          <pc:sldMk cId="4152621423" sldId="287"/>
        </pc:sldMkLst>
        <pc:spChg chg="add mod">
          <ac:chgData name="Bianca Nunes Calado" userId="dee4cd24e85efc61" providerId="LiveId" clId="{F72AA952-11D3-4407-83BA-416D42EF5118}" dt="2022-07-11T12:12:15.374" v="8916" actId="1076"/>
          <ac:spMkLst>
            <pc:docMk/>
            <pc:sldMk cId="4152621423" sldId="287"/>
            <ac:spMk id="2" creationId="{A7059823-D739-FD50-6175-018C6FE9B3ED}"/>
          </ac:spMkLst>
        </pc:spChg>
        <pc:spChg chg="add mod">
          <ac:chgData name="Bianca Nunes Calado" userId="dee4cd24e85efc61" providerId="LiveId" clId="{F72AA952-11D3-4407-83BA-416D42EF5118}" dt="2022-07-11T12:13:01.645" v="8935" actId="20577"/>
          <ac:spMkLst>
            <pc:docMk/>
            <pc:sldMk cId="4152621423" sldId="287"/>
            <ac:spMk id="3" creationId="{DC83C2BD-2FEA-CCEE-D854-B33E3E6A7A5F}"/>
          </ac:spMkLst>
        </pc:spChg>
        <pc:spChg chg="add mod">
          <ac:chgData name="Bianca Nunes Calado" userId="dee4cd24e85efc61" providerId="LiveId" clId="{F72AA952-11D3-4407-83BA-416D42EF5118}" dt="2022-07-11T12:13:44.107" v="9017" actId="20577"/>
          <ac:spMkLst>
            <pc:docMk/>
            <pc:sldMk cId="4152621423" sldId="287"/>
            <ac:spMk id="4" creationId="{A16EA089-1B2F-AA44-6429-7E4903694032}"/>
          </ac:spMkLst>
        </pc:spChg>
        <pc:spChg chg="add mod">
          <ac:chgData name="Bianca Nunes Calado" userId="dee4cd24e85efc61" providerId="LiveId" clId="{F72AA952-11D3-4407-83BA-416D42EF5118}" dt="2022-07-11T12:13:40.683" v="9016" actId="20577"/>
          <ac:spMkLst>
            <pc:docMk/>
            <pc:sldMk cId="4152621423" sldId="287"/>
            <ac:spMk id="5" creationId="{2095FA21-69D1-4322-8FA0-43575FC48DAD}"/>
          </ac:spMkLst>
        </pc:spChg>
        <pc:spChg chg="del">
          <ac:chgData name="Bianca Nunes Calado" userId="dee4cd24e85efc61" providerId="LiveId" clId="{F72AA952-11D3-4407-83BA-416D42EF5118}" dt="2022-07-10T02:03:22.271" v="7782" actId="478"/>
          <ac:spMkLst>
            <pc:docMk/>
            <pc:sldMk cId="4152621423" sldId="287"/>
            <ac:spMk id="5" creationId="{48BB8C94-E999-51CA-3C15-8D158FD4C6C0}"/>
          </ac:spMkLst>
        </pc:spChg>
        <pc:spChg chg="add mod">
          <ac:chgData name="Bianca Nunes Calado" userId="dee4cd24e85efc61" providerId="LiveId" clId="{F72AA952-11D3-4407-83BA-416D42EF5118}" dt="2022-07-11T12:13:59.023" v="9030" actId="1076"/>
          <ac:spMkLst>
            <pc:docMk/>
            <pc:sldMk cId="4152621423" sldId="287"/>
            <ac:spMk id="6" creationId="{DF40D517-2B81-469F-D6F8-17DBEBE6FEEF}"/>
          </ac:spMkLst>
        </pc:spChg>
        <pc:spChg chg="add mod">
          <ac:chgData name="Bianca Nunes Calado" userId="dee4cd24e85efc61" providerId="LiveId" clId="{F72AA952-11D3-4407-83BA-416D42EF5118}" dt="2022-07-11T12:14:28.425" v="9043" actId="20577"/>
          <ac:spMkLst>
            <pc:docMk/>
            <pc:sldMk cId="4152621423" sldId="287"/>
            <ac:spMk id="7" creationId="{3764EB93-3A04-171A-E41B-50CA08BB5825}"/>
          </ac:spMkLst>
        </pc:spChg>
        <pc:spChg chg="add mod">
          <ac:chgData name="Bianca Nunes Calado" userId="dee4cd24e85efc61" providerId="LiveId" clId="{F72AA952-11D3-4407-83BA-416D42EF5118}" dt="2022-07-11T12:14:42.414" v="9063" actId="20577"/>
          <ac:spMkLst>
            <pc:docMk/>
            <pc:sldMk cId="4152621423" sldId="287"/>
            <ac:spMk id="8" creationId="{1C675695-2E98-628B-2991-9EED725CF14C}"/>
          </ac:spMkLst>
        </pc:spChg>
        <pc:spChg chg="add mod">
          <ac:chgData name="Bianca Nunes Calado" userId="dee4cd24e85efc61" providerId="LiveId" clId="{F72AA952-11D3-4407-83BA-416D42EF5118}" dt="2022-07-11T12:15:08.182" v="9112" actId="1076"/>
          <ac:spMkLst>
            <pc:docMk/>
            <pc:sldMk cId="4152621423" sldId="287"/>
            <ac:spMk id="9" creationId="{BC682D29-A03E-68A5-E6D7-D3D2CB08E201}"/>
          </ac:spMkLst>
        </pc:spChg>
        <pc:spChg chg="add mod">
          <ac:chgData name="Bianca Nunes Calado" userId="dee4cd24e85efc61" providerId="LiveId" clId="{F72AA952-11D3-4407-83BA-416D42EF5118}" dt="2022-07-11T12:15:46.533" v="9265" actId="313"/>
          <ac:spMkLst>
            <pc:docMk/>
            <pc:sldMk cId="4152621423" sldId="287"/>
            <ac:spMk id="10" creationId="{3FFEAC22-7F5E-2783-EAF7-DC915626A75F}"/>
          </ac:spMkLst>
        </pc:spChg>
        <pc:spChg chg="add mod">
          <ac:chgData name="Bianca Nunes Calado" userId="dee4cd24e85efc61" providerId="LiveId" clId="{F72AA952-11D3-4407-83BA-416D42EF5118}" dt="2022-07-11T12:16:01.766" v="9266"/>
          <ac:spMkLst>
            <pc:docMk/>
            <pc:sldMk cId="4152621423" sldId="287"/>
            <ac:spMk id="11" creationId="{7AC4CA63-66AE-766B-15C9-4D314B04C90C}"/>
          </ac:spMkLst>
        </pc:spChg>
        <pc:spChg chg="add mod">
          <ac:chgData name="Bianca Nunes Calado" userId="dee4cd24e85efc61" providerId="LiveId" clId="{F72AA952-11D3-4407-83BA-416D42EF5118}" dt="2022-07-11T12:45:32.785" v="10368" actId="20577"/>
          <ac:spMkLst>
            <pc:docMk/>
            <pc:sldMk cId="4152621423" sldId="287"/>
            <ac:spMk id="12" creationId="{E08F7822-0871-CE7B-FF02-6705C51B70BB}"/>
          </ac:spMkLst>
        </pc:spChg>
        <pc:picChg chg="del mod">
          <ac:chgData name="Bianca Nunes Calado" userId="dee4cd24e85efc61" providerId="LiveId" clId="{F72AA952-11D3-4407-83BA-416D42EF5118}" dt="2022-07-10T02:02:53.580" v="7781" actId="478"/>
          <ac:picMkLst>
            <pc:docMk/>
            <pc:sldMk cId="4152621423" sldId="287"/>
            <ac:picMk id="2" creationId="{D3A2582C-5BD1-B8FB-B885-1495187988A5}"/>
          </ac:picMkLst>
        </pc:picChg>
        <pc:picChg chg="del mod">
          <ac:chgData name="Bianca Nunes Calado" userId="dee4cd24e85efc61" providerId="LiveId" clId="{F72AA952-11D3-4407-83BA-416D42EF5118}" dt="2022-07-10T02:02:52.961" v="7780" actId="478"/>
          <ac:picMkLst>
            <pc:docMk/>
            <pc:sldMk cId="4152621423" sldId="287"/>
            <ac:picMk id="3" creationId="{22BF5B0C-742C-20D5-6A06-5C7F3FE64693}"/>
          </ac:picMkLst>
        </pc:picChg>
      </pc:sldChg>
      <pc:sldChg chg="addSp delSp modSp add mod">
        <pc:chgData name="Bianca Nunes Calado" userId="dee4cd24e85efc61" providerId="LiveId" clId="{F72AA952-11D3-4407-83BA-416D42EF5118}" dt="2022-07-11T12:45:35.802" v="10370" actId="20577"/>
        <pc:sldMkLst>
          <pc:docMk/>
          <pc:sldMk cId="1415679420" sldId="288"/>
        </pc:sldMkLst>
        <pc:spChg chg="mod">
          <ac:chgData name="Bianca Nunes Calado" userId="dee4cd24e85efc61" providerId="LiveId" clId="{F72AA952-11D3-4407-83BA-416D42EF5118}" dt="2022-07-11T12:20:47.764" v="9306" actId="14100"/>
          <ac:spMkLst>
            <pc:docMk/>
            <pc:sldMk cId="1415679420" sldId="288"/>
            <ac:spMk id="3" creationId="{DC83C2BD-2FEA-CCEE-D854-B33E3E6A7A5F}"/>
          </ac:spMkLst>
        </pc:spChg>
        <pc:spChg chg="mod">
          <ac:chgData name="Bianca Nunes Calado" userId="dee4cd24e85efc61" providerId="LiveId" clId="{F72AA952-11D3-4407-83BA-416D42EF5118}" dt="2022-07-11T12:26:31.965" v="9832" actId="115"/>
          <ac:spMkLst>
            <pc:docMk/>
            <pc:sldMk cId="1415679420" sldId="288"/>
            <ac:spMk id="4" creationId="{A16EA089-1B2F-AA44-6429-7E4903694032}"/>
          </ac:spMkLst>
        </pc:spChg>
        <pc:spChg chg="del">
          <ac:chgData name="Bianca Nunes Calado" userId="dee4cd24e85efc61" providerId="LiveId" clId="{F72AA952-11D3-4407-83BA-416D42EF5118}" dt="2022-07-11T12:20:38.051" v="9300" actId="478"/>
          <ac:spMkLst>
            <pc:docMk/>
            <pc:sldMk cId="1415679420" sldId="288"/>
            <ac:spMk id="5" creationId="{2095FA21-69D1-4322-8FA0-43575FC48DAD}"/>
          </ac:spMkLst>
        </pc:spChg>
        <pc:spChg chg="del">
          <ac:chgData name="Bianca Nunes Calado" userId="dee4cd24e85efc61" providerId="LiveId" clId="{F72AA952-11D3-4407-83BA-416D42EF5118}" dt="2022-07-11T12:20:39.190" v="9301" actId="478"/>
          <ac:spMkLst>
            <pc:docMk/>
            <pc:sldMk cId="1415679420" sldId="288"/>
            <ac:spMk id="6" creationId="{DF40D517-2B81-469F-D6F8-17DBEBE6FEEF}"/>
          </ac:spMkLst>
        </pc:spChg>
        <pc:spChg chg="del mod">
          <ac:chgData name="Bianca Nunes Calado" userId="dee4cd24e85efc61" providerId="LiveId" clId="{F72AA952-11D3-4407-83BA-416D42EF5118}" dt="2022-07-11T12:20:40.406" v="9303" actId="478"/>
          <ac:spMkLst>
            <pc:docMk/>
            <pc:sldMk cId="1415679420" sldId="288"/>
            <ac:spMk id="7" creationId="{3764EB93-3A04-171A-E41B-50CA08BB5825}"/>
          </ac:spMkLst>
        </pc:spChg>
        <pc:spChg chg="del">
          <ac:chgData name="Bianca Nunes Calado" userId="dee4cd24e85efc61" providerId="LiveId" clId="{F72AA952-11D3-4407-83BA-416D42EF5118}" dt="2022-07-11T12:20:42.523" v="9304" actId="478"/>
          <ac:spMkLst>
            <pc:docMk/>
            <pc:sldMk cId="1415679420" sldId="288"/>
            <ac:spMk id="8" creationId="{1C675695-2E98-628B-2991-9EED725CF14C}"/>
          </ac:spMkLst>
        </pc:spChg>
        <pc:spChg chg="del mod">
          <ac:chgData name="Bianca Nunes Calado" userId="dee4cd24e85efc61" providerId="LiveId" clId="{F72AA952-11D3-4407-83BA-416D42EF5118}" dt="2022-07-11T12:20:42.523" v="9304" actId="478"/>
          <ac:spMkLst>
            <pc:docMk/>
            <pc:sldMk cId="1415679420" sldId="288"/>
            <ac:spMk id="9" creationId="{BC682D29-A03E-68A5-E6D7-D3D2CB08E201}"/>
          </ac:spMkLst>
        </pc:spChg>
        <pc:spChg chg="del">
          <ac:chgData name="Bianca Nunes Calado" userId="dee4cd24e85efc61" providerId="LiveId" clId="{F72AA952-11D3-4407-83BA-416D42EF5118}" dt="2022-07-11T12:20:42.523" v="9304" actId="478"/>
          <ac:spMkLst>
            <pc:docMk/>
            <pc:sldMk cId="1415679420" sldId="288"/>
            <ac:spMk id="10" creationId="{3FFEAC22-7F5E-2783-EAF7-DC915626A75F}"/>
          </ac:spMkLst>
        </pc:spChg>
        <pc:spChg chg="mod">
          <ac:chgData name="Bianca Nunes Calado" userId="dee4cd24e85efc61" providerId="LiveId" clId="{F72AA952-11D3-4407-83BA-416D42EF5118}" dt="2022-07-11T12:45:35.802" v="10370" actId="20577"/>
          <ac:spMkLst>
            <pc:docMk/>
            <pc:sldMk cId="1415679420" sldId="288"/>
            <ac:spMk id="12" creationId="{E08F7822-0871-CE7B-FF02-6705C51B70BB}"/>
          </ac:spMkLst>
        </pc:spChg>
        <pc:spChg chg="add del mod">
          <ac:chgData name="Bianca Nunes Calado" userId="dee4cd24e85efc61" providerId="LiveId" clId="{F72AA952-11D3-4407-83BA-416D42EF5118}" dt="2022-07-11T12:20:42.523" v="9304" actId="478"/>
          <ac:spMkLst>
            <pc:docMk/>
            <pc:sldMk cId="1415679420" sldId="288"/>
            <ac:spMk id="13" creationId="{22185197-ABDE-051C-3D60-71D75D89C463}"/>
          </ac:spMkLst>
        </pc:spChg>
        <pc:spChg chg="add mod">
          <ac:chgData name="Bianca Nunes Calado" userId="dee4cd24e85efc61" providerId="LiveId" clId="{F72AA952-11D3-4407-83BA-416D42EF5118}" dt="2022-07-11T12:26:35.062" v="9833" actId="115"/>
          <ac:spMkLst>
            <pc:docMk/>
            <pc:sldMk cId="1415679420" sldId="288"/>
            <ac:spMk id="14" creationId="{736E51EF-7FCB-217B-3C1A-45C1DDBA07C3}"/>
          </ac:spMkLst>
        </pc:spChg>
      </pc:sldChg>
      <pc:sldChg chg="addSp modSp new mod">
        <pc:chgData name="Bianca Nunes Calado" userId="dee4cd24e85efc61" providerId="LiveId" clId="{F72AA952-11D3-4407-83BA-416D42EF5118}" dt="2022-07-11T12:28:21.929" v="9930" actId="1076"/>
        <pc:sldMkLst>
          <pc:docMk/>
          <pc:sldMk cId="184539110" sldId="289"/>
        </pc:sldMkLst>
        <pc:spChg chg="mod">
          <ac:chgData name="Bianca Nunes Calado" userId="dee4cd24e85efc61" providerId="LiveId" clId="{F72AA952-11D3-4407-83BA-416D42EF5118}" dt="2022-07-11T12:27:36.771" v="9867" actId="1076"/>
          <ac:spMkLst>
            <pc:docMk/>
            <pc:sldMk cId="184539110" sldId="289"/>
            <ac:spMk id="2" creationId="{150CF0FC-B782-2B77-991F-A73BC7659BAA}"/>
          </ac:spMkLst>
        </pc:spChg>
        <pc:spChg chg="add mod">
          <ac:chgData name="Bianca Nunes Calado" userId="dee4cd24e85efc61" providerId="LiveId" clId="{F72AA952-11D3-4407-83BA-416D42EF5118}" dt="2022-07-11T12:28:21.929" v="9930" actId="1076"/>
          <ac:spMkLst>
            <pc:docMk/>
            <pc:sldMk cId="184539110" sldId="289"/>
            <ac:spMk id="3" creationId="{7A6DF62D-A231-607E-29FA-F6F31C0308B7}"/>
          </ac:spMkLst>
        </pc:spChg>
      </pc:sldChg>
      <pc:sldChg chg="add del">
        <pc:chgData name="Bianca Nunes Calado" userId="dee4cd24e85efc61" providerId="LiveId" clId="{F72AA952-11D3-4407-83BA-416D42EF5118}" dt="2022-07-11T12:26:57.845" v="9841" actId="47"/>
        <pc:sldMkLst>
          <pc:docMk/>
          <pc:sldMk cId="3743725805" sldId="289"/>
        </pc:sldMkLst>
      </pc:sldChg>
      <pc:sldChg chg="addSp delSp modSp new mod setBg">
        <pc:chgData name="Bianca Nunes Calado" userId="dee4cd24e85efc61" providerId="LiveId" clId="{F72AA952-11D3-4407-83BA-416D42EF5118}" dt="2022-07-11T12:44:18.439" v="10334" actId="20577"/>
        <pc:sldMkLst>
          <pc:docMk/>
          <pc:sldMk cId="176362049" sldId="290"/>
        </pc:sldMkLst>
        <pc:spChg chg="add mod">
          <ac:chgData name="Bianca Nunes Calado" userId="dee4cd24e85efc61" providerId="LiveId" clId="{F72AA952-11D3-4407-83BA-416D42EF5118}" dt="2022-07-11T12:38:55.067" v="9996" actId="1076"/>
          <ac:spMkLst>
            <pc:docMk/>
            <pc:sldMk cId="176362049" sldId="290"/>
            <ac:spMk id="6" creationId="{01D23D8F-E5D6-082A-D067-54F5686CB31B}"/>
          </ac:spMkLst>
        </pc:spChg>
        <pc:spChg chg="add mod">
          <ac:chgData name="Bianca Nunes Calado" userId="dee4cd24e85efc61" providerId="LiveId" clId="{F72AA952-11D3-4407-83BA-416D42EF5118}" dt="2022-07-11T12:40:34.960" v="10116" actId="14100"/>
          <ac:spMkLst>
            <pc:docMk/>
            <pc:sldMk cId="176362049" sldId="290"/>
            <ac:spMk id="12" creationId="{55162180-84C0-40A6-0B92-0F899DFF0ECB}"/>
          </ac:spMkLst>
        </pc:spChg>
        <pc:spChg chg="add mod">
          <ac:chgData name="Bianca Nunes Calado" userId="dee4cd24e85efc61" providerId="LiveId" clId="{F72AA952-11D3-4407-83BA-416D42EF5118}" dt="2022-07-11T12:44:18.439" v="10334" actId="20577"/>
          <ac:spMkLst>
            <pc:docMk/>
            <pc:sldMk cId="176362049" sldId="290"/>
            <ac:spMk id="13" creationId="{6FA1781E-7FB3-46F6-D6F4-DE7476D06624}"/>
          </ac:spMkLst>
        </pc:spChg>
        <pc:spChg chg="add del">
          <ac:chgData name="Bianca Nunes Calado" userId="dee4cd24e85efc61" providerId="LiveId" clId="{F72AA952-11D3-4407-83BA-416D42EF5118}" dt="2022-07-11T12:30:34.065" v="9940" actId="26606"/>
          <ac:spMkLst>
            <pc:docMk/>
            <pc:sldMk cId="176362049" sldId="290"/>
            <ac:spMk id="1031" creationId="{1FD1E132-56A0-4CD8-968A-90F37F839382}"/>
          </ac:spMkLst>
        </pc:spChg>
        <pc:spChg chg="add del">
          <ac:chgData name="Bianca Nunes Calado" userId="dee4cd24e85efc61" providerId="LiveId" clId="{F72AA952-11D3-4407-83BA-416D42EF5118}" dt="2022-07-11T12:30:34.065" v="9940" actId="26606"/>
          <ac:spMkLst>
            <pc:docMk/>
            <pc:sldMk cId="176362049" sldId="290"/>
            <ac:spMk id="1033" creationId="{1FB66EFA-0C0C-412C-8F3A-1A1D9317CF3E}"/>
          </ac:spMkLst>
        </pc:spChg>
        <pc:spChg chg="add del">
          <ac:chgData name="Bianca Nunes Calado" userId="dee4cd24e85efc61" providerId="LiveId" clId="{F72AA952-11D3-4407-83BA-416D42EF5118}" dt="2022-07-11T12:30:34.065" v="9940" actId="26606"/>
          <ac:spMkLst>
            <pc:docMk/>
            <pc:sldMk cId="176362049" sldId="290"/>
            <ac:spMk id="1035" creationId="{B6A011E6-84E9-4CA6-B439-6D79845A7DA1}"/>
          </ac:spMkLst>
        </pc:spChg>
        <pc:picChg chg="add del mod ord">
          <ac:chgData name="Bianca Nunes Calado" userId="dee4cd24e85efc61" providerId="LiveId" clId="{F72AA952-11D3-4407-83BA-416D42EF5118}" dt="2022-07-11T12:30:27.675" v="9939" actId="478"/>
          <ac:picMkLst>
            <pc:docMk/>
            <pc:sldMk cId="176362049" sldId="290"/>
            <ac:picMk id="3" creationId="{8B1ACFB1-65A8-98B2-E1B4-7E541D72F0DD}"/>
          </ac:picMkLst>
        </pc:picChg>
        <pc:picChg chg="add mod">
          <ac:chgData name="Bianca Nunes Calado" userId="dee4cd24e85efc61" providerId="LiveId" clId="{F72AA952-11D3-4407-83BA-416D42EF5118}" dt="2022-07-11T12:39:08.211" v="9998" actId="1582"/>
          <ac:picMkLst>
            <pc:docMk/>
            <pc:sldMk cId="176362049" sldId="290"/>
            <ac:picMk id="5" creationId="{C39597F1-4FC6-6049-7E63-0B1D24B00BC8}"/>
          </ac:picMkLst>
        </pc:picChg>
        <pc:picChg chg="add del mod">
          <ac:chgData name="Bianca Nunes Calado" userId="dee4cd24e85efc61" providerId="LiveId" clId="{F72AA952-11D3-4407-83BA-416D42EF5118}" dt="2022-07-11T12:31:37.480" v="9951" actId="1076"/>
          <ac:picMkLst>
            <pc:docMk/>
            <pc:sldMk cId="176362049" sldId="290"/>
            <ac:picMk id="1026" creationId="{70458FCB-EAC6-C8F2-C6CA-9E33C1F0BF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4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19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34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0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56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0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48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85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492573-0231-41C2-9477-07A6AA93C4D9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7B1787-4B93-41A5-B49F-F9CF461F7EA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6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globo.globo.com/brasil/caderno-inedito-de-gestao-de-riscos-desastres-faz-alerta-sobre-mudancas-climaticas-falta-de-acoes-de-prevencao-tragedias-no-pais-25243015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534FC-B087-9FA2-C888-E38D19A5B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459" y="1155743"/>
            <a:ext cx="9983992" cy="2412087"/>
          </a:xfrm>
        </p:spPr>
        <p:txBody>
          <a:bodyPr anchor="t">
            <a:noAutofit/>
          </a:bodyPr>
          <a:lstStyle/>
          <a:p>
            <a:pPr algn="just"/>
            <a:r>
              <a:rPr lang="pt-BR" sz="6000" dirty="0"/>
              <a:t>População exposta ao risco de inundação no Brasil: Contexto histórico no Rio de Janeiro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E01FF3-4EA2-39B1-7963-DFE7056F6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89446"/>
            <a:ext cx="10058400" cy="16106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/>
              <a:t>Disciplina: população, espaço e meio ambiente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/>
              <a:t>Docentes: </a:t>
            </a:r>
            <a:r>
              <a:rPr lang="pt-BR" sz="2000" dirty="0"/>
              <a:t>Dr.ª Silvana A. </a:t>
            </a:r>
            <a:r>
              <a:rPr lang="pt-BR" sz="2000" dirty="0" err="1"/>
              <a:t>Kampel</a:t>
            </a:r>
            <a:r>
              <a:rPr lang="pt-BR" sz="2000" dirty="0"/>
              <a:t> e Dr. Antônio Miguel V. Monteiro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/>
              <a:t>Discente: </a:t>
            </a:r>
            <a:r>
              <a:rPr lang="pt-BR" sz="2000" dirty="0"/>
              <a:t>Bianca nunes calado - 813885/2022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/>
              <a:t>Data: </a:t>
            </a:r>
            <a:r>
              <a:rPr lang="pt-BR" sz="2000" dirty="0"/>
              <a:t>11/07/2022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B05B64-CF11-EEA8-42F9-F59AF5F476F9}"/>
              </a:ext>
            </a:extLst>
          </p:cNvPr>
          <p:cNvSpPr txBox="1">
            <a:spLocks/>
          </p:cNvSpPr>
          <p:nvPr/>
        </p:nvSpPr>
        <p:spPr>
          <a:xfrm>
            <a:off x="1174459" y="3761064"/>
            <a:ext cx="9983992" cy="541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cap="all" spc="200" dirty="0">
                <a:solidFill>
                  <a:schemeClr val="tx2"/>
                </a:solidFill>
                <a:ea typeface="+mn-ea"/>
                <a:cs typeface="+mn-cs"/>
              </a:rPr>
              <a:t>Análise</a:t>
            </a:r>
            <a:r>
              <a:rPr lang="pt-BR" sz="3200" dirty="0"/>
              <a:t> </a:t>
            </a:r>
            <a:r>
              <a:rPr lang="pt-BR" sz="2000" b="1" cap="all" spc="200" dirty="0">
                <a:solidFill>
                  <a:schemeClr val="tx2"/>
                </a:solidFill>
                <a:ea typeface="+mn-ea"/>
                <a:cs typeface="+mn-cs"/>
              </a:rPr>
              <a:t>crítica de Assis Dias </a:t>
            </a:r>
            <a:r>
              <a:rPr lang="pt-BR" sz="2000" b="1" spc="200" dirty="0">
                <a:solidFill>
                  <a:schemeClr val="tx2"/>
                </a:solidFill>
                <a:ea typeface="+mn-ea"/>
                <a:cs typeface="+mn-cs"/>
              </a:rPr>
              <a:t>et al</a:t>
            </a:r>
            <a:r>
              <a:rPr lang="pt-BR" sz="2000" b="1" cap="all" spc="200" dirty="0">
                <a:solidFill>
                  <a:schemeClr val="tx2"/>
                </a:solidFill>
                <a:ea typeface="+mn-ea"/>
                <a:cs typeface="+mn-cs"/>
              </a:rPr>
              <a:t>., 2018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9B3D78B-C48C-CFED-74D7-53ADB4145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178" y="122771"/>
            <a:ext cx="1086018" cy="8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9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C74A6D-1632-84AD-ECDE-5F48B8029DE9}"/>
              </a:ext>
            </a:extLst>
          </p:cNvPr>
          <p:cNvSpPr txBox="1"/>
          <p:nvPr/>
        </p:nvSpPr>
        <p:spPr>
          <a:xfrm>
            <a:off x="1" y="5215734"/>
            <a:ext cx="12188840" cy="6040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&gt;&gt;  </a:t>
            </a:r>
            <a:r>
              <a:rPr lang="en-US" sz="36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Somado</a:t>
            </a:r>
            <a:r>
              <a:rPr lang="en-US" sz="3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6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características</a:t>
            </a:r>
            <a:r>
              <a:rPr lang="en-US" sz="3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pluviométricas</a:t>
            </a:r>
            <a:r>
              <a:rPr lang="en-US" sz="3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cidade</a:t>
            </a:r>
            <a:r>
              <a:rPr lang="en-US" sz="3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Rio de Janeiro;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11D739-9F82-235F-51A7-E70B57A9C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8" t="5507" r="4068" b="15229"/>
          <a:stretch/>
        </p:blipFill>
        <p:spPr>
          <a:xfrm>
            <a:off x="278513" y="1038189"/>
            <a:ext cx="5694657" cy="2897302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FEADB81-8AB7-0623-2A1F-3FA9B8D6F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83" y="1065950"/>
            <a:ext cx="5543302" cy="289729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3190CD1-6AA9-145A-B3CB-E71653AFEAFF}"/>
              </a:ext>
            </a:extLst>
          </p:cNvPr>
          <p:cNvSpPr txBox="1"/>
          <p:nvPr/>
        </p:nvSpPr>
        <p:spPr>
          <a:xfrm>
            <a:off x="109182" y="5933281"/>
            <a:ext cx="12052361" cy="604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&gt;&gt;  </a:t>
            </a:r>
            <a:r>
              <a:rPr lang="en-US" sz="33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Crescimento</a:t>
            </a:r>
            <a:r>
              <a:rPr lang="en-US" sz="33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sz="33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cidades</a:t>
            </a:r>
            <a:r>
              <a:rPr lang="en-US" sz="33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1940 a 2010.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449AD97-5BCB-BD3C-F307-9649544E37AE}"/>
              </a:ext>
            </a:extLst>
          </p:cNvPr>
          <p:cNvSpPr txBox="1"/>
          <p:nvPr/>
        </p:nvSpPr>
        <p:spPr>
          <a:xfrm>
            <a:off x="278513" y="4160113"/>
            <a:ext cx="5694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Figura 11  – Variabilidade de precipitação anual do Rio de Janeiro de 1958-2020. Fonte: CALADO; VALVERDE, 2022.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1D13BFE-2021-57EE-7AD9-53409C0613EA}"/>
              </a:ext>
            </a:extLst>
          </p:cNvPr>
          <p:cNvSpPr txBox="1"/>
          <p:nvPr/>
        </p:nvSpPr>
        <p:spPr>
          <a:xfrm>
            <a:off x="6290583" y="4148586"/>
            <a:ext cx="5694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Figura 12  – Crescimento populacional de 1940 a 2010, em Nova Friburgo, Petrópolis e Teresópolis.. Fonte: ASSIS DIAS et al., 2018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D4A5B27-96F6-B7BE-AE1C-573146659785}"/>
              </a:ext>
            </a:extLst>
          </p:cNvPr>
          <p:cNvSpPr/>
          <p:nvPr/>
        </p:nvSpPr>
        <p:spPr>
          <a:xfrm>
            <a:off x="11722092" y="6398324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368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40266D-37B4-7738-8BBC-1F927BD38024}"/>
              </a:ext>
            </a:extLst>
          </p:cNvPr>
          <p:cNvSpPr/>
          <p:nvPr/>
        </p:nvSpPr>
        <p:spPr>
          <a:xfrm>
            <a:off x="368490" y="436728"/>
            <a:ext cx="3616656" cy="113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Levantamento de Dados populacionais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B305A0B-8BB4-3159-6763-A9BB03A526AC}"/>
              </a:ext>
            </a:extLst>
          </p:cNvPr>
          <p:cNvSpPr/>
          <p:nvPr/>
        </p:nvSpPr>
        <p:spPr>
          <a:xfrm>
            <a:off x="368490" y="1828800"/>
            <a:ext cx="3616656" cy="3548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37C881-0BFA-FE9C-6BFE-AA8BF4571696}"/>
              </a:ext>
            </a:extLst>
          </p:cNvPr>
          <p:cNvSpPr txBox="1"/>
          <p:nvPr/>
        </p:nvSpPr>
        <p:spPr>
          <a:xfrm>
            <a:off x="491319" y="1894911"/>
            <a:ext cx="3370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dirty="0"/>
              <a:t>Censo da população brasileira;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dirty="0"/>
              <a:t>IBGE – 2010;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dirty="0"/>
              <a:t>Áreas urbanas;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dirty="0"/>
              <a:t>Através de faces de blocos.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E0D7E6B-3526-D574-C853-1B777B200622}"/>
              </a:ext>
            </a:extLst>
          </p:cNvPr>
          <p:cNvSpPr/>
          <p:nvPr/>
        </p:nvSpPr>
        <p:spPr>
          <a:xfrm>
            <a:off x="4287672" y="436728"/>
            <a:ext cx="7142328" cy="113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Mapeamento da área de risco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FE9ED17-54F7-9547-5579-EF3CBACE4156}"/>
              </a:ext>
            </a:extLst>
          </p:cNvPr>
          <p:cNvSpPr/>
          <p:nvPr/>
        </p:nvSpPr>
        <p:spPr>
          <a:xfrm>
            <a:off x="4287672" y="1828800"/>
            <a:ext cx="7142328" cy="3548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981C79-BC88-57BE-78AE-9F5D2201A10F}"/>
              </a:ext>
            </a:extLst>
          </p:cNvPr>
          <p:cNvSpPr txBox="1"/>
          <p:nvPr/>
        </p:nvSpPr>
        <p:spPr>
          <a:xfrm>
            <a:off x="4530241" y="2210093"/>
            <a:ext cx="6657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dirty="0"/>
              <a:t>Foi um mapeamento geodinâmico e hidrológico;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dirty="0"/>
              <a:t>A definição foi por áreas suscetíveis a ocorrência de desastres;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dirty="0"/>
              <a:t>As áreas são representadas por polígonos  nos limites geográficos de um sítio;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974791-627E-3DC5-4F5A-80CB76E2DB13}"/>
              </a:ext>
            </a:extLst>
          </p:cNvPr>
          <p:cNvSpPr txBox="1"/>
          <p:nvPr/>
        </p:nvSpPr>
        <p:spPr>
          <a:xfrm>
            <a:off x="9829800" y="5964072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ASSIS DIAS et al., 2018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F82FDF-299D-871B-CA7E-161A2C4C4D6A}"/>
              </a:ext>
            </a:extLst>
          </p:cNvPr>
          <p:cNvSpPr txBox="1"/>
          <p:nvPr/>
        </p:nvSpPr>
        <p:spPr>
          <a:xfrm>
            <a:off x="1243027" y="5687073"/>
            <a:ext cx="295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DADOS CENSITÁRIOS </a:t>
            </a:r>
          </a:p>
        </p:txBody>
      </p:sp>
      <p:pic>
        <p:nvPicPr>
          <p:cNvPr id="12" name="Gráfico 11" descr="Marca de seleção com preenchimento sólido">
            <a:extLst>
              <a:ext uri="{FF2B5EF4-FFF2-40B4-BE49-F238E27FC236}">
                <a16:creationId xmlns:a16="http://schemas.microsoft.com/office/drawing/2014/main" id="{6A533EAA-06F5-AA6D-3A12-7E06A8C3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32" y="5636650"/>
            <a:ext cx="533594" cy="53359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40155A-4EBA-3E3A-59DD-1F6CF412F925}"/>
              </a:ext>
            </a:extLst>
          </p:cNvPr>
          <p:cNvSpPr txBox="1"/>
          <p:nvPr/>
        </p:nvSpPr>
        <p:spPr>
          <a:xfrm>
            <a:off x="4957311" y="5502406"/>
            <a:ext cx="295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GEODINÂMICA E HIDROLOGIA</a:t>
            </a:r>
          </a:p>
        </p:txBody>
      </p:sp>
      <p:pic>
        <p:nvPicPr>
          <p:cNvPr id="14" name="Gráfico 13" descr="Marca de seleção com preenchimento sólido">
            <a:extLst>
              <a:ext uri="{FF2B5EF4-FFF2-40B4-BE49-F238E27FC236}">
                <a16:creationId xmlns:a16="http://schemas.microsoft.com/office/drawing/2014/main" id="{2CF86A91-9DD5-10AF-78C0-221E6865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432" y="5619480"/>
            <a:ext cx="533594" cy="533594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DBF76481-4964-65A2-A6BE-F913F745191C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6837DF9-55B5-3554-710A-A4AE52C0F300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3359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D145DD2-9B44-E4CA-8F6B-D9ACDBF424C1}"/>
              </a:ext>
            </a:extLst>
          </p:cNvPr>
          <p:cNvSpPr txBox="1"/>
          <p:nvPr/>
        </p:nvSpPr>
        <p:spPr>
          <a:xfrm>
            <a:off x="355840" y="291584"/>
            <a:ext cx="10769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</a:rPr>
              <a:t>Definição da base territorial estatística de risco (BATER)</a:t>
            </a:r>
            <a:endParaRPr lang="pt-BR" sz="2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3511F7-F8EB-0EA1-B2B1-38722849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07258"/>
            <a:ext cx="5695950" cy="4243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69BFFCC-C8DD-AEA1-5E7D-7FF9E446693A}"/>
              </a:ext>
            </a:extLst>
          </p:cNvPr>
          <p:cNvSpPr txBox="1"/>
          <p:nvPr/>
        </p:nvSpPr>
        <p:spPr>
          <a:xfrm>
            <a:off x="165340" y="5801379"/>
            <a:ext cx="10026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Figura 13  - Ilustração da área escolhida para a pesquisa, setor censitário. Fonte: ASSIS DIAS et al., 2018.</a:t>
            </a:r>
          </a:p>
        </p:txBody>
      </p:sp>
      <p:sp>
        <p:nvSpPr>
          <p:cNvPr id="9" name="Texto Explicativo: Seta para a Esquerda 8">
            <a:extLst>
              <a:ext uri="{FF2B5EF4-FFF2-40B4-BE49-F238E27FC236}">
                <a16:creationId xmlns:a16="http://schemas.microsoft.com/office/drawing/2014/main" id="{90EA783B-DABC-A5D4-D5FA-05DF47190611}"/>
              </a:ext>
            </a:extLst>
          </p:cNvPr>
          <p:cNvSpPr/>
          <p:nvPr/>
        </p:nvSpPr>
        <p:spPr>
          <a:xfrm>
            <a:off x="6438900" y="3867150"/>
            <a:ext cx="5429250" cy="16835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3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O passo a passo para a definição do BATER foram apresentados;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Os procedimentos foram realizados em QGIS1.8 e </a:t>
            </a:r>
            <a:r>
              <a:rPr lang="pt-BR" sz="2400" dirty="0" err="1"/>
              <a:t>ArcGIS</a:t>
            </a:r>
            <a:r>
              <a:rPr lang="pt-BR" sz="2400" dirty="0"/>
              <a:t> 10.2.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638FBB2-A268-9C8A-DE37-F4795B5D25A1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0BB0DFA-9795-229A-78C2-6CB6109C43C0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B55425-BECF-A58C-81E1-44E47434AD7C}"/>
              </a:ext>
            </a:extLst>
          </p:cNvPr>
          <p:cNvSpPr txBox="1"/>
          <p:nvPr/>
        </p:nvSpPr>
        <p:spPr>
          <a:xfrm>
            <a:off x="6520439" y="1059181"/>
            <a:ext cx="117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BATER</a:t>
            </a:r>
          </a:p>
        </p:txBody>
      </p:sp>
      <p:pic>
        <p:nvPicPr>
          <p:cNvPr id="12" name="Gráfico 11" descr="Seta para Direita com preenchimento sólido">
            <a:extLst>
              <a:ext uri="{FF2B5EF4-FFF2-40B4-BE49-F238E27FC236}">
                <a16:creationId xmlns:a16="http://schemas.microsoft.com/office/drawing/2014/main" id="{C4A96B16-F039-FCDC-7127-3578FF267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1848" y="923427"/>
            <a:ext cx="462000" cy="6642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E18F21-D2A3-086D-63FC-E89A4EE9B664}"/>
              </a:ext>
            </a:extLst>
          </p:cNvPr>
          <p:cNvSpPr txBox="1"/>
          <p:nvPr/>
        </p:nvSpPr>
        <p:spPr>
          <a:xfrm>
            <a:off x="8253810" y="1035257"/>
            <a:ext cx="392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Análise de densidade de ocupação;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E96164-CCD6-2199-BDE9-FCA23D6BA8B3}"/>
              </a:ext>
            </a:extLst>
          </p:cNvPr>
          <p:cNvSpPr txBox="1"/>
          <p:nvPr/>
        </p:nvSpPr>
        <p:spPr>
          <a:xfrm>
            <a:off x="8253809" y="1869972"/>
            <a:ext cx="393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Padrões de construção em áreas de risco;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FEEE9AB-5775-6477-3A51-93C8481611BB}"/>
              </a:ext>
            </a:extLst>
          </p:cNvPr>
          <p:cNvSpPr txBox="1"/>
          <p:nvPr/>
        </p:nvSpPr>
        <p:spPr>
          <a:xfrm>
            <a:off x="8225270" y="2598007"/>
            <a:ext cx="39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Setor censitário ou quarteirões;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43C3C1A-4693-CA94-07A9-FEB31D1DF7EE}"/>
              </a:ext>
            </a:extLst>
          </p:cNvPr>
          <p:cNvSpPr txBox="1"/>
          <p:nvPr/>
        </p:nvSpPr>
        <p:spPr>
          <a:xfrm>
            <a:off x="8233816" y="3400541"/>
            <a:ext cx="396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Dados associados.</a:t>
            </a:r>
          </a:p>
        </p:txBody>
      </p:sp>
      <p:pic>
        <p:nvPicPr>
          <p:cNvPr id="19" name="Gráfico 18" descr="Seta para Direita com preenchimento sólido">
            <a:extLst>
              <a:ext uri="{FF2B5EF4-FFF2-40B4-BE49-F238E27FC236}">
                <a16:creationId xmlns:a16="http://schemas.microsoft.com/office/drawing/2014/main" id="{989247D7-7AF4-93F9-325B-82507D84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1848" y="1728754"/>
            <a:ext cx="462000" cy="664287"/>
          </a:xfrm>
          <a:prstGeom prst="rect">
            <a:avLst/>
          </a:prstGeom>
        </p:spPr>
      </p:pic>
      <p:pic>
        <p:nvPicPr>
          <p:cNvPr id="20" name="Gráfico 19" descr="Seta para Direita com preenchimento sólido">
            <a:extLst>
              <a:ext uri="{FF2B5EF4-FFF2-40B4-BE49-F238E27FC236}">
                <a16:creationId xmlns:a16="http://schemas.microsoft.com/office/drawing/2014/main" id="{D49FBEBE-EE9C-A5A6-0936-C4D6A6D87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8940" y="2468980"/>
            <a:ext cx="462000" cy="664287"/>
          </a:xfrm>
          <a:prstGeom prst="rect">
            <a:avLst/>
          </a:prstGeom>
        </p:spPr>
      </p:pic>
      <p:pic>
        <p:nvPicPr>
          <p:cNvPr id="21" name="Gráfico 20" descr="Seta para Direita com preenchimento sólido">
            <a:extLst>
              <a:ext uri="{FF2B5EF4-FFF2-40B4-BE49-F238E27FC236}">
                <a16:creationId xmlns:a16="http://schemas.microsoft.com/office/drawing/2014/main" id="{388B476D-59E0-8DF5-0CCB-301D4B908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7486" y="3273204"/>
            <a:ext cx="462000" cy="6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4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BE3571-B20E-2CC0-6DCA-A563D505C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98" y="1725694"/>
            <a:ext cx="5848349" cy="406656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0AE989-6C3D-0960-D827-D7C0FEB9C3E7}"/>
              </a:ext>
            </a:extLst>
          </p:cNvPr>
          <p:cNvSpPr txBox="1"/>
          <p:nvPr/>
        </p:nvSpPr>
        <p:spPr>
          <a:xfrm>
            <a:off x="290513" y="236189"/>
            <a:ext cx="1163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Tabela de atributos foi gerada contendo informações específicas  para cada polígono -&gt;&gt; </a:t>
            </a:r>
            <a:r>
              <a:rPr lang="pt-BR" sz="2800" dirty="0" err="1"/>
              <a:t>geocódigos</a:t>
            </a:r>
            <a:r>
              <a:rPr lang="pt-BR" sz="2800" dirty="0"/>
              <a:t>, fontes de dados, números, precisão e observações específicas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14E6E3-443F-D099-5183-CCC5398AF914}"/>
              </a:ext>
            </a:extLst>
          </p:cNvPr>
          <p:cNvSpPr txBox="1"/>
          <p:nvPr/>
        </p:nvSpPr>
        <p:spPr>
          <a:xfrm>
            <a:off x="579498" y="5896767"/>
            <a:ext cx="6156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Figura 14  -  Atributos BATER. Fonte: ASSIS DIAS et al., 2018.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724185D-5CE2-810C-09BC-529339B4B678}"/>
              </a:ext>
            </a:extLst>
          </p:cNvPr>
          <p:cNvSpPr/>
          <p:nvPr/>
        </p:nvSpPr>
        <p:spPr>
          <a:xfrm>
            <a:off x="6864290" y="1954294"/>
            <a:ext cx="4748212" cy="6286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FORAM ATRIBUÍDOS EM 2ª FASE: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4F57F41-148B-BD0D-E009-670F7A329593}"/>
              </a:ext>
            </a:extLst>
          </p:cNvPr>
          <p:cNvSpPr/>
          <p:nvPr/>
        </p:nvSpPr>
        <p:spPr>
          <a:xfrm>
            <a:off x="6864290" y="2916054"/>
            <a:ext cx="4748212" cy="6286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DADOS DE HABITAÇÃO E MORADORES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0F466C-8083-4C96-478B-B92871203DE9}"/>
              </a:ext>
            </a:extLst>
          </p:cNvPr>
          <p:cNvSpPr/>
          <p:nvPr/>
        </p:nvSpPr>
        <p:spPr>
          <a:xfrm>
            <a:off x="6864290" y="3817264"/>
            <a:ext cx="4748212" cy="6286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 600 VARIÁVEIS – 183 FORAM SELECIONADAS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6BF9064-27BE-C7DE-A223-36AC19678317}"/>
              </a:ext>
            </a:extLst>
          </p:cNvPr>
          <p:cNvSpPr/>
          <p:nvPr/>
        </p:nvSpPr>
        <p:spPr>
          <a:xfrm>
            <a:off x="6864290" y="4718474"/>
            <a:ext cx="4748212" cy="6286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ESTUDO DE VULNERABILIDADE EM DESASTRES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A5A0092-31E0-75AF-773A-408A06DBB4DD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9951DC-C859-5381-85E7-014D2CF0DF20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156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prédio&#10;&#10;Descrição gerada automaticamente com confiança média">
            <a:extLst>
              <a:ext uri="{FF2B5EF4-FFF2-40B4-BE49-F238E27FC236}">
                <a16:creationId xmlns:a16="http://schemas.microsoft.com/office/drawing/2014/main" id="{F66E7ED5-8A42-5152-85A3-2F31701EB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6DDECB-426B-5F59-284B-D6CC50AF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Quando há vulnerabilidade social?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1D6149-E51F-5EE6-7EE9-15E55B9681BB}"/>
              </a:ext>
            </a:extLst>
          </p:cNvPr>
          <p:cNvSpPr txBox="1"/>
          <p:nvPr/>
        </p:nvSpPr>
        <p:spPr>
          <a:xfrm>
            <a:off x="7112645" y="5914382"/>
            <a:ext cx="5076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Figura 15  -  Onde mora o perigo. Fonte: </a:t>
            </a:r>
            <a:r>
              <a:rPr lang="pt-BR" sz="1800" dirty="0" err="1"/>
              <a:t>Arq.Futuro</a:t>
            </a:r>
            <a:r>
              <a:rPr lang="pt-BR" sz="1800" dirty="0"/>
              <a:t>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D88E5D3-5D33-989E-5B31-9A97575F75D3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69056B-E1B6-5FAA-E002-D4FC71C5D46A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45228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D79D12-F59C-700F-D4E8-1CF5377EB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41" y="1192082"/>
            <a:ext cx="4807117" cy="35481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951C0A-6F8D-8108-1CAB-2C486B6554EC}"/>
              </a:ext>
            </a:extLst>
          </p:cNvPr>
          <p:cNvSpPr txBox="1"/>
          <p:nvPr/>
        </p:nvSpPr>
        <p:spPr>
          <a:xfrm>
            <a:off x="2552571" y="5891482"/>
            <a:ext cx="8496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Figura 16  -  Diagrama de Vulnerabilidade social. Fonte: GIRÃO; RABELO; ZANELLA, 2018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3C9D2A1-FC29-2037-1E68-67B59A0B5E2E}"/>
              </a:ext>
            </a:extLst>
          </p:cNvPr>
          <p:cNvSpPr/>
          <p:nvPr/>
        </p:nvSpPr>
        <p:spPr>
          <a:xfrm>
            <a:off x="505327" y="228599"/>
            <a:ext cx="3609474" cy="867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cap="all" dirty="0"/>
              <a:t>Para que um desastre ocorra: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A0E864-D8FB-41F0-BC52-B517995C7B9E}"/>
              </a:ext>
            </a:extLst>
          </p:cNvPr>
          <p:cNvSpPr/>
          <p:nvPr/>
        </p:nvSpPr>
        <p:spPr>
          <a:xfrm>
            <a:off x="276726" y="4691337"/>
            <a:ext cx="3609474" cy="8672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PRECARIEDADE DAS CONDIÇÕES DE VIDA</a:t>
            </a:r>
          </a:p>
        </p:txBody>
      </p:sp>
      <p:pic>
        <p:nvPicPr>
          <p:cNvPr id="8" name="Gráfico 7" descr="Voltar estrutura de tópicos">
            <a:extLst>
              <a:ext uri="{FF2B5EF4-FFF2-40B4-BE49-F238E27FC236}">
                <a16:creationId xmlns:a16="http://schemas.microsoft.com/office/drawing/2014/main" id="{E8801D81-8CFA-2D74-AF2F-F6EC6BB00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73969" flipV="1">
            <a:off x="4061225" y="4793526"/>
            <a:ext cx="914400" cy="87994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5C90F7E-7414-543E-794F-A3A903F7AEB9}"/>
              </a:ext>
            </a:extLst>
          </p:cNvPr>
          <p:cNvSpPr/>
          <p:nvPr/>
        </p:nvSpPr>
        <p:spPr>
          <a:xfrm>
            <a:off x="8163927" y="4798689"/>
            <a:ext cx="3609474" cy="867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PROPENSÃO A SOFRER DE MODO MAIS INTENSO E GRAVE OS EFEITOS DOS DESASTRES</a:t>
            </a:r>
          </a:p>
        </p:txBody>
      </p:sp>
      <p:pic>
        <p:nvPicPr>
          <p:cNvPr id="10" name="Gráfico 9" descr="Voltar estrutura de tópicos">
            <a:extLst>
              <a:ext uri="{FF2B5EF4-FFF2-40B4-BE49-F238E27FC236}">
                <a16:creationId xmlns:a16="http://schemas.microsoft.com/office/drawing/2014/main" id="{8064DDD4-02CB-22A2-43BD-75C8454A8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926538">
            <a:off x="6969161" y="4783912"/>
            <a:ext cx="914400" cy="87296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38CEA41-0C92-7F51-16AE-457EEDFC4983}"/>
              </a:ext>
            </a:extLst>
          </p:cNvPr>
          <p:cNvSpPr/>
          <p:nvPr/>
        </p:nvSpPr>
        <p:spPr>
          <a:xfrm>
            <a:off x="8163927" y="574286"/>
            <a:ext cx="3609474" cy="8672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QUALIDADE DOS EVENTOS FÍSICOS</a:t>
            </a:r>
            <a:br>
              <a:rPr lang="pt-BR" dirty="0"/>
            </a:br>
            <a:r>
              <a:rPr lang="pt-BR" dirty="0"/>
              <a:t>DINÂMICA DA NATUREZA OU SOCIEDADE</a:t>
            </a:r>
          </a:p>
        </p:txBody>
      </p:sp>
      <p:pic>
        <p:nvPicPr>
          <p:cNvPr id="12" name="Gráfico 11" descr="Voltar estrutura de tópicos">
            <a:extLst>
              <a:ext uri="{FF2B5EF4-FFF2-40B4-BE49-F238E27FC236}">
                <a16:creationId xmlns:a16="http://schemas.microsoft.com/office/drawing/2014/main" id="{C0F36417-BE36-C99B-D85A-6F27056BB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48066">
            <a:off x="8274177" y="1627010"/>
            <a:ext cx="914400" cy="872966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7C01FB11-D77A-40AD-A88B-23AC03B822C3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AA72DC-DAD8-C693-858B-68491F9351F7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B9CC92-3A06-81F3-C960-ADEA37332D12}"/>
              </a:ext>
            </a:extLst>
          </p:cNvPr>
          <p:cNvSpPr txBox="1"/>
          <p:nvPr/>
        </p:nvSpPr>
        <p:spPr>
          <a:xfrm>
            <a:off x="9475229" y="6441175"/>
            <a:ext cx="20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FREITAS et al., 2012</a:t>
            </a:r>
          </a:p>
        </p:txBody>
      </p:sp>
    </p:spTree>
    <p:extLst>
      <p:ext uri="{BB962C8B-B14F-4D97-AF65-F5344CB8AC3E}">
        <p14:creationId xmlns:p14="http://schemas.microsoft.com/office/powerpoint/2010/main" val="363571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55F52E-566D-0BA0-1D62-FA1DB2028FE4}"/>
              </a:ext>
            </a:extLst>
          </p:cNvPr>
          <p:cNvSpPr txBox="1"/>
          <p:nvPr/>
        </p:nvSpPr>
        <p:spPr>
          <a:xfrm>
            <a:off x="420914" y="566057"/>
            <a:ext cx="567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RESULTADOS: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6B9705-C5B8-CBF6-3A65-176C62F2448E}"/>
              </a:ext>
            </a:extLst>
          </p:cNvPr>
          <p:cNvSpPr txBox="1"/>
          <p:nvPr/>
        </p:nvSpPr>
        <p:spPr>
          <a:xfrm>
            <a:off x="420914" y="2293257"/>
            <a:ext cx="4746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NOVA FRIBURGO;</a:t>
            </a:r>
          </a:p>
          <a:p>
            <a:r>
              <a:rPr lang="pt-BR" sz="2800" dirty="0"/>
              <a:t>PETRÓPOLIS; e</a:t>
            </a:r>
          </a:p>
          <a:p>
            <a:r>
              <a:rPr lang="pt-BR" sz="2800" dirty="0"/>
              <a:t>TERESÓPOLIS </a:t>
            </a:r>
          </a:p>
          <a:p>
            <a:r>
              <a:rPr lang="pt-BR" sz="2800" dirty="0"/>
              <a:t>           =  </a:t>
            </a:r>
            <a:r>
              <a:rPr lang="pt-BR" sz="2800" b="1" dirty="0"/>
              <a:t>1.357 áreas de risco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96C374-0CA7-56CC-6BAD-39B1558A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086" y="1200375"/>
            <a:ext cx="5772150" cy="3429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81BD84-4BDE-5615-7337-F59135AC0887}"/>
              </a:ext>
            </a:extLst>
          </p:cNvPr>
          <p:cNvSpPr txBox="1"/>
          <p:nvPr/>
        </p:nvSpPr>
        <p:spPr>
          <a:xfrm>
            <a:off x="2162630" y="5481348"/>
            <a:ext cx="9782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Figura 17  -  Número de áreas de risco e polígonos </a:t>
            </a:r>
            <a:r>
              <a:rPr lang="pt-BR" sz="1800" dirty="0" err="1"/>
              <a:t>BATERs</a:t>
            </a:r>
            <a:r>
              <a:rPr lang="pt-BR" sz="1800" dirty="0"/>
              <a:t> nos municípios de Nova Friburgo, Petrópolis e Teresópolis. FONTE: ASSIS DIAS et al., 2018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7CF0CE9-FAD3-E7C4-6993-16F9049FF121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0463E4-B6B4-5613-0285-A0CFE3C4E107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0962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2D0F12D-58D6-4B27-4BCD-89F19D86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46" y="3270622"/>
            <a:ext cx="4427469" cy="29664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F37F9C6-F275-2C0F-2003-6F15A5A9F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66" y="970504"/>
            <a:ext cx="4276956" cy="21170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3E32F7E-56C9-85B7-75AB-044C4D0D30FF}"/>
              </a:ext>
            </a:extLst>
          </p:cNvPr>
          <p:cNvSpPr txBox="1"/>
          <p:nvPr/>
        </p:nvSpPr>
        <p:spPr>
          <a:xfrm>
            <a:off x="994669" y="803696"/>
            <a:ext cx="51013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Nova Friburgo contém 673 áreas de risco mapeada, sendo: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97% relacionada a deslizamento;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3% processos hidrológicos  e deslizamentos.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Petrópolis contém 565 áreas de risco mapeada, sendo: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98% associadas a deslizamento;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2% inundação na área central.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Teresópolis contém 119 áreas de risco, sendo: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113 relacionadas a risco de movimentação de massa;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6 a risco de inundação;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Mas por ser uma área muito pequena de 42 </a:t>
            </a:r>
            <a:r>
              <a:rPr lang="pt-BR" dirty="0" err="1"/>
              <a:t>BATERs</a:t>
            </a:r>
            <a:r>
              <a:rPr lang="pt-BR" dirty="0"/>
              <a:t>, 22 não foram possíveis associação de dados.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8C5421-344B-2021-53AE-A2D1B51B2550}"/>
              </a:ext>
            </a:extLst>
          </p:cNvPr>
          <p:cNvSpPr txBox="1"/>
          <p:nvPr/>
        </p:nvSpPr>
        <p:spPr>
          <a:xfrm>
            <a:off x="327986" y="6408987"/>
            <a:ext cx="8496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Figura 18 / 19   -  Exemplos de área de risco. Fonte: ASSIS DIAS et al., 2018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5736508-EE8A-446E-BCC9-7732E3C4A68C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E43ECD-6AE8-5615-F7DF-A50C2A7F3C31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D1825A-C337-3B9A-073B-02114A66F6C8}"/>
              </a:ext>
            </a:extLst>
          </p:cNvPr>
          <p:cNvSpPr/>
          <p:nvPr/>
        </p:nvSpPr>
        <p:spPr>
          <a:xfrm>
            <a:off x="889233" y="4941116"/>
            <a:ext cx="5101326" cy="9719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6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E1F021-308D-6588-99A3-EA68B65F0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47" r="-2" b="6681"/>
          <a:stretch/>
        </p:blipFill>
        <p:spPr>
          <a:xfrm>
            <a:off x="816927" y="2112810"/>
            <a:ext cx="5447207" cy="268330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2F31DA4-A41B-27FA-C15C-FCA66BEC2C82}"/>
              </a:ext>
            </a:extLst>
          </p:cNvPr>
          <p:cNvSpPr/>
          <p:nvPr/>
        </p:nvSpPr>
        <p:spPr>
          <a:xfrm>
            <a:off x="816927" y="935692"/>
            <a:ext cx="5773003" cy="64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Caracterização da população exposta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255EAD3-3BDF-8475-C2EC-3EA203C5FF3B}"/>
              </a:ext>
            </a:extLst>
          </p:cNvPr>
          <p:cNvSpPr/>
          <p:nvPr/>
        </p:nvSpPr>
        <p:spPr>
          <a:xfrm>
            <a:off x="816927" y="5240653"/>
            <a:ext cx="5773003" cy="92330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ysClr val="windowText" lastClr="000000"/>
                </a:solidFill>
              </a:rPr>
              <a:t>Em risco de deslizamento de terra (91%) e inundação (9%)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8EE04EA-C2A0-6ADE-5A10-DCBBBA635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161" y="935692"/>
            <a:ext cx="3768344" cy="231214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0FD42A9-51C4-4242-F80B-544109362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654" y="3886677"/>
            <a:ext cx="4095288" cy="201143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C8E56D8-E6C7-739B-822F-FC5DBE0B8092}"/>
              </a:ext>
            </a:extLst>
          </p:cNvPr>
          <p:cNvSpPr txBox="1"/>
          <p:nvPr/>
        </p:nvSpPr>
        <p:spPr>
          <a:xfrm>
            <a:off x="327986" y="6408987"/>
            <a:ext cx="11864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Figura </a:t>
            </a:r>
            <a:r>
              <a:rPr lang="pt-BR" dirty="0">
                <a:solidFill>
                  <a:schemeClr val="bg1"/>
                </a:solidFill>
              </a:rPr>
              <a:t>20</a:t>
            </a:r>
            <a:r>
              <a:rPr lang="pt-BR" sz="1800" dirty="0">
                <a:solidFill>
                  <a:schemeClr val="bg1"/>
                </a:solidFill>
              </a:rPr>
              <a:t>-  Estimativa de moradores e domicílios expostos em áreas de risco, por município. Fonte: ASSIS DIAS et al., 2018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6E5A9B6-3A9A-3039-87B7-E6ED0D71BB14}"/>
              </a:ext>
            </a:extLst>
          </p:cNvPr>
          <p:cNvSpPr txBox="1"/>
          <p:nvPr/>
        </p:nvSpPr>
        <p:spPr>
          <a:xfrm>
            <a:off x="6722858" y="3311840"/>
            <a:ext cx="4946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Figura 21-  Distribuição da população por sexo e idade . Fonte: ASSIS DIAS et al., 2018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D1D454-7314-7536-659C-B2C73E39820E}"/>
              </a:ext>
            </a:extLst>
          </p:cNvPr>
          <p:cNvSpPr txBox="1"/>
          <p:nvPr/>
        </p:nvSpPr>
        <p:spPr>
          <a:xfrm>
            <a:off x="6786866" y="5930152"/>
            <a:ext cx="4946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Figura 22 -  Condições domiciliares. Fonte: ASSIS DIAS et al., 2018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D0C3AF5-F315-C213-44EA-DD4D84AB5CC8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06FBFF6-41F8-8F64-4F60-EC5560A9C52C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183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C6376D1B-4F1F-CA65-AC8B-6205FAF5279C}"/>
              </a:ext>
            </a:extLst>
          </p:cNvPr>
          <p:cNvSpPr/>
          <p:nvPr/>
        </p:nvSpPr>
        <p:spPr>
          <a:xfrm>
            <a:off x="436725" y="573206"/>
            <a:ext cx="2811439" cy="1596788"/>
          </a:xfrm>
          <a:prstGeom prst="homePlate">
            <a:avLst>
              <a:gd name="adj" fmla="val 320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ysClr val="windowText" lastClr="000000"/>
                </a:solidFill>
              </a:rPr>
              <a:t>CONCLUSÃO</a:t>
            </a:r>
          </a:p>
        </p:txBody>
      </p:sp>
      <p:sp>
        <p:nvSpPr>
          <p:cNvPr id="4" name="Seta: Divisa 3">
            <a:extLst>
              <a:ext uri="{FF2B5EF4-FFF2-40B4-BE49-F238E27FC236}">
                <a16:creationId xmlns:a16="http://schemas.microsoft.com/office/drawing/2014/main" id="{CD93124B-FBCD-C0E3-59FA-1D2AE83CB28A}"/>
              </a:ext>
            </a:extLst>
          </p:cNvPr>
          <p:cNvSpPr/>
          <p:nvPr/>
        </p:nvSpPr>
        <p:spPr>
          <a:xfrm>
            <a:off x="2893322" y="573206"/>
            <a:ext cx="4326342" cy="1610435"/>
          </a:xfrm>
          <a:prstGeom prst="chevron">
            <a:avLst>
              <a:gd name="adj" fmla="val 32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A metodologia gerou dados inéditos e replicáveis</a:t>
            </a:r>
          </a:p>
        </p:txBody>
      </p:sp>
      <p:sp>
        <p:nvSpPr>
          <p:cNvPr id="5" name="Seta: Divisa 4">
            <a:extLst>
              <a:ext uri="{FF2B5EF4-FFF2-40B4-BE49-F238E27FC236}">
                <a16:creationId xmlns:a16="http://schemas.microsoft.com/office/drawing/2014/main" id="{615314B5-EAAF-7325-058C-6F133C1C11A9}"/>
              </a:ext>
            </a:extLst>
          </p:cNvPr>
          <p:cNvSpPr/>
          <p:nvPr/>
        </p:nvSpPr>
        <p:spPr>
          <a:xfrm>
            <a:off x="6821611" y="573206"/>
            <a:ext cx="4326342" cy="1610435"/>
          </a:xfrm>
          <a:prstGeom prst="chevron">
            <a:avLst>
              <a:gd name="adj" fmla="val 32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Dados censitários como atribuição positiva</a:t>
            </a:r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CE56B86C-8BE4-0443-2CAE-F24F39458498}"/>
              </a:ext>
            </a:extLst>
          </p:cNvPr>
          <p:cNvSpPr/>
          <p:nvPr/>
        </p:nvSpPr>
        <p:spPr>
          <a:xfrm>
            <a:off x="2893322" y="2483894"/>
            <a:ext cx="4326342" cy="1610435"/>
          </a:xfrm>
          <a:prstGeom prst="chevron">
            <a:avLst>
              <a:gd name="adj" fmla="val 32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Associação de dados com áreas de riscos reais</a:t>
            </a:r>
          </a:p>
        </p:txBody>
      </p:sp>
      <p:sp>
        <p:nvSpPr>
          <p:cNvPr id="7" name="Seta: Divisa 6">
            <a:extLst>
              <a:ext uri="{FF2B5EF4-FFF2-40B4-BE49-F238E27FC236}">
                <a16:creationId xmlns:a16="http://schemas.microsoft.com/office/drawing/2014/main" id="{DB9F7D1F-6DD1-14AA-EC3C-5A57FD462103}"/>
              </a:ext>
            </a:extLst>
          </p:cNvPr>
          <p:cNvSpPr/>
          <p:nvPr/>
        </p:nvSpPr>
        <p:spPr>
          <a:xfrm>
            <a:off x="6821611" y="2483893"/>
            <a:ext cx="4326342" cy="1610435"/>
          </a:xfrm>
          <a:prstGeom prst="chevron">
            <a:avLst>
              <a:gd name="adj" fmla="val 32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Mapeamento da população por faixa etária e sexo</a:t>
            </a: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99212C91-8205-B3C8-760A-64929F21334B}"/>
              </a:ext>
            </a:extLst>
          </p:cNvPr>
          <p:cNvSpPr/>
          <p:nvPr/>
        </p:nvSpPr>
        <p:spPr>
          <a:xfrm>
            <a:off x="2893322" y="4572000"/>
            <a:ext cx="4326342" cy="1610435"/>
          </a:xfrm>
          <a:prstGeom prst="chevron">
            <a:avLst>
              <a:gd name="adj" fmla="val 32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chemeClr val="tx1"/>
                </a:solidFill>
              </a:rPr>
              <a:t>A dependência da qualidade no mapeamento de risco</a:t>
            </a: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B9F08369-31BF-337A-A664-91E57DEB3780}"/>
              </a:ext>
            </a:extLst>
          </p:cNvPr>
          <p:cNvSpPr/>
          <p:nvPr/>
        </p:nvSpPr>
        <p:spPr>
          <a:xfrm>
            <a:off x="6821611" y="4572000"/>
            <a:ext cx="4326342" cy="1610435"/>
          </a:xfrm>
          <a:prstGeom prst="chevron">
            <a:avLst>
              <a:gd name="adj" fmla="val 32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chemeClr val="tx1"/>
                </a:solidFill>
              </a:rPr>
              <a:t>A dependência do censo – 10 anos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0952089-CF2D-90D9-E244-22A931868E7D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22436C-1169-3C48-BBAB-CF71F75D3593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12" name="Gráfico 11" descr="Caixa de seleção marcada com preenchimento sólido">
            <a:extLst>
              <a:ext uri="{FF2B5EF4-FFF2-40B4-BE49-F238E27FC236}">
                <a16:creationId xmlns:a16="http://schemas.microsoft.com/office/drawing/2014/main" id="{FA7D1D5B-47BB-6E9D-2C3B-79CBE361A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7953" y="626"/>
            <a:ext cx="914400" cy="914400"/>
          </a:xfrm>
          <a:prstGeom prst="rect">
            <a:avLst/>
          </a:prstGeom>
        </p:spPr>
      </p:pic>
      <p:pic>
        <p:nvPicPr>
          <p:cNvPr id="14" name="Gráfico 13" descr="Caixa de Seleção Cruzada com preenchimento sólido">
            <a:extLst>
              <a:ext uri="{FF2B5EF4-FFF2-40B4-BE49-F238E27FC236}">
                <a16:creationId xmlns:a16="http://schemas.microsoft.com/office/drawing/2014/main" id="{668E22BC-90AD-90D6-10F6-187B233A6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6251" y="49200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B9AD7-67DE-8E4C-4B37-2E625480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5952"/>
            <a:ext cx="10058400" cy="973962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chemeClr val="tx2"/>
                </a:solidFill>
              </a:rPr>
              <a:t>Contexto global...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3BB223E-52D1-27DF-F813-C9CFDA72E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044" y="1822786"/>
            <a:ext cx="10649912" cy="438926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054CBDF-7D1C-C9AD-AFFB-D81B4A166136}"/>
              </a:ext>
            </a:extLst>
          </p:cNvPr>
          <p:cNvSpPr txBox="1"/>
          <p:nvPr/>
        </p:nvSpPr>
        <p:spPr>
          <a:xfrm>
            <a:off x="8794282" y="6468173"/>
            <a:ext cx="3816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RENTCHLER; SALHAB; JAFINO, 2022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37A88A1-3F6E-81C8-BD84-6C20643D2D6A}"/>
              </a:ext>
            </a:extLst>
          </p:cNvPr>
          <p:cNvSpPr/>
          <p:nvPr/>
        </p:nvSpPr>
        <p:spPr>
          <a:xfrm>
            <a:off x="4186106" y="4194495"/>
            <a:ext cx="1224793" cy="1140903"/>
          </a:xfrm>
          <a:prstGeom prst="ellipse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473C538-893E-902B-AD64-F34188B07E25}"/>
              </a:ext>
            </a:extLst>
          </p:cNvPr>
          <p:cNvSpPr/>
          <p:nvPr/>
        </p:nvSpPr>
        <p:spPr>
          <a:xfrm>
            <a:off x="818606" y="1822786"/>
            <a:ext cx="10607040" cy="4389262"/>
          </a:xfrm>
          <a:prstGeom prst="rect">
            <a:avLst/>
          </a:prstGeom>
          <a:solidFill>
            <a:schemeClr val="accent5">
              <a:alpha val="7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17108DF-F05B-40B9-6E01-13A8C85C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527" y="2473311"/>
            <a:ext cx="2133600" cy="22002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55E2351-0B79-BC23-338E-34A28DA3D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257" y="3429000"/>
            <a:ext cx="1343025" cy="12763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551A49C-E5DB-C211-7DEC-8ABD63A99CFB}"/>
              </a:ext>
            </a:extLst>
          </p:cNvPr>
          <p:cNvSpPr txBox="1"/>
          <p:nvPr/>
        </p:nvSpPr>
        <p:spPr>
          <a:xfrm>
            <a:off x="7924799" y="419515"/>
            <a:ext cx="412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j-lt"/>
              </a:rPr>
              <a:t>1,81 MILHÕES DE PESSOAS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, OU SEJA, </a:t>
            </a:r>
            <a:r>
              <a:rPr lang="pt-BR" b="1" dirty="0">
                <a:solidFill>
                  <a:schemeClr val="tx2"/>
                </a:solidFill>
                <a:latin typeface="+mj-lt"/>
              </a:rPr>
              <a:t>23%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 DA POPULAÇÃO MUNDIAL ESTÃO </a:t>
            </a:r>
            <a:r>
              <a:rPr lang="pt-BR" b="1" dirty="0">
                <a:solidFill>
                  <a:schemeClr val="tx2"/>
                </a:solidFill>
                <a:latin typeface="+mj-lt"/>
              </a:rPr>
              <a:t>DIRETAMENTE EXPOSTAS 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A INUNDAÇÕES </a:t>
            </a:r>
            <a:r>
              <a:rPr lang="pt-BR" b="1" dirty="0">
                <a:solidFill>
                  <a:schemeClr val="tx2"/>
                </a:solidFill>
                <a:latin typeface="+mj-lt"/>
              </a:rPr>
              <a:t>SUPERIOR A 0,15 M.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701C130-0EA7-0A7F-3448-37DA185AA1CB}"/>
              </a:ext>
            </a:extLst>
          </p:cNvPr>
          <p:cNvSpPr txBox="1"/>
          <p:nvPr/>
        </p:nvSpPr>
        <p:spPr>
          <a:xfrm>
            <a:off x="129273" y="6423276"/>
            <a:ext cx="896439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Figura 01 – População exposta a inundação. Fonte:  RENTCHLER; SALHAB; JAFINO, 2022</a:t>
            </a:r>
          </a:p>
          <a:p>
            <a:endParaRPr lang="pt-BR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F857137-180B-5C6A-89AF-5D19123603E2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12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BA74B96-7FD2-1772-FA84-49CBF6BABB6E}"/>
              </a:ext>
            </a:extLst>
          </p:cNvPr>
          <p:cNvSpPr txBox="1"/>
          <p:nvPr/>
        </p:nvSpPr>
        <p:spPr>
          <a:xfrm>
            <a:off x="504967" y="357010"/>
            <a:ext cx="1074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</a:rPr>
              <a:t>Artigos que usam censo para mensurar a exposição populacional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C49593C-738B-8AF7-BFC2-4376B6857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55" y="1170095"/>
            <a:ext cx="4954137" cy="250898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56FD45-03D4-9172-B14E-2CCEB4404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83" y="3538497"/>
            <a:ext cx="6257650" cy="23955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AAA1A7-55A9-852C-BFD3-17985102347B}"/>
              </a:ext>
            </a:extLst>
          </p:cNvPr>
          <p:cNvSpPr txBox="1"/>
          <p:nvPr/>
        </p:nvSpPr>
        <p:spPr>
          <a:xfrm>
            <a:off x="4632884" y="5902550"/>
            <a:ext cx="6093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Figura 25 – exemplo de artigo. Fonte: </a:t>
            </a:r>
            <a:r>
              <a:rPr lang="pt-BR" sz="1600" dirty="0" err="1"/>
              <a:t>Earth’s</a:t>
            </a:r>
            <a:r>
              <a:rPr lang="pt-BR" sz="1600" dirty="0"/>
              <a:t> Future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E6F82D-B652-D902-6D25-5CF14E64AF40}"/>
              </a:ext>
            </a:extLst>
          </p:cNvPr>
          <p:cNvSpPr txBox="1"/>
          <p:nvPr/>
        </p:nvSpPr>
        <p:spPr>
          <a:xfrm>
            <a:off x="395760" y="3740639"/>
            <a:ext cx="3370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Figura 23 - Exemplo de artigo. Fonte: </a:t>
            </a:r>
            <a:r>
              <a:rPr lang="pt-BR" sz="1400" dirty="0" err="1"/>
              <a:t>Nature</a:t>
            </a:r>
            <a:r>
              <a:rPr lang="pt-BR" sz="1400" dirty="0"/>
              <a:t> </a:t>
            </a:r>
            <a:r>
              <a:rPr lang="pt-BR" sz="1400" dirty="0" err="1"/>
              <a:t>Climate</a:t>
            </a:r>
            <a:r>
              <a:rPr lang="pt-BR" sz="1400" dirty="0"/>
              <a:t> </a:t>
            </a:r>
            <a:r>
              <a:rPr lang="pt-BR" sz="1400" dirty="0" err="1"/>
              <a:t>Change</a:t>
            </a:r>
            <a:r>
              <a:rPr lang="pt-BR" sz="1400" dirty="0"/>
              <a:t>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519A919-E60C-A86A-6230-AA173099E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61" y="1050909"/>
            <a:ext cx="6127311" cy="214978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7FA2929A-F7AE-7AE5-8403-77F9508C702C}"/>
              </a:ext>
            </a:extLst>
          </p:cNvPr>
          <p:cNvSpPr txBox="1"/>
          <p:nvPr/>
        </p:nvSpPr>
        <p:spPr>
          <a:xfrm>
            <a:off x="6417849" y="3134837"/>
            <a:ext cx="6230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Figura 24 – Exemplo de artigo. Fonte: </a:t>
            </a:r>
            <a:r>
              <a:rPr lang="pt-BR" sz="1400" dirty="0" err="1"/>
              <a:t>Earth’s</a:t>
            </a:r>
            <a:r>
              <a:rPr lang="pt-BR" sz="1400" dirty="0"/>
              <a:t> Future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AF1C134-04D5-BA45-1C91-E067AE27AEAA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8F93B65-D329-1E35-BF71-94CF5AB5DD7D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9940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059823-D739-FD50-6175-018C6FE9B3ED}"/>
              </a:ext>
            </a:extLst>
          </p:cNvPr>
          <p:cNvSpPr txBox="1"/>
          <p:nvPr/>
        </p:nvSpPr>
        <p:spPr>
          <a:xfrm>
            <a:off x="276837" y="293615"/>
            <a:ext cx="3135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tx2"/>
                </a:solidFill>
                <a:latin typeface="+mj-lt"/>
              </a:rPr>
              <a:t>Análise Crítica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83C2BD-2FEA-CCEE-D854-B33E3E6A7A5F}"/>
              </a:ext>
            </a:extLst>
          </p:cNvPr>
          <p:cNvSpPr txBox="1"/>
          <p:nvPr/>
        </p:nvSpPr>
        <p:spPr>
          <a:xfrm>
            <a:off x="276837" y="1317072"/>
            <a:ext cx="214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+mj-lt"/>
              </a:rPr>
              <a:t>Problema: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6EA089-1B2F-AA44-6429-7E4903694032}"/>
              </a:ext>
            </a:extLst>
          </p:cNvPr>
          <p:cNvSpPr txBox="1"/>
          <p:nvPr/>
        </p:nvSpPr>
        <p:spPr>
          <a:xfrm>
            <a:off x="2421270" y="1409404"/>
            <a:ext cx="616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+mj-lt"/>
              </a:rPr>
              <a:t>Desastre por deslizamento de terra e inundação;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95FA21-69D1-4322-8FA0-43575FC48DAD}"/>
              </a:ext>
            </a:extLst>
          </p:cNvPr>
          <p:cNvSpPr txBox="1"/>
          <p:nvPr/>
        </p:nvSpPr>
        <p:spPr>
          <a:xfrm>
            <a:off x="2421269" y="1909641"/>
            <a:ext cx="358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+mj-lt"/>
              </a:rPr>
              <a:t>População exposta ao risco;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40D517-2B81-469F-D6F8-17DBEBE6FEEF}"/>
              </a:ext>
            </a:extLst>
          </p:cNvPr>
          <p:cNvSpPr txBox="1"/>
          <p:nvPr/>
        </p:nvSpPr>
        <p:spPr>
          <a:xfrm>
            <a:off x="2421269" y="2463638"/>
            <a:ext cx="96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+mj-lt"/>
              </a:rPr>
              <a:t>Morte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764EB93-3A04-171A-E41B-50CA08BB5825}"/>
              </a:ext>
            </a:extLst>
          </p:cNvPr>
          <p:cNvSpPr txBox="1"/>
          <p:nvPr/>
        </p:nvSpPr>
        <p:spPr>
          <a:xfrm>
            <a:off x="276837" y="3609532"/>
            <a:ext cx="261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+mj-lt"/>
              </a:rPr>
              <a:t>Metodologia: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675695-2E98-628B-2991-9EED725CF14C}"/>
              </a:ext>
            </a:extLst>
          </p:cNvPr>
          <p:cNvSpPr txBox="1"/>
          <p:nvPr/>
        </p:nvSpPr>
        <p:spPr>
          <a:xfrm>
            <a:off x="3092388" y="3701864"/>
            <a:ext cx="234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+mj-lt"/>
              </a:rPr>
              <a:t>Clara e replicável;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682D29-A03E-68A5-E6D7-D3D2CB08E201}"/>
              </a:ext>
            </a:extLst>
          </p:cNvPr>
          <p:cNvSpPr txBox="1"/>
          <p:nvPr/>
        </p:nvSpPr>
        <p:spPr>
          <a:xfrm>
            <a:off x="3103411" y="4223573"/>
            <a:ext cx="240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+mj-lt"/>
              </a:rPr>
              <a:t>Uso do censitário;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FEAC22-7F5E-2783-EAF7-DC915626A75F}"/>
              </a:ext>
            </a:extLst>
          </p:cNvPr>
          <p:cNvSpPr txBox="1"/>
          <p:nvPr/>
        </p:nvSpPr>
        <p:spPr>
          <a:xfrm>
            <a:off x="3103411" y="4745282"/>
            <a:ext cx="921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+mj-lt"/>
              </a:rPr>
              <a:t>Aplicada para a identificação de regiões vulneráveis a impactos “naturais”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AC4CA63-66AE-766B-15C9-4D314B04C90C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8F7822-0871-CE7B-FF02-6705C51B70BB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5262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059823-D739-FD50-6175-018C6FE9B3ED}"/>
              </a:ext>
            </a:extLst>
          </p:cNvPr>
          <p:cNvSpPr txBox="1"/>
          <p:nvPr/>
        </p:nvSpPr>
        <p:spPr>
          <a:xfrm>
            <a:off x="276837" y="293615"/>
            <a:ext cx="3135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tx2"/>
                </a:solidFill>
                <a:latin typeface="+mj-lt"/>
              </a:rPr>
              <a:t>Análise Crítica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83C2BD-2FEA-CCEE-D854-B33E3E6A7A5F}"/>
              </a:ext>
            </a:extLst>
          </p:cNvPr>
          <p:cNvSpPr txBox="1"/>
          <p:nvPr/>
        </p:nvSpPr>
        <p:spPr>
          <a:xfrm>
            <a:off x="276836" y="1317072"/>
            <a:ext cx="377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+mj-lt"/>
              </a:rPr>
              <a:t>Sugestão do artigo: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6EA089-1B2F-AA44-6429-7E4903694032}"/>
              </a:ext>
            </a:extLst>
          </p:cNvPr>
          <p:cNvSpPr txBox="1"/>
          <p:nvPr/>
        </p:nvSpPr>
        <p:spPr>
          <a:xfrm>
            <a:off x="4166179" y="1409404"/>
            <a:ext cx="7360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</a:rPr>
              <a:t>O artigo aponta que por ser possível identificar a faixa etária das populações em risco, estas análises deveriam ser incluídas em “</a:t>
            </a:r>
            <a:r>
              <a:rPr lang="pt-BR" sz="2400" u="sng" dirty="0">
                <a:latin typeface="+mj-lt"/>
              </a:rPr>
              <a:t>ações de gestão de risco</a:t>
            </a:r>
            <a:r>
              <a:rPr lang="pt-BR" sz="2400" dirty="0">
                <a:latin typeface="+mj-lt"/>
              </a:rPr>
              <a:t>” para a identificação futura de pessoas em situação de vulnerabilidade e </a:t>
            </a:r>
            <a:r>
              <a:rPr lang="pt-BR" sz="2400" u="sng" dirty="0">
                <a:latin typeface="+mj-lt"/>
              </a:rPr>
              <a:t>risco de desastre em outras cidades</a:t>
            </a:r>
            <a:r>
              <a:rPr lang="pt-BR" sz="2400" dirty="0">
                <a:latin typeface="+mj-lt"/>
              </a:rPr>
              <a:t>;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AC4CA63-66AE-766B-15C9-4D314B04C90C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8F7822-0871-CE7B-FF02-6705C51B70BB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6E51EF-7FCB-217B-3C1A-45C1DDBA07C3}"/>
              </a:ext>
            </a:extLst>
          </p:cNvPr>
          <p:cNvSpPr txBox="1"/>
          <p:nvPr/>
        </p:nvSpPr>
        <p:spPr>
          <a:xfrm>
            <a:off x="4241680" y="3607320"/>
            <a:ext cx="7360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</a:rPr>
              <a:t>Incluir o “</a:t>
            </a:r>
            <a:r>
              <a:rPr lang="pt-BR" sz="2400" u="sng" dirty="0">
                <a:latin typeface="+mj-lt"/>
              </a:rPr>
              <a:t>perfil etário</a:t>
            </a:r>
            <a:r>
              <a:rPr lang="pt-BR" sz="2400" dirty="0">
                <a:latin typeface="+mj-lt"/>
              </a:rPr>
              <a:t>” da população é mais eficiente nos Planos de Contingência dos municípios; </a:t>
            </a:r>
          </a:p>
        </p:txBody>
      </p:sp>
    </p:spTree>
    <p:extLst>
      <p:ext uri="{BB962C8B-B14F-4D97-AF65-F5344CB8AC3E}">
        <p14:creationId xmlns:p14="http://schemas.microsoft.com/office/powerpoint/2010/main" val="141567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E752A-841F-C612-ECF2-E7C81017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098"/>
            <a:ext cx="10058400" cy="1450757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REFERÊNCIA BIBLIOGRÁFICA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2ADBC2-E35E-FAE1-FF50-539EA0B4D2D4}"/>
              </a:ext>
            </a:extLst>
          </p:cNvPr>
          <p:cNvSpPr txBox="1"/>
          <p:nvPr/>
        </p:nvSpPr>
        <p:spPr>
          <a:xfrm>
            <a:off x="809625" y="2288738"/>
            <a:ext cx="105727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ASSIS DIAS, M. C. et al. Estimation of exposed population to landslides and floods risk areas in Brazil, on an intra-urban scale. </a:t>
            </a:r>
            <a:r>
              <a:rPr lang="en-US" b="1" dirty="0"/>
              <a:t>International Journal of Disaster Risk Reduction</a:t>
            </a:r>
            <a:r>
              <a:rPr lang="en-US" dirty="0"/>
              <a:t>, v. 31, p. 449-459, 2018.</a:t>
            </a:r>
          </a:p>
          <a:p>
            <a:endParaRPr lang="en-US" dirty="0"/>
          </a:p>
          <a:p>
            <a:r>
              <a:rPr lang="pt-BR" dirty="0"/>
              <a:t>FREITAS, C. M. D. et al.. Vulnerabilidade socioambiental, redução de riscos de desastres e construção da resiliência: lições do terremoto no Haiti e das chuvas fortes na Região Serrana, Brasil. </a:t>
            </a:r>
            <a:r>
              <a:rPr lang="pt-BR" b="1" dirty="0"/>
              <a:t>Ciência &amp; Saúde Coletiva</a:t>
            </a:r>
            <a:r>
              <a:rPr lang="pt-BR" dirty="0"/>
              <a:t>, v. 17, n. 6, p. 1577–1586, 2012.</a:t>
            </a:r>
          </a:p>
          <a:p>
            <a:endParaRPr lang="pt-BR" dirty="0"/>
          </a:p>
          <a:p>
            <a:r>
              <a:rPr lang="pt-BR" dirty="0"/>
              <a:t>GIRÃO, Í. R. F.; RABELO, D. R.; ZANELLA, M. E. Análise teórica dos conceitos: Riscos Socioambientais, Vulnerabilidade e Suscetibilidade. </a:t>
            </a:r>
            <a:r>
              <a:rPr lang="pt-BR" b="1" dirty="0"/>
              <a:t>Revista de Geociências do Nordeste</a:t>
            </a:r>
            <a:r>
              <a:rPr lang="pt-BR" dirty="0"/>
              <a:t>, v. 4, p. 71-83, 2018.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RENTSCHLER, J.; SALHAB, M.; JAFINO, B. A.. Flood exposure and poverty in 188 countries. </a:t>
            </a:r>
            <a:r>
              <a:rPr lang="en-US" b="1" dirty="0"/>
              <a:t>Nature Communications</a:t>
            </a:r>
            <a:r>
              <a:rPr lang="en-US" dirty="0"/>
              <a:t>, v. 13, n. 1, 2022.</a:t>
            </a:r>
          </a:p>
          <a:p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1E4B77F-E140-3A7F-5477-D1346AD26914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AC35CD-EBAD-173F-D63C-A4DAE805CC41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87501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E752A-841F-C612-ECF2-E7C81017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098"/>
            <a:ext cx="10058400" cy="1450757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REFERÊNCIA IMAGENS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2ADBC2-E35E-FAE1-FF50-539EA0B4D2D4}"/>
              </a:ext>
            </a:extLst>
          </p:cNvPr>
          <p:cNvSpPr txBox="1"/>
          <p:nvPr/>
        </p:nvSpPr>
        <p:spPr>
          <a:xfrm>
            <a:off x="277314" y="1932127"/>
            <a:ext cx="1143862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Figura 01 - RENTCHLER; SALHAB; JAFINO, 2022;</a:t>
            </a:r>
          </a:p>
          <a:p>
            <a:r>
              <a:rPr lang="pt-BR" sz="1400" dirty="0"/>
              <a:t>Figura 02 - RENTCHLER; SALHAB; JAFINO, 2022;</a:t>
            </a:r>
          </a:p>
          <a:p>
            <a:r>
              <a:rPr lang="pt-BR" sz="1400" dirty="0"/>
              <a:t>Figura</a:t>
            </a:r>
            <a:r>
              <a:rPr lang="en-US" sz="1400" dirty="0"/>
              <a:t> 03 – </a:t>
            </a:r>
            <a:r>
              <a:rPr lang="en-US" sz="1400" dirty="0" err="1"/>
              <a:t>Inundação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Índia</a:t>
            </a:r>
            <a:r>
              <a:rPr lang="en-US" sz="1400" dirty="0"/>
              <a:t>: </a:t>
            </a:r>
            <a:r>
              <a:rPr lang="en-US" sz="1400" dirty="0" err="1"/>
              <a:t>Disponível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: </a:t>
            </a:r>
            <a:r>
              <a:rPr lang="pt-BR" sz="1400" dirty="0"/>
              <a:t>https://exame.com/mundo/primeiro-recorde-de-calor-agora-aguaceiro-59-morrem-na-india-com-inundacoes/.</a:t>
            </a:r>
            <a:r>
              <a:rPr lang="en-US" sz="1400" dirty="0"/>
              <a:t> </a:t>
            </a:r>
            <a:r>
              <a:rPr lang="en-US" sz="1400" dirty="0" err="1"/>
              <a:t>Acesso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: 09 </a:t>
            </a:r>
            <a:r>
              <a:rPr lang="en-US" sz="1400" dirty="0" err="1"/>
              <a:t>jul.</a:t>
            </a:r>
            <a:r>
              <a:rPr lang="en-US" sz="1400" dirty="0"/>
              <a:t> 2022;</a:t>
            </a:r>
          </a:p>
          <a:p>
            <a:r>
              <a:rPr lang="pt-BR" sz="1400" dirty="0"/>
              <a:t>Figura</a:t>
            </a:r>
            <a:r>
              <a:rPr lang="en-US" sz="1400" dirty="0"/>
              <a:t> 04 – </a:t>
            </a:r>
            <a:r>
              <a:rPr lang="en-US" sz="1400" dirty="0" err="1"/>
              <a:t>Disponível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: https://ultimosegundo.ig.com.br/mundo/2022-07-05/australia-emite-alerta-de-evacuacao-para-50-mil-pessoas-em-sydnei.html. </a:t>
            </a:r>
            <a:r>
              <a:rPr lang="en-US" sz="1400" dirty="0" err="1"/>
              <a:t>Acesso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: 09 </a:t>
            </a:r>
            <a:r>
              <a:rPr lang="en-US" sz="1400" dirty="0" err="1"/>
              <a:t>jul.</a:t>
            </a:r>
            <a:r>
              <a:rPr lang="en-US" sz="1400" dirty="0"/>
              <a:t> 2022;</a:t>
            </a:r>
          </a:p>
          <a:p>
            <a:r>
              <a:rPr lang="pt-BR" sz="1400" dirty="0"/>
              <a:t>Figura 05 – Disponível em: https://noticias.r7.com/internacional/apos-enchente-historica-dois-corpos-sao-encontrados-na-australia-05022019. Acesso em: 09 jul. 2022;</a:t>
            </a:r>
          </a:p>
          <a:p>
            <a:r>
              <a:rPr lang="pt-BR" sz="1400" dirty="0"/>
              <a:t>Figura 06 – Disponível em: https://g1.globo.com/mundo/noticia/2021/07/17/sobe-para-mais-de-150-o-no-de-mortos-apos-chuvas-na-europa-tragedia-na-alemanha-e-a-maior-em-59-anos.ghtml. Acesso em: 09 jul. 2022;</a:t>
            </a:r>
          </a:p>
          <a:p>
            <a:r>
              <a:rPr lang="pt-BR" sz="1400" dirty="0"/>
              <a:t>Figura 07 – Disponível em: https://www.climasaude.icict.fiocruz.br/desastres/</a:t>
            </a:r>
            <a:r>
              <a:rPr lang="pt-BR" sz="1400" dirty="0" err="1"/>
              <a:t>index.php</a:t>
            </a:r>
            <a:r>
              <a:rPr lang="pt-BR" sz="1400" dirty="0"/>
              <a:t>. Acesso em: 09 jul. 2022;</a:t>
            </a:r>
          </a:p>
          <a:p>
            <a:r>
              <a:rPr lang="pt-BR" sz="1400" dirty="0"/>
              <a:t>Figura 08 – </a:t>
            </a:r>
            <a:r>
              <a:rPr lang="pt-BR" sz="1400" cap="all" dirty="0"/>
              <a:t>Assis Dias</a:t>
            </a:r>
            <a:r>
              <a:rPr lang="pt-BR" sz="1400" dirty="0"/>
              <a:t>, et al., 2018;</a:t>
            </a:r>
          </a:p>
          <a:p>
            <a:r>
              <a:rPr lang="pt-BR" sz="1400" dirty="0"/>
              <a:t>Figura 09: Disponível em: </a:t>
            </a:r>
            <a:r>
              <a:rPr lang="pt-BR" sz="1400" dirty="0">
                <a:hlinkClick r:id="rId2"/>
              </a:rPr>
              <a:t>https://</a:t>
            </a:r>
            <a:r>
              <a:rPr lang="pt-BR" sz="1400" dirty="0"/>
              <a:t>oglobo.globo.com/brasil/caderno-inedito-de-gestao-de-riscos-desastres-faz-alerta-sobre-mudancas-climaticas-falta-de-acoes-de-prevencao-tragedias-no-pais-25243015. Acesso em 11 jul. 2022;</a:t>
            </a:r>
          </a:p>
          <a:p>
            <a:r>
              <a:rPr lang="pt-BR" sz="1400" dirty="0"/>
              <a:t>Figura 10 - </a:t>
            </a:r>
            <a:r>
              <a:rPr lang="pt-BR" sz="1400" cap="all" dirty="0"/>
              <a:t>Assis Dias</a:t>
            </a:r>
            <a:r>
              <a:rPr lang="pt-BR" sz="1400" dirty="0"/>
              <a:t>, et al., 2018;</a:t>
            </a:r>
          </a:p>
          <a:p>
            <a:r>
              <a:rPr lang="pt-BR" sz="1400" dirty="0"/>
              <a:t>Figura 11 – CALADO, B. N.; VALVERDE, M. C. (em vias de publicação) 2022.</a:t>
            </a:r>
          </a:p>
          <a:p>
            <a:r>
              <a:rPr lang="pt-BR" sz="1400" dirty="0"/>
              <a:t>Figura 12 – </a:t>
            </a:r>
            <a:r>
              <a:rPr lang="pt-BR" sz="1400" cap="all" dirty="0"/>
              <a:t>Assis Dias</a:t>
            </a:r>
            <a:r>
              <a:rPr lang="pt-BR" sz="1400" dirty="0"/>
              <a:t>, et al., 2018;</a:t>
            </a:r>
          </a:p>
          <a:p>
            <a:r>
              <a:rPr lang="pt-BR" sz="1400" dirty="0"/>
              <a:t>Figura 13 – </a:t>
            </a:r>
            <a:r>
              <a:rPr lang="pt-BR" sz="1400" cap="all" dirty="0"/>
              <a:t>Assis Dias</a:t>
            </a:r>
            <a:r>
              <a:rPr lang="pt-BR" sz="1400" dirty="0"/>
              <a:t>, et al., 2018;</a:t>
            </a:r>
          </a:p>
          <a:p>
            <a:r>
              <a:rPr lang="pt-BR" sz="1400" dirty="0"/>
              <a:t>Figura 14 – </a:t>
            </a:r>
            <a:r>
              <a:rPr lang="pt-BR" sz="1400" cap="all" dirty="0"/>
              <a:t>Assis Dias</a:t>
            </a:r>
            <a:r>
              <a:rPr lang="pt-BR" sz="1400" dirty="0"/>
              <a:t>, et al., 2018;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96C898D-0D13-C9BB-BE79-B22DD637BBF2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6EA01D-5EF5-6E98-7A05-E7385F02A2EE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745625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E752A-841F-C612-ECF2-E7C81017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098"/>
            <a:ext cx="10058400" cy="1450757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REFERÊNCIA IMAGENS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2ADBC2-E35E-FAE1-FF50-539EA0B4D2D4}"/>
              </a:ext>
            </a:extLst>
          </p:cNvPr>
          <p:cNvSpPr txBox="1"/>
          <p:nvPr/>
        </p:nvSpPr>
        <p:spPr>
          <a:xfrm>
            <a:off x="252147" y="1948905"/>
            <a:ext cx="1143862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Figura 15 – Disponível em: https://arqfuturo.com.br/evento/webinar--territorios-de-exclusao-vulnerabilidade-social-e-exposicao-a-riscos-onde-mora-o-perigo. Acesso em: 09 jul. 2022;</a:t>
            </a:r>
          </a:p>
          <a:p>
            <a:r>
              <a:rPr lang="pt-BR" sz="1400" dirty="0"/>
              <a:t>Figura 16 – Disponível em:  GIRÃO, Í. R. F.; RABELO, D. R.; ZANELLA, M. E. Análise teórica dos conceitos: Riscos Socioambientais, Vulnerabilidade e Suscetibilidade. Revista de Geociências do Nordeste, v. 4, p. 71-83, 2018.</a:t>
            </a:r>
          </a:p>
          <a:p>
            <a:r>
              <a:rPr lang="pt-BR" sz="1400" dirty="0"/>
              <a:t>Figura 17 - </a:t>
            </a:r>
            <a:r>
              <a:rPr lang="fr-FR" sz="1400" dirty="0"/>
              <a:t>ASSIS DIAS et al., 2018;</a:t>
            </a:r>
          </a:p>
          <a:p>
            <a:r>
              <a:rPr lang="fr-FR" sz="1400" dirty="0"/>
              <a:t>Figura 18 – ASSIS DIAS et al., 2018;</a:t>
            </a:r>
          </a:p>
          <a:p>
            <a:r>
              <a:rPr lang="fr-FR" sz="1400" dirty="0"/>
              <a:t>Figura 19 - ASSIS DIAS et al., 2018;</a:t>
            </a:r>
          </a:p>
          <a:p>
            <a:r>
              <a:rPr lang="fr-FR" sz="1400" dirty="0"/>
              <a:t>Figura 20 - ASSIS DIAS et al., 2018;</a:t>
            </a:r>
          </a:p>
          <a:p>
            <a:r>
              <a:rPr lang="fr-FR" sz="1400" dirty="0"/>
              <a:t>Figura 21 - ASSIS DIAS et al., 2018;</a:t>
            </a:r>
          </a:p>
          <a:p>
            <a:r>
              <a:rPr lang="fr-FR" sz="1400" dirty="0"/>
              <a:t>Figura 22 - ASSIS DIAS et al., 2018;</a:t>
            </a:r>
          </a:p>
          <a:p>
            <a:r>
              <a:rPr lang="pt-BR" sz="1400" dirty="0"/>
              <a:t>Figura 23 - Disponível em: https://opensky.ucar.edu/</a:t>
            </a:r>
            <a:r>
              <a:rPr lang="pt-BR" sz="1400" dirty="0" err="1"/>
              <a:t>islandora</a:t>
            </a:r>
            <a:r>
              <a:rPr lang="pt-BR" sz="1400" dirty="0"/>
              <a:t>/</a:t>
            </a:r>
            <a:r>
              <a:rPr lang="pt-BR" sz="1400" dirty="0" err="1"/>
              <a:t>object</a:t>
            </a:r>
            <a:r>
              <a:rPr lang="pt-BR" sz="1400" dirty="0"/>
              <a:t>/articles:16750. Acesso em 11 jul. 2022;</a:t>
            </a:r>
          </a:p>
          <a:p>
            <a:r>
              <a:rPr lang="pt-BR" sz="1400" dirty="0"/>
              <a:t>Figura 24 – Disponível em: https://agupubs.onlinelibrary.wiley.com/</a:t>
            </a:r>
            <a:r>
              <a:rPr lang="pt-BR" sz="1400" dirty="0" err="1"/>
              <a:t>doi</a:t>
            </a:r>
            <a:r>
              <a:rPr lang="pt-BR" sz="1400" dirty="0"/>
              <a:t>/full/10.1029/2019EF001473. Acesso em 11 jul. 2022;</a:t>
            </a:r>
          </a:p>
          <a:p>
            <a:r>
              <a:rPr lang="pt-BR" sz="1400" dirty="0"/>
              <a:t>Figura 25 – Disponível em : https://agupubs.onlinelibrary.wiley.com/</a:t>
            </a:r>
            <a:r>
              <a:rPr lang="pt-BR" sz="1400" dirty="0" err="1"/>
              <a:t>doi</a:t>
            </a:r>
            <a:r>
              <a:rPr lang="pt-BR" sz="1400" dirty="0"/>
              <a:t>/full/10.1029/2020EF001941. Acesso em 11 jul. 2022.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1DE8F2F-B527-D41C-2418-A62563A8CA15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A77F33-0B10-6435-E063-868992EB4E50}"/>
              </a:ext>
            </a:extLst>
          </p:cNvPr>
          <p:cNvSpPr txBox="1"/>
          <p:nvPr/>
        </p:nvSpPr>
        <p:spPr>
          <a:xfrm>
            <a:off x="11729084" y="6407707"/>
            <a:ext cx="44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11990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CF0FC-B782-2B77-991F-A73BC765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89" y="2501296"/>
            <a:ext cx="6276644" cy="1450757"/>
          </a:xfrm>
        </p:spPr>
        <p:txBody>
          <a:bodyPr>
            <a:normAutofit fontScale="90000"/>
          </a:bodyPr>
          <a:lstStyle/>
          <a:p>
            <a:r>
              <a:rPr lang="pt-BR" sz="11500" dirty="0">
                <a:solidFill>
                  <a:schemeClr val="accent2"/>
                </a:solidFill>
              </a:rPr>
              <a:t>OBRIGADA!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A6DF62D-A231-607E-29FA-F6F31C0308B7}"/>
              </a:ext>
            </a:extLst>
          </p:cNvPr>
          <p:cNvSpPr txBox="1">
            <a:spLocks/>
          </p:cNvSpPr>
          <p:nvPr/>
        </p:nvSpPr>
        <p:spPr>
          <a:xfrm>
            <a:off x="3953731" y="4069500"/>
            <a:ext cx="3902559" cy="896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Bianca N. Calado</a:t>
            </a:r>
          </a:p>
          <a:p>
            <a:pPr algn="ctr"/>
            <a:r>
              <a:rPr lang="pt-B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bianca.calado@inpe.br</a:t>
            </a:r>
          </a:p>
        </p:txBody>
      </p:sp>
    </p:spTree>
    <p:extLst>
      <p:ext uri="{BB962C8B-B14F-4D97-AF65-F5344CB8AC3E}">
        <p14:creationId xmlns:p14="http://schemas.microsoft.com/office/powerpoint/2010/main" val="18453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C80884-1E5F-7EB9-DE62-D91B86FD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3563"/>
            <a:ext cx="11887200" cy="49720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C64E5E-4444-149D-01DA-FF4EA5B0A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59" y="3078014"/>
            <a:ext cx="5953125" cy="294322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2A35FB8-4295-6B57-5AF1-C0AD191F2A0F}"/>
              </a:ext>
            </a:extLst>
          </p:cNvPr>
          <p:cNvSpPr txBox="1"/>
          <p:nvPr/>
        </p:nvSpPr>
        <p:spPr>
          <a:xfrm>
            <a:off x="8515812" y="6430096"/>
            <a:ext cx="3816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RENTCHLER; SALHAB; JAFINO, 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EFA4A5-06AF-302F-519E-4B9DB043512B}"/>
              </a:ext>
            </a:extLst>
          </p:cNvPr>
          <p:cNvSpPr txBox="1"/>
          <p:nvPr/>
        </p:nvSpPr>
        <p:spPr>
          <a:xfrm>
            <a:off x="129273" y="6423276"/>
            <a:ext cx="896439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Figura 02 – Atividades econômicas em risco. Fonte:  RENTCHLER; SALHAB; JAFINO, 2022</a:t>
            </a:r>
          </a:p>
          <a:p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1AD01DC-FA3C-3AA4-8AB5-9356A9CBB83C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814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98B0F8D-A996-7E4B-63B0-23D588858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95" y="191679"/>
            <a:ext cx="4468780" cy="4279876"/>
          </a:xfrm>
          <a:ln w="38100">
            <a:solidFill>
              <a:schemeClr val="accent3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9A3F52-1F0B-2DAE-4AEF-499A3B2A0D1D}"/>
              </a:ext>
            </a:extLst>
          </p:cNvPr>
          <p:cNvSpPr txBox="1"/>
          <p:nvPr/>
        </p:nvSpPr>
        <p:spPr>
          <a:xfrm>
            <a:off x="4990138" y="33489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Figura 03 –Inundação Índia em 18/06/2022 . Fonte: Exame.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CBF44C3-3385-A877-7027-5C2DFC322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9" y="5279981"/>
            <a:ext cx="5979267" cy="991762"/>
          </a:xfrm>
          <a:prstGeom prst="rect">
            <a:avLst/>
          </a:prstGeom>
        </p:spPr>
      </p:pic>
      <p:pic>
        <p:nvPicPr>
          <p:cNvPr id="1026" name="Picture 2" descr="Townsville foi atingida por intensas chuvas">
            <a:extLst>
              <a:ext uri="{FF2B5EF4-FFF2-40B4-BE49-F238E27FC236}">
                <a16:creationId xmlns:a16="http://schemas.microsoft.com/office/drawing/2014/main" id="{4AE128CE-F454-7C61-53B9-15ED4629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56" y="2235005"/>
            <a:ext cx="5531169" cy="3667406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3197124-7FDC-0177-5C3F-818162E2474A}"/>
              </a:ext>
            </a:extLst>
          </p:cNvPr>
          <p:cNvSpPr txBox="1"/>
          <p:nvPr/>
        </p:nvSpPr>
        <p:spPr>
          <a:xfrm>
            <a:off x="6020853" y="5902411"/>
            <a:ext cx="6248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Figura 04/05 –Inundação na Austrália em 07/06/2022. Fonte: R7.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B231632-B31A-9420-3E0C-22D4AA480999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479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4483F20-5415-FB54-21D0-1B262F03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0088"/>
            <a:ext cx="12392025" cy="84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3A05901-3B8B-6D05-F90F-9F8860C7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68" y="4452462"/>
            <a:ext cx="4623057" cy="192133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5AAD58E-4E22-C6AE-E550-99A55A8D363A}"/>
              </a:ext>
            </a:extLst>
          </p:cNvPr>
          <p:cNvSpPr txBox="1"/>
          <p:nvPr/>
        </p:nvSpPr>
        <p:spPr>
          <a:xfrm>
            <a:off x="187067" y="6523506"/>
            <a:ext cx="9385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Figura 06 –Inundação e Deslizamento de terra na Alemanha 07.2021. Fonte: G1.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D061F18-6F50-BF96-1C93-FA5C941994E7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52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14DA8A0-D16E-75D2-1D79-E00B72F1BCC9}"/>
              </a:ext>
            </a:extLst>
          </p:cNvPr>
          <p:cNvSpPr txBox="1"/>
          <p:nvPr/>
        </p:nvSpPr>
        <p:spPr>
          <a:xfrm>
            <a:off x="9587767" y="6448425"/>
            <a:ext cx="469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FREITAS et al., 2012</a:t>
            </a:r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4EAAAF9B-18EE-70EE-0CD2-E5F9629D9988}"/>
              </a:ext>
            </a:extLst>
          </p:cNvPr>
          <p:cNvSpPr/>
          <p:nvPr/>
        </p:nvSpPr>
        <p:spPr>
          <a:xfrm>
            <a:off x="519112" y="1493777"/>
            <a:ext cx="11153775" cy="1019175"/>
          </a:xfrm>
          <a:prstGeom prst="chevron">
            <a:avLst>
              <a:gd name="adj" fmla="val 1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NOS ÚLTIMOS 40 ANOS: 3,3 milhões de óbitos estiveram concentrados nos países mais pobres;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eta: Divisa 6">
            <a:extLst>
              <a:ext uri="{FF2B5EF4-FFF2-40B4-BE49-F238E27FC236}">
                <a16:creationId xmlns:a16="http://schemas.microsoft.com/office/drawing/2014/main" id="{16352494-D2B1-23FE-E7A5-92A05935BE8F}"/>
              </a:ext>
            </a:extLst>
          </p:cNvPr>
          <p:cNvSpPr/>
          <p:nvPr/>
        </p:nvSpPr>
        <p:spPr>
          <a:xfrm>
            <a:off x="519114" y="2624003"/>
            <a:ext cx="11153775" cy="1019175"/>
          </a:xfrm>
          <a:prstGeom prst="chevron">
            <a:avLst>
              <a:gd name="adj" fmla="val 125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CERCA DE 226 milhões de pessoas são afetadas pelos desastres a cada ano;</a:t>
            </a: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536D7080-3011-AF5F-C7B6-F84129BB7114}"/>
              </a:ext>
            </a:extLst>
          </p:cNvPr>
          <p:cNvSpPr/>
          <p:nvPr/>
        </p:nvSpPr>
        <p:spPr>
          <a:xfrm>
            <a:off x="519112" y="3784096"/>
            <a:ext cx="11153775" cy="1019175"/>
          </a:xfrm>
          <a:prstGeom prst="chevron">
            <a:avLst>
              <a:gd name="adj" fmla="val 1258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CERCA DE 102 milhões de pessoas são afetadas por enchentes a cada ano no mundo;</a:t>
            </a: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957923BB-7B0D-00EE-9C8E-57011F8B0CB0}"/>
              </a:ext>
            </a:extLst>
          </p:cNvPr>
          <p:cNvSpPr/>
          <p:nvPr/>
        </p:nvSpPr>
        <p:spPr>
          <a:xfrm>
            <a:off x="519112" y="4914322"/>
            <a:ext cx="11153775" cy="1019175"/>
          </a:xfrm>
          <a:prstGeom prst="chevron">
            <a:avLst>
              <a:gd name="adj" fmla="val 125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/>
              <a:t>OS MAIS VULNERÁVEIS são crianças e mulheres, pois possuem 14 vezes mais chance de óbito em um desastre;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57FDF54-26E6-3255-88A8-C2FAA9897867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D6E101-F5E6-7368-CFCC-93CCC5A6443A}"/>
              </a:ext>
            </a:extLst>
          </p:cNvPr>
          <p:cNvSpPr txBox="1"/>
          <p:nvPr/>
        </p:nvSpPr>
        <p:spPr>
          <a:xfrm>
            <a:off x="111094" y="304207"/>
            <a:ext cx="411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</a:rPr>
              <a:t>Contexto histórico</a:t>
            </a:r>
          </a:p>
        </p:txBody>
      </p:sp>
    </p:spTree>
    <p:extLst>
      <p:ext uri="{BB962C8B-B14F-4D97-AF65-F5344CB8AC3E}">
        <p14:creationId xmlns:p14="http://schemas.microsoft.com/office/powerpoint/2010/main" val="215034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4D19EC3-18AB-B15E-EB85-B14BDAF30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94"/>
          <a:stretch/>
        </p:blipFill>
        <p:spPr>
          <a:xfrm>
            <a:off x="874455" y="396200"/>
            <a:ext cx="4745295" cy="4947222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A382CBD-1334-B101-9DEE-3C5C1B12EC3B}"/>
              </a:ext>
            </a:extLst>
          </p:cNvPr>
          <p:cNvSpPr txBox="1"/>
          <p:nvPr/>
        </p:nvSpPr>
        <p:spPr>
          <a:xfrm>
            <a:off x="293429" y="5532906"/>
            <a:ext cx="5802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Figura 07 – Mapa físico do Brasil com os pontos de observação de inundação / deslizamento de terra e alagamentos afetados de 2000 a 2012. Fonte: </a:t>
            </a:r>
            <a:r>
              <a:rPr lang="pt-BR" sz="1600" dirty="0" err="1"/>
              <a:t>FioCruz</a:t>
            </a:r>
            <a:r>
              <a:rPr lang="pt-BR" sz="1600" dirty="0"/>
              <a:t>.</a:t>
            </a:r>
          </a:p>
        </p:txBody>
      </p:sp>
      <p:sp>
        <p:nvSpPr>
          <p:cNvPr id="9" name="Texto Explicativo: Seta para a Esquerda 8">
            <a:extLst>
              <a:ext uri="{FF2B5EF4-FFF2-40B4-BE49-F238E27FC236}">
                <a16:creationId xmlns:a16="http://schemas.microsoft.com/office/drawing/2014/main" id="{97F62345-4BBA-0B3B-F3F9-A9F67984BF04}"/>
              </a:ext>
            </a:extLst>
          </p:cNvPr>
          <p:cNvSpPr/>
          <p:nvPr/>
        </p:nvSpPr>
        <p:spPr>
          <a:xfrm>
            <a:off x="6191250" y="1362076"/>
            <a:ext cx="5419727" cy="952500"/>
          </a:xfrm>
          <a:prstGeom prst="leftArrowCallout">
            <a:avLst>
              <a:gd name="adj1" fmla="val 25000"/>
              <a:gd name="adj2" fmla="val 25000"/>
              <a:gd name="adj3" fmla="val 35101"/>
              <a:gd name="adj4" fmla="val 890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ysClr val="windowText" lastClr="000000"/>
                </a:solidFill>
              </a:rPr>
              <a:t>Impactos associados a variação climática e a eventos extremos de precipitação;</a:t>
            </a:r>
          </a:p>
        </p:txBody>
      </p:sp>
      <p:sp>
        <p:nvSpPr>
          <p:cNvPr id="10" name="Texto Explicativo: Seta para a Esquerda 9">
            <a:extLst>
              <a:ext uri="{FF2B5EF4-FFF2-40B4-BE49-F238E27FC236}">
                <a16:creationId xmlns:a16="http://schemas.microsoft.com/office/drawing/2014/main" id="{0EED8D26-E007-9702-A3BD-4FDB449488D9}"/>
              </a:ext>
            </a:extLst>
          </p:cNvPr>
          <p:cNvSpPr/>
          <p:nvPr/>
        </p:nvSpPr>
        <p:spPr>
          <a:xfrm>
            <a:off x="6191250" y="2690813"/>
            <a:ext cx="5419727" cy="952500"/>
          </a:xfrm>
          <a:prstGeom prst="leftArrowCallout">
            <a:avLst>
              <a:gd name="adj1" fmla="val 25000"/>
              <a:gd name="adj2" fmla="val 25000"/>
              <a:gd name="adj3" fmla="val 35101"/>
              <a:gd name="adj4" fmla="val 890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ysClr val="windowText" lastClr="000000"/>
                </a:solidFill>
              </a:rPr>
              <a:t>De 1991 a 2010 foram registrados 31.909 desastres e 2.475 mortos; </a:t>
            </a:r>
          </a:p>
        </p:txBody>
      </p:sp>
      <p:sp>
        <p:nvSpPr>
          <p:cNvPr id="11" name="Texto Explicativo: Seta para a Esquerda 10">
            <a:extLst>
              <a:ext uri="{FF2B5EF4-FFF2-40B4-BE49-F238E27FC236}">
                <a16:creationId xmlns:a16="http://schemas.microsoft.com/office/drawing/2014/main" id="{AF334610-878B-7B4A-310B-CAC98B544EA0}"/>
              </a:ext>
            </a:extLst>
          </p:cNvPr>
          <p:cNvSpPr/>
          <p:nvPr/>
        </p:nvSpPr>
        <p:spPr>
          <a:xfrm>
            <a:off x="6191250" y="4019551"/>
            <a:ext cx="5419727" cy="952500"/>
          </a:xfrm>
          <a:prstGeom prst="leftArrowCallout">
            <a:avLst>
              <a:gd name="adj1" fmla="val 25000"/>
              <a:gd name="adj2" fmla="val 25000"/>
              <a:gd name="adj3" fmla="val 35101"/>
              <a:gd name="adj4" fmla="val 890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ysClr val="windowText" lastClr="000000"/>
                </a:solidFill>
              </a:rPr>
              <a:t>Somente em 2011 os desastres na serra fluminense somaram mais 900 óbitos </a:t>
            </a:r>
            <a:r>
              <a:rPr lang="pt-BR" sz="1600" dirty="0">
                <a:solidFill>
                  <a:sysClr val="windowText" lastClr="000000"/>
                </a:solidFill>
              </a:rPr>
              <a:t>(passando para 3.375 n° total)</a:t>
            </a:r>
            <a:endParaRPr lang="pt-BR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EC39758-6CEA-64DE-F875-04B3E06EB4DD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697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derno inédito de gestão de riscos e desastres faz alerta sobre mudanças  climáticas e falta de ações de prevenção a tragédias no país - Jornal O  Globo">
            <a:extLst>
              <a:ext uri="{FF2B5EF4-FFF2-40B4-BE49-F238E27FC236}">
                <a16:creationId xmlns:a16="http://schemas.microsoft.com/office/drawing/2014/main" id="{70458FCB-EAC6-C8F2-C6CA-9E33C1F0B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-10971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39597F1-4FC6-6049-7E63-0B1D24B0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1" y="1395884"/>
            <a:ext cx="6183387" cy="3311222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1D23D8F-E5D6-082A-D067-54F5686CB31B}"/>
              </a:ext>
            </a:extLst>
          </p:cNvPr>
          <p:cNvSpPr txBox="1"/>
          <p:nvPr/>
        </p:nvSpPr>
        <p:spPr>
          <a:xfrm>
            <a:off x="652461" y="934219"/>
            <a:ext cx="610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all" dirty="0">
                <a:solidFill>
                  <a:schemeClr val="bg1"/>
                </a:solidFill>
              </a:rPr>
              <a:t>Artigo escolhido para a análise: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162180-84C0-40A6-0B92-0F899DFF0ECB}"/>
              </a:ext>
            </a:extLst>
          </p:cNvPr>
          <p:cNvSpPr txBox="1"/>
          <p:nvPr/>
        </p:nvSpPr>
        <p:spPr>
          <a:xfrm>
            <a:off x="1397" y="6312606"/>
            <a:ext cx="11642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Figura 08 –  ASSIS DIAS et al., 2018; Figura 09 – Desastre Rio de Janeiro. Fonte: </a:t>
            </a:r>
            <a:r>
              <a:rPr lang="pt-BR" sz="1800" dirty="0" err="1"/>
              <a:t>Oglobo</a:t>
            </a:r>
            <a:r>
              <a:rPr lang="pt-BR" sz="1800" dirty="0"/>
              <a:t>. </a:t>
            </a:r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FA1781E-7FB3-46F6-D6F4-DE7476D06624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636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1BE7B-264B-46B9-D509-D443EA84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 Dias et al., (2018)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CA818-A141-86A7-A13A-360A8028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2121945"/>
            <a:ext cx="4858978" cy="357132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&gt;&gt;  A área de estudo está localizada na parte central do estado do Rio de Janeiro, Brasil. </a:t>
            </a:r>
          </a:p>
          <a:p>
            <a:pPr algn="just"/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&gt;&gt; Mapeamento de desastres geodinâmicos e hidrológico;</a:t>
            </a:r>
          </a:p>
          <a:p>
            <a:pPr algn="just"/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&gt;&gt; Caracterização da população vulner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ável;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AD9932-0661-0F63-B95D-7E2C42BCE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/>
        </p:blipFill>
        <p:spPr>
          <a:xfrm>
            <a:off x="5340880" y="1913848"/>
            <a:ext cx="6283429" cy="3813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218A1DC-8871-5FF1-0CB1-61EC63B1943F}"/>
              </a:ext>
            </a:extLst>
          </p:cNvPr>
          <p:cNvSpPr txBox="1"/>
          <p:nvPr/>
        </p:nvSpPr>
        <p:spPr>
          <a:xfrm>
            <a:off x="4012442" y="5978342"/>
            <a:ext cx="8179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Figura 10  – Localização dos municípios selecionados para o estudo. Fonte: Assis Dias et al., 2018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F0F497-81FD-E828-9897-1542B9DCB93E}"/>
              </a:ext>
            </a:extLst>
          </p:cNvPr>
          <p:cNvSpPr/>
          <p:nvPr/>
        </p:nvSpPr>
        <p:spPr>
          <a:xfrm>
            <a:off x="9364302" y="2497856"/>
            <a:ext cx="711496" cy="5802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123%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A3BD198-DFDB-3DE1-9DB5-58EB1A23F198}"/>
              </a:ext>
            </a:extLst>
          </p:cNvPr>
          <p:cNvSpPr/>
          <p:nvPr/>
        </p:nvSpPr>
        <p:spPr>
          <a:xfrm>
            <a:off x="10585642" y="3311684"/>
            <a:ext cx="711496" cy="5802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101%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07909B5-6391-9574-6710-0BC9556DFD14}"/>
              </a:ext>
            </a:extLst>
          </p:cNvPr>
          <p:cNvSpPr/>
          <p:nvPr/>
        </p:nvSpPr>
        <p:spPr>
          <a:xfrm>
            <a:off x="7908940" y="2793231"/>
            <a:ext cx="711496" cy="5802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66%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D458035-09A2-3C53-7657-170CC512729D}"/>
              </a:ext>
            </a:extLst>
          </p:cNvPr>
          <p:cNvSpPr/>
          <p:nvPr/>
        </p:nvSpPr>
        <p:spPr>
          <a:xfrm>
            <a:off x="11754951" y="6430096"/>
            <a:ext cx="360726" cy="3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888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798</TotalTime>
  <Words>1927</Words>
  <Application>Microsoft Office PowerPoint</Application>
  <PresentationFormat>Widescreen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Retrospectiva</vt:lpstr>
      <vt:lpstr>População exposta ao risco de inundação no Brasil: Contexto histórico no Rio de Janeiro</vt:lpstr>
      <vt:lpstr>Contexto global...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Assis Dias et al., (2018)</vt:lpstr>
      <vt:lpstr>Apresentação do PowerPoint</vt:lpstr>
      <vt:lpstr>Apresentação do PowerPoint</vt:lpstr>
      <vt:lpstr>Apresentação do PowerPoint</vt:lpstr>
      <vt:lpstr>Apresentação do PowerPoint</vt:lpstr>
      <vt:lpstr>Quando há vulnerabilidade social?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 BIBLIOGRÁFICA</vt:lpstr>
      <vt:lpstr>REFERÊNCIA IMAGENS</vt:lpstr>
      <vt:lpstr>REFERÊNCIA IMAGENS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População exposta ao risco de inundação no Brasil ***precipitação extrema***</dc:title>
  <dc:creator>Bianca Nunes Calado</dc:creator>
  <cp:lastModifiedBy>Bianca Nunes Calado</cp:lastModifiedBy>
  <cp:revision>1</cp:revision>
  <dcterms:created xsi:type="dcterms:W3CDTF">2022-07-09T14:21:30Z</dcterms:created>
  <dcterms:modified xsi:type="dcterms:W3CDTF">2022-07-11T12:45:51Z</dcterms:modified>
</cp:coreProperties>
</file>