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58" r:id="rId4"/>
    <p:sldId id="269" r:id="rId5"/>
    <p:sldId id="259" r:id="rId6"/>
    <p:sldId id="261" r:id="rId7"/>
    <p:sldId id="277" r:id="rId8"/>
    <p:sldId id="260" r:id="rId9"/>
    <p:sldId id="262" r:id="rId10"/>
    <p:sldId id="263" r:id="rId11"/>
    <p:sldId id="264" r:id="rId12"/>
    <p:sldId id="265" r:id="rId13"/>
    <p:sldId id="266" r:id="rId14"/>
    <p:sldId id="270" r:id="rId15"/>
    <p:sldId id="271" r:id="rId16"/>
    <p:sldId id="272" r:id="rId17"/>
    <p:sldId id="273" r:id="rId18"/>
    <p:sldId id="274" r:id="rId19"/>
    <p:sldId id="275" r:id="rId20"/>
    <p:sldId id="276" r:id="rId21"/>
    <p:sldId id="278" r:id="rId22"/>
    <p:sldId id="268"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89796-B865-47C6-8C23-8F15DEDADB34}" v="34" dt="2022-09-07T17:47:26.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Nunes Calado" userId="dee4cd24e85efc61" providerId="LiveId" clId="{0DA89796-B865-47C6-8C23-8F15DEDADB34}"/>
    <pc:docChg chg="undo redo custSel addSld delSld modSld sldOrd">
      <pc:chgData name="Bianca Nunes Calado" userId="dee4cd24e85efc61" providerId="LiveId" clId="{0DA89796-B865-47C6-8C23-8F15DEDADB34}" dt="2022-09-07T19:21:58.443" v="3113" actId="13926"/>
      <pc:docMkLst>
        <pc:docMk/>
      </pc:docMkLst>
      <pc:sldChg chg="modSp mod">
        <pc:chgData name="Bianca Nunes Calado" userId="dee4cd24e85efc61" providerId="LiveId" clId="{0DA89796-B865-47C6-8C23-8F15DEDADB34}" dt="2022-09-07T19:21:58.443" v="3113" actId="13926"/>
        <pc:sldMkLst>
          <pc:docMk/>
          <pc:sldMk cId="2293348903" sldId="256"/>
        </pc:sldMkLst>
        <pc:spChg chg="mod">
          <ac:chgData name="Bianca Nunes Calado" userId="dee4cd24e85efc61" providerId="LiveId" clId="{0DA89796-B865-47C6-8C23-8F15DEDADB34}" dt="2022-09-07T19:21:58.443" v="3113" actId="13926"/>
          <ac:spMkLst>
            <pc:docMk/>
            <pc:sldMk cId="2293348903" sldId="256"/>
            <ac:spMk id="2" creationId="{5AF18EDC-ACF8-E34C-6F9F-B81F2C73331A}"/>
          </ac:spMkLst>
        </pc:spChg>
        <pc:spChg chg="mod">
          <ac:chgData name="Bianca Nunes Calado" userId="dee4cd24e85efc61" providerId="LiveId" clId="{0DA89796-B865-47C6-8C23-8F15DEDADB34}" dt="2022-09-07T15:59:20.236" v="3" actId="20577"/>
          <ac:spMkLst>
            <pc:docMk/>
            <pc:sldMk cId="2293348903" sldId="256"/>
            <ac:spMk id="24" creationId="{955A2AC9-75DC-62A8-43CC-C60AC68E4518}"/>
          </ac:spMkLst>
        </pc:spChg>
      </pc:sldChg>
      <pc:sldChg chg="addSp delSp modSp mod">
        <pc:chgData name="Bianca Nunes Calado" userId="dee4cd24e85efc61" providerId="LiveId" clId="{0DA89796-B865-47C6-8C23-8F15DEDADB34}" dt="2022-09-07T16:07:14.589" v="531" actId="1076"/>
        <pc:sldMkLst>
          <pc:docMk/>
          <pc:sldMk cId="1157122789" sldId="258"/>
        </pc:sldMkLst>
        <pc:spChg chg="mod">
          <ac:chgData name="Bianca Nunes Calado" userId="dee4cd24e85efc61" providerId="LiveId" clId="{0DA89796-B865-47C6-8C23-8F15DEDADB34}" dt="2022-09-07T16:00:15.719" v="11" actId="1076"/>
          <ac:spMkLst>
            <pc:docMk/>
            <pc:sldMk cId="1157122789" sldId="258"/>
            <ac:spMk id="2" creationId="{7B4F17FC-025B-1C57-8057-CF2F39D0CCA5}"/>
          </ac:spMkLst>
        </pc:spChg>
        <pc:spChg chg="mod">
          <ac:chgData name="Bianca Nunes Calado" userId="dee4cd24e85efc61" providerId="LiveId" clId="{0DA89796-B865-47C6-8C23-8F15DEDADB34}" dt="2022-09-07T16:01:52.935" v="184" actId="1076"/>
          <ac:spMkLst>
            <pc:docMk/>
            <pc:sldMk cId="1157122789" sldId="258"/>
            <ac:spMk id="4" creationId="{5AFFC1E8-DD52-FD48-1749-76F01EDE428E}"/>
          </ac:spMkLst>
        </pc:spChg>
        <pc:spChg chg="add del mod">
          <ac:chgData name="Bianca Nunes Calado" userId="dee4cd24e85efc61" providerId="LiveId" clId="{0DA89796-B865-47C6-8C23-8F15DEDADB34}" dt="2022-09-07T15:59:46.663" v="5" actId="478"/>
          <ac:spMkLst>
            <pc:docMk/>
            <pc:sldMk cId="1157122789" sldId="258"/>
            <ac:spMk id="5" creationId="{12BBDB21-7FCA-A0AF-F92F-73303BA00B7B}"/>
          </ac:spMkLst>
        </pc:spChg>
        <pc:spChg chg="add mod">
          <ac:chgData name="Bianca Nunes Calado" userId="dee4cd24e85efc61" providerId="LiveId" clId="{0DA89796-B865-47C6-8C23-8F15DEDADB34}" dt="2022-09-07T16:05:54.451" v="470" actId="20577"/>
          <ac:spMkLst>
            <pc:docMk/>
            <pc:sldMk cId="1157122789" sldId="258"/>
            <ac:spMk id="6" creationId="{8DA9D699-79ED-E662-5883-B0C905352D7C}"/>
          </ac:spMkLst>
        </pc:spChg>
        <pc:spChg chg="add mod">
          <ac:chgData name="Bianca Nunes Calado" userId="dee4cd24e85efc61" providerId="LiveId" clId="{0DA89796-B865-47C6-8C23-8F15DEDADB34}" dt="2022-09-07T16:07:14.589" v="531" actId="1076"/>
          <ac:spMkLst>
            <pc:docMk/>
            <pc:sldMk cId="1157122789" sldId="258"/>
            <ac:spMk id="10" creationId="{74EDE435-A47F-5B79-92D5-9B4CE90B0841}"/>
          </ac:spMkLst>
        </pc:spChg>
        <pc:spChg chg="del mod">
          <ac:chgData name="Bianca Nunes Calado" userId="dee4cd24e85efc61" providerId="LiveId" clId="{0DA89796-B865-47C6-8C23-8F15DEDADB34}" dt="2022-09-07T16:06:00.806" v="472" actId="478"/>
          <ac:spMkLst>
            <pc:docMk/>
            <pc:sldMk cId="1157122789" sldId="258"/>
            <ac:spMk id="13" creationId="{FFA5C595-A718-2109-3CAA-1EAF03D625C3}"/>
          </ac:spMkLst>
        </pc:spChg>
        <pc:picChg chg="del">
          <ac:chgData name="Bianca Nunes Calado" userId="dee4cd24e85efc61" providerId="LiveId" clId="{0DA89796-B865-47C6-8C23-8F15DEDADB34}" dt="2022-09-07T15:59:43.418" v="4" actId="478"/>
          <ac:picMkLst>
            <pc:docMk/>
            <pc:sldMk cId="1157122789" sldId="258"/>
            <ac:picMk id="8" creationId="{AB410CEE-1DA6-6328-6060-1A0FBB33AE50}"/>
          </ac:picMkLst>
        </pc:picChg>
        <pc:picChg chg="del">
          <ac:chgData name="Bianca Nunes Calado" userId="dee4cd24e85efc61" providerId="LiveId" clId="{0DA89796-B865-47C6-8C23-8F15DEDADB34}" dt="2022-09-07T15:59:47.383" v="6" actId="478"/>
          <ac:picMkLst>
            <pc:docMk/>
            <pc:sldMk cId="1157122789" sldId="258"/>
            <ac:picMk id="12" creationId="{EC202DF8-81E1-748D-8721-E5986B3495DD}"/>
          </ac:picMkLst>
        </pc:picChg>
      </pc:sldChg>
      <pc:sldChg chg="modSp mod">
        <pc:chgData name="Bianca Nunes Calado" userId="dee4cd24e85efc61" providerId="LiveId" clId="{0DA89796-B865-47C6-8C23-8F15DEDADB34}" dt="2022-09-07T16:23:03.666" v="821" actId="20577"/>
        <pc:sldMkLst>
          <pc:docMk/>
          <pc:sldMk cId="2070474408" sldId="259"/>
        </pc:sldMkLst>
        <pc:spChg chg="mod">
          <ac:chgData name="Bianca Nunes Calado" userId="dee4cd24e85efc61" providerId="LiveId" clId="{0DA89796-B865-47C6-8C23-8F15DEDADB34}" dt="2022-09-07T16:23:00.129" v="819" actId="20577"/>
          <ac:spMkLst>
            <pc:docMk/>
            <pc:sldMk cId="2070474408" sldId="259"/>
            <ac:spMk id="8" creationId="{56A428D7-A804-1E50-E5A1-EACD0FC57017}"/>
          </ac:spMkLst>
        </pc:spChg>
        <pc:spChg chg="mod">
          <ac:chgData name="Bianca Nunes Calado" userId="dee4cd24e85efc61" providerId="LiveId" clId="{0DA89796-B865-47C6-8C23-8F15DEDADB34}" dt="2022-09-07T16:23:03.666" v="821" actId="20577"/>
          <ac:spMkLst>
            <pc:docMk/>
            <pc:sldMk cId="2070474408" sldId="259"/>
            <ac:spMk id="9" creationId="{50024F88-9935-F709-24C9-649770C25365}"/>
          </ac:spMkLst>
        </pc:spChg>
      </pc:sldChg>
      <pc:sldChg chg="modSp mod">
        <pc:chgData name="Bianca Nunes Calado" userId="dee4cd24e85efc61" providerId="LiveId" clId="{0DA89796-B865-47C6-8C23-8F15DEDADB34}" dt="2022-09-07T18:50:25.564" v="3088" actId="1076"/>
        <pc:sldMkLst>
          <pc:docMk/>
          <pc:sldMk cId="1311953159" sldId="260"/>
        </pc:sldMkLst>
        <pc:spChg chg="mod">
          <ac:chgData name="Bianca Nunes Calado" userId="dee4cd24e85efc61" providerId="LiveId" clId="{0DA89796-B865-47C6-8C23-8F15DEDADB34}" dt="2022-09-07T18:50:25.564" v="3088" actId="1076"/>
          <ac:spMkLst>
            <pc:docMk/>
            <pc:sldMk cId="1311953159" sldId="260"/>
            <ac:spMk id="2" creationId="{7B4F17FC-025B-1C57-8057-CF2F39D0CCA5}"/>
          </ac:spMkLst>
        </pc:spChg>
        <pc:spChg chg="mod">
          <ac:chgData name="Bianca Nunes Calado" userId="dee4cd24e85efc61" providerId="LiveId" clId="{0DA89796-B865-47C6-8C23-8F15DEDADB34}" dt="2022-09-07T17:38:25.825" v="2962" actId="20577"/>
          <ac:spMkLst>
            <pc:docMk/>
            <pc:sldMk cId="1311953159" sldId="260"/>
            <ac:spMk id="5" creationId="{4816E0C8-19EB-F575-9B68-109935B0012B}"/>
          </ac:spMkLst>
        </pc:spChg>
        <pc:spChg chg="mod">
          <ac:chgData name="Bianca Nunes Calado" userId="dee4cd24e85efc61" providerId="LiveId" clId="{0DA89796-B865-47C6-8C23-8F15DEDADB34}" dt="2022-09-07T18:50:22.239" v="3087" actId="1076"/>
          <ac:spMkLst>
            <pc:docMk/>
            <pc:sldMk cId="1311953159" sldId="260"/>
            <ac:spMk id="8" creationId="{56A428D7-A804-1E50-E5A1-EACD0FC57017}"/>
          </ac:spMkLst>
        </pc:spChg>
      </pc:sldChg>
      <pc:sldChg chg="addSp delSp modSp mod">
        <pc:chgData name="Bianca Nunes Calado" userId="dee4cd24e85efc61" providerId="LiveId" clId="{0DA89796-B865-47C6-8C23-8F15DEDADB34}" dt="2022-09-07T16:29:55.836" v="1185" actId="20577"/>
        <pc:sldMkLst>
          <pc:docMk/>
          <pc:sldMk cId="2038624326" sldId="261"/>
        </pc:sldMkLst>
        <pc:spChg chg="del">
          <ac:chgData name="Bianca Nunes Calado" userId="dee4cd24e85efc61" providerId="LiveId" clId="{0DA89796-B865-47C6-8C23-8F15DEDADB34}" dt="2022-09-07T16:24:34.411" v="835" actId="478"/>
          <ac:spMkLst>
            <pc:docMk/>
            <pc:sldMk cId="2038624326" sldId="261"/>
            <ac:spMk id="2" creationId="{7B4F17FC-025B-1C57-8057-CF2F39D0CCA5}"/>
          </ac:spMkLst>
        </pc:spChg>
        <pc:spChg chg="add del mod">
          <ac:chgData name="Bianca Nunes Calado" userId="dee4cd24e85efc61" providerId="LiveId" clId="{0DA89796-B865-47C6-8C23-8F15DEDADB34}" dt="2022-09-07T16:24:36.605" v="836" actId="478"/>
          <ac:spMkLst>
            <pc:docMk/>
            <pc:sldMk cId="2038624326" sldId="261"/>
            <ac:spMk id="8" creationId="{F1DFA4EE-E0D9-99B2-5199-10B0143D164E}"/>
          </ac:spMkLst>
        </pc:spChg>
        <pc:spChg chg="add mod">
          <ac:chgData name="Bianca Nunes Calado" userId="dee4cd24e85efc61" providerId="LiveId" clId="{0DA89796-B865-47C6-8C23-8F15DEDADB34}" dt="2022-09-07T16:28:28.802" v="1115" actId="20577"/>
          <ac:spMkLst>
            <pc:docMk/>
            <pc:sldMk cId="2038624326" sldId="261"/>
            <ac:spMk id="9" creationId="{B7F3961E-F11D-A446-A47C-4FEBA544F426}"/>
          </ac:spMkLst>
        </pc:spChg>
        <pc:spChg chg="mod">
          <ac:chgData name="Bianca Nunes Calado" userId="dee4cd24e85efc61" providerId="LiveId" clId="{0DA89796-B865-47C6-8C23-8F15DEDADB34}" dt="2022-09-07T16:29:55.836" v="1185" actId="20577"/>
          <ac:spMkLst>
            <pc:docMk/>
            <pc:sldMk cId="2038624326" sldId="261"/>
            <ac:spMk id="11" creationId="{2A39CAEF-D7DB-23C8-E0A8-FE9BEC372671}"/>
          </ac:spMkLst>
        </pc:spChg>
        <pc:spChg chg="del">
          <ac:chgData name="Bianca Nunes Calado" userId="dee4cd24e85efc61" providerId="LiveId" clId="{0DA89796-B865-47C6-8C23-8F15DEDADB34}" dt="2022-09-07T16:23:15.892" v="824" actId="478"/>
          <ac:spMkLst>
            <pc:docMk/>
            <pc:sldMk cId="2038624326" sldId="261"/>
            <ac:spMk id="13" creationId="{69CA8F93-EECF-04C1-6542-B055E5FA76C2}"/>
          </ac:spMkLst>
        </pc:spChg>
        <pc:spChg chg="del">
          <ac:chgData name="Bianca Nunes Calado" userId="dee4cd24e85efc61" providerId="LiveId" clId="{0DA89796-B865-47C6-8C23-8F15DEDADB34}" dt="2022-09-07T16:23:14.767" v="823" actId="478"/>
          <ac:spMkLst>
            <pc:docMk/>
            <pc:sldMk cId="2038624326" sldId="261"/>
            <ac:spMk id="14" creationId="{8E7A2A49-CF5D-7B62-875F-0AA2302E7408}"/>
          </ac:spMkLst>
        </pc:spChg>
        <pc:spChg chg="mod">
          <ac:chgData name="Bianca Nunes Calado" userId="dee4cd24e85efc61" providerId="LiveId" clId="{0DA89796-B865-47C6-8C23-8F15DEDADB34}" dt="2022-09-07T16:23:29.383" v="828" actId="20577"/>
          <ac:spMkLst>
            <pc:docMk/>
            <pc:sldMk cId="2038624326" sldId="261"/>
            <ac:spMk id="15" creationId="{BFC1D39A-3AF0-7A1C-8864-ED877E7D51F8}"/>
          </ac:spMkLst>
        </pc:spChg>
        <pc:picChg chg="del">
          <ac:chgData name="Bianca Nunes Calado" userId="dee4cd24e85efc61" providerId="LiveId" clId="{0DA89796-B865-47C6-8C23-8F15DEDADB34}" dt="2022-09-07T16:23:16.402" v="825" actId="478"/>
          <ac:picMkLst>
            <pc:docMk/>
            <pc:sldMk cId="2038624326" sldId="261"/>
            <ac:picMk id="4" creationId="{832731C8-CD0A-E990-1AAA-76E285CBC0F1}"/>
          </ac:picMkLst>
        </pc:picChg>
        <pc:picChg chg="add del">
          <ac:chgData name="Bianca Nunes Calado" userId="dee4cd24e85efc61" providerId="LiveId" clId="{0DA89796-B865-47C6-8C23-8F15DEDADB34}" dt="2022-09-07T16:24:09.774" v="830" actId="22"/>
          <ac:picMkLst>
            <pc:docMk/>
            <pc:sldMk cId="2038624326" sldId="261"/>
            <ac:picMk id="5" creationId="{AB3078B4-A2F6-FD99-E72D-4269FE8DA290}"/>
          </ac:picMkLst>
        </pc:picChg>
        <pc:picChg chg="add mod">
          <ac:chgData name="Bianca Nunes Calado" userId="dee4cd24e85efc61" providerId="LiveId" clId="{0DA89796-B865-47C6-8C23-8F15DEDADB34}" dt="2022-09-07T16:24:44.632" v="838" actId="1582"/>
          <ac:picMkLst>
            <pc:docMk/>
            <pc:sldMk cId="2038624326" sldId="261"/>
            <ac:picMk id="6" creationId="{132F92B7-D7E0-3BFF-0C9A-EDCE9A067B7C}"/>
          </ac:picMkLst>
        </pc:picChg>
        <pc:picChg chg="del">
          <ac:chgData name="Bianca Nunes Calado" userId="dee4cd24e85efc61" providerId="LiveId" clId="{0DA89796-B865-47C6-8C23-8F15DEDADB34}" dt="2022-09-07T16:23:13.561" v="822" actId="478"/>
          <ac:picMkLst>
            <pc:docMk/>
            <pc:sldMk cId="2038624326" sldId="261"/>
            <ac:picMk id="12" creationId="{23A49D01-A045-E25D-88B1-E45E429BC4A6}"/>
          </ac:picMkLst>
        </pc:picChg>
      </pc:sldChg>
      <pc:sldChg chg="modSp mod">
        <pc:chgData name="Bianca Nunes Calado" userId="dee4cd24e85efc61" providerId="LiveId" clId="{0DA89796-B865-47C6-8C23-8F15DEDADB34}" dt="2022-09-07T17:38:29.307" v="2964" actId="20577"/>
        <pc:sldMkLst>
          <pc:docMk/>
          <pc:sldMk cId="1330783354" sldId="262"/>
        </pc:sldMkLst>
        <pc:spChg chg="mod">
          <ac:chgData name="Bianca Nunes Calado" userId="dee4cd24e85efc61" providerId="LiveId" clId="{0DA89796-B865-47C6-8C23-8F15DEDADB34}" dt="2022-09-07T17:38:29.307" v="2964" actId="20577"/>
          <ac:spMkLst>
            <pc:docMk/>
            <pc:sldMk cId="1330783354" sldId="262"/>
            <ac:spMk id="7" creationId="{E0D1A271-99C2-8B4A-B521-C59D1ABF83AA}"/>
          </ac:spMkLst>
        </pc:spChg>
      </pc:sldChg>
      <pc:sldChg chg="addSp delSp modSp mod">
        <pc:chgData name="Bianca Nunes Calado" userId="dee4cd24e85efc61" providerId="LiveId" clId="{0DA89796-B865-47C6-8C23-8F15DEDADB34}" dt="2022-09-07T17:38:34.197" v="2966" actId="20577"/>
        <pc:sldMkLst>
          <pc:docMk/>
          <pc:sldMk cId="2802793992" sldId="263"/>
        </pc:sldMkLst>
        <pc:spChg chg="mod">
          <ac:chgData name="Bianca Nunes Calado" userId="dee4cd24e85efc61" providerId="LiveId" clId="{0DA89796-B865-47C6-8C23-8F15DEDADB34}" dt="2022-09-07T16:31:06.997" v="1274" actId="1076"/>
          <ac:spMkLst>
            <pc:docMk/>
            <pc:sldMk cId="2802793992" sldId="263"/>
            <ac:spMk id="3" creationId="{A3F1A8A1-36DF-F121-D806-4E0A24C73C11}"/>
          </ac:spMkLst>
        </pc:spChg>
        <pc:spChg chg="mod">
          <ac:chgData name="Bianca Nunes Calado" userId="dee4cd24e85efc61" providerId="LiveId" clId="{0DA89796-B865-47C6-8C23-8F15DEDADB34}" dt="2022-09-07T17:38:34.197" v="2966" actId="20577"/>
          <ac:spMkLst>
            <pc:docMk/>
            <pc:sldMk cId="2802793992" sldId="263"/>
            <ac:spMk id="5" creationId="{518FFB52-2561-15C8-EA6F-85664D2F4484}"/>
          </ac:spMkLst>
        </pc:spChg>
        <pc:spChg chg="mod">
          <ac:chgData name="Bianca Nunes Calado" userId="dee4cd24e85efc61" providerId="LiveId" clId="{0DA89796-B865-47C6-8C23-8F15DEDADB34}" dt="2022-09-07T16:30:26.621" v="1191" actId="6549"/>
          <ac:spMkLst>
            <pc:docMk/>
            <pc:sldMk cId="2802793992" sldId="263"/>
            <ac:spMk id="8" creationId="{56A428D7-A804-1E50-E5A1-EACD0FC57017}"/>
          </ac:spMkLst>
        </pc:spChg>
        <pc:spChg chg="del">
          <ac:chgData name="Bianca Nunes Calado" userId="dee4cd24e85efc61" providerId="LiveId" clId="{0DA89796-B865-47C6-8C23-8F15DEDADB34}" dt="2022-09-07T16:29:12.461" v="1119" actId="478"/>
          <ac:spMkLst>
            <pc:docMk/>
            <pc:sldMk cId="2802793992" sldId="263"/>
            <ac:spMk id="24" creationId="{104F2448-729D-80C3-2A05-75D3DF682C4D}"/>
          </ac:spMkLst>
        </pc:spChg>
        <pc:picChg chg="add mod">
          <ac:chgData name="Bianca Nunes Calado" userId="dee4cd24e85efc61" providerId="LiveId" clId="{0DA89796-B865-47C6-8C23-8F15DEDADB34}" dt="2022-09-07T16:31:40.755" v="1280" actId="208"/>
          <ac:picMkLst>
            <pc:docMk/>
            <pc:sldMk cId="2802793992" sldId="263"/>
            <ac:picMk id="6" creationId="{A5E6AB48-2A98-9329-C8D2-F8ED9364AE32}"/>
          </ac:picMkLst>
        </pc:picChg>
        <pc:picChg chg="del">
          <ac:chgData name="Bianca Nunes Calado" userId="dee4cd24e85efc61" providerId="LiveId" clId="{0DA89796-B865-47C6-8C23-8F15DEDADB34}" dt="2022-09-07T16:29:10.798" v="1118" actId="478"/>
          <ac:picMkLst>
            <pc:docMk/>
            <pc:sldMk cId="2802793992" sldId="263"/>
            <ac:picMk id="10" creationId="{9738DEE5-AF5B-4CDB-9AFB-6ADB3D3F8C04}"/>
          </ac:picMkLst>
        </pc:picChg>
        <pc:picChg chg="del">
          <ac:chgData name="Bianca Nunes Calado" userId="dee4cd24e85efc61" providerId="LiveId" clId="{0DA89796-B865-47C6-8C23-8F15DEDADB34}" dt="2022-09-07T16:29:12.902" v="1120" actId="478"/>
          <ac:picMkLst>
            <pc:docMk/>
            <pc:sldMk cId="2802793992" sldId="263"/>
            <ac:picMk id="12" creationId="{E803F3C0-6011-2A13-AF49-228B4E4C7C33}"/>
          </ac:picMkLst>
        </pc:picChg>
        <pc:cxnChg chg="del">
          <ac:chgData name="Bianca Nunes Calado" userId="dee4cd24e85efc61" providerId="LiveId" clId="{0DA89796-B865-47C6-8C23-8F15DEDADB34}" dt="2022-09-07T16:29:14.529" v="1122" actId="478"/>
          <ac:cxnSpMkLst>
            <pc:docMk/>
            <pc:sldMk cId="2802793992" sldId="263"/>
            <ac:cxnSpMk id="14" creationId="{7B4F9D38-875A-1724-F044-DE74D4EE7533}"/>
          </ac:cxnSpMkLst>
        </pc:cxnChg>
        <pc:cxnChg chg="del">
          <ac:chgData name="Bianca Nunes Calado" userId="dee4cd24e85efc61" providerId="LiveId" clId="{0DA89796-B865-47C6-8C23-8F15DEDADB34}" dt="2022-09-07T16:29:13.777" v="1121" actId="478"/>
          <ac:cxnSpMkLst>
            <pc:docMk/>
            <pc:sldMk cId="2802793992" sldId="263"/>
            <ac:cxnSpMk id="16" creationId="{2D744705-738E-C40E-05C4-FC4C5C07F261}"/>
          </ac:cxnSpMkLst>
        </pc:cxnChg>
        <pc:cxnChg chg="del">
          <ac:chgData name="Bianca Nunes Calado" userId="dee4cd24e85efc61" providerId="LiveId" clId="{0DA89796-B865-47C6-8C23-8F15DEDADB34}" dt="2022-09-07T16:29:15.067" v="1123" actId="478"/>
          <ac:cxnSpMkLst>
            <pc:docMk/>
            <pc:sldMk cId="2802793992" sldId="263"/>
            <ac:cxnSpMk id="20" creationId="{74931859-F521-FDDD-0FB7-490014A2033D}"/>
          </ac:cxnSpMkLst>
        </pc:cxnChg>
      </pc:sldChg>
      <pc:sldChg chg="modSp mod">
        <pc:chgData name="Bianca Nunes Calado" userId="dee4cd24e85efc61" providerId="LiveId" clId="{0DA89796-B865-47C6-8C23-8F15DEDADB34}" dt="2022-09-07T17:38:39.745" v="2970" actId="14100"/>
        <pc:sldMkLst>
          <pc:docMk/>
          <pc:sldMk cId="1828316218" sldId="264"/>
        </pc:sldMkLst>
        <pc:spChg chg="mod">
          <ac:chgData name="Bianca Nunes Calado" userId="dee4cd24e85efc61" providerId="LiveId" clId="{0DA89796-B865-47C6-8C23-8F15DEDADB34}" dt="2022-09-07T17:38:39.745" v="2970" actId="14100"/>
          <ac:spMkLst>
            <pc:docMk/>
            <pc:sldMk cId="1828316218" sldId="264"/>
            <ac:spMk id="4" creationId="{4AD4DD17-C29F-BCAC-56B0-C579CEB2EA4B}"/>
          </ac:spMkLst>
        </pc:spChg>
        <pc:spChg chg="mod">
          <ac:chgData name="Bianca Nunes Calado" userId="dee4cd24e85efc61" providerId="LiveId" clId="{0DA89796-B865-47C6-8C23-8F15DEDADB34}" dt="2022-09-07T16:31:56.078" v="1285" actId="6549"/>
          <ac:spMkLst>
            <pc:docMk/>
            <pc:sldMk cId="1828316218" sldId="264"/>
            <ac:spMk id="8" creationId="{56A428D7-A804-1E50-E5A1-EACD0FC57017}"/>
          </ac:spMkLst>
        </pc:spChg>
      </pc:sldChg>
      <pc:sldChg chg="modSp mod">
        <pc:chgData name="Bianca Nunes Calado" userId="dee4cd24e85efc61" providerId="LiveId" clId="{0DA89796-B865-47C6-8C23-8F15DEDADB34}" dt="2022-09-07T18:11:37.081" v="3086" actId="20577"/>
        <pc:sldMkLst>
          <pc:docMk/>
          <pc:sldMk cId="435921432" sldId="265"/>
        </pc:sldMkLst>
        <pc:spChg chg="mod">
          <ac:chgData name="Bianca Nunes Calado" userId="dee4cd24e85efc61" providerId="LiveId" clId="{0DA89796-B865-47C6-8C23-8F15DEDADB34}" dt="2022-09-07T17:38:42.653" v="2972" actId="20577"/>
          <ac:spMkLst>
            <pc:docMk/>
            <pc:sldMk cId="435921432" sldId="265"/>
            <ac:spMk id="4" creationId="{DFD68981-C6FD-E932-80A6-4D2A305D2F17}"/>
          </ac:spMkLst>
        </pc:spChg>
        <pc:spChg chg="mod">
          <ac:chgData name="Bianca Nunes Calado" userId="dee4cd24e85efc61" providerId="LiveId" clId="{0DA89796-B865-47C6-8C23-8F15DEDADB34}" dt="2022-09-07T18:11:37.081" v="3086" actId="20577"/>
          <ac:spMkLst>
            <pc:docMk/>
            <pc:sldMk cId="435921432" sldId="265"/>
            <ac:spMk id="8" creationId="{56A428D7-A804-1E50-E5A1-EACD0FC57017}"/>
          </ac:spMkLst>
        </pc:spChg>
      </pc:sldChg>
      <pc:sldChg chg="addSp delSp modSp mod">
        <pc:chgData name="Bianca Nunes Calado" userId="dee4cd24e85efc61" providerId="LiveId" clId="{0DA89796-B865-47C6-8C23-8F15DEDADB34}" dt="2022-09-07T17:38:48.467" v="2974" actId="6549"/>
        <pc:sldMkLst>
          <pc:docMk/>
          <pc:sldMk cId="3578654502" sldId="266"/>
        </pc:sldMkLst>
        <pc:spChg chg="mod">
          <ac:chgData name="Bianca Nunes Calado" userId="dee4cd24e85efc61" providerId="LiveId" clId="{0DA89796-B865-47C6-8C23-8F15DEDADB34}" dt="2022-09-07T16:35:01.176" v="1330" actId="1035"/>
          <ac:spMkLst>
            <pc:docMk/>
            <pc:sldMk cId="3578654502" sldId="266"/>
            <ac:spMk id="2" creationId="{7B4F17FC-025B-1C57-8057-CF2F39D0CCA5}"/>
          </ac:spMkLst>
        </pc:spChg>
        <pc:spChg chg="mod">
          <ac:chgData name="Bianca Nunes Calado" userId="dee4cd24e85efc61" providerId="LiveId" clId="{0DA89796-B865-47C6-8C23-8F15DEDADB34}" dt="2022-09-07T17:38:48.467" v="2974" actId="6549"/>
          <ac:spMkLst>
            <pc:docMk/>
            <pc:sldMk cId="3578654502" sldId="266"/>
            <ac:spMk id="4" creationId="{C375A351-9A93-956C-5E77-65FDDFFB112A}"/>
          </ac:spMkLst>
        </pc:spChg>
        <pc:spChg chg="add mod ord">
          <ac:chgData name="Bianca Nunes Calado" userId="dee4cd24e85efc61" providerId="LiveId" clId="{0DA89796-B865-47C6-8C23-8F15DEDADB34}" dt="2022-09-07T16:34:39.370" v="1323" actId="171"/>
          <ac:spMkLst>
            <pc:docMk/>
            <pc:sldMk cId="3578654502" sldId="266"/>
            <ac:spMk id="6" creationId="{B51A46CD-35FE-C725-C5AC-6EACFE0B4E1E}"/>
          </ac:spMkLst>
        </pc:spChg>
        <pc:spChg chg="del">
          <ac:chgData name="Bianca Nunes Calado" userId="dee4cd24e85efc61" providerId="LiveId" clId="{0DA89796-B865-47C6-8C23-8F15DEDADB34}" dt="2022-09-07T16:32:48.578" v="1297" actId="478"/>
          <ac:spMkLst>
            <pc:docMk/>
            <pc:sldMk cId="3578654502" sldId="266"/>
            <ac:spMk id="8" creationId="{56A428D7-A804-1E50-E5A1-EACD0FC57017}"/>
          </ac:spMkLst>
        </pc:spChg>
        <pc:picChg chg="add mod ord">
          <ac:chgData name="Bianca Nunes Calado" userId="dee4cd24e85efc61" providerId="LiveId" clId="{0DA89796-B865-47C6-8C23-8F15DEDADB34}" dt="2022-09-07T16:34:08.351" v="1305" actId="167"/>
          <ac:picMkLst>
            <pc:docMk/>
            <pc:sldMk cId="3578654502" sldId="266"/>
            <ac:picMk id="5" creationId="{8CDD2452-9825-5D20-67AE-ED7893B068DC}"/>
          </ac:picMkLst>
        </pc:picChg>
      </pc:sldChg>
      <pc:sldChg chg="modSp del mod">
        <pc:chgData name="Bianca Nunes Calado" userId="dee4cd24e85efc61" providerId="LiveId" clId="{0DA89796-B865-47C6-8C23-8F15DEDADB34}" dt="2022-09-07T17:43:56.384" v="3059" actId="47"/>
        <pc:sldMkLst>
          <pc:docMk/>
          <pc:sldMk cId="10724948" sldId="267"/>
        </pc:sldMkLst>
        <pc:spChg chg="mod">
          <ac:chgData name="Bianca Nunes Calado" userId="dee4cd24e85efc61" providerId="LiveId" clId="{0DA89796-B865-47C6-8C23-8F15DEDADB34}" dt="2022-09-07T17:40:49.937" v="3033" actId="6549"/>
          <ac:spMkLst>
            <pc:docMk/>
            <pc:sldMk cId="10724948" sldId="267"/>
            <ac:spMk id="2" creationId="{7B4F17FC-025B-1C57-8057-CF2F39D0CCA5}"/>
          </ac:spMkLst>
        </pc:spChg>
      </pc:sldChg>
      <pc:sldChg chg="modSp mod">
        <pc:chgData name="Bianca Nunes Calado" userId="dee4cd24e85efc61" providerId="LiveId" clId="{0DA89796-B865-47C6-8C23-8F15DEDADB34}" dt="2022-09-07T17:44:32.002" v="3072" actId="14100"/>
        <pc:sldMkLst>
          <pc:docMk/>
          <pc:sldMk cId="3796380482" sldId="268"/>
        </pc:sldMkLst>
        <pc:spChg chg="mod">
          <ac:chgData name="Bianca Nunes Calado" userId="dee4cd24e85efc61" providerId="LiveId" clId="{0DA89796-B865-47C6-8C23-8F15DEDADB34}" dt="2022-09-07T17:44:32.002" v="3072" actId="14100"/>
          <ac:spMkLst>
            <pc:docMk/>
            <pc:sldMk cId="3796380482" sldId="268"/>
            <ac:spMk id="4" creationId="{1F1C7189-401B-E4AD-077B-57A493349C8F}"/>
          </ac:spMkLst>
        </pc:spChg>
        <pc:spChg chg="mod">
          <ac:chgData name="Bianca Nunes Calado" userId="dee4cd24e85efc61" providerId="LiveId" clId="{0DA89796-B865-47C6-8C23-8F15DEDADB34}" dt="2022-09-07T17:44:23.564" v="3066" actId="27636"/>
          <ac:spMkLst>
            <pc:docMk/>
            <pc:sldMk cId="3796380482" sldId="268"/>
            <ac:spMk id="8" creationId="{56A428D7-A804-1E50-E5A1-EACD0FC57017}"/>
          </ac:spMkLst>
        </pc:spChg>
      </pc:sldChg>
      <pc:sldChg chg="addSp delSp modSp add mod">
        <pc:chgData name="Bianca Nunes Calado" userId="dee4cd24e85efc61" providerId="LiveId" clId="{0DA89796-B865-47C6-8C23-8F15DEDADB34}" dt="2022-09-07T16:22:47.974" v="817" actId="1582"/>
        <pc:sldMkLst>
          <pc:docMk/>
          <pc:sldMk cId="2603655557" sldId="269"/>
        </pc:sldMkLst>
        <pc:spChg chg="mod">
          <ac:chgData name="Bianca Nunes Calado" userId="dee4cd24e85efc61" providerId="LiveId" clId="{0DA89796-B865-47C6-8C23-8F15DEDADB34}" dt="2022-09-07T16:19:23.035" v="700" actId="1076"/>
          <ac:spMkLst>
            <pc:docMk/>
            <pc:sldMk cId="2603655557" sldId="269"/>
            <ac:spMk id="4" creationId="{5AFFC1E8-DD52-FD48-1749-76F01EDE428E}"/>
          </ac:spMkLst>
        </pc:spChg>
        <pc:spChg chg="del">
          <ac:chgData name="Bianca Nunes Calado" userId="dee4cd24e85efc61" providerId="LiveId" clId="{0DA89796-B865-47C6-8C23-8F15DEDADB34}" dt="2022-09-07T16:17:47.317" v="573" actId="478"/>
          <ac:spMkLst>
            <pc:docMk/>
            <pc:sldMk cId="2603655557" sldId="269"/>
            <ac:spMk id="6" creationId="{8DA9D699-79ED-E662-5883-B0C905352D7C}"/>
          </ac:spMkLst>
        </pc:spChg>
        <pc:spChg chg="mod">
          <ac:chgData name="Bianca Nunes Calado" userId="dee4cd24e85efc61" providerId="LiveId" clId="{0DA89796-B865-47C6-8C23-8F15DEDADB34}" dt="2022-09-07T16:07:26.812" v="534" actId="20577"/>
          <ac:spMkLst>
            <pc:docMk/>
            <pc:sldMk cId="2603655557" sldId="269"/>
            <ac:spMk id="7" creationId="{B24FA045-1E37-05AC-3469-FA0EA77E59CD}"/>
          </ac:spMkLst>
        </pc:spChg>
        <pc:spChg chg="add mod">
          <ac:chgData name="Bianca Nunes Calado" userId="dee4cd24e85efc61" providerId="LiveId" clId="{0DA89796-B865-47C6-8C23-8F15DEDADB34}" dt="2022-09-07T16:22:38.897" v="815" actId="404"/>
          <ac:spMkLst>
            <pc:docMk/>
            <pc:sldMk cId="2603655557" sldId="269"/>
            <ac:spMk id="8" creationId="{7B0E993C-6C4B-D938-AAAD-29B0E0B0AB18}"/>
          </ac:spMkLst>
        </pc:spChg>
        <pc:spChg chg="mod">
          <ac:chgData name="Bianca Nunes Calado" userId="dee4cd24e85efc61" providerId="LiveId" clId="{0DA89796-B865-47C6-8C23-8F15DEDADB34}" dt="2022-09-07T16:22:07.972" v="744" actId="1076"/>
          <ac:spMkLst>
            <pc:docMk/>
            <pc:sldMk cId="2603655557" sldId="269"/>
            <ac:spMk id="10" creationId="{74EDE435-A47F-5B79-92D5-9B4CE90B0841}"/>
          </ac:spMkLst>
        </pc:spChg>
        <pc:picChg chg="add mod">
          <ac:chgData name="Bianca Nunes Calado" userId="dee4cd24e85efc61" providerId="LiveId" clId="{0DA89796-B865-47C6-8C23-8F15DEDADB34}" dt="2022-09-07T16:22:47.974" v="817" actId="1582"/>
          <ac:picMkLst>
            <pc:docMk/>
            <pc:sldMk cId="2603655557" sldId="269"/>
            <ac:picMk id="5" creationId="{A0707D9E-3B27-24A7-0319-85A27BF0FD33}"/>
          </ac:picMkLst>
        </pc:picChg>
      </pc:sldChg>
      <pc:sldChg chg="addSp delSp modSp new mod">
        <pc:chgData name="Bianca Nunes Calado" userId="dee4cd24e85efc61" providerId="LiveId" clId="{0DA89796-B865-47C6-8C23-8F15DEDADB34}" dt="2022-09-07T17:38:53.600" v="2976" actId="20577"/>
        <pc:sldMkLst>
          <pc:docMk/>
          <pc:sldMk cId="2545317057" sldId="270"/>
        </pc:sldMkLst>
        <pc:spChg chg="del">
          <ac:chgData name="Bianca Nunes Calado" userId="dee4cd24e85efc61" providerId="LiveId" clId="{0DA89796-B865-47C6-8C23-8F15DEDADB34}" dt="2022-09-07T16:38:50.830" v="1335" actId="478"/>
          <ac:spMkLst>
            <pc:docMk/>
            <pc:sldMk cId="2545317057" sldId="270"/>
            <ac:spMk id="2" creationId="{ADA95517-03D0-F9E5-14B7-9E9DFB3E647B}"/>
          </ac:spMkLst>
        </pc:spChg>
        <pc:spChg chg="del mod">
          <ac:chgData name="Bianca Nunes Calado" userId="dee4cd24e85efc61" providerId="LiveId" clId="{0DA89796-B865-47C6-8C23-8F15DEDADB34}" dt="2022-09-07T16:39:34.233" v="1342" actId="478"/>
          <ac:spMkLst>
            <pc:docMk/>
            <pc:sldMk cId="2545317057" sldId="270"/>
            <ac:spMk id="3" creationId="{82783329-2F10-1504-78D0-5E7F31B513B4}"/>
          </ac:spMkLst>
        </pc:spChg>
        <pc:spChg chg="add mod">
          <ac:chgData name="Bianca Nunes Calado" userId="dee4cd24e85efc61" providerId="LiveId" clId="{0DA89796-B865-47C6-8C23-8F15DEDADB34}" dt="2022-09-07T17:38:53.600" v="2976" actId="20577"/>
          <ac:spMkLst>
            <pc:docMk/>
            <pc:sldMk cId="2545317057" sldId="270"/>
            <ac:spMk id="7" creationId="{27EC489F-4192-2463-A280-81F93A299381}"/>
          </ac:spMkLst>
        </pc:spChg>
        <pc:picChg chg="add mod">
          <ac:chgData name="Bianca Nunes Calado" userId="dee4cd24e85efc61" providerId="LiveId" clId="{0DA89796-B865-47C6-8C23-8F15DEDADB34}" dt="2022-09-07T16:40:17.070" v="1354" actId="1076"/>
          <ac:picMkLst>
            <pc:docMk/>
            <pc:sldMk cId="2545317057" sldId="270"/>
            <ac:picMk id="5" creationId="{28B7A0DC-12CE-B4D1-E93F-C9A33900A4B4}"/>
          </ac:picMkLst>
        </pc:picChg>
      </pc:sldChg>
      <pc:sldChg chg="addSp delSp modSp add mod">
        <pc:chgData name="Bianca Nunes Calado" userId="dee4cd24e85efc61" providerId="LiveId" clId="{0DA89796-B865-47C6-8C23-8F15DEDADB34}" dt="2022-09-07T17:38:56.742" v="2978" actId="20577"/>
        <pc:sldMkLst>
          <pc:docMk/>
          <pc:sldMk cId="25914167" sldId="271"/>
        </pc:sldMkLst>
        <pc:spChg chg="mod">
          <ac:chgData name="Bianca Nunes Calado" userId="dee4cd24e85efc61" providerId="LiveId" clId="{0DA89796-B865-47C6-8C23-8F15DEDADB34}" dt="2022-09-07T17:38:56.742" v="2978" actId="20577"/>
          <ac:spMkLst>
            <pc:docMk/>
            <pc:sldMk cId="25914167" sldId="271"/>
            <ac:spMk id="7" creationId="{27EC489F-4192-2463-A280-81F93A299381}"/>
          </ac:spMkLst>
        </pc:spChg>
        <pc:picChg chg="add mod">
          <ac:chgData name="Bianca Nunes Calado" userId="dee4cd24e85efc61" providerId="LiveId" clId="{0DA89796-B865-47C6-8C23-8F15DEDADB34}" dt="2022-09-07T16:42:47.750" v="1363" actId="1076"/>
          <ac:picMkLst>
            <pc:docMk/>
            <pc:sldMk cId="25914167" sldId="271"/>
            <ac:picMk id="3" creationId="{EFEF9E50-1959-4617-2100-D79FEBA2FAA3}"/>
          </ac:picMkLst>
        </pc:picChg>
        <pc:picChg chg="del">
          <ac:chgData name="Bianca Nunes Calado" userId="dee4cd24e85efc61" providerId="LiveId" clId="{0DA89796-B865-47C6-8C23-8F15DEDADB34}" dt="2022-09-07T16:40:24.055" v="1358" actId="478"/>
          <ac:picMkLst>
            <pc:docMk/>
            <pc:sldMk cId="25914167" sldId="271"/>
            <ac:picMk id="5" creationId="{28B7A0DC-12CE-B4D1-E93F-C9A33900A4B4}"/>
          </ac:picMkLst>
        </pc:picChg>
      </pc:sldChg>
      <pc:sldChg chg="addSp delSp modSp add mod">
        <pc:chgData name="Bianca Nunes Calado" userId="dee4cd24e85efc61" providerId="LiveId" clId="{0DA89796-B865-47C6-8C23-8F15DEDADB34}" dt="2022-09-07T17:39:00.579" v="2980" actId="20577"/>
        <pc:sldMkLst>
          <pc:docMk/>
          <pc:sldMk cId="2386847960" sldId="272"/>
        </pc:sldMkLst>
        <pc:spChg chg="mod">
          <ac:chgData name="Bianca Nunes Calado" userId="dee4cd24e85efc61" providerId="LiveId" clId="{0DA89796-B865-47C6-8C23-8F15DEDADB34}" dt="2022-09-07T17:39:00.579" v="2980" actId="20577"/>
          <ac:spMkLst>
            <pc:docMk/>
            <pc:sldMk cId="2386847960" sldId="272"/>
            <ac:spMk id="7" creationId="{27EC489F-4192-2463-A280-81F93A299381}"/>
          </ac:spMkLst>
        </pc:spChg>
        <pc:picChg chg="del">
          <ac:chgData name="Bianca Nunes Calado" userId="dee4cd24e85efc61" providerId="LiveId" clId="{0DA89796-B865-47C6-8C23-8F15DEDADB34}" dt="2022-09-07T16:43:34.381" v="1367" actId="478"/>
          <ac:picMkLst>
            <pc:docMk/>
            <pc:sldMk cId="2386847960" sldId="272"/>
            <ac:picMk id="3" creationId="{EFEF9E50-1959-4617-2100-D79FEBA2FAA3}"/>
          </ac:picMkLst>
        </pc:picChg>
        <pc:picChg chg="add mod">
          <ac:chgData name="Bianca Nunes Calado" userId="dee4cd24e85efc61" providerId="LiveId" clId="{0DA89796-B865-47C6-8C23-8F15DEDADB34}" dt="2022-09-07T16:44:12.503" v="1372" actId="1076"/>
          <ac:picMkLst>
            <pc:docMk/>
            <pc:sldMk cId="2386847960" sldId="272"/>
            <ac:picMk id="4" creationId="{5A548107-B592-98F8-C3BE-07D4B7B09D92}"/>
          </ac:picMkLst>
        </pc:picChg>
      </pc:sldChg>
      <pc:sldChg chg="addSp delSp modSp add mod">
        <pc:chgData name="Bianca Nunes Calado" userId="dee4cd24e85efc61" providerId="LiveId" clId="{0DA89796-B865-47C6-8C23-8F15DEDADB34}" dt="2022-09-07T17:39:05.228" v="2982" actId="20577"/>
        <pc:sldMkLst>
          <pc:docMk/>
          <pc:sldMk cId="1134855690" sldId="273"/>
        </pc:sldMkLst>
        <pc:spChg chg="add del mod">
          <ac:chgData name="Bianca Nunes Calado" userId="dee4cd24e85efc61" providerId="LiveId" clId="{0DA89796-B865-47C6-8C23-8F15DEDADB34}" dt="2022-09-07T16:49:08.433" v="1426" actId="478"/>
          <ac:spMkLst>
            <pc:docMk/>
            <pc:sldMk cId="1134855690" sldId="273"/>
            <ac:spMk id="3" creationId="{1EE2DA79-1223-323E-96FA-2D53B7E4571D}"/>
          </ac:spMkLst>
        </pc:spChg>
        <pc:spChg chg="add del mod">
          <ac:chgData name="Bianca Nunes Calado" userId="dee4cd24e85efc61" providerId="LiveId" clId="{0DA89796-B865-47C6-8C23-8F15DEDADB34}" dt="2022-09-07T16:49:06.181" v="1425" actId="478"/>
          <ac:spMkLst>
            <pc:docMk/>
            <pc:sldMk cId="1134855690" sldId="273"/>
            <ac:spMk id="5" creationId="{96E194D8-E26A-D8DD-E4C3-FB23BA801A0A}"/>
          </ac:spMkLst>
        </pc:spChg>
        <pc:spChg chg="mod">
          <ac:chgData name="Bianca Nunes Calado" userId="dee4cd24e85efc61" providerId="LiveId" clId="{0DA89796-B865-47C6-8C23-8F15DEDADB34}" dt="2022-09-07T17:39:05.228" v="2982" actId="20577"/>
          <ac:spMkLst>
            <pc:docMk/>
            <pc:sldMk cId="1134855690" sldId="273"/>
            <ac:spMk id="7" creationId="{27EC489F-4192-2463-A280-81F93A299381}"/>
          </ac:spMkLst>
        </pc:spChg>
        <pc:spChg chg="add mod">
          <ac:chgData name="Bianca Nunes Calado" userId="dee4cd24e85efc61" providerId="LiveId" clId="{0DA89796-B865-47C6-8C23-8F15DEDADB34}" dt="2022-09-07T16:48:44.830" v="1417" actId="571"/>
          <ac:spMkLst>
            <pc:docMk/>
            <pc:sldMk cId="1134855690" sldId="273"/>
            <ac:spMk id="8" creationId="{6C49E1F5-5446-6D33-0CC7-CBCCE030CF55}"/>
          </ac:spMkLst>
        </pc:spChg>
        <pc:spChg chg="add del mod">
          <ac:chgData name="Bianca Nunes Calado" userId="dee4cd24e85efc61" providerId="LiveId" clId="{0DA89796-B865-47C6-8C23-8F15DEDADB34}" dt="2022-09-07T16:48:48.294" v="1419" actId="478"/>
          <ac:spMkLst>
            <pc:docMk/>
            <pc:sldMk cId="1134855690" sldId="273"/>
            <ac:spMk id="10" creationId="{96625DB0-8DEB-FA1E-1E62-9EBE0588720F}"/>
          </ac:spMkLst>
        </pc:spChg>
        <pc:spChg chg="add del mod">
          <ac:chgData name="Bianca Nunes Calado" userId="dee4cd24e85efc61" providerId="LiveId" clId="{0DA89796-B865-47C6-8C23-8F15DEDADB34}" dt="2022-09-07T16:48:55.567" v="1421" actId="478"/>
          <ac:spMkLst>
            <pc:docMk/>
            <pc:sldMk cId="1134855690" sldId="273"/>
            <ac:spMk id="11" creationId="{3A182682-B8A6-3034-EB90-65B67E8B1F25}"/>
          </ac:spMkLst>
        </pc:spChg>
        <pc:spChg chg="add mod">
          <ac:chgData name="Bianca Nunes Calado" userId="dee4cd24e85efc61" providerId="LiveId" clId="{0DA89796-B865-47C6-8C23-8F15DEDADB34}" dt="2022-09-07T16:49:43.886" v="1435" actId="1076"/>
          <ac:spMkLst>
            <pc:docMk/>
            <pc:sldMk cId="1134855690" sldId="273"/>
            <ac:spMk id="12" creationId="{91CB7B9E-2EB6-4FE3-A7B4-F8887F9F7697}"/>
          </ac:spMkLst>
        </pc:spChg>
        <pc:spChg chg="add mod">
          <ac:chgData name="Bianca Nunes Calado" userId="dee4cd24e85efc61" providerId="LiveId" clId="{0DA89796-B865-47C6-8C23-8F15DEDADB34}" dt="2022-09-07T16:49:47.620" v="1443" actId="1037"/>
          <ac:spMkLst>
            <pc:docMk/>
            <pc:sldMk cId="1134855690" sldId="273"/>
            <ac:spMk id="13" creationId="{A6D2AE3F-E835-1F6B-C854-E56AA344C221}"/>
          </ac:spMkLst>
        </pc:spChg>
        <pc:spChg chg="add mod">
          <ac:chgData name="Bianca Nunes Calado" userId="dee4cd24e85efc61" providerId="LiveId" clId="{0DA89796-B865-47C6-8C23-8F15DEDADB34}" dt="2022-09-07T16:49:56.111" v="1448" actId="1038"/>
          <ac:spMkLst>
            <pc:docMk/>
            <pc:sldMk cId="1134855690" sldId="273"/>
            <ac:spMk id="14" creationId="{202C4D19-8E2D-5D5D-F4BB-26867EFDE525}"/>
          </ac:spMkLst>
        </pc:spChg>
        <pc:spChg chg="add mod">
          <ac:chgData name="Bianca Nunes Calado" userId="dee4cd24e85efc61" providerId="LiveId" clId="{0DA89796-B865-47C6-8C23-8F15DEDADB34}" dt="2022-09-07T16:50:08.699" v="1455" actId="1036"/>
          <ac:spMkLst>
            <pc:docMk/>
            <pc:sldMk cId="1134855690" sldId="273"/>
            <ac:spMk id="15" creationId="{5FF97A62-2066-9076-9F29-2B97D08BD000}"/>
          </ac:spMkLst>
        </pc:spChg>
        <pc:spChg chg="add mod">
          <ac:chgData name="Bianca Nunes Calado" userId="dee4cd24e85efc61" providerId="LiveId" clId="{0DA89796-B865-47C6-8C23-8F15DEDADB34}" dt="2022-09-07T16:50:22.991" v="1465" actId="1037"/>
          <ac:spMkLst>
            <pc:docMk/>
            <pc:sldMk cId="1134855690" sldId="273"/>
            <ac:spMk id="16" creationId="{CE8A421D-A098-831C-74D2-17820D085AE8}"/>
          </ac:spMkLst>
        </pc:spChg>
        <pc:spChg chg="add mod">
          <ac:chgData name="Bianca Nunes Calado" userId="dee4cd24e85efc61" providerId="LiveId" clId="{0DA89796-B865-47C6-8C23-8F15DEDADB34}" dt="2022-09-07T16:50:29.939" v="1466" actId="571"/>
          <ac:spMkLst>
            <pc:docMk/>
            <pc:sldMk cId="1134855690" sldId="273"/>
            <ac:spMk id="17" creationId="{DE6FF89D-2638-56C6-9709-796E38BC5F83}"/>
          </ac:spMkLst>
        </pc:spChg>
        <pc:spChg chg="add mod">
          <ac:chgData name="Bianca Nunes Calado" userId="dee4cd24e85efc61" providerId="LiveId" clId="{0DA89796-B865-47C6-8C23-8F15DEDADB34}" dt="2022-09-07T16:50:37.023" v="1467" actId="571"/>
          <ac:spMkLst>
            <pc:docMk/>
            <pc:sldMk cId="1134855690" sldId="273"/>
            <ac:spMk id="18" creationId="{644ED81D-6A2C-3222-0DE2-B76AD37CA9FA}"/>
          </ac:spMkLst>
        </pc:spChg>
        <pc:spChg chg="add mod">
          <ac:chgData name="Bianca Nunes Calado" userId="dee4cd24e85efc61" providerId="LiveId" clId="{0DA89796-B865-47C6-8C23-8F15DEDADB34}" dt="2022-09-07T16:51:25.917" v="1481" actId="207"/>
          <ac:spMkLst>
            <pc:docMk/>
            <pc:sldMk cId="1134855690" sldId="273"/>
            <ac:spMk id="19" creationId="{187F8867-4255-0432-7B34-7043F76E68C1}"/>
          </ac:spMkLst>
        </pc:spChg>
        <pc:spChg chg="add mod">
          <ac:chgData name="Bianca Nunes Calado" userId="dee4cd24e85efc61" providerId="LiveId" clId="{0DA89796-B865-47C6-8C23-8F15DEDADB34}" dt="2022-09-07T16:50:47.509" v="1469" actId="571"/>
          <ac:spMkLst>
            <pc:docMk/>
            <pc:sldMk cId="1134855690" sldId="273"/>
            <ac:spMk id="20" creationId="{56E419CD-4845-FFCC-9664-7D0B34F36D4A}"/>
          </ac:spMkLst>
        </pc:spChg>
        <pc:spChg chg="add mod">
          <ac:chgData name="Bianca Nunes Calado" userId="dee4cd24e85efc61" providerId="LiveId" clId="{0DA89796-B865-47C6-8C23-8F15DEDADB34}" dt="2022-09-07T16:50:57.542" v="1472" actId="1076"/>
          <ac:spMkLst>
            <pc:docMk/>
            <pc:sldMk cId="1134855690" sldId="273"/>
            <ac:spMk id="21" creationId="{ACB3D5B6-4C46-150D-F78C-037F0F76BCEA}"/>
          </ac:spMkLst>
        </pc:spChg>
        <pc:spChg chg="add mod">
          <ac:chgData name="Bianca Nunes Calado" userId="dee4cd24e85efc61" providerId="LiveId" clId="{0DA89796-B865-47C6-8C23-8F15DEDADB34}" dt="2022-09-07T16:50:59.997" v="1473" actId="571"/>
          <ac:spMkLst>
            <pc:docMk/>
            <pc:sldMk cId="1134855690" sldId="273"/>
            <ac:spMk id="22" creationId="{3D84AA97-53F1-7581-7273-2307281DE3D7}"/>
          </ac:spMkLst>
        </pc:spChg>
        <pc:spChg chg="add del mod">
          <ac:chgData name="Bianca Nunes Calado" userId="dee4cd24e85efc61" providerId="LiveId" clId="{0DA89796-B865-47C6-8C23-8F15DEDADB34}" dt="2022-09-07T16:51:03.219" v="1474" actId="478"/>
          <ac:spMkLst>
            <pc:docMk/>
            <pc:sldMk cId="1134855690" sldId="273"/>
            <ac:spMk id="23" creationId="{3CDDC310-2802-E9BF-9E13-D8151BA12CA2}"/>
          </ac:spMkLst>
        </pc:spChg>
        <pc:spChg chg="add mod">
          <ac:chgData name="Bianca Nunes Calado" userId="dee4cd24e85efc61" providerId="LiveId" clId="{0DA89796-B865-47C6-8C23-8F15DEDADB34}" dt="2022-09-07T16:51:20.296" v="1479" actId="208"/>
          <ac:spMkLst>
            <pc:docMk/>
            <pc:sldMk cId="1134855690" sldId="273"/>
            <ac:spMk id="24" creationId="{A800D0FD-66EA-68CE-618C-EC7847044640}"/>
          </ac:spMkLst>
        </pc:spChg>
        <pc:picChg chg="add mod">
          <ac:chgData name="Bianca Nunes Calado" userId="dee4cd24e85efc61" providerId="LiveId" clId="{0DA89796-B865-47C6-8C23-8F15DEDADB34}" dt="2022-09-07T16:44:50.773" v="1384" actId="1076"/>
          <ac:picMkLst>
            <pc:docMk/>
            <pc:sldMk cId="1134855690" sldId="273"/>
            <ac:picMk id="2" creationId="{5D56882A-7973-8E3A-429F-415BC1355EC2}"/>
          </ac:picMkLst>
        </pc:picChg>
        <pc:picChg chg="del">
          <ac:chgData name="Bianca Nunes Calado" userId="dee4cd24e85efc61" providerId="LiveId" clId="{0DA89796-B865-47C6-8C23-8F15DEDADB34}" dt="2022-09-07T16:44:21.252" v="1376" actId="478"/>
          <ac:picMkLst>
            <pc:docMk/>
            <pc:sldMk cId="1134855690" sldId="273"/>
            <ac:picMk id="4" creationId="{5A548107-B592-98F8-C3BE-07D4B7B09D92}"/>
          </ac:picMkLst>
        </pc:picChg>
        <pc:picChg chg="add mod">
          <ac:chgData name="Bianca Nunes Calado" userId="dee4cd24e85efc61" providerId="LiveId" clId="{0DA89796-B865-47C6-8C23-8F15DEDADB34}" dt="2022-09-07T16:48:44.830" v="1417" actId="571"/>
          <ac:picMkLst>
            <pc:docMk/>
            <pc:sldMk cId="1134855690" sldId="273"/>
            <ac:picMk id="6" creationId="{D12444FF-4BFB-8EBF-E989-D3C7572D985D}"/>
          </ac:picMkLst>
        </pc:picChg>
        <pc:picChg chg="add del mod">
          <ac:chgData name="Bianca Nunes Calado" userId="dee4cd24e85efc61" providerId="LiveId" clId="{0DA89796-B865-47C6-8C23-8F15DEDADB34}" dt="2022-09-07T16:48:48.294" v="1419" actId="478"/>
          <ac:picMkLst>
            <pc:docMk/>
            <pc:sldMk cId="1134855690" sldId="273"/>
            <ac:picMk id="9" creationId="{1DD50300-00A4-F411-FECE-0906F00B545A}"/>
          </ac:picMkLst>
        </pc:picChg>
      </pc:sldChg>
      <pc:sldChg chg="addSp delSp modSp add mod ord">
        <pc:chgData name="Bianca Nunes Calado" userId="dee4cd24e85efc61" providerId="LiveId" clId="{0DA89796-B865-47C6-8C23-8F15DEDADB34}" dt="2022-09-07T17:39:11.612" v="2986" actId="20577"/>
        <pc:sldMkLst>
          <pc:docMk/>
          <pc:sldMk cId="3651568769" sldId="274"/>
        </pc:sldMkLst>
        <pc:spChg chg="add mod">
          <ac:chgData name="Bianca Nunes Calado" userId="dee4cd24e85efc61" providerId="LiveId" clId="{0DA89796-B865-47C6-8C23-8F15DEDADB34}" dt="2022-09-07T17:00:48.633" v="1502" actId="208"/>
          <ac:spMkLst>
            <pc:docMk/>
            <pc:sldMk cId="3651568769" sldId="274"/>
            <ac:spMk id="5" creationId="{3E6F1D26-E4E5-7BE6-2795-2B7BF6ABC7DB}"/>
          </ac:spMkLst>
        </pc:spChg>
        <pc:spChg chg="mod">
          <ac:chgData name="Bianca Nunes Calado" userId="dee4cd24e85efc61" providerId="LiveId" clId="{0DA89796-B865-47C6-8C23-8F15DEDADB34}" dt="2022-09-07T17:39:11.612" v="2986" actId="20577"/>
          <ac:spMkLst>
            <pc:docMk/>
            <pc:sldMk cId="3651568769" sldId="274"/>
            <ac:spMk id="7" creationId="{27EC489F-4192-2463-A280-81F93A299381}"/>
          </ac:spMkLst>
        </pc:spChg>
        <pc:spChg chg="add mod">
          <ac:chgData name="Bianca Nunes Calado" userId="dee4cd24e85efc61" providerId="LiveId" clId="{0DA89796-B865-47C6-8C23-8F15DEDADB34}" dt="2022-09-07T17:01:05.814" v="1504" actId="1076"/>
          <ac:spMkLst>
            <pc:docMk/>
            <pc:sldMk cId="3651568769" sldId="274"/>
            <ac:spMk id="8" creationId="{B0BAC588-6217-A12F-FB40-EF689B77A130}"/>
          </ac:spMkLst>
        </pc:spChg>
        <pc:spChg chg="add mod">
          <ac:chgData name="Bianca Nunes Calado" userId="dee4cd24e85efc61" providerId="LiveId" clId="{0DA89796-B865-47C6-8C23-8F15DEDADB34}" dt="2022-09-07T17:01:15.803" v="1514" actId="1036"/>
          <ac:spMkLst>
            <pc:docMk/>
            <pc:sldMk cId="3651568769" sldId="274"/>
            <ac:spMk id="10" creationId="{B9F211D4-0A89-1783-7E7E-68C992F271E3}"/>
          </ac:spMkLst>
        </pc:spChg>
        <pc:spChg chg="add del mod">
          <ac:chgData name="Bianca Nunes Calado" userId="dee4cd24e85efc61" providerId="LiveId" clId="{0DA89796-B865-47C6-8C23-8F15DEDADB34}" dt="2022-09-07T17:01:35.985" v="1520" actId="21"/>
          <ac:spMkLst>
            <pc:docMk/>
            <pc:sldMk cId="3651568769" sldId="274"/>
            <ac:spMk id="12" creationId="{3DBE3A9F-5204-CE2A-942D-47D04D1DC1E4}"/>
          </ac:spMkLst>
        </pc:spChg>
        <pc:spChg chg="add mod">
          <ac:chgData name="Bianca Nunes Calado" userId="dee4cd24e85efc61" providerId="LiveId" clId="{0DA89796-B865-47C6-8C23-8F15DEDADB34}" dt="2022-09-07T17:01:42.149" v="1527" actId="1036"/>
          <ac:spMkLst>
            <pc:docMk/>
            <pc:sldMk cId="3651568769" sldId="274"/>
            <ac:spMk id="14" creationId="{72F4447C-711C-18D0-31B7-264D81DADADF}"/>
          </ac:spMkLst>
        </pc:spChg>
        <pc:graphicFrameChg chg="add mod">
          <ac:chgData name="Bianca Nunes Calado" userId="dee4cd24e85efc61" providerId="LiveId" clId="{0DA89796-B865-47C6-8C23-8F15DEDADB34}" dt="2022-09-07T16:59:56.252" v="1487"/>
          <ac:graphicFrameMkLst>
            <pc:docMk/>
            <pc:sldMk cId="3651568769" sldId="274"/>
            <ac:graphicFrameMk id="2" creationId="{2C217CB7-48C1-DA87-3596-2CCC70A8BF8C}"/>
          </ac:graphicFrameMkLst>
        </pc:graphicFrameChg>
        <pc:picChg chg="add mod">
          <ac:chgData name="Bianca Nunes Calado" userId="dee4cd24e85efc61" providerId="LiveId" clId="{0DA89796-B865-47C6-8C23-8F15DEDADB34}" dt="2022-09-07T17:01:26.025" v="1517" actId="1076"/>
          <ac:picMkLst>
            <pc:docMk/>
            <pc:sldMk cId="3651568769" sldId="274"/>
            <ac:picMk id="3" creationId="{835594E6-8A6F-808B-FC4C-8AC3FB1E8271}"/>
          </ac:picMkLst>
        </pc:picChg>
        <pc:picChg chg="del">
          <ac:chgData name="Bianca Nunes Calado" userId="dee4cd24e85efc61" providerId="LiveId" clId="{0DA89796-B865-47C6-8C23-8F15DEDADB34}" dt="2022-09-07T16:59:53.251" v="1485" actId="478"/>
          <ac:picMkLst>
            <pc:docMk/>
            <pc:sldMk cId="3651568769" sldId="274"/>
            <ac:picMk id="4" creationId="{5A548107-B592-98F8-C3BE-07D4B7B09D92}"/>
          </ac:picMkLst>
        </pc:picChg>
      </pc:sldChg>
      <pc:sldChg chg="addSp delSp modSp add mod">
        <pc:chgData name="Bianca Nunes Calado" userId="dee4cd24e85efc61" providerId="LiveId" clId="{0DA89796-B865-47C6-8C23-8F15DEDADB34}" dt="2022-09-07T17:50:51.358" v="3083" actId="208"/>
        <pc:sldMkLst>
          <pc:docMk/>
          <pc:sldMk cId="554813562" sldId="275"/>
        </pc:sldMkLst>
        <pc:spChg chg="mod">
          <ac:chgData name="Bianca Nunes Calado" userId="dee4cd24e85efc61" providerId="LiveId" clId="{0DA89796-B865-47C6-8C23-8F15DEDADB34}" dt="2022-09-07T17:09:39.800" v="1540" actId="1076"/>
          <ac:spMkLst>
            <pc:docMk/>
            <pc:sldMk cId="554813562" sldId="275"/>
            <ac:spMk id="5" creationId="{3E6F1D26-E4E5-7BE6-2795-2B7BF6ABC7DB}"/>
          </ac:spMkLst>
        </pc:spChg>
        <pc:spChg chg="add mod">
          <ac:chgData name="Bianca Nunes Calado" userId="dee4cd24e85efc61" providerId="LiveId" clId="{0DA89796-B865-47C6-8C23-8F15DEDADB34}" dt="2022-09-07T17:10:12.303" v="1553" actId="1076"/>
          <ac:spMkLst>
            <pc:docMk/>
            <pc:sldMk cId="554813562" sldId="275"/>
            <ac:spMk id="6" creationId="{383C8EFB-65D9-914D-07B1-1939BCD71538}"/>
          </ac:spMkLst>
        </pc:spChg>
        <pc:spChg chg="mod">
          <ac:chgData name="Bianca Nunes Calado" userId="dee4cd24e85efc61" providerId="LiveId" clId="{0DA89796-B865-47C6-8C23-8F15DEDADB34}" dt="2022-09-07T17:39:16.086" v="2988" actId="20577"/>
          <ac:spMkLst>
            <pc:docMk/>
            <pc:sldMk cId="554813562" sldId="275"/>
            <ac:spMk id="7" creationId="{27EC489F-4192-2463-A280-81F93A299381}"/>
          </ac:spMkLst>
        </pc:spChg>
        <pc:spChg chg="del mod">
          <ac:chgData name="Bianca Nunes Calado" userId="dee4cd24e85efc61" providerId="LiveId" clId="{0DA89796-B865-47C6-8C23-8F15DEDADB34}" dt="2022-09-07T17:09:53.265" v="1547" actId="478"/>
          <ac:spMkLst>
            <pc:docMk/>
            <pc:sldMk cId="554813562" sldId="275"/>
            <ac:spMk id="8" creationId="{B0BAC588-6217-A12F-FB40-EF689B77A130}"/>
          </ac:spMkLst>
        </pc:spChg>
        <pc:spChg chg="del">
          <ac:chgData name="Bianca Nunes Calado" userId="dee4cd24e85efc61" providerId="LiveId" clId="{0DA89796-B865-47C6-8C23-8F15DEDADB34}" dt="2022-09-07T17:10:27.747" v="1568" actId="478"/>
          <ac:spMkLst>
            <pc:docMk/>
            <pc:sldMk cId="554813562" sldId="275"/>
            <ac:spMk id="10" creationId="{B9F211D4-0A89-1783-7E7E-68C992F271E3}"/>
          </ac:spMkLst>
        </pc:spChg>
        <pc:spChg chg="add mod">
          <ac:chgData name="Bianca Nunes Calado" userId="dee4cd24e85efc61" providerId="LiveId" clId="{0DA89796-B865-47C6-8C23-8F15DEDADB34}" dt="2022-09-07T17:10:50.925" v="1580" actId="1076"/>
          <ac:spMkLst>
            <pc:docMk/>
            <pc:sldMk cId="554813562" sldId="275"/>
            <ac:spMk id="11" creationId="{CC6A4241-DEA5-DCA5-A148-790433F04465}"/>
          </ac:spMkLst>
        </pc:spChg>
        <pc:spChg chg="mod">
          <ac:chgData name="Bianca Nunes Calado" userId="dee4cd24e85efc61" providerId="LiveId" clId="{0DA89796-B865-47C6-8C23-8F15DEDADB34}" dt="2022-09-07T17:09:31.350" v="1539" actId="1076"/>
          <ac:spMkLst>
            <pc:docMk/>
            <pc:sldMk cId="554813562" sldId="275"/>
            <ac:spMk id="12" creationId="{3DBE3A9F-5204-CE2A-942D-47D04D1DC1E4}"/>
          </ac:spMkLst>
        </pc:spChg>
        <pc:spChg chg="mod">
          <ac:chgData name="Bianca Nunes Calado" userId="dee4cd24e85efc61" providerId="LiveId" clId="{0DA89796-B865-47C6-8C23-8F15DEDADB34}" dt="2022-09-07T17:09:47.025" v="1545" actId="1038"/>
          <ac:spMkLst>
            <pc:docMk/>
            <pc:sldMk cId="554813562" sldId="275"/>
            <ac:spMk id="14" creationId="{72F4447C-711C-18D0-31B7-264D81DADADF}"/>
          </ac:spMkLst>
        </pc:spChg>
        <pc:spChg chg="add del mod">
          <ac:chgData name="Bianca Nunes Calado" userId="dee4cd24e85efc61" providerId="LiveId" clId="{0DA89796-B865-47C6-8C23-8F15DEDADB34}" dt="2022-09-07T17:10:49.426" v="1579" actId="478"/>
          <ac:spMkLst>
            <pc:docMk/>
            <pc:sldMk cId="554813562" sldId="275"/>
            <ac:spMk id="15" creationId="{6CB0D23C-3210-BD30-8A8C-9317F348B8EC}"/>
          </ac:spMkLst>
        </pc:spChg>
        <pc:spChg chg="add mod">
          <ac:chgData name="Bianca Nunes Calado" userId="dee4cd24e85efc61" providerId="LiveId" clId="{0DA89796-B865-47C6-8C23-8F15DEDADB34}" dt="2022-09-07T17:11:16.380" v="1608" actId="688"/>
          <ac:spMkLst>
            <pc:docMk/>
            <pc:sldMk cId="554813562" sldId="275"/>
            <ac:spMk id="17" creationId="{C78A7319-D48B-B546-07C5-4D42EFDC4979}"/>
          </ac:spMkLst>
        </pc:spChg>
        <pc:spChg chg="add mod">
          <ac:chgData name="Bianca Nunes Calado" userId="dee4cd24e85efc61" providerId="LiveId" clId="{0DA89796-B865-47C6-8C23-8F15DEDADB34}" dt="2022-09-07T17:50:51.358" v="3083" actId="208"/>
          <ac:spMkLst>
            <pc:docMk/>
            <pc:sldMk cId="554813562" sldId="275"/>
            <ac:spMk id="18" creationId="{FA83E8CB-EFFE-8144-A353-F30EFEC70936}"/>
          </ac:spMkLst>
        </pc:spChg>
        <pc:graphicFrameChg chg="add mod">
          <ac:chgData name="Bianca Nunes Calado" userId="dee4cd24e85efc61" providerId="LiveId" clId="{0DA89796-B865-47C6-8C23-8F15DEDADB34}" dt="2022-09-07T17:09:05.457" v="1534"/>
          <ac:graphicFrameMkLst>
            <pc:docMk/>
            <pc:sldMk cId="554813562" sldId="275"/>
            <ac:graphicFrameMk id="2" creationId="{4DC48AEA-45F3-3852-A081-B78161F12FE1}"/>
          </ac:graphicFrameMkLst>
        </pc:graphicFrameChg>
        <pc:picChg chg="del">
          <ac:chgData name="Bianca Nunes Calado" userId="dee4cd24e85efc61" providerId="LiveId" clId="{0DA89796-B865-47C6-8C23-8F15DEDADB34}" dt="2022-09-07T17:09:01.764" v="1532" actId="478"/>
          <ac:picMkLst>
            <pc:docMk/>
            <pc:sldMk cId="554813562" sldId="275"/>
            <ac:picMk id="3" creationId="{835594E6-8A6F-808B-FC4C-8AC3FB1E8271}"/>
          </ac:picMkLst>
        </pc:picChg>
        <pc:picChg chg="add mod ord">
          <ac:chgData name="Bianca Nunes Calado" userId="dee4cd24e85efc61" providerId="LiveId" clId="{0DA89796-B865-47C6-8C23-8F15DEDADB34}" dt="2022-09-07T17:09:13.973" v="1538" actId="167"/>
          <ac:picMkLst>
            <pc:docMk/>
            <pc:sldMk cId="554813562" sldId="275"/>
            <ac:picMk id="4" creationId="{84A69172-6660-424E-0BED-FBC5611566D1}"/>
          </ac:picMkLst>
        </pc:picChg>
      </pc:sldChg>
      <pc:sldChg chg="addSp modSp new mod">
        <pc:chgData name="Bianca Nunes Calado" userId="dee4cd24e85efc61" providerId="LiveId" clId="{0DA89796-B865-47C6-8C23-8F15DEDADB34}" dt="2022-09-07T17:39:26.162" v="2993" actId="14100"/>
        <pc:sldMkLst>
          <pc:docMk/>
          <pc:sldMk cId="908848819" sldId="276"/>
        </pc:sldMkLst>
        <pc:spChg chg="mod">
          <ac:chgData name="Bianca Nunes Calado" userId="dee4cd24e85efc61" providerId="LiveId" clId="{0DA89796-B865-47C6-8C23-8F15DEDADB34}" dt="2022-09-07T17:11:35.919" v="1637" actId="20577"/>
          <ac:spMkLst>
            <pc:docMk/>
            <pc:sldMk cId="908848819" sldId="276"/>
            <ac:spMk id="2" creationId="{96034184-F1F2-4B21-FD38-C42BF3A508BC}"/>
          </ac:spMkLst>
        </pc:spChg>
        <pc:spChg chg="mod">
          <ac:chgData name="Bianca Nunes Calado" userId="dee4cd24e85efc61" providerId="LiveId" clId="{0DA89796-B865-47C6-8C23-8F15DEDADB34}" dt="2022-09-07T17:33:39.199" v="2757" actId="20577"/>
          <ac:spMkLst>
            <pc:docMk/>
            <pc:sldMk cId="908848819" sldId="276"/>
            <ac:spMk id="3" creationId="{6FD373C8-01AB-617D-BE15-F8A2F8A8B926}"/>
          </ac:spMkLst>
        </pc:spChg>
        <pc:spChg chg="add mod">
          <ac:chgData name="Bianca Nunes Calado" userId="dee4cd24e85efc61" providerId="LiveId" clId="{0DA89796-B865-47C6-8C23-8F15DEDADB34}" dt="2022-09-07T17:39:26.162" v="2993" actId="14100"/>
          <ac:spMkLst>
            <pc:docMk/>
            <pc:sldMk cId="908848819" sldId="276"/>
            <ac:spMk id="5" creationId="{B10EEBDE-D08D-82E9-B199-4725D6502C37}"/>
          </ac:spMkLst>
        </pc:spChg>
      </pc:sldChg>
      <pc:sldChg chg="addSp modSp new mod setBg">
        <pc:chgData name="Bianca Nunes Calado" userId="dee4cd24e85efc61" providerId="LiveId" clId="{0DA89796-B865-47C6-8C23-8F15DEDADB34}" dt="2022-09-07T17:38:22.103" v="2960" actId="20577"/>
        <pc:sldMkLst>
          <pc:docMk/>
          <pc:sldMk cId="667007706" sldId="277"/>
        </pc:sldMkLst>
        <pc:spChg chg="mod">
          <ac:chgData name="Bianca Nunes Calado" userId="dee4cd24e85efc61" providerId="LiveId" clId="{0DA89796-B865-47C6-8C23-8F15DEDADB34}" dt="2022-09-07T17:38:01.676" v="2955" actId="1076"/>
          <ac:spMkLst>
            <pc:docMk/>
            <pc:sldMk cId="667007706" sldId="277"/>
            <ac:spMk id="2" creationId="{BF425365-F803-46CC-AF56-9F720979A57E}"/>
          </ac:spMkLst>
        </pc:spChg>
        <pc:spChg chg="mod">
          <ac:chgData name="Bianca Nunes Calado" userId="dee4cd24e85efc61" providerId="LiveId" clId="{0DA89796-B865-47C6-8C23-8F15DEDADB34}" dt="2022-09-07T17:38:05.998" v="2957" actId="1076"/>
          <ac:spMkLst>
            <pc:docMk/>
            <pc:sldMk cId="667007706" sldId="277"/>
            <ac:spMk id="3" creationId="{81584F8C-94C9-7DB6-0EEB-8D9D049ACFBD}"/>
          </ac:spMkLst>
        </pc:spChg>
        <pc:spChg chg="add mod">
          <ac:chgData name="Bianca Nunes Calado" userId="dee4cd24e85efc61" providerId="LiveId" clId="{0DA89796-B865-47C6-8C23-8F15DEDADB34}" dt="2022-09-07T17:38:22.103" v="2960" actId="20577"/>
          <ac:spMkLst>
            <pc:docMk/>
            <pc:sldMk cId="667007706" sldId="277"/>
            <ac:spMk id="5" creationId="{388E94FC-99F3-AAE8-E754-FDF0B0C3374D}"/>
          </ac:spMkLst>
        </pc:spChg>
      </pc:sldChg>
      <pc:sldChg chg="addSp delSp modSp new mod">
        <pc:chgData name="Bianca Nunes Calado" userId="dee4cd24e85efc61" providerId="LiveId" clId="{0DA89796-B865-47C6-8C23-8F15DEDADB34}" dt="2022-09-07T17:47:37.657" v="3080" actId="478"/>
        <pc:sldMkLst>
          <pc:docMk/>
          <pc:sldMk cId="2272375463" sldId="278"/>
        </pc:sldMkLst>
        <pc:spChg chg="del">
          <ac:chgData name="Bianca Nunes Calado" userId="dee4cd24e85efc61" providerId="LiveId" clId="{0DA89796-B865-47C6-8C23-8F15DEDADB34}" dt="2022-09-07T17:41:04.069" v="3035" actId="478"/>
          <ac:spMkLst>
            <pc:docMk/>
            <pc:sldMk cId="2272375463" sldId="278"/>
            <ac:spMk id="2" creationId="{5EC2ED11-3501-509A-9F61-E38D06E223D2}"/>
          </ac:spMkLst>
        </pc:spChg>
        <pc:spChg chg="del">
          <ac:chgData name="Bianca Nunes Calado" userId="dee4cd24e85efc61" providerId="LiveId" clId="{0DA89796-B865-47C6-8C23-8F15DEDADB34}" dt="2022-09-07T17:41:07.500" v="3036" actId="478"/>
          <ac:spMkLst>
            <pc:docMk/>
            <pc:sldMk cId="2272375463" sldId="278"/>
            <ac:spMk id="3" creationId="{5C395530-6C33-2BA2-EA80-C0A5CCE9A64A}"/>
          </ac:spMkLst>
        </pc:spChg>
        <pc:spChg chg="add mod">
          <ac:chgData name="Bianca Nunes Calado" userId="dee4cd24e85efc61" providerId="LiveId" clId="{0DA89796-B865-47C6-8C23-8F15DEDADB34}" dt="2022-09-07T17:43:49.290" v="3056" actId="1076"/>
          <ac:spMkLst>
            <pc:docMk/>
            <pc:sldMk cId="2272375463" sldId="278"/>
            <ac:spMk id="4" creationId="{99153B84-7DB7-F9D4-2450-057A4363AD2F}"/>
          </ac:spMkLst>
        </pc:spChg>
        <pc:spChg chg="add mod">
          <ac:chgData name="Bianca Nunes Calado" userId="dee4cd24e85efc61" providerId="LiveId" clId="{0DA89796-B865-47C6-8C23-8F15DEDADB34}" dt="2022-09-07T17:43:51.515" v="3057" actId="1076"/>
          <ac:spMkLst>
            <pc:docMk/>
            <pc:sldMk cId="2272375463" sldId="278"/>
            <ac:spMk id="8" creationId="{E09FCDDF-63FB-18D2-1EAF-8B796CB75F96}"/>
          </ac:spMkLst>
        </pc:spChg>
        <pc:picChg chg="add mod">
          <ac:chgData name="Bianca Nunes Calado" userId="dee4cd24e85efc61" providerId="LiveId" clId="{0DA89796-B865-47C6-8C23-8F15DEDADB34}" dt="2022-09-07T17:43:53.406" v="3058" actId="1076"/>
          <ac:picMkLst>
            <pc:docMk/>
            <pc:sldMk cId="2272375463" sldId="278"/>
            <ac:picMk id="6" creationId="{E00C5EF1-9B5F-B457-AAD9-D99BE3303FF6}"/>
          </ac:picMkLst>
        </pc:picChg>
        <pc:picChg chg="add del mod">
          <ac:chgData name="Bianca Nunes Calado" userId="dee4cd24e85efc61" providerId="LiveId" clId="{0DA89796-B865-47C6-8C23-8F15DEDADB34}" dt="2022-09-07T17:47:37.657" v="3080" actId="478"/>
          <ac:picMkLst>
            <pc:docMk/>
            <pc:sldMk cId="2272375463" sldId="278"/>
            <ac:picMk id="10" creationId="{B17775C5-E354-9EF4-BA1E-513CB2F1FB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‹nº›</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75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63393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96918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48282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‹nº›</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275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1654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08753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07741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03967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80609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9/7/2022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4495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‹nº›</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9/7/2022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2967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88" r:id="rId7"/>
    <p:sldLayoutId id="2147483789" r:id="rId8"/>
    <p:sldLayoutId id="2147483790" r:id="rId9"/>
    <p:sldLayoutId id="2147483791" r:id="rId10"/>
    <p:sldLayoutId id="2147483793"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16/j.ijdrr.2019.10132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são enevoada das luzes da cidade">
            <a:extLst>
              <a:ext uri="{FF2B5EF4-FFF2-40B4-BE49-F238E27FC236}">
                <a16:creationId xmlns:a16="http://schemas.microsoft.com/office/drawing/2014/main" id="{258585CB-8A2A-EBC9-3D1B-C786A7EEDC86}"/>
              </a:ext>
            </a:extLst>
          </p:cNvPr>
          <p:cNvPicPr>
            <a:picLocks noChangeAspect="1"/>
          </p:cNvPicPr>
          <p:nvPr/>
        </p:nvPicPr>
        <p:blipFill rotWithShape="1">
          <a:blip r:embed="rId2"/>
          <a:srcRect t="13127"/>
          <a:stretch/>
        </p:blipFill>
        <p:spPr>
          <a:xfrm>
            <a:off x="20" y="10"/>
            <a:ext cx="12191980" cy="6857989"/>
          </a:xfrm>
          <a:prstGeom prst="rect">
            <a:avLst/>
          </a:prstGeom>
        </p:spPr>
      </p:pic>
      <p:sp>
        <p:nvSpPr>
          <p:cNvPr id="30" name="Rectangle 29">
            <a:extLst>
              <a:ext uri="{FF2B5EF4-FFF2-40B4-BE49-F238E27FC236}">
                <a16:creationId xmlns:a16="http://schemas.microsoft.com/office/drawing/2014/main" id="{DE8A7E9B-3161-4AE7-B85C-EE3D7786D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10134600" cy="48006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F18EDC-ACF8-E34C-6F9F-B81F2C73331A}"/>
              </a:ext>
            </a:extLst>
          </p:cNvPr>
          <p:cNvSpPr>
            <a:spLocks noGrp="1"/>
          </p:cNvSpPr>
          <p:nvPr>
            <p:ph type="ctrTitle"/>
          </p:nvPr>
        </p:nvSpPr>
        <p:spPr>
          <a:xfrm>
            <a:off x="1446246" y="1942391"/>
            <a:ext cx="9190652" cy="1486609"/>
          </a:xfrm>
        </p:spPr>
        <p:txBody>
          <a:bodyPr>
            <a:normAutofit/>
          </a:bodyPr>
          <a:lstStyle/>
          <a:p>
            <a:r>
              <a:rPr lang="pt-BR" dirty="0"/>
              <a:t>TRABALHO FINAL 2022 </a:t>
            </a:r>
            <a:r>
              <a:rPr lang="pt-BR" dirty="0">
                <a:highlight>
                  <a:srgbClr val="FFFF00"/>
                </a:highlight>
              </a:rPr>
              <a:t>colocar um título</a:t>
            </a:r>
            <a:br>
              <a:rPr lang="pt-BR" dirty="0"/>
            </a:br>
            <a:r>
              <a:rPr lang="pt-BR" dirty="0"/>
              <a:t>população, espaço e meio ambiente</a:t>
            </a:r>
          </a:p>
        </p:txBody>
      </p:sp>
      <p:sp>
        <p:nvSpPr>
          <p:cNvPr id="3" name="Subtítulo 2">
            <a:extLst>
              <a:ext uri="{FF2B5EF4-FFF2-40B4-BE49-F238E27FC236}">
                <a16:creationId xmlns:a16="http://schemas.microsoft.com/office/drawing/2014/main" id="{7990E3F0-BE7C-5AB2-EB0B-331BC33051DC}"/>
              </a:ext>
            </a:extLst>
          </p:cNvPr>
          <p:cNvSpPr>
            <a:spLocks noGrp="1"/>
          </p:cNvSpPr>
          <p:nvPr>
            <p:ph type="subTitle" idx="1"/>
          </p:nvPr>
        </p:nvSpPr>
        <p:spPr>
          <a:xfrm>
            <a:off x="3159206" y="4246751"/>
            <a:ext cx="6036815" cy="972222"/>
          </a:xfrm>
        </p:spPr>
        <p:txBody>
          <a:bodyPr>
            <a:normAutofit/>
          </a:bodyPr>
          <a:lstStyle/>
          <a:p>
            <a:r>
              <a:rPr lang="pt-BR" dirty="0"/>
              <a:t>Docentes: Silvana Amaral e Miguel Monteiro</a:t>
            </a:r>
          </a:p>
          <a:p>
            <a:r>
              <a:rPr lang="pt-BR" dirty="0"/>
              <a:t>Discente: Bianca N. Calado - 813885/2022</a:t>
            </a:r>
          </a:p>
        </p:txBody>
      </p:sp>
      <p:grpSp>
        <p:nvGrpSpPr>
          <p:cNvPr id="32" name="Group 31">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91005"/>
            <a:ext cx="867485" cy="115439"/>
            <a:chOff x="8910933" y="1861308"/>
            <a:chExt cx="867485" cy="115439"/>
          </a:xfrm>
        </p:grpSpPr>
        <p:sp>
          <p:nvSpPr>
            <p:cNvPr id="33" name="Rectangle 32">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4" name="Straight Connector 33">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4" name="Subtítulo 2">
            <a:extLst>
              <a:ext uri="{FF2B5EF4-FFF2-40B4-BE49-F238E27FC236}">
                <a16:creationId xmlns:a16="http://schemas.microsoft.com/office/drawing/2014/main" id="{955A2AC9-75DC-62A8-43CC-C60AC68E4518}"/>
              </a:ext>
            </a:extLst>
          </p:cNvPr>
          <p:cNvSpPr txBox="1">
            <a:spLocks/>
          </p:cNvSpPr>
          <p:nvPr/>
        </p:nvSpPr>
        <p:spPr>
          <a:xfrm>
            <a:off x="9300789" y="5386638"/>
            <a:ext cx="1862511" cy="70252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600" dirty="0"/>
              <a:t>DATA: 07.09.2022</a:t>
            </a:r>
          </a:p>
        </p:txBody>
      </p:sp>
    </p:spTree>
    <p:extLst>
      <p:ext uri="{BB962C8B-B14F-4D97-AF65-F5344CB8AC3E}">
        <p14:creationId xmlns:p14="http://schemas.microsoft.com/office/powerpoint/2010/main" val="229334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270243" y="-288413"/>
            <a:ext cx="10134600" cy="1288489"/>
          </a:xfrm>
        </p:spPr>
        <p:txBody>
          <a:bodyPr>
            <a:normAutofit/>
          </a:bodyPr>
          <a:lstStyle/>
          <a:p>
            <a:r>
              <a:rPr lang="pt-BR" sz="4800" dirty="0"/>
              <a:t>Área de Estudo</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8952399" y="624925"/>
            <a:ext cx="2904887" cy="5447645"/>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Região metropolitana de Santo André -SP;</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sz="2400" dirty="0"/>
              <a:t>Área de 174,38 km²;</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Escala: Em microescala com resolução de 1:50.000;</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Unidade de análise: Setor censitário.</a:t>
            </a:r>
          </a:p>
          <a:p>
            <a:pPr marL="285750" indent="-285750">
              <a:buFont typeface="Wingdings" panose="05000000000000000000" pitchFamily="2" charset="2"/>
              <a:buChar char="v"/>
            </a:pPr>
            <a:endParaRPr lang="pt-BR" dirty="0"/>
          </a:p>
        </p:txBody>
      </p:sp>
      <p:sp>
        <p:nvSpPr>
          <p:cNvPr id="5" name="Losango 4">
            <a:extLst>
              <a:ext uri="{FF2B5EF4-FFF2-40B4-BE49-F238E27FC236}">
                <a16:creationId xmlns:a16="http://schemas.microsoft.com/office/drawing/2014/main" id="{518FFB52-2561-15C8-EA6F-85664D2F4484}"/>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3" name="CaixaDeTexto 2">
            <a:extLst>
              <a:ext uri="{FF2B5EF4-FFF2-40B4-BE49-F238E27FC236}">
                <a16:creationId xmlns:a16="http://schemas.microsoft.com/office/drawing/2014/main" id="{A3F1A8A1-36DF-F121-D806-4E0A24C73C11}"/>
              </a:ext>
            </a:extLst>
          </p:cNvPr>
          <p:cNvSpPr txBox="1"/>
          <p:nvPr/>
        </p:nvSpPr>
        <p:spPr>
          <a:xfrm>
            <a:off x="440039" y="6258221"/>
            <a:ext cx="7238214" cy="276999"/>
          </a:xfrm>
          <a:prstGeom prst="rect">
            <a:avLst/>
          </a:prstGeom>
          <a:noFill/>
        </p:spPr>
        <p:txBody>
          <a:bodyPr wrap="square" rtlCol="0">
            <a:spAutoFit/>
          </a:bodyPr>
          <a:lstStyle/>
          <a:p>
            <a:r>
              <a:rPr lang="pt-BR" sz="1200" dirty="0"/>
              <a:t>Figura 3 – Santo André Fonte: Elaborado pelo autor com base no IBGE, 2020.</a:t>
            </a:r>
          </a:p>
        </p:txBody>
      </p:sp>
      <p:pic>
        <p:nvPicPr>
          <p:cNvPr id="6" name="Imagem 5">
            <a:extLst>
              <a:ext uri="{FF2B5EF4-FFF2-40B4-BE49-F238E27FC236}">
                <a16:creationId xmlns:a16="http://schemas.microsoft.com/office/drawing/2014/main" id="{A5E6AB48-2A98-9329-C8D2-F8ED9364AE32}"/>
              </a:ext>
            </a:extLst>
          </p:cNvPr>
          <p:cNvPicPr>
            <a:picLocks noChangeAspect="1"/>
          </p:cNvPicPr>
          <p:nvPr/>
        </p:nvPicPr>
        <p:blipFill>
          <a:blip r:embed="rId2"/>
          <a:stretch>
            <a:fillRect/>
          </a:stretch>
        </p:blipFill>
        <p:spPr>
          <a:xfrm>
            <a:off x="612744" y="946463"/>
            <a:ext cx="7246477" cy="5126107"/>
          </a:xfrm>
          <a:prstGeom prst="rect">
            <a:avLst/>
          </a:prstGeom>
          <a:ln>
            <a:solidFill>
              <a:schemeClr val="accent1">
                <a:lumMod val="50000"/>
              </a:schemeClr>
            </a:solidFill>
          </a:ln>
        </p:spPr>
      </p:pic>
    </p:spTree>
    <p:extLst>
      <p:ext uri="{BB962C8B-B14F-4D97-AF65-F5344CB8AC3E}">
        <p14:creationId xmlns:p14="http://schemas.microsoft.com/office/powerpoint/2010/main" val="280279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Dados</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41" y="1909450"/>
            <a:ext cx="11038409" cy="3416320"/>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Dados de desastre – deslizamento</a:t>
            </a:r>
          </a:p>
          <a:p>
            <a:pPr marL="285750" indent="-285750">
              <a:buFont typeface="Wingdings" panose="05000000000000000000" pitchFamily="2" charset="2"/>
              <a:buChar char="v"/>
            </a:pPr>
            <a:r>
              <a:rPr lang="pt-BR" sz="2400" dirty="0"/>
              <a:t>Em escala 1:125.000 pertencente ao Instituto de geociência –CPRM;</a:t>
            </a:r>
          </a:p>
          <a:p>
            <a:pPr marL="285750" indent="-285750">
              <a:buFont typeface="Wingdings" panose="05000000000000000000" pitchFamily="2" charset="2"/>
              <a:buChar char="v"/>
            </a:pPr>
            <a:r>
              <a:rPr lang="pt-BR" sz="2400" dirty="0"/>
              <a:t>Em </a:t>
            </a:r>
            <a:r>
              <a:rPr lang="pt-BR" sz="2400" dirty="0" err="1"/>
              <a:t>Shapefile</a:t>
            </a:r>
            <a:r>
              <a:rPr lang="pt-BR" sz="2400" dirty="0"/>
              <a:t>.</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Demografia</a:t>
            </a:r>
          </a:p>
          <a:p>
            <a:pPr marL="285750" indent="-285750">
              <a:buFont typeface="Wingdings" panose="05000000000000000000" pitchFamily="2" charset="2"/>
              <a:buChar char="v"/>
            </a:pPr>
            <a:r>
              <a:rPr lang="pt-BR" sz="2400" dirty="0"/>
              <a:t>Censo 2010 (IBGE)</a:t>
            </a:r>
          </a:p>
          <a:p>
            <a:pPr marL="285750" indent="-285750">
              <a:buFont typeface="Wingdings" panose="05000000000000000000" pitchFamily="2" charset="2"/>
              <a:buChar char="v"/>
            </a:pPr>
            <a:r>
              <a:rPr lang="pt-BR" sz="2400" dirty="0"/>
              <a:t>Setor Censitário (IBGE)</a:t>
            </a:r>
          </a:p>
          <a:p>
            <a:endParaRPr lang="pt-BR" sz="2400" dirty="0"/>
          </a:p>
        </p:txBody>
      </p:sp>
      <p:sp>
        <p:nvSpPr>
          <p:cNvPr id="4" name="Losango 3">
            <a:extLst>
              <a:ext uri="{FF2B5EF4-FFF2-40B4-BE49-F238E27FC236}">
                <a16:creationId xmlns:a16="http://schemas.microsoft.com/office/drawing/2014/main" id="{4AD4DD17-C29F-BCAC-56B0-C579CEB2EA4B}"/>
              </a:ext>
            </a:extLst>
          </p:cNvPr>
          <p:cNvSpPr/>
          <p:nvPr/>
        </p:nvSpPr>
        <p:spPr>
          <a:xfrm>
            <a:off x="11191164" y="6258221"/>
            <a:ext cx="917581"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Tree>
    <p:extLst>
      <p:ext uri="{BB962C8B-B14F-4D97-AF65-F5344CB8AC3E}">
        <p14:creationId xmlns:p14="http://schemas.microsoft.com/office/powerpoint/2010/main" val="182831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Metodologia</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309212" y="1499205"/>
            <a:ext cx="11038409" cy="4893647"/>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1° Seleção das Bases (material):</a:t>
            </a:r>
          </a:p>
          <a:p>
            <a:pPr marL="285750" indent="-285750">
              <a:buFont typeface="Wingdings" panose="05000000000000000000" pitchFamily="2" charset="2"/>
              <a:buChar char="v"/>
            </a:pPr>
            <a:r>
              <a:rPr lang="pt-BR" sz="2400" dirty="0"/>
              <a:t>Mapa de risco –CPRM;</a:t>
            </a:r>
          </a:p>
          <a:p>
            <a:pPr marL="285750" indent="-285750">
              <a:buFont typeface="Wingdings" panose="05000000000000000000" pitchFamily="2" charset="2"/>
              <a:buChar char="v"/>
            </a:pPr>
            <a:r>
              <a:rPr lang="pt-BR" sz="2400" dirty="0"/>
              <a:t>Deslizamento;</a:t>
            </a:r>
          </a:p>
          <a:p>
            <a:pPr marL="285750" indent="-285750">
              <a:buFont typeface="Wingdings" panose="05000000000000000000" pitchFamily="2" charset="2"/>
              <a:buChar char="v"/>
            </a:pPr>
            <a:r>
              <a:rPr lang="pt-BR" sz="2400" dirty="0"/>
              <a:t>População –Censo 2010 (IBGE);</a:t>
            </a:r>
          </a:p>
          <a:p>
            <a:pPr marL="285750" indent="-285750">
              <a:buFont typeface="Wingdings" panose="05000000000000000000" pitchFamily="2" charset="2"/>
              <a:buChar char="v"/>
            </a:pPr>
            <a:r>
              <a:rPr lang="pt-BR" sz="2400" dirty="0"/>
              <a:t>Variáveis:  Sexo; Idade -&gt; setor censitário;</a:t>
            </a:r>
          </a:p>
          <a:p>
            <a:endParaRPr lang="pt-BR" sz="2400" dirty="0"/>
          </a:p>
          <a:p>
            <a:pPr marL="285750" indent="-285750">
              <a:buFont typeface="Wingdings" panose="05000000000000000000" pitchFamily="2" charset="2"/>
              <a:buChar char="v"/>
            </a:pPr>
            <a:r>
              <a:rPr lang="pt-BR" sz="2400" dirty="0"/>
              <a:t>2° Processamento da base:</a:t>
            </a:r>
          </a:p>
          <a:p>
            <a:pPr marL="285750" indent="-285750">
              <a:buFont typeface="Wingdings" panose="05000000000000000000" pitchFamily="2" charset="2"/>
              <a:buChar char="v"/>
            </a:pPr>
            <a:r>
              <a:rPr lang="pt-BR" sz="2400" dirty="0"/>
              <a:t>Delimitação do território base;</a:t>
            </a:r>
          </a:p>
          <a:p>
            <a:pPr marL="285750" indent="-285750">
              <a:buFont typeface="Wingdings" panose="05000000000000000000" pitchFamily="2" charset="2"/>
              <a:buChar char="v"/>
            </a:pPr>
            <a:r>
              <a:rPr lang="pt-BR" sz="2400" dirty="0"/>
              <a:t>Junção dos dados de censo com os dados de desastre (agrupamento).</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3° Distribuição espacial:</a:t>
            </a:r>
          </a:p>
          <a:p>
            <a:pPr marL="285750" indent="-285750">
              <a:buFont typeface="Wingdings" panose="05000000000000000000" pitchFamily="2" charset="2"/>
              <a:buChar char="v"/>
            </a:pPr>
            <a:r>
              <a:rPr lang="pt-BR" sz="2400" dirty="0"/>
              <a:t>Definição dos indicadores de população exposta (seleção de variáveis);</a:t>
            </a:r>
          </a:p>
          <a:p>
            <a:pPr marL="285750" indent="-285750">
              <a:buFont typeface="Wingdings" panose="05000000000000000000" pitchFamily="2" charset="2"/>
              <a:buChar char="v"/>
            </a:pPr>
            <a:r>
              <a:rPr lang="pt-BR" sz="2400" dirty="0"/>
              <a:t>Distribuição espacial dos locais de desastre e das populações expostas.</a:t>
            </a:r>
            <a:endParaRPr lang="pt-BR" dirty="0"/>
          </a:p>
        </p:txBody>
      </p:sp>
      <p:sp>
        <p:nvSpPr>
          <p:cNvPr id="4" name="Losango 3">
            <a:extLst>
              <a:ext uri="{FF2B5EF4-FFF2-40B4-BE49-F238E27FC236}">
                <a16:creationId xmlns:a16="http://schemas.microsoft.com/office/drawing/2014/main" id="{DFD68981-C6FD-E932-80A6-4D2A305D2F17}"/>
              </a:ext>
            </a:extLst>
          </p:cNvPr>
          <p:cNvSpPr/>
          <p:nvPr/>
        </p:nvSpPr>
        <p:spPr>
          <a:xfrm>
            <a:off x="11190514" y="6258221"/>
            <a:ext cx="918231"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11</a:t>
            </a:r>
          </a:p>
        </p:txBody>
      </p:sp>
    </p:spTree>
    <p:extLst>
      <p:ext uri="{BB962C8B-B14F-4D97-AF65-F5344CB8AC3E}">
        <p14:creationId xmlns:p14="http://schemas.microsoft.com/office/powerpoint/2010/main" val="43592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Luzes da cidade focadas em lupa">
            <a:extLst>
              <a:ext uri="{FF2B5EF4-FFF2-40B4-BE49-F238E27FC236}">
                <a16:creationId xmlns:a16="http://schemas.microsoft.com/office/drawing/2014/main" id="{8CDD2452-9825-5D20-67AE-ED7893B068DC}"/>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677540"/>
            <a:ext cx="12322629" cy="8213080"/>
          </a:xfrm>
          <a:prstGeom prst="rect">
            <a:avLst/>
          </a:prstGeom>
        </p:spPr>
      </p:pic>
      <p:sp>
        <p:nvSpPr>
          <p:cNvPr id="6" name="Retângulo 5">
            <a:extLst>
              <a:ext uri="{FF2B5EF4-FFF2-40B4-BE49-F238E27FC236}">
                <a16:creationId xmlns:a16="http://schemas.microsoft.com/office/drawing/2014/main" id="{B51A46CD-35FE-C725-C5AC-6EACFE0B4E1E}"/>
              </a:ext>
            </a:extLst>
          </p:cNvPr>
          <p:cNvSpPr/>
          <p:nvPr/>
        </p:nvSpPr>
        <p:spPr>
          <a:xfrm>
            <a:off x="767442" y="2380342"/>
            <a:ext cx="5328557" cy="181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912586" y="2614212"/>
            <a:ext cx="10134600" cy="1288489"/>
          </a:xfrm>
        </p:spPr>
        <p:txBody>
          <a:bodyPr>
            <a:normAutofit fontScale="90000"/>
          </a:bodyPr>
          <a:lstStyle/>
          <a:p>
            <a:r>
              <a:rPr lang="pt-BR" sz="8000" dirty="0">
                <a:solidFill>
                  <a:schemeClr val="bg1"/>
                </a:solidFill>
              </a:rPr>
              <a:t>Resultados</a:t>
            </a:r>
            <a:r>
              <a:rPr lang="pt-BR" sz="7200" dirty="0"/>
              <a:t> </a:t>
            </a:r>
          </a:p>
        </p:txBody>
      </p:sp>
      <p:sp>
        <p:nvSpPr>
          <p:cNvPr id="4" name="Losango 3">
            <a:extLst>
              <a:ext uri="{FF2B5EF4-FFF2-40B4-BE49-F238E27FC236}">
                <a16:creationId xmlns:a16="http://schemas.microsoft.com/office/drawing/2014/main" id="{C375A351-9A93-956C-5E77-65FDDFFB112A}"/>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12</a:t>
            </a:r>
          </a:p>
        </p:txBody>
      </p:sp>
    </p:spTree>
    <p:extLst>
      <p:ext uri="{BB962C8B-B14F-4D97-AF65-F5344CB8AC3E}">
        <p14:creationId xmlns:p14="http://schemas.microsoft.com/office/powerpoint/2010/main" val="357865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8B7A0DC-12CE-B4D1-E93F-C9A33900A4B4}"/>
              </a:ext>
            </a:extLst>
          </p:cNvPr>
          <p:cNvPicPr>
            <a:picLocks noChangeAspect="1"/>
          </p:cNvPicPr>
          <p:nvPr/>
        </p:nvPicPr>
        <p:blipFill>
          <a:blip r:embed="rId2"/>
          <a:stretch>
            <a:fillRect/>
          </a:stretch>
        </p:blipFill>
        <p:spPr>
          <a:xfrm>
            <a:off x="1553028" y="300148"/>
            <a:ext cx="8831989" cy="6257704"/>
          </a:xfrm>
          <a:prstGeom prst="rect">
            <a:avLst/>
          </a:prstGeom>
        </p:spPr>
      </p:pic>
      <p:sp>
        <p:nvSpPr>
          <p:cNvPr id="7" name="Losango 6">
            <a:extLst>
              <a:ext uri="{FF2B5EF4-FFF2-40B4-BE49-F238E27FC236}">
                <a16:creationId xmlns:a16="http://schemas.microsoft.com/office/drawing/2014/main" id="{27EC489F-4192-2463-A280-81F93A299381}"/>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13</a:t>
            </a:r>
          </a:p>
        </p:txBody>
      </p:sp>
    </p:spTree>
    <p:extLst>
      <p:ext uri="{BB962C8B-B14F-4D97-AF65-F5344CB8AC3E}">
        <p14:creationId xmlns:p14="http://schemas.microsoft.com/office/powerpoint/2010/main" val="254531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osango 6">
            <a:extLst>
              <a:ext uri="{FF2B5EF4-FFF2-40B4-BE49-F238E27FC236}">
                <a16:creationId xmlns:a16="http://schemas.microsoft.com/office/drawing/2014/main" id="{27EC489F-4192-2463-A280-81F93A299381}"/>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14</a:t>
            </a:r>
          </a:p>
        </p:txBody>
      </p:sp>
      <p:pic>
        <p:nvPicPr>
          <p:cNvPr id="3" name="Imagem 2">
            <a:extLst>
              <a:ext uri="{FF2B5EF4-FFF2-40B4-BE49-F238E27FC236}">
                <a16:creationId xmlns:a16="http://schemas.microsoft.com/office/drawing/2014/main" id="{EFEF9E50-1959-4617-2100-D79FEBA2FAA3}"/>
              </a:ext>
            </a:extLst>
          </p:cNvPr>
          <p:cNvPicPr>
            <a:picLocks noChangeAspect="1"/>
          </p:cNvPicPr>
          <p:nvPr/>
        </p:nvPicPr>
        <p:blipFill>
          <a:blip r:embed="rId2"/>
          <a:stretch>
            <a:fillRect/>
          </a:stretch>
        </p:blipFill>
        <p:spPr>
          <a:xfrm>
            <a:off x="1458685" y="145881"/>
            <a:ext cx="9274629" cy="6566237"/>
          </a:xfrm>
          <a:prstGeom prst="rect">
            <a:avLst/>
          </a:prstGeom>
        </p:spPr>
      </p:pic>
    </p:spTree>
    <p:extLst>
      <p:ext uri="{BB962C8B-B14F-4D97-AF65-F5344CB8AC3E}">
        <p14:creationId xmlns:p14="http://schemas.microsoft.com/office/powerpoint/2010/main" val="2591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osango 6">
            <a:extLst>
              <a:ext uri="{FF2B5EF4-FFF2-40B4-BE49-F238E27FC236}">
                <a16:creationId xmlns:a16="http://schemas.microsoft.com/office/drawing/2014/main" id="{27EC489F-4192-2463-A280-81F93A299381}"/>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15</a:t>
            </a:r>
          </a:p>
        </p:txBody>
      </p:sp>
      <p:pic>
        <p:nvPicPr>
          <p:cNvPr id="4" name="Imagem 3">
            <a:extLst>
              <a:ext uri="{FF2B5EF4-FFF2-40B4-BE49-F238E27FC236}">
                <a16:creationId xmlns:a16="http://schemas.microsoft.com/office/drawing/2014/main" id="{5A548107-B592-98F8-C3BE-07D4B7B09D92}"/>
              </a:ext>
            </a:extLst>
          </p:cNvPr>
          <p:cNvPicPr>
            <a:picLocks noChangeAspect="1"/>
          </p:cNvPicPr>
          <p:nvPr/>
        </p:nvPicPr>
        <p:blipFill>
          <a:blip r:embed="rId2"/>
          <a:stretch>
            <a:fillRect/>
          </a:stretch>
        </p:blipFill>
        <p:spPr>
          <a:xfrm>
            <a:off x="1799535" y="399142"/>
            <a:ext cx="8592929" cy="6059715"/>
          </a:xfrm>
          <a:prstGeom prst="rect">
            <a:avLst/>
          </a:prstGeom>
        </p:spPr>
      </p:pic>
    </p:spTree>
    <p:extLst>
      <p:ext uri="{BB962C8B-B14F-4D97-AF65-F5344CB8AC3E}">
        <p14:creationId xmlns:p14="http://schemas.microsoft.com/office/powerpoint/2010/main" val="238684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osango 6">
            <a:extLst>
              <a:ext uri="{FF2B5EF4-FFF2-40B4-BE49-F238E27FC236}">
                <a16:creationId xmlns:a16="http://schemas.microsoft.com/office/drawing/2014/main" id="{27EC489F-4192-2463-A280-81F93A299381}"/>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16</a:t>
            </a:r>
          </a:p>
        </p:txBody>
      </p:sp>
      <p:pic>
        <p:nvPicPr>
          <p:cNvPr id="2" name="Imagem 1">
            <a:extLst>
              <a:ext uri="{FF2B5EF4-FFF2-40B4-BE49-F238E27FC236}">
                <a16:creationId xmlns:a16="http://schemas.microsoft.com/office/drawing/2014/main" id="{5D56882A-7973-8E3A-429F-415BC1355EC2}"/>
              </a:ext>
            </a:extLst>
          </p:cNvPr>
          <p:cNvPicPr>
            <a:picLocks noChangeAspect="1"/>
          </p:cNvPicPr>
          <p:nvPr/>
        </p:nvPicPr>
        <p:blipFill>
          <a:blip r:embed="rId2"/>
          <a:stretch>
            <a:fillRect/>
          </a:stretch>
        </p:blipFill>
        <p:spPr>
          <a:xfrm>
            <a:off x="925948" y="636658"/>
            <a:ext cx="10340104" cy="5584684"/>
          </a:xfrm>
          <a:prstGeom prst="rect">
            <a:avLst/>
          </a:prstGeom>
        </p:spPr>
      </p:pic>
      <p:sp>
        <p:nvSpPr>
          <p:cNvPr id="12" name="Seta: para a Direita 11">
            <a:extLst>
              <a:ext uri="{FF2B5EF4-FFF2-40B4-BE49-F238E27FC236}">
                <a16:creationId xmlns:a16="http://schemas.microsoft.com/office/drawing/2014/main" id="{91CB7B9E-2EB6-4FE3-A7B4-F8887F9F7697}"/>
              </a:ext>
            </a:extLst>
          </p:cNvPr>
          <p:cNvSpPr/>
          <p:nvPr/>
        </p:nvSpPr>
        <p:spPr>
          <a:xfrm rot="19029626">
            <a:off x="2215243" y="5241832"/>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a:extLst>
              <a:ext uri="{FF2B5EF4-FFF2-40B4-BE49-F238E27FC236}">
                <a16:creationId xmlns:a16="http://schemas.microsoft.com/office/drawing/2014/main" id="{A6D2AE3F-E835-1F6B-C854-E56AA344C221}"/>
              </a:ext>
            </a:extLst>
          </p:cNvPr>
          <p:cNvSpPr/>
          <p:nvPr/>
        </p:nvSpPr>
        <p:spPr>
          <a:xfrm rot="19029626">
            <a:off x="2481944" y="5507657"/>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a:extLst>
              <a:ext uri="{FF2B5EF4-FFF2-40B4-BE49-F238E27FC236}">
                <a16:creationId xmlns:a16="http://schemas.microsoft.com/office/drawing/2014/main" id="{202C4D19-8E2D-5D5D-F4BB-26867EFDE525}"/>
              </a:ext>
            </a:extLst>
          </p:cNvPr>
          <p:cNvSpPr/>
          <p:nvPr/>
        </p:nvSpPr>
        <p:spPr>
          <a:xfrm rot="19029626">
            <a:off x="2786746" y="5494957"/>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a:extLst>
              <a:ext uri="{FF2B5EF4-FFF2-40B4-BE49-F238E27FC236}">
                <a16:creationId xmlns:a16="http://schemas.microsoft.com/office/drawing/2014/main" id="{5FF97A62-2066-9076-9F29-2B97D08BD000}"/>
              </a:ext>
            </a:extLst>
          </p:cNvPr>
          <p:cNvSpPr/>
          <p:nvPr/>
        </p:nvSpPr>
        <p:spPr>
          <a:xfrm rot="19029626">
            <a:off x="3717141" y="5575827"/>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a:extLst>
              <a:ext uri="{FF2B5EF4-FFF2-40B4-BE49-F238E27FC236}">
                <a16:creationId xmlns:a16="http://schemas.microsoft.com/office/drawing/2014/main" id="{CE8A421D-A098-831C-74D2-17820D085AE8}"/>
              </a:ext>
            </a:extLst>
          </p:cNvPr>
          <p:cNvSpPr/>
          <p:nvPr/>
        </p:nvSpPr>
        <p:spPr>
          <a:xfrm rot="19029626">
            <a:off x="4376263" y="5469555"/>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extLst>
              <a:ext uri="{FF2B5EF4-FFF2-40B4-BE49-F238E27FC236}">
                <a16:creationId xmlns:a16="http://schemas.microsoft.com/office/drawing/2014/main" id="{DE6FF89D-2638-56C6-9709-796E38BC5F83}"/>
              </a:ext>
            </a:extLst>
          </p:cNvPr>
          <p:cNvSpPr/>
          <p:nvPr/>
        </p:nvSpPr>
        <p:spPr>
          <a:xfrm rot="19029626">
            <a:off x="5565623" y="5305331"/>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a:extLst>
              <a:ext uri="{FF2B5EF4-FFF2-40B4-BE49-F238E27FC236}">
                <a16:creationId xmlns:a16="http://schemas.microsoft.com/office/drawing/2014/main" id="{644ED81D-6A2C-3222-0DE2-B76AD37CA9FA}"/>
              </a:ext>
            </a:extLst>
          </p:cNvPr>
          <p:cNvSpPr/>
          <p:nvPr/>
        </p:nvSpPr>
        <p:spPr>
          <a:xfrm rot="19029626">
            <a:off x="6235576" y="5682096"/>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Direita 18">
            <a:extLst>
              <a:ext uri="{FF2B5EF4-FFF2-40B4-BE49-F238E27FC236}">
                <a16:creationId xmlns:a16="http://schemas.microsoft.com/office/drawing/2014/main" id="{187F8867-4255-0432-7B34-7043F76E68C1}"/>
              </a:ext>
            </a:extLst>
          </p:cNvPr>
          <p:cNvSpPr/>
          <p:nvPr/>
        </p:nvSpPr>
        <p:spPr>
          <a:xfrm rot="19029626">
            <a:off x="8224701" y="5575827"/>
            <a:ext cx="374405" cy="1700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a Direita 19">
            <a:extLst>
              <a:ext uri="{FF2B5EF4-FFF2-40B4-BE49-F238E27FC236}">
                <a16:creationId xmlns:a16="http://schemas.microsoft.com/office/drawing/2014/main" id="{56E419CD-4845-FFCC-9664-7D0B34F36D4A}"/>
              </a:ext>
            </a:extLst>
          </p:cNvPr>
          <p:cNvSpPr/>
          <p:nvPr/>
        </p:nvSpPr>
        <p:spPr>
          <a:xfrm rot="19029626">
            <a:off x="8627426" y="5423427"/>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Direita 20">
            <a:extLst>
              <a:ext uri="{FF2B5EF4-FFF2-40B4-BE49-F238E27FC236}">
                <a16:creationId xmlns:a16="http://schemas.microsoft.com/office/drawing/2014/main" id="{ACB3D5B6-4C46-150D-F78C-037F0F76BCEA}"/>
              </a:ext>
            </a:extLst>
          </p:cNvPr>
          <p:cNvSpPr/>
          <p:nvPr/>
        </p:nvSpPr>
        <p:spPr>
          <a:xfrm rot="15339428">
            <a:off x="8822499" y="5970780"/>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a Direita 21">
            <a:extLst>
              <a:ext uri="{FF2B5EF4-FFF2-40B4-BE49-F238E27FC236}">
                <a16:creationId xmlns:a16="http://schemas.microsoft.com/office/drawing/2014/main" id="{3D84AA97-53F1-7581-7273-2307281DE3D7}"/>
              </a:ext>
            </a:extLst>
          </p:cNvPr>
          <p:cNvSpPr/>
          <p:nvPr/>
        </p:nvSpPr>
        <p:spPr>
          <a:xfrm rot="19029626">
            <a:off x="9389653" y="5279929"/>
            <a:ext cx="374405" cy="17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a Direita 23">
            <a:extLst>
              <a:ext uri="{FF2B5EF4-FFF2-40B4-BE49-F238E27FC236}">
                <a16:creationId xmlns:a16="http://schemas.microsoft.com/office/drawing/2014/main" id="{A800D0FD-66EA-68CE-618C-EC7847044640}"/>
              </a:ext>
            </a:extLst>
          </p:cNvPr>
          <p:cNvSpPr/>
          <p:nvPr/>
        </p:nvSpPr>
        <p:spPr>
          <a:xfrm rot="19029626">
            <a:off x="9681753" y="5196576"/>
            <a:ext cx="374405" cy="1700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485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osango 6">
            <a:extLst>
              <a:ext uri="{FF2B5EF4-FFF2-40B4-BE49-F238E27FC236}">
                <a16:creationId xmlns:a16="http://schemas.microsoft.com/office/drawing/2014/main" id="{27EC489F-4192-2463-A280-81F93A299381}"/>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17</a:t>
            </a:r>
          </a:p>
        </p:txBody>
      </p:sp>
      <p:pic>
        <p:nvPicPr>
          <p:cNvPr id="3" name="Imagem 2">
            <a:extLst>
              <a:ext uri="{FF2B5EF4-FFF2-40B4-BE49-F238E27FC236}">
                <a16:creationId xmlns:a16="http://schemas.microsoft.com/office/drawing/2014/main" id="{835594E6-8A6F-808B-FC4C-8AC3FB1E8271}"/>
              </a:ext>
            </a:extLst>
          </p:cNvPr>
          <p:cNvPicPr>
            <a:picLocks noChangeAspect="1"/>
          </p:cNvPicPr>
          <p:nvPr/>
        </p:nvPicPr>
        <p:blipFill>
          <a:blip r:embed="rId2"/>
          <a:stretch>
            <a:fillRect/>
          </a:stretch>
        </p:blipFill>
        <p:spPr>
          <a:xfrm>
            <a:off x="812800" y="573520"/>
            <a:ext cx="10401300" cy="5621725"/>
          </a:xfrm>
          <a:prstGeom prst="rect">
            <a:avLst/>
          </a:prstGeom>
        </p:spPr>
      </p:pic>
      <p:sp>
        <p:nvSpPr>
          <p:cNvPr id="5" name="Elipse 4">
            <a:extLst>
              <a:ext uri="{FF2B5EF4-FFF2-40B4-BE49-F238E27FC236}">
                <a16:creationId xmlns:a16="http://schemas.microsoft.com/office/drawing/2014/main" id="{3E6F1D26-E4E5-7BE6-2795-2B7BF6ABC7DB}"/>
              </a:ext>
            </a:extLst>
          </p:cNvPr>
          <p:cNvSpPr/>
          <p:nvPr/>
        </p:nvSpPr>
        <p:spPr>
          <a:xfrm>
            <a:off x="4533900" y="3429000"/>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a:extLst>
              <a:ext uri="{FF2B5EF4-FFF2-40B4-BE49-F238E27FC236}">
                <a16:creationId xmlns:a16="http://schemas.microsoft.com/office/drawing/2014/main" id="{B0BAC588-6217-A12F-FB40-EF689B77A130}"/>
              </a:ext>
            </a:extLst>
          </p:cNvPr>
          <p:cNvSpPr/>
          <p:nvPr/>
        </p:nvSpPr>
        <p:spPr>
          <a:xfrm>
            <a:off x="9588500" y="2184400"/>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a:extLst>
              <a:ext uri="{FF2B5EF4-FFF2-40B4-BE49-F238E27FC236}">
                <a16:creationId xmlns:a16="http://schemas.microsoft.com/office/drawing/2014/main" id="{B9F211D4-0A89-1783-7E7E-68C992F271E3}"/>
              </a:ext>
            </a:extLst>
          </p:cNvPr>
          <p:cNvSpPr/>
          <p:nvPr/>
        </p:nvSpPr>
        <p:spPr>
          <a:xfrm>
            <a:off x="9874250" y="2514432"/>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3DBE3A9F-5204-CE2A-942D-47D04D1DC1E4}"/>
              </a:ext>
            </a:extLst>
          </p:cNvPr>
          <p:cNvSpPr/>
          <p:nvPr/>
        </p:nvSpPr>
        <p:spPr>
          <a:xfrm>
            <a:off x="1606550" y="4000332"/>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a:extLst>
              <a:ext uri="{FF2B5EF4-FFF2-40B4-BE49-F238E27FC236}">
                <a16:creationId xmlns:a16="http://schemas.microsoft.com/office/drawing/2014/main" id="{72F4447C-711C-18D0-31B7-264D81DADADF}"/>
              </a:ext>
            </a:extLst>
          </p:cNvPr>
          <p:cNvSpPr/>
          <p:nvPr/>
        </p:nvSpPr>
        <p:spPr>
          <a:xfrm>
            <a:off x="6140450" y="2762082"/>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5156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4A69172-6660-424E-0BED-FBC5611566D1}"/>
              </a:ext>
            </a:extLst>
          </p:cNvPr>
          <p:cNvPicPr>
            <a:picLocks noChangeAspect="1"/>
          </p:cNvPicPr>
          <p:nvPr/>
        </p:nvPicPr>
        <p:blipFill>
          <a:blip r:embed="rId2"/>
          <a:stretch>
            <a:fillRect/>
          </a:stretch>
        </p:blipFill>
        <p:spPr>
          <a:xfrm>
            <a:off x="711200" y="520366"/>
            <a:ext cx="10687602" cy="5772977"/>
          </a:xfrm>
          <a:prstGeom prst="rect">
            <a:avLst/>
          </a:prstGeom>
        </p:spPr>
      </p:pic>
      <p:sp>
        <p:nvSpPr>
          <p:cNvPr id="7" name="Losango 6">
            <a:extLst>
              <a:ext uri="{FF2B5EF4-FFF2-40B4-BE49-F238E27FC236}">
                <a16:creationId xmlns:a16="http://schemas.microsoft.com/office/drawing/2014/main" id="{27EC489F-4192-2463-A280-81F93A299381}"/>
              </a:ext>
            </a:extLst>
          </p:cNvPr>
          <p:cNvSpPr/>
          <p:nvPr/>
        </p:nvSpPr>
        <p:spPr>
          <a:xfrm>
            <a:off x="11430876" y="6293343"/>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18</a:t>
            </a:r>
          </a:p>
        </p:txBody>
      </p:sp>
      <p:sp>
        <p:nvSpPr>
          <p:cNvPr id="5" name="Elipse 4">
            <a:extLst>
              <a:ext uri="{FF2B5EF4-FFF2-40B4-BE49-F238E27FC236}">
                <a16:creationId xmlns:a16="http://schemas.microsoft.com/office/drawing/2014/main" id="{3E6F1D26-E4E5-7BE6-2795-2B7BF6ABC7DB}"/>
              </a:ext>
            </a:extLst>
          </p:cNvPr>
          <p:cNvSpPr/>
          <p:nvPr/>
        </p:nvSpPr>
        <p:spPr>
          <a:xfrm>
            <a:off x="4546600" y="3231982"/>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3DBE3A9F-5204-CE2A-942D-47D04D1DC1E4}"/>
              </a:ext>
            </a:extLst>
          </p:cNvPr>
          <p:cNvSpPr/>
          <p:nvPr/>
        </p:nvSpPr>
        <p:spPr>
          <a:xfrm>
            <a:off x="1492250" y="3898900"/>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a:extLst>
              <a:ext uri="{FF2B5EF4-FFF2-40B4-BE49-F238E27FC236}">
                <a16:creationId xmlns:a16="http://schemas.microsoft.com/office/drawing/2014/main" id="{72F4447C-711C-18D0-31B7-264D81DADADF}"/>
              </a:ext>
            </a:extLst>
          </p:cNvPr>
          <p:cNvSpPr/>
          <p:nvPr/>
        </p:nvSpPr>
        <p:spPr>
          <a:xfrm>
            <a:off x="6134100" y="3530432"/>
            <a:ext cx="419100" cy="4699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a:extLst>
              <a:ext uri="{FF2B5EF4-FFF2-40B4-BE49-F238E27FC236}">
                <a16:creationId xmlns:a16="http://schemas.microsoft.com/office/drawing/2014/main" id="{383C8EFB-65D9-914D-07B1-1939BCD71538}"/>
              </a:ext>
            </a:extLst>
          </p:cNvPr>
          <p:cNvSpPr/>
          <p:nvPr/>
        </p:nvSpPr>
        <p:spPr>
          <a:xfrm rot="16584583">
            <a:off x="9105899" y="5588000"/>
            <a:ext cx="297898" cy="15206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CC6A4241-DEA5-DCA5-A148-790433F04465}"/>
              </a:ext>
            </a:extLst>
          </p:cNvPr>
          <p:cNvSpPr/>
          <p:nvPr/>
        </p:nvSpPr>
        <p:spPr>
          <a:xfrm rot="16584583">
            <a:off x="9747415" y="5261542"/>
            <a:ext cx="297898" cy="15206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extLst>
              <a:ext uri="{FF2B5EF4-FFF2-40B4-BE49-F238E27FC236}">
                <a16:creationId xmlns:a16="http://schemas.microsoft.com/office/drawing/2014/main" id="{C78A7319-D48B-B546-07C5-4D42EFDC4979}"/>
              </a:ext>
            </a:extLst>
          </p:cNvPr>
          <p:cNvSpPr/>
          <p:nvPr/>
        </p:nvSpPr>
        <p:spPr>
          <a:xfrm rot="19053978">
            <a:off x="4304717" y="5416311"/>
            <a:ext cx="297898" cy="15206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FA83E8CB-EFFE-8144-A353-F30EFEC70936}"/>
              </a:ext>
            </a:extLst>
          </p:cNvPr>
          <p:cNvSpPr/>
          <p:nvPr/>
        </p:nvSpPr>
        <p:spPr>
          <a:xfrm>
            <a:off x="5502442" y="5648963"/>
            <a:ext cx="1050758" cy="469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5481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6" name="Rectangle 15">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ulheres em roupas combinando">
            <a:extLst>
              <a:ext uri="{FF2B5EF4-FFF2-40B4-BE49-F238E27FC236}">
                <a16:creationId xmlns:a16="http://schemas.microsoft.com/office/drawing/2014/main" id="{C4266582-EBAF-1D01-421A-59C5E97C8FE3}"/>
              </a:ext>
            </a:extLst>
          </p:cNvPr>
          <p:cNvPicPr>
            <a:picLocks noChangeAspect="1"/>
          </p:cNvPicPr>
          <p:nvPr/>
        </p:nvPicPr>
        <p:blipFill rotWithShape="1">
          <a:blip r:embed="rId2"/>
          <a:srcRect t="21053"/>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0FDFF237-4369-41A3-9CE4-CD1A6813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9553"/>
            <a:ext cx="12191999" cy="5320052"/>
          </a:xfrm>
          <a:prstGeom prst="rect">
            <a:avLst/>
          </a:prstGeom>
          <a:gradFill flip="none" rotWithShape="1">
            <a:gsLst>
              <a:gs pos="0">
                <a:srgbClr val="000000">
                  <a:alpha val="0"/>
                </a:srgbClr>
              </a:gs>
              <a:gs pos="47000">
                <a:srgbClr val="000000">
                  <a:alpha val="41000"/>
                </a:srgbClr>
              </a:gs>
              <a:gs pos="81000">
                <a:srgbClr val="000000">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2076091" y="2633933"/>
            <a:ext cx="8039818" cy="1643572"/>
          </a:xfrm>
        </p:spPr>
        <p:txBody>
          <a:bodyPr vert="horz" lIns="91440" tIns="45720" rIns="91440" bIns="45720" rtlCol="0" anchor="b">
            <a:normAutofit/>
          </a:bodyPr>
          <a:lstStyle/>
          <a:p>
            <a:pPr algn="ctr"/>
            <a:r>
              <a:rPr lang="en-US" sz="2800" kern="1200" cap="all" spc="390" baseline="0" dirty="0" err="1">
                <a:solidFill>
                  <a:srgbClr val="FFFFFF"/>
                </a:solidFill>
                <a:latin typeface="+mj-lt"/>
                <a:ea typeface="+mj-ea"/>
                <a:cs typeface="+mj-cs"/>
              </a:rPr>
              <a:t>Introdução</a:t>
            </a:r>
            <a:endParaRPr lang="en-US" sz="2800" kern="1200" cap="all" spc="390" baseline="0" dirty="0">
              <a:solidFill>
                <a:srgbClr val="FFFFFF"/>
              </a:solidFill>
              <a:latin typeface="+mj-lt"/>
              <a:ea typeface="+mj-ea"/>
              <a:cs typeface="+mj-cs"/>
            </a:endParaRPr>
          </a:p>
        </p:txBody>
      </p:sp>
      <p:sp>
        <p:nvSpPr>
          <p:cNvPr id="7" name="Espaço Reservado para Conteúdo 6">
            <a:extLst>
              <a:ext uri="{FF2B5EF4-FFF2-40B4-BE49-F238E27FC236}">
                <a16:creationId xmlns:a16="http://schemas.microsoft.com/office/drawing/2014/main" id="{2DFFD574-C6B3-B97E-FED5-54B3D5744CB5}"/>
              </a:ext>
            </a:extLst>
          </p:cNvPr>
          <p:cNvSpPr>
            <a:spLocks noGrp="1"/>
          </p:cNvSpPr>
          <p:nvPr>
            <p:ph idx="1"/>
          </p:nvPr>
        </p:nvSpPr>
        <p:spPr>
          <a:xfrm>
            <a:off x="627046" y="5007083"/>
            <a:ext cx="11101136" cy="1448343"/>
          </a:xfrm>
        </p:spPr>
        <p:txBody>
          <a:bodyPr vert="horz" lIns="91440" tIns="45720" rIns="91440" bIns="45720" rtlCol="0">
            <a:normAutofit/>
          </a:bodyPr>
          <a:lstStyle/>
          <a:p>
            <a:pPr algn="ctr">
              <a:lnSpc>
                <a:spcPct val="100000"/>
              </a:lnSpc>
            </a:pPr>
            <a:r>
              <a:rPr lang="pt-BR" sz="2800" dirty="0">
                <a:solidFill>
                  <a:srgbClr val="FFFFFF"/>
                </a:solidFill>
              </a:rPr>
              <a:t>Os </a:t>
            </a:r>
            <a:r>
              <a:rPr lang="pt-BR" sz="2800">
                <a:solidFill>
                  <a:srgbClr val="FFFFFF"/>
                </a:solidFill>
              </a:rPr>
              <a:t>centros urbanos</a:t>
            </a:r>
            <a:r>
              <a:rPr lang="en-US" sz="2800" dirty="0">
                <a:solidFill>
                  <a:srgbClr val="FFFFFF"/>
                </a:solidFill>
              </a:rPr>
              <a:t> </a:t>
            </a:r>
            <a:r>
              <a:rPr lang="pt-BR" sz="2800" dirty="0">
                <a:solidFill>
                  <a:srgbClr val="FFFFFF"/>
                </a:solidFill>
              </a:rPr>
              <a:t>estão</a:t>
            </a:r>
            <a:r>
              <a:rPr lang="en-US" sz="2800" dirty="0">
                <a:solidFill>
                  <a:srgbClr val="FFFFFF"/>
                </a:solidFill>
              </a:rPr>
              <a:t> </a:t>
            </a:r>
            <a:r>
              <a:rPr lang="pt-BR" sz="2800" dirty="0">
                <a:solidFill>
                  <a:srgbClr val="FFFFFF"/>
                </a:solidFill>
              </a:rPr>
              <a:t>mais</a:t>
            </a:r>
            <a:r>
              <a:rPr lang="en-US" sz="2800" dirty="0">
                <a:solidFill>
                  <a:srgbClr val="FFFFFF"/>
                </a:solidFill>
              </a:rPr>
              <a:t> </a:t>
            </a:r>
            <a:r>
              <a:rPr lang="pt-BR" sz="2800" dirty="0">
                <a:solidFill>
                  <a:srgbClr val="FFFFFF"/>
                </a:solidFill>
              </a:rPr>
              <a:t>susceptíveis</a:t>
            </a:r>
            <a:r>
              <a:rPr lang="en-US" sz="2800" dirty="0">
                <a:solidFill>
                  <a:srgbClr val="FFFFFF"/>
                </a:solidFill>
              </a:rPr>
              <a:t>  a </a:t>
            </a:r>
            <a:r>
              <a:rPr lang="pt-BR" sz="2800" dirty="0">
                <a:solidFill>
                  <a:srgbClr val="FFFFFF"/>
                </a:solidFill>
              </a:rPr>
              <a:t>desastres</a:t>
            </a:r>
            <a:r>
              <a:rPr lang="en-US" sz="2800" dirty="0">
                <a:solidFill>
                  <a:srgbClr val="FFFFFF"/>
                </a:solidFill>
              </a:rPr>
              <a:t> </a:t>
            </a:r>
            <a:r>
              <a:rPr lang="pt-BR" sz="2800" dirty="0">
                <a:solidFill>
                  <a:srgbClr val="FFFFFF"/>
                </a:solidFill>
              </a:rPr>
              <a:t>por</a:t>
            </a:r>
            <a:r>
              <a:rPr lang="en-US" sz="2800" dirty="0">
                <a:solidFill>
                  <a:srgbClr val="FFFFFF"/>
                </a:solidFill>
              </a:rPr>
              <a:t> causa das </a:t>
            </a:r>
            <a:r>
              <a:rPr lang="pt-BR" sz="2800" dirty="0">
                <a:solidFill>
                  <a:srgbClr val="FFFFFF"/>
                </a:solidFill>
              </a:rPr>
              <a:t>mudanças</a:t>
            </a:r>
            <a:r>
              <a:rPr lang="en-US" sz="2800" dirty="0">
                <a:solidFill>
                  <a:srgbClr val="FFFFFF"/>
                </a:solidFill>
              </a:rPr>
              <a:t> </a:t>
            </a:r>
            <a:r>
              <a:rPr lang="pt-BR" sz="2800" dirty="0">
                <a:solidFill>
                  <a:srgbClr val="FFFFFF"/>
                </a:solidFill>
              </a:rPr>
              <a:t>climáticas em especial, na frequência e intensidade dos eventos extremos de precipitação e do aumento de temperatura (IPCC, 2022; Nobre et al., 2011)</a:t>
            </a:r>
          </a:p>
        </p:txBody>
      </p:sp>
      <p:grpSp>
        <p:nvGrpSpPr>
          <p:cNvPr id="24" name="Group 23">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739509"/>
            <a:ext cx="867485" cy="115439"/>
            <a:chOff x="8910933" y="1861308"/>
            <a:chExt cx="867485" cy="115439"/>
          </a:xfrm>
        </p:grpSpPr>
        <p:sp>
          <p:nvSpPr>
            <p:cNvPr id="25" name="Rectangle 24">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6" name="Straight Connector 25">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 name="Losango 2">
            <a:extLst>
              <a:ext uri="{FF2B5EF4-FFF2-40B4-BE49-F238E27FC236}">
                <a16:creationId xmlns:a16="http://schemas.microsoft.com/office/drawing/2014/main" id="{C793D7D8-96F9-26DC-5EFC-1A1D8893FE33}"/>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Tree>
    <p:extLst>
      <p:ext uri="{BB962C8B-B14F-4D97-AF65-F5344CB8AC3E}">
        <p14:creationId xmlns:p14="http://schemas.microsoft.com/office/powerpoint/2010/main" val="30219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34184-F1F2-4B21-FD38-C42BF3A508BC}"/>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6FD373C8-01AB-617D-BE15-F8A2F8A8B926}"/>
              </a:ext>
            </a:extLst>
          </p:cNvPr>
          <p:cNvSpPr>
            <a:spLocks noGrp="1"/>
          </p:cNvSpPr>
          <p:nvPr>
            <p:ph idx="1"/>
          </p:nvPr>
        </p:nvSpPr>
        <p:spPr/>
        <p:txBody>
          <a:bodyPr/>
          <a:lstStyle/>
          <a:p>
            <a:r>
              <a:rPr lang="pt-BR" dirty="0"/>
              <a:t>Conforme </a:t>
            </a:r>
            <a:r>
              <a:rPr lang="pt-BR" dirty="0" err="1"/>
              <a:t>Tunner</a:t>
            </a:r>
            <a:r>
              <a:rPr lang="pt-BR" dirty="0"/>
              <a:t> et al. (2003) cita o conceito de vulnerabilidade não é novo e emergiu de pesquisas e práticas sustentadas pelo risco, impactos climáticos e resiliência;</a:t>
            </a:r>
          </a:p>
          <a:p>
            <a:r>
              <a:rPr lang="pt-BR" dirty="0"/>
              <a:t>Por isso identificar locais suscetíveis a desastre natural, neste caso, de deslizamento de terra e a população em risco de desastre, permite desenvolver mapeamentos de prevenção e de ação rápida em momentos de desastre;</a:t>
            </a:r>
          </a:p>
          <a:p>
            <a:r>
              <a:rPr lang="pt-BR" dirty="0"/>
              <a:t>Concluímos que os locais suscetíveis a deslizamento, pela ocorrência constante de tais eventos, permitiu concluirmos que as áreas já identificadas pelo CPRM, possuem mais mulheres do que homens em residências nos locais de registro;</a:t>
            </a:r>
          </a:p>
          <a:p>
            <a:r>
              <a:rPr lang="pt-BR" dirty="0"/>
              <a:t>Crianças de 0 a 4 anos em alguns bairros situam-se 100% em áreas de risco de deslizamento, como é o exemplo do Jardim Bom Pastor e do Jardim Irene e o mesmo ocorre para os Idosos.</a:t>
            </a:r>
          </a:p>
        </p:txBody>
      </p:sp>
      <p:sp>
        <p:nvSpPr>
          <p:cNvPr id="5" name="Losango 4">
            <a:extLst>
              <a:ext uri="{FF2B5EF4-FFF2-40B4-BE49-F238E27FC236}">
                <a16:creationId xmlns:a16="http://schemas.microsoft.com/office/drawing/2014/main" id="{B10EEBDE-D08D-82E9-B199-4725D6502C37}"/>
              </a:ext>
            </a:extLst>
          </p:cNvPr>
          <p:cNvSpPr/>
          <p:nvPr/>
        </p:nvSpPr>
        <p:spPr>
          <a:xfrm>
            <a:off x="11286699" y="6258221"/>
            <a:ext cx="822046"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19</a:t>
            </a:r>
          </a:p>
        </p:txBody>
      </p:sp>
    </p:spTree>
    <p:extLst>
      <p:ext uri="{BB962C8B-B14F-4D97-AF65-F5344CB8AC3E}">
        <p14:creationId xmlns:p14="http://schemas.microsoft.com/office/powerpoint/2010/main" val="90884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9153B84-7DB7-F9D4-2450-057A4363AD2F}"/>
              </a:ext>
            </a:extLst>
          </p:cNvPr>
          <p:cNvSpPr>
            <a:spLocks noGrp="1"/>
          </p:cNvSpPr>
          <p:nvPr>
            <p:ph type="title"/>
          </p:nvPr>
        </p:nvSpPr>
        <p:spPr>
          <a:xfrm>
            <a:off x="2999699" y="992497"/>
            <a:ext cx="6481359" cy="2871320"/>
          </a:xfrm>
        </p:spPr>
        <p:txBody>
          <a:bodyPr vert="horz" lIns="91440" tIns="45720" rIns="91440" bIns="45720" rtlCol="0" anchor="ctr">
            <a:normAutofit/>
          </a:bodyPr>
          <a:lstStyle/>
          <a:p>
            <a:pPr algn="ctr"/>
            <a:r>
              <a:rPr lang="en-US" sz="8000" dirty="0"/>
              <a:t>OBRIGADA!</a:t>
            </a:r>
            <a:endParaRPr lang="en-US" sz="6000" dirty="0"/>
          </a:p>
        </p:txBody>
      </p:sp>
      <p:pic>
        <p:nvPicPr>
          <p:cNvPr id="6" name="Gráfico 5" descr="Balões">
            <a:extLst>
              <a:ext uri="{FF2B5EF4-FFF2-40B4-BE49-F238E27FC236}">
                <a16:creationId xmlns:a16="http://schemas.microsoft.com/office/drawing/2014/main" id="{E00C5EF1-9B5F-B457-AAD9-D99BE3303F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92497"/>
            <a:ext cx="4006514" cy="4006514"/>
          </a:xfrm>
          <a:prstGeom prst="rect">
            <a:avLst/>
          </a:prstGeom>
        </p:spPr>
      </p:pic>
      <p:sp>
        <p:nvSpPr>
          <p:cNvPr id="8" name="CaixaDeTexto 7">
            <a:extLst>
              <a:ext uri="{FF2B5EF4-FFF2-40B4-BE49-F238E27FC236}">
                <a16:creationId xmlns:a16="http://schemas.microsoft.com/office/drawing/2014/main" id="{E09FCDDF-63FB-18D2-1EAF-8B796CB75F96}"/>
              </a:ext>
            </a:extLst>
          </p:cNvPr>
          <p:cNvSpPr txBox="1"/>
          <p:nvPr/>
        </p:nvSpPr>
        <p:spPr>
          <a:xfrm>
            <a:off x="3240680" y="3051011"/>
            <a:ext cx="6240378" cy="377989"/>
          </a:xfrm>
          <a:prstGeom prst="rect">
            <a:avLst/>
          </a:prstGeom>
          <a:noFill/>
        </p:spPr>
        <p:txBody>
          <a:bodyPr wrap="square">
            <a:spAutoFit/>
          </a:bodyPr>
          <a:lstStyle/>
          <a:p>
            <a:pPr algn="ctr">
              <a:lnSpc>
                <a:spcPct val="110000"/>
              </a:lnSpc>
              <a:spcAft>
                <a:spcPts val="600"/>
              </a:spcAft>
            </a:pPr>
            <a:r>
              <a:rPr lang="en-US" dirty="0">
                <a:solidFill>
                  <a:schemeClr val="tx2"/>
                </a:solidFill>
              </a:rPr>
              <a:t>Bianca N. Calado – bianca.calado@inpe.br</a:t>
            </a:r>
          </a:p>
        </p:txBody>
      </p:sp>
    </p:spTree>
    <p:extLst>
      <p:ext uri="{BB962C8B-B14F-4D97-AF65-F5344CB8AC3E}">
        <p14:creationId xmlns:p14="http://schemas.microsoft.com/office/powerpoint/2010/main" val="227237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4854C3-58CC-4A2C-B4CA-926819F0C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FA7B9933-15AE-4ACB-B091-21C9F3853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E57BB50-0A5D-4AD7-87AB-5904B788B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8" name="Rectangle 17">
              <a:extLst>
                <a:ext uri="{FF2B5EF4-FFF2-40B4-BE49-F238E27FC236}">
                  <a16:creationId xmlns:a16="http://schemas.microsoft.com/office/drawing/2014/main" id="{1CD5E7CE-8430-4ED8-87F2-AF5C660CF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4A1AC28-5B9C-4D41-95E9-675EDF3F4B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446F29-8D76-46EF-B0AF-41066F65AA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 name="CaixaDeTexto 7">
            <a:extLst>
              <a:ext uri="{FF2B5EF4-FFF2-40B4-BE49-F238E27FC236}">
                <a16:creationId xmlns:a16="http://schemas.microsoft.com/office/drawing/2014/main" id="{56A428D7-A804-1E50-E5A1-EACD0FC57017}"/>
              </a:ext>
            </a:extLst>
          </p:cNvPr>
          <p:cNvSpPr txBox="1"/>
          <p:nvPr/>
        </p:nvSpPr>
        <p:spPr>
          <a:xfrm>
            <a:off x="5186613" y="641683"/>
            <a:ext cx="6700587" cy="5935579"/>
          </a:xfrm>
          <a:prstGeom prst="rect">
            <a:avLst/>
          </a:prstGeom>
        </p:spPr>
        <p:txBody>
          <a:bodyPr vert="horz" lIns="91440" tIns="45720" rIns="91440" bIns="45720" rtlCol="0" anchor="t">
            <a:normAutofit fontScale="85000" lnSpcReduction="10000"/>
          </a:bodyPr>
          <a:lstStyle/>
          <a:p>
            <a:pPr marL="285750" indent="-285750" algn="just">
              <a:lnSpc>
                <a:spcPct val="110000"/>
              </a:lnSpc>
              <a:spcAft>
                <a:spcPts val="600"/>
              </a:spcAft>
              <a:buFont typeface="Wingdings" panose="05000000000000000000" pitchFamily="2" charset="2"/>
              <a:buChar char="§"/>
            </a:pPr>
            <a:r>
              <a:rPr lang="en-US" sz="1400" dirty="0">
                <a:solidFill>
                  <a:schemeClr val="tx2"/>
                </a:solidFill>
              </a:rPr>
              <a:t>ALVALÁ. Regina </a:t>
            </a:r>
            <a:r>
              <a:rPr lang="en-US" sz="1400" dirty="0" err="1">
                <a:solidFill>
                  <a:schemeClr val="tx2"/>
                </a:solidFill>
              </a:rPr>
              <a:t>Célia</a:t>
            </a:r>
            <a:r>
              <a:rPr lang="en-US" sz="1400" dirty="0">
                <a:solidFill>
                  <a:schemeClr val="tx2"/>
                </a:solidFill>
              </a:rPr>
              <a:t> dos Santos. et. al. Mapping characteristics of at-risk population to disasters in the context of Brazilian early warning system. International Journal of Disaster Risk Reduction. 2019. </a:t>
            </a:r>
            <a:r>
              <a:rPr lang="en-US" sz="1400" dirty="0" err="1">
                <a:solidFill>
                  <a:schemeClr val="tx2"/>
                </a:solidFill>
              </a:rPr>
              <a:t>Elservier</a:t>
            </a:r>
            <a:r>
              <a:rPr lang="en-US" sz="1400" dirty="0">
                <a:solidFill>
                  <a:schemeClr val="tx2"/>
                </a:solidFill>
              </a:rPr>
              <a:t> Ltd. </a:t>
            </a:r>
            <a:r>
              <a:rPr lang="en-US" sz="1400" dirty="0">
                <a:solidFill>
                  <a:schemeClr val="tx2"/>
                </a:solidFill>
                <a:hlinkClick r:id="rId2"/>
              </a:rPr>
              <a:t>https://doi.org/10.1016/j.ijdrr.2019.101326</a:t>
            </a:r>
            <a:r>
              <a:rPr lang="en-US" sz="1400" dirty="0">
                <a:solidFill>
                  <a:schemeClr val="tx2"/>
                </a:solidFill>
              </a:rPr>
              <a:t>.</a:t>
            </a: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FIELD, C. B. et al. Climate Change 2014: Impacts, Adaptation, and Vulnerability. Part A: Global and Sectoral Aspects. Contribution of Working Group II to the Fifth Assessment Report of the Intergovernmental Panel on Climate Change. Cambridge University Press, Cambridge, United Kingdom and New York, NY, USA, p. 1132. 2014.</a:t>
            </a:r>
          </a:p>
          <a:p>
            <a:pPr marL="285750" indent="-285750" algn="just">
              <a:lnSpc>
                <a:spcPct val="110000"/>
              </a:lnSpc>
              <a:spcAft>
                <a:spcPts val="600"/>
              </a:spcAft>
              <a:buFont typeface="Wingdings" panose="05000000000000000000" pitchFamily="2" charset="2"/>
              <a:buChar char="§"/>
            </a:pPr>
            <a:r>
              <a:rPr lang="pt-BR" sz="1400" dirty="0">
                <a:solidFill>
                  <a:schemeClr val="tx2"/>
                </a:solidFill>
              </a:rPr>
              <a:t>IBGE – Instituto Brasileiro de Geografia e Estatística. População do Brasil. Projeção da População do Brasil e das Unidades da Federação. População. Nota Técnica. Brasília. 2022. Disponível em: https://www.ibge.gov.br/apps/</a:t>
            </a:r>
            <a:r>
              <a:rPr lang="pt-BR" sz="1400" dirty="0" err="1">
                <a:solidFill>
                  <a:schemeClr val="tx2"/>
                </a:solidFill>
              </a:rPr>
              <a:t>populacao</a:t>
            </a:r>
            <a:r>
              <a:rPr lang="pt-BR" sz="1400" dirty="0">
                <a:solidFill>
                  <a:schemeClr val="tx2"/>
                </a:solidFill>
              </a:rPr>
              <a:t>/</a:t>
            </a:r>
            <a:r>
              <a:rPr lang="pt-BR" sz="1400" dirty="0" err="1">
                <a:solidFill>
                  <a:schemeClr val="tx2"/>
                </a:solidFill>
              </a:rPr>
              <a:t>projecao</a:t>
            </a:r>
            <a:r>
              <a:rPr lang="pt-BR" sz="1400" dirty="0">
                <a:solidFill>
                  <a:schemeClr val="tx2"/>
                </a:solidFill>
              </a:rPr>
              <a:t>/index.html. Acesso em: 31 de ago. 2022 (10:04:55).</a:t>
            </a: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NOBRE, C. A. Global climate change modeling: the Brazilian Model of the Global Climate System (MBSCG). Research to Advance the Knowledge on Climate Change. FAPESP Research Program on Global Climate Change (FRPGCC), p. 8-9, 2011.</a:t>
            </a:r>
          </a:p>
          <a:p>
            <a:pPr marL="285750" indent="-285750" algn="just">
              <a:lnSpc>
                <a:spcPct val="110000"/>
              </a:lnSpc>
              <a:spcAft>
                <a:spcPts val="600"/>
              </a:spcAft>
              <a:buFont typeface="Wingdings" panose="05000000000000000000" pitchFamily="2" charset="2"/>
              <a:buChar char="§"/>
            </a:pPr>
            <a:r>
              <a:rPr lang="pt-BR" sz="1400" dirty="0">
                <a:solidFill>
                  <a:schemeClr val="tx2"/>
                </a:solidFill>
              </a:rPr>
              <a:t>NOGUEIRA, F. R. Gerenciamento de riscos ambientais associados a escorregamentos: contribuição às políticas públicas municipais para áreas de ocupação subnormal. Tese (Doutorado em Geociências) – Universidade Estadual Paulista. Rio </a:t>
            </a:r>
            <a:r>
              <a:rPr lang="pt-BR" sz="1400" dirty="0" err="1">
                <a:solidFill>
                  <a:schemeClr val="tx2"/>
                </a:solidFill>
              </a:rPr>
              <a:t>Claro-SP</a:t>
            </a:r>
            <a:r>
              <a:rPr lang="pt-BR" sz="1400" dirty="0">
                <a:solidFill>
                  <a:schemeClr val="tx2"/>
                </a:solidFill>
              </a:rPr>
              <a:t>. p. 269. 2002.</a:t>
            </a: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PELLING, M.; UITTO J. I. Small Island Developing States: natural disasters vulnerability and global change. Global Environmental Change, Part B Environmental Hazard, v.3, n.2, p.49-62, 2001.</a:t>
            </a: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PÖRTNER, H. et al. Summary for Policymakers. In: Climate Change 2022: Impacts, Adaptation and Vulnerability. Working Group II contribution to the Sixth Assessment Report of the Intergovernmental Panel on Climate Change.  Cambridge University Press. In Press. 2022. p. 1-37.</a:t>
            </a: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SOARES, A. et al. </a:t>
            </a:r>
            <a:r>
              <a:rPr lang="en-US" sz="1400" dirty="0" err="1">
                <a:solidFill>
                  <a:schemeClr val="tx2"/>
                </a:solidFill>
              </a:rPr>
              <a:t>Mapeamento</a:t>
            </a:r>
            <a:r>
              <a:rPr lang="en-US" sz="1400" dirty="0">
                <a:solidFill>
                  <a:schemeClr val="tx2"/>
                </a:solidFill>
              </a:rPr>
              <a:t> da </a:t>
            </a:r>
            <a:r>
              <a:rPr lang="en-US" sz="1400" dirty="0" err="1">
                <a:solidFill>
                  <a:schemeClr val="tx2"/>
                </a:solidFill>
              </a:rPr>
              <a:t>Susceptibilidade</a:t>
            </a:r>
            <a:r>
              <a:rPr lang="en-US" sz="1400" dirty="0">
                <a:solidFill>
                  <a:schemeClr val="tx2"/>
                </a:solidFill>
              </a:rPr>
              <a:t> a </a:t>
            </a:r>
            <a:r>
              <a:rPr lang="en-US" sz="1400" dirty="0" err="1">
                <a:solidFill>
                  <a:schemeClr val="tx2"/>
                </a:solidFill>
              </a:rPr>
              <a:t>movimento</a:t>
            </a:r>
            <a:r>
              <a:rPr lang="en-US" sz="1400" dirty="0">
                <a:solidFill>
                  <a:schemeClr val="tx2"/>
                </a:solidFill>
              </a:rPr>
              <a:t> de </a:t>
            </a:r>
            <a:r>
              <a:rPr lang="en-US" sz="1400" dirty="0" err="1">
                <a:solidFill>
                  <a:schemeClr val="tx2"/>
                </a:solidFill>
              </a:rPr>
              <a:t>massa</a:t>
            </a:r>
            <a:r>
              <a:rPr lang="en-US" sz="1400" dirty="0">
                <a:solidFill>
                  <a:schemeClr val="tx2"/>
                </a:solidFill>
              </a:rPr>
              <a:t> no </a:t>
            </a:r>
            <a:r>
              <a:rPr lang="en-US" sz="1400" dirty="0" err="1">
                <a:solidFill>
                  <a:schemeClr val="tx2"/>
                </a:solidFill>
              </a:rPr>
              <a:t>Município</a:t>
            </a:r>
            <a:r>
              <a:rPr lang="en-US" sz="1400" dirty="0">
                <a:solidFill>
                  <a:schemeClr val="tx2"/>
                </a:solidFill>
              </a:rPr>
              <a:t> de Santo André – SP </a:t>
            </a:r>
            <a:r>
              <a:rPr lang="en-US" sz="1400" dirty="0" err="1">
                <a:solidFill>
                  <a:schemeClr val="tx2"/>
                </a:solidFill>
              </a:rPr>
              <a:t>utilizando</a:t>
            </a:r>
            <a:r>
              <a:rPr lang="en-US" sz="1400" dirty="0">
                <a:solidFill>
                  <a:schemeClr val="tx2"/>
                </a:solidFill>
              </a:rPr>
              <a:t> dados </a:t>
            </a:r>
            <a:r>
              <a:rPr lang="en-US" sz="1400" dirty="0" err="1">
                <a:solidFill>
                  <a:schemeClr val="tx2"/>
                </a:solidFill>
              </a:rPr>
              <a:t>geológicos</a:t>
            </a:r>
            <a:r>
              <a:rPr lang="en-US" sz="1400" dirty="0">
                <a:solidFill>
                  <a:schemeClr val="tx2"/>
                </a:solidFill>
              </a:rPr>
              <a:t> e de </a:t>
            </a:r>
            <a:r>
              <a:rPr lang="en-US" sz="1400" dirty="0" err="1">
                <a:solidFill>
                  <a:schemeClr val="tx2"/>
                </a:solidFill>
              </a:rPr>
              <a:t>Sensoriamento</a:t>
            </a:r>
            <a:r>
              <a:rPr lang="en-US" sz="1400" dirty="0">
                <a:solidFill>
                  <a:schemeClr val="tx2"/>
                </a:solidFill>
              </a:rPr>
              <a:t> </a:t>
            </a:r>
            <a:r>
              <a:rPr lang="en-US" sz="1400" dirty="0" err="1">
                <a:solidFill>
                  <a:schemeClr val="tx2"/>
                </a:solidFill>
              </a:rPr>
              <a:t>Remoto</a:t>
            </a:r>
            <a:r>
              <a:rPr lang="en-US" sz="1400" dirty="0">
                <a:solidFill>
                  <a:schemeClr val="tx2"/>
                </a:solidFill>
              </a:rPr>
              <a:t>. Anais do XVIII </a:t>
            </a:r>
            <a:r>
              <a:rPr lang="en-US" sz="1400" dirty="0" err="1">
                <a:solidFill>
                  <a:schemeClr val="tx2"/>
                </a:solidFill>
              </a:rPr>
              <a:t>Simpósio</a:t>
            </a:r>
            <a:r>
              <a:rPr lang="en-US" sz="1400" dirty="0">
                <a:solidFill>
                  <a:schemeClr val="tx2"/>
                </a:solidFill>
              </a:rPr>
              <a:t> </a:t>
            </a:r>
            <a:r>
              <a:rPr lang="en-US" sz="1400" dirty="0" err="1">
                <a:solidFill>
                  <a:schemeClr val="tx2"/>
                </a:solidFill>
              </a:rPr>
              <a:t>Brasileiro</a:t>
            </a:r>
            <a:r>
              <a:rPr lang="en-US" sz="1400" dirty="0">
                <a:solidFill>
                  <a:schemeClr val="tx2"/>
                </a:solidFill>
              </a:rPr>
              <a:t> de </a:t>
            </a:r>
            <a:r>
              <a:rPr lang="en-US" sz="1400" dirty="0" err="1">
                <a:solidFill>
                  <a:schemeClr val="tx2"/>
                </a:solidFill>
              </a:rPr>
              <a:t>Sensoriamento</a:t>
            </a:r>
            <a:r>
              <a:rPr lang="en-US" sz="1400" dirty="0">
                <a:solidFill>
                  <a:schemeClr val="tx2"/>
                </a:solidFill>
              </a:rPr>
              <a:t> </a:t>
            </a:r>
            <a:r>
              <a:rPr lang="en-US" sz="1400" dirty="0" err="1">
                <a:solidFill>
                  <a:schemeClr val="tx2"/>
                </a:solidFill>
              </a:rPr>
              <a:t>Remoto</a:t>
            </a:r>
            <a:r>
              <a:rPr lang="en-US" sz="1400" dirty="0">
                <a:solidFill>
                  <a:schemeClr val="tx2"/>
                </a:solidFill>
              </a:rPr>
              <a:t> – SBSR. ISBN:978-85-17-00088-1, 2017.</a:t>
            </a: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TURNER, Billie L. et al. A framework for vulnerability analysis in sustainability science. Proceedings of the national academy of sciences, v. 100, n. 14, p. 8074-8079, 2003.</a:t>
            </a: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p:txBody>
      </p:sp>
      <p:sp>
        <p:nvSpPr>
          <p:cNvPr id="4" name="Título 3">
            <a:extLst>
              <a:ext uri="{FF2B5EF4-FFF2-40B4-BE49-F238E27FC236}">
                <a16:creationId xmlns:a16="http://schemas.microsoft.com/office/drawing/2014/main" id="{1F1C7189-401B-E4AD-077B-57A493349C8F}"/>
              </a:ext>
            </a:extLst>
          </p:cNvPr>
          <p:cNvSpPr>
            <a:spLocks noGrp="1"/>
          </p:cNvSpPr>
          <p:nvPr>
            <p:ph type="title"/>
          </p:nvPr>
        </p:nvSpPr>
        <p:spPr>
          <a:xfrm>
            <a:off x="1219199" y="2582780"/>
            <a:ext cx="3728787" cy="1556081"/>
          </a:xfrm>
        </p:spPr>
        <p:txBody>
          <a:bodyPr>
            <a:normAutofit/>
          </a:bodyPr>
          <a:lstStyle/>
          <a:p>
            <a:pPr algn="ctr"/>
            <a:r>
              <a:rPr lang="pt-BR" sz="4000" dirty="0"/>
              <a:t>Referência Bibliográfica</a:t>
            </a:r>
          </a:p>
        </p:txBody>
      </p:sp>
    </p:spTree>
    <p:extLst>
      <p:ext uri="{BB962C8B-B14F-4D97-AF65-F5344CB8AC3E}">
        <p14:creationId xmlns:p14="http://schemas.microsoft.com/office/powerpoint/2010/main" val="379638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378987" y="248599"/>
            <a:ext cx="10134600" cy="1012055"/>
          </a:xfrm>
        </p:spPr>
        <p:txBody>
          <a:bodyPr>
            <a:normAutofit/>
          </a:bodyPr>
          <a:lstStyle/>
          <a:p>
            <a:r>
              <a:rPr lang="pt-BR" sz="4800" dirty="0"/>
              <a:t>Introdução</a:t>
            </a:r>
          </a:p>
        </p:txBody>
      </p:sp>
      <p:sp>
        <p:nvSpPr>
          <p:cNvPr id="7" name="Losango 6">
            <a:extLst>
              <a:ext uri="{FF2B5EF4-FFF2-40B4-BE49-F238E27FC236}">
                <a16:creationId xmlns:a16="http://schemas.microsoft.com/office/drawing/2014/main" id="{B24FA045-1E37-05AC-3469-FA0EA77E59CD}"/>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4" name="CaixaDeTexto 3">
            <a:extLst>
              <a:ext uri="{FF2B5EF4-FFF2-40B4-BE49-F238E27FC236}">
                <a16:creationId xmlns:a16="http://schemas.microsoft.com/office/drawing/2014/main" id="{5AFFC1E8-DD52-FD48-1749-76F01EDE428E}"/>
              </a:ext>
            </a:extLst>
          </p:cNvPr>
          <p:cNvSpPr txBox="1"/>
          <p:nvPr/>
        </p:nvSpPr>
        <p:spPr>
          <a:xfrm>
            <a:off x="378987" y="1802888"/>
            <a:ext cx="10942624" cy="954107"/>
          </a:xfrm>
          <a:prstGeom prst="rect">
            <a:avLst/>
          </a:prstGeom>
          <a:noFill/>
        </p:spPr>
        <p:txBody>
          <a:bodyPr wrap="square">
            <a:spAutoFit/>
          </a:bodyPr>
          <a:lstStyle/>
          <a:p>
            <a:pPr lvl="0" algn="just"/>
            <a:r>
              <a:rPr lang="pt-BR" sz="2800" dirty="0"/>
              <a:t>A identificação de vulnerabilidade a desastres no Brasil, permitiu avanços para o desenvolvimento de indicadores de risco de desastres;</a:t>
            </a:r>
          </a:p>
        </p:txBody>
      </p:sp>
      <p:sp>
        <p:nvSpPr>
          <p:cNvPr id="6" name="CaixaDeTexto 5">
            <a:extLst>
              <a:ext uri="{FF2B5EF4-FFF2-40B4-BE49-F238E27FC236}">
                <a16:creationId xmlns:a16="http://schemas.microsoft.com/office/drawing/2014/main" id="{8DA9D699-79ED-E662-5883-B0C905352D7C}"/>
              </a:ext>
            </a:extLst>
          </p:cNvPr>
          <p:cNvSpPr txBox="1"/>
          <p:nvPr/>
        </p:nvSpPr>
        <p:spPr>
          <a:xfrm>
            <a:off x="404997" y="2951946"/>
            <a:ext cx="10942624" cy="3108543"/>
          </a:xfrm>
          <a:prstGeom prst="rect">
            <a:avLst/>
          </a:prstGeom>
          <a:noFill/>
        </p:spPr>
        <p:txBody>
          <a:bodyPr wrap="square">
            <a:spAutoFit/>
          </a:bodyPr>
          <a:lstStyle/>
          <a:p>
            <a:pPr lvl="0" algn="just"/>
            <a:r>
              <a:rPr lang="pt-BR" sz="2800" dirty="0"/>
              <a:t>Esta identificação tem sido muito útil para a identificação de populações vulneráveis a impactos de desastres, principalmente desastres relacionados a precipitação, como:</a:t>
            </a:r>
          </a:p>
          <a:p>
            <a:pPr lvl="0" algn="just"/>
            <a:endParaRPr lang="pt-BR" sz="2800" dirty="0"/>
          </a:p>
          <a:p>
            <a:pPr lvl="0" algn="just"/>
            <a:r>
              <a:rPr lang="pt-BR" sz="2800" dirty="0"/>
              <a:t>&gt;&gt; Inundação,</a:t>
            </a:r>
          </a:p>
          <a:p>
            <a:pPr lvl="0" algn="just"/>
            <a:r>
              <a:rPr lang="pt-BR" sz="2800" dirty="0"/>
              <a:t>&gt;&gt; Enchentes e Alagamentos, e</a:t>
            </a:r>
          </a:p>
          <a:p>
            <a:pPr lvl="0" algn="just"/>
            <a:r>
              <a:rPr lang="pt-BR" sz="2800" dirty="0"/>
              <a:t>&gt;&gt; Deslizamento de Terra.</a:t>
            </a:r>
          </a:p>
        </p:txBody>
      </p:sp>
      <p:sp>
        <p:nvSpPr>
          <p:cNvPr id="10" name="CaixaDeTexto 9">
            <a:extLst>
              <a:ext uri="{FF2B5EF4-FFF2-40B4-BE49-F238E27FC236}">
                <a16:creationId xmlns:a16="http://schemas.microsoft.com/office/drawing/2014/main" id="{74EDE435-A47F-5B79-92D5-9B4CE90B0841}"/>
              </a:ext>
            </a:extLst>
          </p:cNvPr>
          <p:cNvSpPr txBox="1"/>
          <p:nvPr/>
        </p:nvSpPr>
        <p:spPr>
          <a:xfrm>
            <a:off x="7508366" y="6171217"/>
            <a:ext cx="6010441" cy="369332"/>
          </a:xfrm>
          <a:prstGeom prst="rect">
            <a:avLst/>
          </a:prstGeom>
          <a:noFill/>
        </p:spPr>
        <p:txBody>
          <a:bodyPr wrap="square">
            <a:spAutoFit/>
          </a:bodyPr>
          <a:lstStyle/>
          <a:p>
            <a:pPr lvl="0" algn="just"/>
            <a:r>
              <a:rPr lang="pt-BR" dirty="0"/>
              <a:t>Almeida et al., (2016); </a:t>
            </a:r>
            <a:r>
              <a:rPr lang="pt-BR" dirty="0" err="1"/>
              <a:t>Alvalá</a:t>
            </a:r>
            <a:r>
              <a:rPr lang="pt-BR" dirty="0"/>
              <a:t> et al., (2019)</a:t>
            </a:r>
          </a:p>
        </p:txBody>
      </p:sp>
    </p:spTree>
    <p:extLst>
      <p:ext uri="{BB962C8B-B14F-4D97-AF65-F5344CB8AC3E}">
        <p14:creationId xmlns:p14="http://schemas.microsoft.com/office/powerpoint/2010/main" val="115712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378987" y="248599"/>
            <a:ext cx="10134600" cy="1012055"/>
          </a:xfrm>
        </p:spPr>
        <p:txBody>
          <a:bodyPr>
            <a:normAutofit/>
          </a:bodyPr>
          <a:lstStyle/>
          <a:p>
            <a:r>
              <a:rPr lang="pt-BR" sz="4800" dirty="0"/>
              <a:t>Introdução</a:t>
            </a:r>
          </a:p>
        </p:txBody>
      </p:sp>
      <p:sp>
        <p:nvSpPr>
          <p:cNvPr id="7" name="Losango 6">
            <a:extLst>
              <a:ext uri="{FF2B5EF4-FFF2-40B4-BE49-F238E27FC236}">
                <a16:creationId xmlns:a16="http://schemas.microsoft.com/office/drawing/2014/main" id="{B24FA045-1E37-05AC-3469-FA0EA77E59CD}"/>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4" name="CaixaDeTexto 3">
            <a:extLst>
              <a:ext uri="{FF2B5EF4-FFF2-40B4-BE49-F238E27FC236}">
                <a16:creationId xmlns:a16="http://schemas.microsoft.com/office/drawing/2014/main" id="{5AFFC1E8-DD52-FD48-1749-76F01EDE428E}"/>
              </a:ext>
            </a:extLst>
          </p:cNvPr>
          <p:cNvSpPr txBox="1"/>
          <p:nvPr/>
        </p:nvSpPr>
        <p:spPr>
          <a:xfrm>
            <a:off x="378987" y="2459536"/>
            <a:ext cx="5991133" cy="1815882"/>
          </a:xfrm>
          <a:prstGeom prst="rect">
            <a:avLst/>
          </a:prstGeom>
          <a:noFill/>
        </p:spPr>
        <p:txBody>
          <a:bodyPr wrap="square">
            <a:spAutoFit/>
          </a:bodyPr>
          <a:lstStyle/>
          <a:p>
            <a:pPr lvl="0" algn="just"/>
            <a:r>
              <a:rPr lang="pt-BR" sz="2800" dirty="0"/>
              <a:t>A população brasileira teve um crescimento acelerado e isso foi responsável por agravar e ampliar problemas urbanos</a:t>
            </a:r>
          </a:p>
        </p:txBody>
      </p:sp>
      <p:sp>
        <p:nvSpPr>
          <p:cNvPr id="10" name="CaixaDeTexto 9">
            <a:extLst>
              <a:ext uri="{FF2B5EF4-FFF2-40B4-BE49-F238E27FC236}">
                <a16:creationId xmlns:a16="http://schemas.microsoft.com/office/drawing/2014/main" id="{74EDE435-A47F-5B79-92D5-9B4CE90B0841}"/>
              </a:ext>
            </a:extLst>
          </p:cNvPr>
          <p:cNvSpPr txBox="1"/>
          <p:nvPr/>
        </p:nvSpPr>
        <p:spPr>
          <a:xfrm>
            <a:off x="359679" y="4470755"/>
            <a:ext cx="6010441" cy="369332"/>
          </a:xfrm>
          <a:prstGeom prst="rect">
            <a:avLst/>
          </a:prstGeom>
          <a:noFill/>
        </p:spPr>
        <p:txBody>
          <a:bodyPr wrap="square">
            <a:spAutoFit/>
          </a:bodyPr>
          <a:lstStyle/>
          <a:p>
            <a:pPr lvl="0" algn="just"/>
            <a:r>
              <a:rPr lang="pt-BR" dirty="0"/>
              <a:t>Nogueira (2002)</a:t>
            </a:r>
          </a:p>
        </p:txBody>
      </p:sp>
      <p:pic>
        <p:nvPicPr>
          <p:cNvPr id="5" name="Imagem 4">
            <a:extLst>
              <a:ext uri="{FF2B5EF4-FFF2-40B4-BE49-F238E27FC236}">
                <a16:creationId xmlns:a16="http://schemas.microsoft.com/office/drawing/2014/main" id="{A0707D9E-3B27-24A7-0319-85A27BF0FD33}"/>
              </a:ext>
            </a:extLst>
          </p:cNvPr>
          <p:cNvPicPr>
            <a:picLocks noChangeAspect="1"/>
          </p:cNvPicPr>
          <p:nvPr/>
        </p:nvPicPr>
        <p:blipFill>
          <a:blip r:embed="rId2"/>
          <a:stretch>
            <a:fillRect/>
          </a:stretch>
        </p:blipFill>
        <p:spPr>
          <a:xfrm>
            <a:off x="6544603" y="1509810"/>
            <a:ext cx="5268410" cy="3715334"/>
          </a:xfrm>
          <a:prstGeom prst="rect">
            <a:avLst/>
          </a:prstGeom>
          <a:ln w="28575">
            <a:solidFill>
              <a:schemeClr val="tx2">
                <a:lumMod val="90000"/>
                <a:lumOff val="10000"/>
              </a:schemeClr>
            </a:solidFill>
          </a:ln>
        </p:spPr>
      </p:pic>
      <p:sp>
        <p:nvSpPr>
          <p:cNvPr id="8" name="CaixaDeTexto 7">
            <a:extLst>
              <a:ext uri="{FF2B5EF4-FFF2-40B4-BE49-F238E27FC236}">
                <a16:creationId xmlns:a16="http://schemas.microsoft.com/office/drawing/2014/main" id="{7B0E993C-6C4B-D938-AAAD-29B0E0B0AB18}"/>
              </a:ext>
            </a:extLst>
          </p:cNvPr>
          <p:cNvSpPr txBox="1"/>
          <p:nvPr/>
        </p:nvSpPr>
        <p:spPr>
          <a:xfrm>
            <a:off x="6544604" y="5474300"/>
            <a:ext cx="5268410" cy="307777"/>
          </a:xfrm>
          <a:prstGeom prst="rect">
            <a:avLst/>
          </a:prstGeom>
          <a:noFill/>
        </p:spPr>
        <p:txBody>
          <a:bodyPr wrap="square">
            <a:spAutoFit/>
          </a:bodyPr>
          <a:lstStyle/>
          <a:p>
            <a:pPr lvl="0" algn="just"/>
            <a:r>
              <a:rPr lang="pt-BR" sz="1400" dirty="0"/>
              <a:t>Figura 1 – Crescimento da população brasileira – Fonte: </a:t>
            </a:r>
            <a:r>
              <a:rPr lang="pt-BR" sz="1400" dirty="0" err="1"/>
              <a:t>WorldBank</a:t>
            </a:r>
            <a:endParaRPr lang="pt-BR" sz="1400" dirty="0"/>
          </a:p>
        </p:txBody>
      </p:sp>
    </p:spTree>
    <p:extLst>
      <p:ext uri="{BB962C8B-B14F-4D97-AF65-F5344CB8AC3E}">
        <p14:creationId xmlns:p14="http://schemas.microsoft.com/office/powerpoint/2010/main" val="260365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Introdução</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39" y="2335578"/>
            <a:ext cx="10916081" cy="3416320"/>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Com isso, identificar os locais com risco de desastres relacionados à deslizamento e inundação é importante para a identificação de áreas vulneráveis;</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 </a:t>
            </a:r>
            <a:r>
              <a:rPr lang="pt-BR" sz="2400" dirty="0" err="1"/>
              <a:t>Alvalá</a:t>
            </a:r>
            <a:r>
              <a:rPr lang="pt-BR" sz="2400" dirty="0"/>
              <a:t> et al., (2019) apresentou que dos 825 municípios historicamente afetados por desastre de inundação e deslizamento de terra, para cada 100 habitantes 9 viviam em áreas de risco de desastre no Brasil;</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E ainda apresentou que a região Sudeste, em especial São Paulo foi caracterizado como um dos estados com maiores desastres registrados.</a:t>
            </a:r>
          </a:p>
        </p:txBody>
      </p:sp>
      <p:sp>
        <p:nvSpPr>
          <p:cNvPr id="9" name="Losango 8">
            <a:extLst>
              <a:ext uri="{FF2B5EF4-FFF2-40B4-BE49-F238E27FC236}">
                <a16:creationId xmlns:a16="http://schemas.microsoft.com/office/drawing/2014/main" id="{50024F88-9935-F709-24C9-649770C25365}"/>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Tree>
    <p:extLst>
      <p:ext uri="{BB962C8B-B14F-4D97-AF65-F5344CB8AC3E}">
        <p14:creationId xmlns:p14="http://schemas.microsoft.com/office/powerpoint/2010/main" val="207047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2A39CAEF-D7DB-23C8-E0A8-FE9BEC372671}"/>
              </a:ext>
            </a:extLst>
          </p:cNvPr>
          <p:cNvSpPr txBox="1"/>
          <p:nvPr/>
        </p:nvSpPr>
        <p:spPr>
          <a:xfrm>
            <a:off x="1163056" y="6369343"/>
            <a:ext cx="5832830" cy="276999"/>
          </a:xfrm>
          <a:prstGeom prst="rect">
            <a:avLst/>
          </a:prstGeom>
          <a:noFill/>
        </p:spPr>
        <p:txBody>
          <a:bodyPr wrap="square" rtlCol="0">
            <a:spAutoFit/>
          </a:bodyPr>
          <a:lstStyle/>
          <a:p>
            <a:r>
              <a:rPr lang="pt-BR" sz="1200" dirty="0"/>
              <a:t>Figura 2</a:t>
            </a:r>
            <a:r>
              <a:rPr lang="pt-BR" sz="1200" b="1" dirty="0"/>
              <a:t> </a:t>
            </a:r>
            <a:r>
              <a:rPr lang="pt-BR" sz="1200" dirty="0"/>
              <a:t>– Mapa da área de risco do Brasil,  </a:t>
            </a:r>
            <a:r>
              <a:rPr lang="pt-BR" sz="1200" dirty="0" err="1"/>
              <a:t>Alvalá</a:t>
            </a:r>
            <a:r>
              <a:rPr lang="pt-BR" sz="1200" dirty="0"/>
              <a:t> et al. (2019).</a:t>
            </a:r>
          </a:p>
        </p:txBody>
      </p:sp>
      <p:sp>
        <p:nvSpPr>
          <p:cNvPr id="15" name="Losango 14">
            <a:extLst>
              <a:ext uri="{FF2B5EF4-FFF2-40B4-BE49-F238E27FC236}">
                <a16:creationId xmlns:a16="http://schemas.microsoft.com/office/drawing/2014/main" id="{BFC1D39A-3AF0-7A1C-8864-ED877E7D51F8}"/>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pic>
        <p:nvPicPr>
          <p:cNvPr id="6" name="Imagem 5">
            <a:extLst>
              <a:ext uri="{FF2B5EF4-FFF2-40B4-BE49-F238E27FC236}">
                <a16:creationId xmlns:a16="http://schemas.microsoft.com/office/drawing/2014/main" id="{132F92B7-D7E0-3BFF-0C9A-EDCE9A067B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711" y="350157"/>
            <a:ext cx="4895910" cy="6157686"/>
          </a:xfrm>
          <a:prstGeom prst="rect">
            <a:avLst/>
          </a:prstGeom>
          <a:noFill/>
          <a:ln w="28575">
            <a:solidFill>
              <a:schemeClr val="accent1">
                <a:lumMod val="50000"/>
              </a:schemeClr>
            </a:solidFill>
          </a:ln>
        </p:spPr>
      </p:pic>
      <p:sp>
        <p:nvSpPr>
          <p:cNvPr id="9" name="CaixaDeTexto 8">
            <a:extLst>
              <a:ext uri="{FF2B5EF4-FFF2-40B4-BE49-F238E27FC236}">
                <a16:creationId xmlns:a16="http://schemas.microsoft.com/office/drawing/2014/main" id="{B7F3961E-F11D-A446-A47C-4FEBA544F426}"/>
              </a:ext>
            </a:extLst>
          </p:cNvPr>
          <p:cNvSpPr txBox="1"/>
          <p:nvPr/>
        </p:nvSpPr>
        <p:spPr>
          <a:xfrm>
            <a:off x="537029" y="1422400"/>
            <a:ext cx="5355772" cy="3600986"/>
          </a:xfrm>
          <a:prstGeom prst="rect">
            <a:avLst/>
          </a:prstGeom>
          <a:noFill/>
        </p:spPr>
        <p:txBody>
          <a:bodyPr wrap="square" rtlCol="0">
            <a:spAutoFit/>
          </a:bodyPr>
          <a:lstStyle/>
          <a:p>
            <a:r>
              <a:rPr lang="pt-BR" sz="2400" dirty="0"/>
              <a:t>Nesse estudo de </a:t>
            </a:r>
            <a:r>
              <a:rPr lang="pt-BR" sz="2400" dirty="0" err="1"/>
              <a:t>Alvalá</a:t>
            </a:r>
            <a:r>
              <a:rPr lang="pt-BR" sz="2400" dirty="0"/>
              <a:t> et al., (2019)</a:t>
            </a:r>
          </a:p>
          <a:p>
            <a:endParaRPr lang="pt-BR" sz="2400" dirty="0"/>
          </a:p>
          <a:p>
            <a:r>
              <a:rPr lang="pt-BR" sz="2400" dirty="0"/>
              <a:t>Foi possível identificar:</a:t>
            </a:r>
          </a:p>
          <a:p>
            <a:r>
              <a:rPr lang="pt-BR" sz="2400" dirty="0"/>
              <a:t>&gt;  4.272 setores censitários;</a:t>
            </a:r>
          </a:p>
          <a:p>
            <a:r>
              <a:rPr lang="pt-BR" sz="2400" dirty="0"/>
              <a:t>&gt;193.377 faces de quadra;</a:t>
            </a:r>
          </a:p>
          <a:p>
            <a:r>
              <a:rPr lang="pt-BR" sz="2400" dirty="0"/>
              <a:t>&gt; 8.266.566 pessoas expostas ao risco de desastre;</a:t>
            </a:r>
          </a:p>
          <a:p>
            <a:r>
              <a:rPr lang="pt-BR" sz="2400" dirty="0"/>
              <a:t>&gt; Domicílio exposto: + 2 milhões.</a:t>
            </a:r>
          </a:p>
          <a:p>
            <a:endParaRPr lang="pt-BR" dirty="0"/>
          </a:p>
          <a:p>
            <a:endParaRPr lang="pt-BR" dirty="0"/>
          </a:p>
        </p:txBody>
      </p:sp>
    </p:spTree>
    <p:extLst>
      <p:ext uri="{BB962C8B-B14F-4D97-AF65-F5344CB8AC3E}">
        <p14:creationId xmlns:p14="http://schemas.microsoft.com/office/powerpoint/2010/main" val="203862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25365-F803-46CC-AF56-9F720979A57E}"/>
              </a:ext>
            </a:extLst>
          </p:cNvPr>
          <p:cNvSpPr>
            <a:spLocks noGrp="1"/>
          </p:cNvSpPr>
          <p:nvPr>
            <p:ph type="title"/>
          </p:nvPr>
        </p:nvSpPr>
        <p:spPr>
          <a:xfrm>
            <a:off x="1028700" y="519185"/>
            <a:ext cx="10134600" cy="886536"/>
          </a:xfrm>
        </p:spPr>
        <p:txBody>
          <a:bodyPr/>
          <a:lstStyle/>
          <a:p>
            <a:r>
              <a:rPr lang="pt-BR" sz="4800" dirty="0"/>
              <a:t>Conceito para a pesquisa:</a:t>
            </a:r>
            <a:endParaRPr lang="pt-BR" dirty="0"/>
          </a:p>
        </p:txBody>
      </p:sp>
      <p:sp>
        <p:nvSpPr>
          <p:cNvPr id="3" name="Espaço Reservado para Conteúdo 2">
            <a:extLst>
              <a:ext uri="{FF2B5EF4-FFF2-40B4-BE49-F238E27FC236}">
                <a16:creationId xmlns:a16="http://schemas.microsoft.com/office/drawing/2014/main" id="{81584F8C-94C9-7DB6-0EEB-8D9D049ACFBD}"/>
              </a:ext>
            </a:extLst>
          </p:cNvPr>
          <p:cNvSpPr>
            <a:spLocks noGrp="1"/>
          </p:cNvSpPr>
          <p:nvPr>
            <p:ph idx="1"/>
          </p:nvPr>
        </p:nvSpPr>
        <p:spPr>
          <a:xfrm>
            <a:off x="1028700" y="1861653"/>
            <a:ext cx="10134600" cy="3969342"/>
          </a:xfrm>
        </p:spPr>
        <p:txBody>
          <a:bodyPr/>
          <a:lstStyle/>
          <a:p>
            <a:pPr algn="just"/>
            <a:r>
              <a:rPr lang="pt-BR" b="1" dirty="0"/>
              <a:t>Perigo: </a:t>
            </a:r>
            <a:r>
              <a:rPr lang="pt-BR" dirty="0"/>
              <a:t>é considerado um processo natural ou induzido pelo homem com o potencial de afetar um determinado sistema social, causando perdas de vida, impactos sociais e econômicos ou degradação ambiental (UNISDR, 2017);</a:t>
            </a:r>
          </a:p>
          <a:p>
            <a:pPr algn="just"/>
            <a:r>
              <a:rPr lang="pt-BR" u="sng" dirty="0"/>
              <a:t>O IPCC (2014) ainda acrescenta: </a:t>
            </a:r>
            <a:r>
              <a:rPr lang="pt-BR" dirty="0"/>
              <a:t> Está associado a impactos na saúde, bem como perdas e danos a propriedades, infraestrutura, meios de subsistência, prestação de serviço, ecossistemas e recursos ambientais. Sendo estes relacionados ao clima. </a:t>
            </a:r>
          </a:p>
          <a:p>
            <a:pPr algn="just"/>
            <a:endParaRPr lang="pt-BR" dirty="0"/>
          </a:p>
          <a:p>
            <a:pPr algn="just"/>
            <a:r>
              <a:rPr lang="pt-BR" b="1" dirty="0"/>
              <a:t>Vulnerabilidade: </a:t>
            </a:r>
            <a:r>
              <a:rPr lang="pt-BR" dirty="0"/>
              <a:t>é o grau em que um sistema, um subsistema ou uma componente do sistema provavelmente sofrerá danos devido a exposição a um perigo, seja uma perturbação ou um estresse / estressor (PELLING; UITTO, 2002;  TURNER et al., 2003)</a:t>
            </a:r>
          </a:p>
          <a:p>
            <a:endParaRPr lang="pt-BR" dirty="0"/>
          </a:p>
        </p:txBody>
      </p:sp>
      <p:sp>
        <p:nvSpPr>
          <p:cNvPr id="5" name="Losango 4">
            <a:extLst>
              <a:ext uri="{FF2B5EF4-FFF2-40B4-BE49-F238E27FC236}">
                <a16:creationId xmlns:a16="http://schemas.microsoft.com/office/drawing/2014/main" id="{388E94FC-99F3-AAE8-E754-FDF0B0C3374D}"/>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Tree>
    <p:extLst>
      <p:ext uri="{BB962C8B-B14F-4D97-AF65-F5344CB8AC3E}">
        <p14:creationId xmlns:p14="http://schemas.microsoft.com/office/powerpoint/2010/main" val="66700770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351330" y="599778"/>
            <a:ext cx="10134600" cy="1288489"/>
          </a:xfrm>
        </p:spPr>
        <p:txBody>
          <a:bodyPr>
            <a:normAutofit/>
          </a:bodyPr>
          <a:lstStyle/>
          <a:p>
            <a:r>
              <a:rPr lang="pt-BR" sz="4800" dirty="0"/>
              <a:t>Pergunta</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576795" y="2736502"/>
            <a:ext cx="11038409" cy="1384995"/>
          </a:xfrm>
          <a:prstGeom prst="rect">
            <a:avLst/>
          </a:prstGeom>
          <a:noFill/>
        </p:spPr>
        <p:txBody>
          <a:bodyPr wrap="square" rtlCol="0">
            <a:spAutoFit/>
          </a:bodyPr>
          <a:lstStyle/>
          <a:p>
            <a:pPr marL="285750" indent="-285750">
              <a:buFont typeface="Wingdings" panose="05000000000000000000" pitchFamily="2" charset="2"/>
              <a:buChar char="v"/>
            </a:pPr>
            <a:r>
              <a:rPr lang="pt-BR" sz="2800" dirty="0"/>
              <a:t>As áreas de maior ocorrência de desastre de deslizamento são áreas com maior população considerada vulnerável, como crianças de 0 a 4 anos e idosos acima de 60 anos na cidade de Santo </a:t>
            </a:r>
            <a:r>
              <a:rPr lang="pt-BR" sz="2800" dirty="0" err="1"/>
              <a:t>André-SP</a:t>
            </a:r>
            <a:r>
              <a:rPr lang="pt-BR" sz="2800" dirty="0"/>
              <a:t> ?</a:t>
            </a:r>
          </a:p>
        </p:txBody>
      </p:sp>
      <p:sp>
        <p:nvSpPr>
          <p:cNvPr id="5" name="Losango 4">
            <a:extLst>
              <a:ext uri="{FF2B5EF4-FFF2-40B4-BE49-F238E27FC236}">
                <a16:creationId xmlns:a16="http://schemas.microsoft.com/office/drawing/2014/main" id="{4816E0C8-19EB-F575-9B68-109935B0012B}"/>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a:t>
            </a:r>
          </a:p>
        </p:txBody>
      </p:sp>
    </p:spTree>
    <p:extLst>
      <p:ext uri="{BB962C8B-B14F-4D97-AF65-F5344CB8AC3E}">
        <p14:creationId xmlns:p14="http://schemas.microsoft.com/office/powerpoint/2010/main" val="131195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Objetivo Geral</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41" y="1909450"/>
            <a:ext cx="11038409" cy="1107996"/>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Identificar a população exposta ao risco de desastre de deslizamento na cidade de Santo André – SP.</a:t>
            </a:r>
          </a:p>
          <a:p>
            <a:pPr marL="285750" indent="-285750">
              <a:buFont typeface="Wingdings" panose="05000000000000000000" pitchFamily="2" charset="2"/>
              <a:buChar char="v"/>
            </a:pPr>
            <a:endParaRPr lang="pt-BR" dirty="0"/>
          </a:p>
        </p:txBody>
      </p:sp>
      <p:sp>
        <p:nvSpPr>
          <p:cNvPr id="5" name="Título 1">
            <a:extLst>
              <a:ext uri="{FF2B5EF4-FFF2-40B4-BE49-F238E27FC236}">
                <a16:creationId xmlns:a16="http://schemas.microsoft.com/office/drawing/2014/main" id="{9461D238-7534-0E13-2216-E6DDE4A7F5A6}"/>
              </a:ext>
            </a:extLst>
          </p:cNvPr>
          <p:cNvSpPr txBox="1">
            <a:spLocks/>
          </p:cNvSpPr>
          <p:nvPr/>
        </p:nvSpPr>
        <p:spPr>
          <a:xfrm>
            <a:off x="431541" y="2463448"/>
            <a:ext cx="10134600" cy="128848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pt-BR" sz="4000" dirty="0"/>
              <a:t>Objetivo específico</a:t>
            </a:r>
          </a:p>
        </p:txBody>
      </p:sp>
      <p:sp>
        <p:nvSpPr>
          <p:cNvPr id="6" name="CaixaDeTexto 5">
            <a:extLst>
              <a:ext uri="{FF2B5EF4-FFF2-40B4-BE49-F238E27FC236}">
                <a16:creationId xmlns:a16="http://schemas.microsoft.com/office/drawing/2014/main" id="{704BBFEC-6B41-F8A9-ED49-AB47EEFAD528}"/>
              </a:ext>
            </a:extLst>
          </p:cNvPr>
          <p:cNvSpPr txBox="1"/>
          <p:nvPr/>
        </p:nvSpPr>
        <p:spPr>
          <a:xfrm>
            <a:off x="431541" y="3988401"/>
            <a:ext cx="11038409" cy="2585323"/>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Identificar os locais com maior frequência de deslizamento;</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 Quantificar a população considerada vulnerável nos locais suscetíveis a deslizamento;</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Identificar se a população exposta a risco de desastre de deslizamento está relacionada a idades consideradas vulneráveis em momentos de ocorrência de desastres.</a:t>
            </a:r>
          </a:p>
          <a:p>
            <a:endParaRPr lang="pt-BR" dirty="0"/>
          </a:p>
        </p:txBody>
      </p:sp>
      <p:sp>
        <p:nvSpPr>
          <p:cNvPr id="7" name="Losango 6">
            <a:extLst>
              <a:ext uri="{FF2B5EF4-FFF2-40B4-BE49-F238E27FC236}">
                <a16:creationId xmlns:a16="http://schemas.microsoft.com/office/drawing/2014/main" id="{E0D1A271-99C2-8B4A-B521-C59D1ABF83AA}"/>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a:t>
            </a:r>
          </a:p>
        </p:txBody>
      </p:sp>
    </p:spTree>
    <p:extLst>
      <p:ext uri="{BB962C8B-B14F-4D97-AF65-F5344CB8AC3E}">
        <p14:creationId xmlns:p14="http://schemas.microsoft.com/office/powerpoint/2010/main" val="1330783354"/>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Override1.xml><?xml version="1.0" encoding="utf-8"?>
<a:themeOverride xmlns:a="http://schemas.openxmlformats.org/drawingml/2006/main">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themeOverride>
</file>

<file path=docProps/app.xml><?xml version="1.0" encoding="utf-8"?>
<Properties xmlns="http://schemas.openxmlformats.org/officeDocument/2006/extended-properties" xmlns:vt="http://schemas.openxmlformats.org/officeDocument/2006/docPropsVTypes">
  <Template/>
  <TotalTime>663</TotalTime>
  <Words>1379</Words>
  <Application>Microsoft Office PowerPoint</Application>
  <PresentationFormat>Widescreen</PresentationFormat>
  <Paragraphs>116</Paragraphs>
  <Slides>22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22</vt:i4>
      </vt:variant>
    </vt:vector>
  </HeadingPairs>
  <TitlesOfParts>
    <vt:vector size="26" baseType="lpstr">
      <vt:lpstr>Arial</vt:lpstr>
      <vt:lpstr>Bembo</vt:lpstr>
      <vt:lpstr>Wingdings</vt:lpstr>
      <vt:lpstr>AdornVTI</vt:lpstr>
      <vt:lpstr>TRABALHO FINAL 2022 colocar um título população, espaço e meio ambiente</vt:lpstr>
      <vt:lpstr>Introdução</vt:lpstr>
      <vt:lpstr>Introdução</vt:lpstr>
      <vt:lpstr>Introdução</vt:lpstr>
      <vt:lpstr>Introdução</vt:lpstr>
      <vt:lpstr>Apresentação do PowerPoint</vt:lpstr>
      <vt:lpstr>Conceito para a pesquisa:</vt:lpstr>
      <vt:lpstr>Pergunta</vt:lpstr>
      <vt:lpstr>Objetivo Geral</vt:lpstr>
      <vt:lpstr>Área de Estudo</vt:lpstr>
      <vt:lpstr>Dados</vt:lpstr>
      <vt:lpstr>Metodologia</vt:lpstr>
      <vt:lpstr>Resultados </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vt:lpstr>
      <vt:lpstr>OBRIGADA!</vt:lpstr>
      <vt:lpstr>Referência Bibliográfica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Proposta de trabalho 2022 população, espaço e meio ambiente</dc:title>
  <dc:creator>Bianca Nunes Calado</dc:creator>
  <cp:lastModifiedBy>Bianca Nunes Calado</cp:lastModifiedBy>
  <cp:revision>2</cp:revision>
  <dcterms:created xsi:type="dcterms:W3CDTF">2022-08-06T12:07:48Z</dcterms:created>
  <dcterms:modified xsi:type="dcterms:W3CDTF">2022-09-07T19:22:04Z</dcterms:modified>
</cp:coreProperties>
</file>