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14"/>
  </p:notesMasterIdLst>
  <p:sldIdLst>
    <p:sldId id="268" r:id="rId2"/>
    <p:sldId id="280" r:id="rId3"/>
    <p:sldId id="269" r:id="rId4"/>
    <p:sldId id="278" r:id="rId5"/>
    <p:sldId id="279" r:id="rId6"/>
    <p:sldId id="274" r:id="rId7"/>
    <p:sldId id="275" r:id="rId8"/>
    <p:sldId id="276" r:id="rId9"/>
    <p:sldId id="277" r:id="rId10"/>
    <p:sldId id="282" r:id="rId11"/>
    <p:sldId id="284" r:id="rId12"/>
    <p:sldId id="283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000"/>
    <a:srgbClr val="0064A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5878"/>
  </p:normalViewPr>
  <p:slideViewPr>
    <p:cSldViewPr snapToGrid="0" snapToObjects="1">
      <p:cViewPr varScale="1">
        <p:scale>
          <a:sx n="77" d="100"/>
          <a:sy n="77" d="100"/>
        </p:scale>
        <p:origin x="-84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3928" y="200"/>
      </p:cViewPr>
      <p:guideLst/>
    </p:cSldViewPr>
  </p:notesViewPr>
  <p:gridSpacing cx="58521600" cy="58521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ana kampel" userId="75884ea5-e76e-406c-a066-d253d281d689" providerId="ADAL" clId="{7492A6BE-3279-4D71-B927-846AA36B8C99}"/>
    <pc:docChg chg="undo custSel addSld delSld modSld modMainMaster">
      <pc:chgData name="silvana kampel" userId="75884ea5-e76e-406c-a066-d253d281d689" providerId="ADAL" clId="{7492A6BE-3279-4D71-B927-846AA36B8C99}" dt="2023-02-24T18:00:30.499" v="1463" actId="6549"/>
      <pc:docMkLst>
        <pc:docMk/>
      </pc:docMkLst>
      <pc:sldChg chg="modSp">
        <pc:chgData name="silvana kampel" userId="75884ea5-e76e-406c-a066-d253d281d689" providerId="ADAL" clId="{7492A6BE-3279-4D71-B927-846AA36B8C99}" dt="2023-02-24T14:51:40.678" v="10" actId="20577"/>
        <pc:sldMkLst>
          <pc:docMk/>
          <pc:sldMk cId="1868348289" sldId="268"/>
        </pc:sldMkLst>
        <pc:spChg chg="mod">
          <ac:chgData name="silvana kampel" userId="75884ea5-e76e-406c-a066-d253d281d689" providerId="ADAL" clId="{7492A6BE-3279-4D71-B927-846AA36B8C99}" dt="2023-02-24T14:51:40.678" v="10" actId="20577"/>
          <ac:spMkLst>
            <pc:docMk/>
            <pc:sldMk cId="1868348289" sldId="268"/>
            <ac:spMk id="2" creationId="{3719B038-97FD-ADF8-AB94-7BDD74FC9EB8}"/>
          </ac:spMkLst>
        </pc:spChg>
      </pc:sldChg>
      <pc:sldChg chg="delSp modSp modNotesTx">
        <pc:chgData name="silvana kampel" userId="75884ea5-e76e-406c-a066-d253d281d689" providerId="ADAL" clId="{7492A6BE-3279-4D71-B927-846AA36B8C99}" dt="2023-02-24T15:08:55.166" v="350" actId="20577"/>
        <pc:sldMkLst>
          <pc:docMk/>
          <pc:sldMk cId="1557967329" sldId="269"/>
        </pc:sldMkLst>
        <pc:spChg chg="mod">
          <ac:chgData name="silvana kampel" userId="75884ea5-e76e-406c-a066-d253d281d689" providerId="ADAL" clId="{7492A6BE-3279-4D71-B927-846AA36B8C99}" dt="2023-02-24T15:00:00.396" v="242" actId="20577"/>
          <ac:spMkLst>
            <pc:docMk/>
            <pc:sldMk cId="1557967329" sldId="269"/>
            <ac:spMk id="2" creationId="{4921A26D-9B80-ACD2-D76A-97CD3D8CAF5A}"/>
          </ac:spMkLst>
        </pc:spChg>
        <pc:spChg chg="mod">
          <ac:chgData name="silvana kampel" userId="75884ea5-e76e-406c-a066-d253d281d689" providerId="ADAL" clId="{7492A6BE-3279-4D71-B927-846AA36B8C99}" dt="2023-02-24T15:01:35.832" v="269" actId="20577"/>
          <ac:spMkLst>
            <pc:docMk/>
            <pc:sldMk cId="1557967329" sldId="269"/>
            <ac:spMk id="3" creationId="{B7D063A5-9253-4366-FAC6-1E03DB308D18}"/>
          </ac:spMkLst>
        </pc:spChg>
        <pc:spChg chg="mod">
          <ac:chgData name="silvana kampel" userId="75884ea5-e76e-406c-a066-d253d281d689" providerId="ADAL" clId="{7492A6BE-3279-4D71-B927-846AA36B8C99}" dt="2023-02-24T15:08:55.166" v="350" actId="20577"/>
          <ac:spMkLst>
            <pc:docMk/>
            <pc:sldMk cId="1557967329" sldId="269"/>
            <ac:spMk id="4" creationId="{5BC05FD4-E3FE-EA80-202B-AB720E41EB4C}"/>
          </ac:spMkLst>
        </pc:spChg>
        <pc:spChg chg="del">
          <ac:chgData name="silvana kampel" userId="75884ea5-e76e-406c-a066-d253d281d689" providerId="ADAL" clId="{7492A6BE-3279-4D71-B927-846AA36B8C99}" dt="2023-02-24T15:01:15.042" v="258" actId="478"/>
          <ac:spMkLst>
            <pc:docMk/>
            <pc:sldMk cId="1557967329" sldId="269"/>
            <ac:spMk id="5" creationId="{15540EA8-01FA-5F5C-4520-625D940FFADF}"/>
          </ac:spMkLst>
        </pc:spChg>
      </pc:sldChg>
      <pc:sldChg chg="modSp setBg">
        <pc:chgData name="silvana kampel" userId="75884ea5-e76e-406c-a066-d253d281d689" providerId="ADAL" clId="{7492A6BE-3279-4D71-B927-846AA36B8C99}" dt="2023-02-24T15:09:26.826" v="352" actId="20577"/>
        <pc:sldMkLst>
          <pc:docMk/>
          <pc:sldMk cId="1438865036" sldId="274"/>
        </pc:sldMkLst>
        <pc:spChg chg="mod">
          <ac:chgData name="silvana kampel" userId="75884ea5-e76e-406c-a066-d253d281d689" providerId="ADAL" clId="{7492A6BE-3279-4D71-B927-846AA36B8C99}" dt="2023-02-24T15:09:26.826" v="352" actId="20577"/>
          <ac:spMkLst>
            <pc:docMk/>
            <pc:sldMk cId="1438865036" sldId="274"/>
            <ac:spMk id="2" creationId="{4921A26D-9B80-ACD2-D76A-97CD3D8CAF5A}"/>
          </ac:spMkLst>
        </pc:spChg>
      </pc:sldChg>
      <pc:sldChg chg="setBg">
        <pc:chgData name="silvana kampel" userId="75884ea5-e76e-406c-a066-d253d281d689" providerId="ADAL" clId="{7492A6BE-3279-4D71-B927-846AA36B8C99}" dt="2023-02-24T14:55:17.021" v="21"/>
        <pc:sldMkLst>
          <pc:docMk/>
          <pc:sldMk cId="1032940229" sldId="275"/>
        </pc:sldMkLst>
      </pc:sldChg>
      <pc:sldChg chg="setBg">
        <pc:chgData name="silvana kampel" userId="75884ea5-e76e-406c-a066-d253d281d689" providerId="ADAL" clId="{7492A6BE-3279-4D71-B927-846AA36B8C99}" dt="2023-02-24T14:55:14.729" v="20"/>
        <pc:sldMkLst>
          <pc:docMk/>
          <pc:sldMk cId="3540278224" sldId="276"/>
        </pc:sldMkLst>
      </pc:sldChg>
      <pc:sldChg chg="addSp delSp modSp setBg">
        <pc:chgData name="silvana kampel" userId="75884ea5-e76e-406c-a066-d253d281d689" providerId="ADAL" clId="{7492A6BE-3279-4D71-B927-846AA36B8C99}" dt="2023-02-24T14:55:54.079" v="24"/>
        <pc:sldMkLst>
          <pc:docMk/>
          <pc:sldMk cId="2245203299" sldId="277"/>
        </pc:sldMkLst>
        <pc:spChg chg="add del mod">
          <ac:chgData name="silvana kampel" userId="75884ea5-e76e-406c-a066-d253d281d689" providerId="ADAL" clId="{7492A6BE-3279-4D71-B927-846AA36B8C99}" dt="2023-02-24T14:55:54.079" v="24"/>
          <ac:spMkLst>
            <pc:docMk/>
            <pc:sldMk cId="2245203299" sldId="277"/>
            <ac:spMk id="4" creationId="{9517D026-DB6A-47E5-8C75-1D3D68F77305}"/>
          </ac:spMkLst>
        </pc:spChg>
      </pc:sldChg>
      <pc:sldChg chg="modSp">
        <pc:chgData name="silvana kampel" userId="75884ea5-e76e-406c-a066-d253d281d689" providerId="ADAL" clId="{7492A6BE-3279-4D71-B927-846AA36B8C99}" dt="2023-02-24T14:53:25.536" v="17" actId="1076"/>
        <pc:sldMkLst>
          <pc:docMk/>
          <pc:sldMk cId="2758686518" sldId="278"/>
        </pc:sldMkLst>
        <pc:spChg chg="mod">
          <ac:chgData name="silvana kampel" userId="75884ea5-e76e-406c-a066-d253d281d689" providerId="ADAL" clId="{7492A6BE-3279-4D71-B927-846AA36B8C99}" dt="2023-02-24T14:53:25.536" v="17" actId="1076"/>
          <ac:spMkLst>
            <pc:docMk/>
            <pc:sldMk cId="2758686518" sldId="278"/>
            <ac:spMk id="6" creationId="{8C9B5569-0459-7BD8-E9C9-6EA376D0189B}"/>
          </ac:spMkLst>
        </pc:spChg>
      </pc:sldChg>
      <pc:sldChg chg="modSp add">
        <pc:chgData name="silvana kampel" userId="75884ea5-e76e-406c-a066-d253d281d689" providerId="ADAL" clId="{7492A6BE-3279-4D71-B927-846AA36B8C99}" dt="2023-02-24T14:59:41.627" v="230" actId="20577"/>
        <pc:sldMkLst>
          <pc:docMk/>
          <pc:sldMk cId="2511431931" sldId="280"/>
        </pc:sldMkLst>
        <pc:spChg chg="mod">
          <ac:chgData name="silvana kampel" userId="75884ea5-e76e-406c-a066-d253d281d689" providerId="ADAL" clId="{7492A6BE-3279-4D71-B927-846AA36B8C99}" dt="2023-02-24T14:59:41.627" v="230" actId="20577"/>
          <ac:spMkLst>
            <pc:docMk/>
            <pc:sldMk cId="2511431931" sldId="280"/>
            <ac:spMk id="3" creationId="{C7516A25-7361-4DA8-961A-67B134103220}"/>
          </ac:spMkLst>
        </pc:spChg>
      </pc:sldChg>
      <pc:sldChg chg="modSp add del">
        <pc:chgData name="silvana kampel" userId="75884ea5-e76e-406c-a066-d253d281d689" providerId="ADAL" clId="{7492A6BE-3279-4D71-B927-846AA36B8C99}" dt="2023-02-24T14:58:58.278" v="210" actId="2696"/>
        <pc:sldMkLst>
          <pc:docMk/>
          <pc:sldMk cId="2708539291" sldId="280"/>
        </pc:sldMkLst>
        <pc:spChg chg="mod">
          <ac:chgData name="silvana kampel" userId="75884ea5-e76e-406c-a066-d253d281d689" providerId="ADAL" clId="{7492A6BE-3279-4D71-B927-846AA36B8C99}" dt="2023-02-24T14:56:17.491" v="47" actId="20577"/>
          <ac:spMkLst>
            <pc:docMk/>
            <pc:sldMk cId="2708539291" sldId="280"/>
            <ac:spMk id="2" creationId="{A3CE20FD-4470-4FEC-A951-B8D39433D6DD}"/>
          </ac:spMkLst>
        </pc:spChg>
        <pc:spChg chg="mod">
          <ac:chgData name="silvana kampel" userId="75884ea5-e76e-406c-a066-d253d281d689" providerId="ADAL" clId="{7492A6BE-3279-4D71-B927-846AA36B8C99}" dt="2023-02-24T14:58:04.808" v="208" actId="6549"/>
          <ac:spMkLst>
            <pc:docMk/>
            <pc:sldMk cId="2708539291" sldId="280"/>
            <ac:spMk id="3" creationId="{C7516A25-7361-4DA8-961A-67B134103220}"/>
          </ac:spMkLst>
        </pc:spChg>
      </pc:sldChg>
      <pc:sldChg chg="add del">
        <pc:chgData name="silvana kampel" userId="75884ea5-e76e-406c-a066-d253d281d689" providerId="ADAL" clId="{7492A6BE-3279-4D71-B927-846AA36B8C99}" dt="2023-02-24T14:58:58.285" v="211" actId="2696"/>
        <pc:sldMkLst>
          <pc:docMk/>
          <pc:sldMk cId="581905788" sldId="281"/>
        </pc:sldMkLst>
      </pc:sldChg>
      <pc:sldChg chg="modSp add">
        <pc:chgData name="silvana kampel" userId="75884ea5-e76e-406c-a066-d253d281d689" providerId="ADAL" clId="{7492A6BE-3279-4D71-B927-846AA36B8C99}" dt="2023-02-24T15:00:42.476" v="257" actId="20577"/>
        <pc:sldMkLst>
          <pc:docMk/>
          <pc:sldMk cId="1854201327" sldId="281"/>
        </pc:sldMkLst>
        <pc:spChg chg="mod">
          <ac:chgData name="silvana kampel" userId="75884ea5-e76e-406c-a066-d253d281d689" providerId="ADAL" clId="{7492A6BE-3279-4D71-B927-846AA36B8C99}" dt="2023-02-24T15:00:42.476" v="257" actId="20577"/>
          <ac:spMkLst>
            <pc:docMk/>
            <pc:sldMk cId="1854201327" sldId="281"/>
            <ac:spMk id="3" creationId="{C7516A25-7361-4DA8-961A-67B134103220}"/>
          </ac:spMkLst>
        </pc:spChg>
      </pc:sldChg>
      <pc:sldChg chg="modSp add">
        <pc:chgData name="silvana kampel" userId="75884ea5-e76e-406c-a066-d253d281d689" providerId="ADAL" clId="{7492A6BE-3279-4D71-B927-846AA36B8C99}" dt="2023-02-24T15:43:09.496" v="740" actId="20577"/>
        <pc:sldMkLst>
          <pc:docMk/>
          <pc:sldMk cId="1459421238" sldId="282"/>
        </pc:sldMkLst>
        <pc:spChg chg="mod">
          <ac:chgData name="silvana kampel" userId="75884ea5-e76e-406c-a066-d253d281d689" providerId="ADAL" clId="{7492A6BE-3279-4D71-B927-846AA36B8C99}" dt="2023-02-24T15:10:24.268" v="411" actId="20577"/>
          <ac:spMkLst>
            <pc:docMk/>
            <pc:sldMk cId="1459421238" sldId="282"/>
            <ac:spMk id="2" creationId="{05B5F59C-BFE0-4E6F-B1BB-C92BC0672C22}"/>
          </ac:spMkLst>
        </pc:spChg>
        <pc:spChg chg="mod">
          <ac:chgData name="silvana kampel" userId="75884ea5-e76e-406c-a066-d253d281d689" providerId="ADAL" clId="{7492A6BE-3279-4D71-B927-846AA36B8C99}" dt="2023-02-24T15:43:09.496" v="740" actId="20577"/>
          <ac:spMkLst>
            <pc:docMk/>
            <pc:sldMk cId="1459421238" sldId="282"/>
            <ac:spMk id="3" creationId="{FA22E603-FFFA-4A92-A95E-36CBF17C511D}"/>
          </ac:spMkLst>
        </pc:spChg>
      </pc:sldChg>
      <pc:sldChg chg="add">
        <pc:chgData name="silvana kampel" userId="75884ea5-e76e-406c-a066-d253d281d689" providerId="ADAL" clId="{7492A6BE-3279-4D71-B927-846AA36B8C99}" dt="2023-02-24T15:09:54.683" v="363"/>
        <pc:sldMkLst>
          <pc:docMk/>
          <pc:sldMk cId="1758415771" sldId="283"/>
        </pc:sldMkLst>
      </pc:sldChg>
      <pc:sldChg chg="modSp add">
        <pc:chgData name="silvana kampel" userId="75884ea5-e76e-406c-a066-d253d281d689" providerId="ADAL" clId="{7492A6BE-3279-4D71-B927-846AA36B8C99}" dt="2023-02-24T18:00:30.499" v="1463" actId="6549"/>
        <pc:sldMkLst>
          <pc:docMk/>
          <pc:sldMk cId="3947029899" sldId="284"/>
        </pc:sldMkLst>
        <pc:spChg chg="mod">
          <ac:chgData name="silvana kampel" userId="75884ea5-e76e-406c-a066-d253d281d689" providerId="ADAL" clId="{7492A6BE-3279-4D71-B927-846AA36B8C99}" dt="2023-02-24T18:00:30.499" v="1463" actId="6549"/>
          <ac:spMkLst>
            <pc:docMk/>
            <pc:sldMk cId="3947029899" sldId="284"/>
            <ac:spMk id="3" creationId="{FA22E603-FFFA-4A92-A95E-36CBF17C511D}"/>
          </ac:spMkLst>
        </pc:spChg>
      </pc:sldChg>
      <pc:sldMasterChg chg="modSp modSldLayout">
        <pc:chgData name="silvana kampel" userId="75884ea5-e76e-406c-a066-d253d281d689" providerId="ADAL" clId="{7492A6BE-3279-4D71-B927-846AA36B8C99}" dt="2023-02-24T14:52:31.239" v="15" actId="14100"/>
        <pc:sldMasterMkLst>
          <pc:docMk/>
          <pc:sldMasterMk cId="2054987395" sldId="2147483712"/>
        </pc:sldMasterMkLst>
        <pc:picChg chg="mod">
          <ac:chgData name="silvana kampel" userId="75884ea5-e76e-406c-a066-d253d281d689" providerId="ADAL" clId="{7492A6BE-3279-4D71-B927-846AA36B8C99}" dt="2023-02-24T14:52:15.817" v="14" actId="1076"/>
          <ac:picMkLst>
            <pc:docMk/>
            <pc:sldMasterMk cId="2054987395" sldId="2147483712"/>
            <ac:picMk id="3" creationId="{56D05842-DA22-01BF-4329-6196FA6EB63E}"/>
          </ac:picMkLst>
        </pc:picChg>
        <pc:sldLayoutChg chg="modSp">
          <pc:chgData name="silvana kampel" userId="75884ea5-e76e-406c-a066-d253d281d689" providerId="ADAL" clId="{7492A6BE-3279-4D71-B927-846AA36B8C99}" dt="2023-02-24T14:51:56.060" v="12" actId="1076"/>
          <pc:sldLayoutMkLst>
            <pc:docMk/>
            <pc:sldMasterMk cId="2054987395" sldId="2147483712"/>
            <pc:sldLayoutMk cId="107182192" sldId="2147483713"/>
          </pc:sldLayoutMkLst>
          <pc:picChg chg="mod">
            <ac:chgData name="silvana kampel" userId="75884ea5-e76e-406c-a066-d253d281d689" providerId="ADAL" clId="{7492A6BE-3279-4D71-B927-846AA36B8C99}" dt="2023-02-24T14:51:56.060" v="12" actId="1076"/>
            <ac:picMkLst>
              <pc:docMk/>
              <pc:sldMasterMk cId="2054987395" sldId="2147483712"/>
              <pc:sldLayoutMk cId="107182192" sldId="2147483713"/>
              <ac:picMk id="2" creationId="{C54950BA-F4AE-96AA-C5AB-20C7EB4A94FC}"/>
            </ac:picMkLst>
          </pc:picChg>
        </pc:sldLayoutChg>
        <pc:sldLayoutChg chg="modSp">
          <pc:chgData name="silvana kampel" userId="75884ea5-e76e-406c-a066-d253d281d689" providerId="ADAL" clId="{7492A6BE-3279-4D71-B927-846AA36B8C99}" dt="2023-02-24T14:52:31.239" v="15" actId="14100"/>
          <pc:sldLayoutMkLst>
            <pc:docMk/>
            <pc:sldMasterMk cId="2054987395" sldId="2147483712"/>
            <pc:sldLayoutMk cId="706693708" sldId="2147483717"/>
          </pc:sldLayoutMkLst>
          <pc:spChg chg="mod">
            <ac:chgData name="silvana kampel" userId="75884ea5-e76e-406c-a066-d253d281d689" providerId="ADAL" clId="{7492A6BE-3279-4D71-B927-846AA36B8C99}" dt="2023-02-24T14:52:31.239" v="15" actId="14100"/>
            <ac:spMkLst>
              <pc:docMk/>
              <pc:sldMasterMk cId="2054987395" sldId="2147483712"/>
              <pc:sldLayoutMk cId="706693708" sldId="2147483717"/>
              <ac:spMk id="2" creationId="{00000000-0000-0000-0000-000000000000}"/>
            </ac:spMkLst>
          </pc:spChg>
        </pc:sldLayoutChg>
      </pc:sldMasterChg>
    </pc:docChg>
  </pc:docChgLst>
  <pc:docChgLst>
    <pc:chgData name="Marcos Adami" userId="5ad8f1e9-dcdb-4269-abf1-b306cb92effd" providerId="ADAL" clId="{4B6FE11F-7E58-4AAF-A396-E8409937FD50}"/>
    <pc:docChg chg="undo custSel addSld delSld modSld sldOrd modMainMaster">
      <pc:chgData name="Marcos Adami" userId="5ad8f1e9-dcdb-4269-abf1-b306cb92effd" providerId="ADAL" clId="{4B6FE11F-7E58-4AAF-A396-E8409937FD50}" dt="2023-02-23T12:21:28.748" v="319" actId="14734"/>
      <pc:docMkLst>
        <pc:docMk/>
      </pc:docMkLst>
      <pc:sldChg chg="addSp modSp mod">
        <pc:chgData name="Marcos Adami" userId="5ad8f1e9-dcdb-4269-abf1-b306cb92effd" providerId="ADAL" clId="{4B6FE11F-7E58-4AAF-A396-E8409937FD50}" dt="2023-02-23T11:41:27.357" v="125" actId="20577"/>
        <pc:sldMkLst>
          <pc:docMk/>
          <pc:sldMk cId="1557967329" sldId="269"/>
        </pc:sldMkLst>
        <pc:spChg chg="add mod">
          <ac:chgData name="Marcos Adami" userId="5ad8f1e9-dcdb-4269-abf1-b306cb92effd" providerId="ADAL" clId="{4B6FE11F-7E58-4AAF-A396-E8409937FD50}" dt="2023-02-23T11:41:27.357" v="125" actId="20577"/>
          <ac:spMkLst>
            <pc:docMk/>
            <pc:sldMk cId="1557967329" sldId="269"/>
            <ac:spMk id="5" creationId="{15540EA8-01FA-5F5C-4520-625D940FFADF}"/>
          </ac:spMkLst>
        </pc:spChg>
      </pc:sldChg>
      <pc:sldChg chg="modSp del mod">
        <pc:chgData name="Marcos Adami" userId="5ad8f1e9-dcdb-4269-abf1-b306cb92effd" providerId="ADAL" clId="{4B6FE11F-7E58-4AAF-A396-E8409937FD50}" dt="2023-02-23T12:03:53.982" v="193" actId="47"/>
        <pc:sldMkLst>
          <pc:docMk/>
          <pc:sldMk cId="1231934033" sldId="272"/>
        </pc:sldMkLst>
        <pc:spChg chg="mod">
          <ac:chgData name="Marcos Adami" userId="5ad8f1e9-dcdb-4269-abf1-b306cb92effd" providerId="ADAL" clId="{4B6FE11F-7E58-4AAF-A396-E8409937FD50}" dt="2023-02-23T11:45:05.664" v="165" actId="20577"/>
          <ac:spMkLst>
            <pc:docMk/>
            <pc:sldMk cId="1231934033" sldId="272"/>
            <ac:spMk id="3" creationId="{B7D063A5-9253-4366-FAC6-1E03DB308D18}"/>
          </ac:spMkLst>
        </pc:spChg>
        <pc:spChg chg="mod">
          <ac:chgData name="Marcos Adami" userId="5ad8f1e9-dcdb-4269-abf1-b306cb92effd" providerId="ADAL" clId="{4B6FE11F-7E58-4AAF-A396-E8409937FD50}" dt="2023-02-23T11:39:55.917" v="71" actId="20577"/>
          <ac:spMkLst>
            <pc:docMk/>
            <pc:sldMk cId="1231934033" sldId="272"/>
            <ac:spMk id="5" creationId="{B0C3A099-E894-4EBC-D112-112B628881CD}"/>
          </ac:spMkLst>
        </pc:spChg>
      </pc:sldChg>
      <pc:sldChg chg="modSp add del mod">
        <pc:chgData name="Marcos Adami" userId="5ad8f1e9-dcdb-4269-abf1-b306cb92effd" providerId="ADAL" clId="{4B6FE11F-7E58-4AAF-A396-E8409937FD50}" dt="2023-02-23T12:03:57.060" v="194" actId="47"/>
        <pc:sldMkLst>
          <pc:docMk/>
          <pc:sldMk cId="1520633756" sldId="273"/>
        </pc:sldMkLst>
        <pc:spChg chg="mod">
          <ac:chgData name="Marcos Adami" userId="5ad8f1e9-dcdb-4269-abf1-b306cb92effd" providerId="ADAL" clId="{4B6FE11F-7E58-4AAF-A396-E8409937FD50}" dt="2023-02-23T11:44:25.509" v="145" actId="20577"/>
          <ac:spMkLst>
            <pc:docMk/>
            <pc:sldMk cId="1520633756" sldId="273"/>
            <ac:spMk id="3" creationId="{B7D063A5-9253-4366-FAC6-1E03DB308D18}"/>
          </ac:spMkLst>
        </pc:spChg>
      </pc:sldChg>
      <pc:sldChg chg="addSp delSp modSp add mod setBg">
        <pc:chgData name="Marcos Adami" userId="5ad8f1e9-dcdb-4269-abf1-b306cb92effd" providerId="ADAL" clId="{4B6FE11F-7E58-4AAF-A396-E8409937FD50}" dt="2023-02-23T12:20:24.118" v="307" actId="14734"/>
        <pc:sldMkLst>
          <pc:docMk/>
          <pc:sldMk cId="1438865036" sldId="274"/>
        </pc:sldMkLst>
        <pc:spChg chg="del">
          <ac:chgData name="Marcos Adami" userId="5ad8f1e9-dcdb-4269-abf1-b306cb92effd" providerId="ADAL" clId="{4B6FE11F-7E58-4AAF-A396-E8409937FD50}" dt="2023-02-23T11:57:45.941" v="167" actId="478"/>
          <ac:spMkLst>
            <pc:docMk/>
            <pc:sldMk cId="1438865036" sldId="274"/>
            <ac:spMk id="3" creationId="{B7D063A5-9253-4366-FAC6-1E03DB308D18}"/>
          </ac:spMkLst>
        </pc:spChg>
        <pc:spChg chg="add del mod">
          <ac:chgData name="Marcos Adami" userId="5ad8f1e9-dcdb-4269-abf1-b306cb92effd" providerId="ADAL" clId="{4B6FE11F-7E58-4AAF-A396-E8409937FD50}" dt="2023-02-23T11:57:48.184" v="168" actId="478"/>
          <ac:spMkLst>
            <pc:docMk/>
            <pc:sldMk cId="1438865036" sldId="274"/>
            <ac:spMk id="6" creationId="{B5DF068F-57A5-6102-B8C2-3171F1562051}"/>
          </ac:spMkLst>
        </pc:spChg>
        <pc:graphicFrameChg chg="add mod modGraphic">
          <ac:chgData name="Marcos Adami" userId="5ad8f1e9-dcdb-4269-abf1-b306cb92effd" providerId="ADAL" clId="{4B6FE11F-7E58-4AAF-A396-E8409937FD50}" dt="2023-02-23T12:20:24.118" v="307" actId="14734"/>
          <ac:graphicFrameMkLst>
            <pc:docMk/>
            <pc:sldMk cId="1438865036" sldId="274"/>
            <ac:graphicFrameMk id="7" creationId="{E2D9A699-BCAD-27DC-866D-11EB00AEB550}"/>
          </ac:graphicFrameMkLst>
        </pc:graphicFrameChg>
      </pc:sldChg>
      <pc:sldChg chg="addSp delSp modSp add mod">
        <pc:chgData name="Marcos Adami" userId="5ad8f1e9-dcdb-4269-abf1-b306cb92effd" providerId="ADAL" clId="{4B6FE11F-7E58-4AAF-A396-E8409937FD50}" dt="2023-02-23T12:19:29.145" v="290" actId="14100"/>
        <pc:sldMkLst>
          <pc:docMk/>
          <pc:sldMk cId="1032940229" sldId="275"/>
        </pc:sldMkLst>
        <pc:graphicFrameChg chg="add mod modGraphic">
          <ac:chgData name="Marcos Adami" userId="5ad8f1e9-dcdb-4269-abf1-b306cb92effd" providerId="ADAL" clId="{4B6FE11F-7E58-4AAF-A396-E8409937FD50}" dt="2023-02-23T12:19:29.145" v="290" actId="14100"/>
          <ac:graphicFrameMkLst>
            <pc:docMk/>
            <pc:sldMk cId="1032940229" sldId="275"/>
            <ac:graphicFrameMk id="3" creationId="{D5690C30-71DE-334E-EFAE-70E860919A5B}"/>
          </ac:graphicFrameMkLst>
        </pc:graphicFrameChg>
        <pc:graphicFrameChg chg="del modGraphic">
          <ac:chgData name="Marcos Adami" userId="5ad8f1e9-dcdb-4269-abf1-b306cb92effd" providerId="ADAL" clId="{4B6FE11F-7E58-4AAF-A396-E8409937FD50}" dt="2023-02-23T12:02:10.215" v="186" actId="478"/>
          <ac:graphicFrameMkLst>
            <pc:docMk/>
            <pc:sldMk cId="1032940229" sldId="275"/>
            <ac:graphicFrameMk id="7" creationId="{E2D9A699-BCAD-27DC-866D-11EB00AEB550}"/>
          </ac:graphicFrameMkLst>
        </pc:graphicFrameChg>
      </pc:sldChg>
      <pc:sldChg chg="addSp delSp modSp add mod">
        <pc:chgData name="Marcos Adami" userId="5ad8f1e9-dcdb-4269-abf1-b306cb92effd" providerId="ADAL" clId="{4B6FE11F-7E58-4AAF-A396-E8409937FD50}" dt="2023-02-23T12:20:56.229" v="312" actId="255"/>
        <pc:sldMkLst>
          <pc:docMk/>
          <pc:sldMk cId="3540278224" sldId="276"/>
        </pc:sldMkLst>
        <pc:graphicFrameChg chg="del modGraphic">
          <ac:chgData name="Marcos Adami" userId="5ad8f1e9-dcdb-4269-abf1-b306cb92effd" providerId="ADAL" clId="{4B6FE11F-7E58-4AAF-A396-E8409937FD50}" dt="2023-02-23T12:04:26.731" v="199" actId="478"/>
          <ac:graphicFrameMkLst>
            <pc:docMk/>
            <pc:sldMk cId="3540278224" sldId="276"/>
            <ac:graphicFrameMk id="3" creationId="{D5690C30-71DE-334E-EFAE-70E860919A5B}"/>
          </ac:graphicFrameMkLst>
        </pc:graphicFrameChg>
        <pc:graphicFrameChg chg="add mod modGraphic">
          <ac:chgData name="Marcos Adami" userId="5ad8f1e9-dcdb-4269-abf1-b306cb92effd" providerId="ADAL" clId="{4B6FE11F-7E58-4AAF-A396-E8409937FD50}" dt="2023-02-23T12:20:56.229" v="312" actId="255"/>
          <ac:graphicFrameMkLst>
            <pc:docMk/>
            <pc:sldMk cId="3540278224" sldId="276"/>
            <ac:graphicFrameMk id="4" creationId="{A85F4EA4-6A4D-5903-17A2-C4CA6211A323}"/>
          </ac:graphicFrameMkLst>
        </pc:graphicFrameChg>
      </pc:sldChg>
      <pc:sldChg chg="addSp delSp modSp add mod ord">
        <pc:chgData name="Marcos Adami" userId="5ad8f1e9-dcdb-4269-abf1-b306cb92effd" providerId="ADAL" clId="{4B6FE11F-7E58-4AAF-A396-E8409937FD50}" dt="2023-02-23T12:21:28.748" v="319" actId="14734"/>
        <pc:sldMkLst>
          <pc:docMk/>
          <pc:sldMk cId="2245203299" sldId="277"/>
        </pc:sldMkLst>
        <pc:graphicFrameChg chg="add mod modGraphic">
          <ac:chgData name="Marcos Adami" userId="5ad8f1e9-dcdb-4269-abf1-b306cb92effd" providerId="ADAL" clId="{4B6FE11F-7E58-4AAF-A396-E8409937FD50}" dt="2023-02-23T12:21:28.748" v="319" actId="14734"/>
          <ac:graphicFrameMkLst>
            <pc:docMk/>
            <pc:sldMk cId="2245203299" sldId="277"/>
            <ac:graphicFrameMk id="3" creationId="{92B26284-27C0-E457-4C5E-AC0E7F3DA64F}"/>
          </ac:graphicFrameMkLst>
        </pc:graphicFrameChg>
        <pc:graphicFrameChg chg="del">
          <ac:chgData name="Marcos Adami" userId="5ad8f1e9-dcdb-4269-abf1-b306cb92effd" providerId="ADAL" clId="{4B6FE11F-7E58-4AAF-A396-E8409937FD50}" dt="2023-02-23T12:05:39.563" v="209" actId="478"/>
          <ac:graphicFrameMkLst>
            <pc:docMk/>
            <pc:sldMk cId="2245203299" sldId="277"/>
            <ac:graphicFrameMk id="4" creationId="{A85F4EA4-6A4D-5903-17A2-C4CA6211A323}"/>
          </ac:graphicFrameMkLst>
        </pc:graphicFrameChg>
      </pc:sldChg>
      <pc:sldChg chg="addSp delSp modSp add del mod">
        <pc:chgData name="Marcos Adami" userId="5ad8f1e9-dcdb-4269-abf1-b306cb92effd" providerId="ADAL" clId="{4B6FE11F-7E58-4AAF-A396-E8409937FD50}" dt="2023-02-23T12:17:31.550" v="277" actId="2696"/>
        <pc:sldMkLst>
          <pc:docMk/>
          <pc:sldMk cId="2477484120" sldId="278"/>
        </pc:sldMkLst>
        <pc:spChg chg="mod">
          <ac:chgData name="Marcos Adami" userId="5ad8f1e9-dcdb-4269-abf1-b306cb92effd" providerId="ADAL" clId="{4B6FE11F-7E58-4AAF-A396-E8409937FD50}" dt="2023-02-23T12:10:05.030" v="244" actId="20577"/>
          <ac:spMkLst>
            <pc:docMk/>
            <pc:sldMk cId="2477484120" sldId="278"/>
            <ac:spMk id="2" creationId="{4921A26D-9B80-ACD2-D76A-97CD3D8CAF5A}"/>
          </ac:spMkLst>
        </pc:spChg>
        <pc:spChg chg="add mod">
          <ac:chgData name="Marcos Adami" userId="5ad8f1e9-dcdb-4269-abf1-b306cb92effd" providerId="ADAL" clId="{4B6FE11F-7E58-4AAF-A396-E8409937FD50}" dt="2023-02-23T12:17:12.102" v="274" actId="14100"/>
          <ac:spMkLst>
            <pc:docMk/>
            <pc:sldMk cId="2477484120" sldId="278"/>
            <ac:spMk id="6" creationId="{8C9B5569-0459-7BD8-E9C9-6EA376D0189B}"/>
          </ac:spMkLst>
        </pc:spChg>
        <pc:graphicFrameChg chg="del">
          <ac:chgData name="Marcos Adami" userId="5ad8f1e9-dcdb-4269-abf1-b306cb92effd" providerId="ADAL" clId="{4B6FE11F-7E58-4AAF-A396-E8409937FD50}" dt="2023-02-23T12:09:09.949" v="226" actId="478"/>
          <ac:graphicFrameMkLst>
            <pc:docMk/>
            <pc:sldMk cId="2477484120" sldId="278"/>
            <ac:graphicFrameMk id="3" creationId="{92B26284-27C0-E457-4C5E-AC0E7F3DA64F}"/>
          </ac:graphicFrameMkLst>
        </pc:graphicFrameChg>
      </pc:sldChg>
      <pc:sldChg chg="delSp add mod setBg">
        <pc:chgData name="Marcos Adami" userId="5ad8f1e9-dcdb-4269-abf1-b306cb92effd" providerId="ADAL" clId="{4B6FE11F-7E58-4AAF-A396-E8409937FD50}" dt="2023-02-23T12:17:54.920" v="279" actId="478"/>
        <pc:sldMkLst>
          <pc:docMk/>
          <pc:sldMk cId="2758686518" sldId="278"/>
        </pc:sldMkLst>
        <pc:spChg chg="del">
          <ac:chgData name="Marcos Adami" userId="5ad8f1e9-dcdb-4269-abf1-b306cb92effd" providerId="ADAL" clId="{4B6FE11F-7E58-4AAF-A396-E8409937FD50}" dt="2023-02-23T12:17:54.920" v="279" actId="478"/>
          <ac:spMkLst>
            <pc:docMk/>
            <pc:sldMk cId="2758686518" sldId="278"/>
            <ac:spMk id="5" creationId="{B0C3A099-E894-4EBC-D112-112B628881CD}"/>
          </ac:spMkLst>
        </pc:spChg>
      </pc:sldChg>
      <pc:sldChg chg="addSp delSp modSp add del mod">
        <pc:chgData name="Marcos Adami" userId="5ad8f1e9-dcdb-4269-abf1-b306cb92effd" providerId="ADAL" clId="{4B6FE11F-7E58-4AAF-A396-E8409937FD50}" dt="2023-02-23T12:17:31.550" v="277" actId="2696"/>
        <pc:sldMkLst>
          <pc:docMk/>
          <pc:sldMk cId="3301737280" sldId="279"/>
        </pc:sldMkLst>
        <pc:spChg chg="add mod">
          <ac:chgData name="Marcos Adami" userId="5ad8f1e9-dcdb-4269-abf1-b306cb92effd" providerId="ADAL" clId="{4B6FE11F-7E58-4AAF-A396-E8409937FD50}" dt="2023-02-23T12:17:24.646" v="276" actId="14100"/>
          <ac:spMkLst>
            <pc:docMk/>
            <pc:sldMk cId="3301737280" sldId="279"/>
            <ac:spMk id="4" creationId="{28CC9AD0-DCF5-5920-5A22-CB9D103B65F3}"/>
          </ac:spMkLst>
        </pc:spChg>
        <pc:spChg chg="del">
          <ac:chgData name="Marcos Adami" userId="5ad8f1e9-dcdb-4269-abf1-b306cb92effd" providerId="ADAL" clId="{4B6FE11F-7E58-4AAF-A396-E8409937FD50}" dt="2023-02-23T12:10:16.283" v="246" actId="478"/>
          <ac:spMkLst>
            <pc:docMk/>
            <pc:sldMk cId="3301737280" sldId="279"/>
            <ac:spMk id="6" creationId="{8C9B5569-0459-7BD8-E9C9-6EA376D0189B}"/>
          </ac:spMkLst>
        </pc:spChg>
      </pc:sldChg>
      <pc:sldChg chg="delSp add mod setBg">
        <pc:chgData name="Marcos Adami" userId="5ad8f1e9-dcdb-4269-abf1-b306cb92effd" providerId="ADAL" clId="{4B6FE11F-7E58-4AAF-A396-E8409937FD50}" dt="2023-02-23T12:18:01.136" v="280" actId="478"/>
        <pc:sldMkLst>
          <pc:docMk/>
          <pc:sldMk cId="3588564972" sldId="279"/>
        </pc:sldMkLst>
        <pc:spChg chg="del">
          <ac:chgData name="Marcos Adami" userId="5ad8f1e9-dcdb-4269-abf1-b306cb92effd" providerId="ADAL" clId="{4B6FE11F-7E58-4AAF-A396-E8409937FD50}" dt="2023-02-23T12:18:01.136" v="280" actId="478"/>
          <ac:spMkLst>
            <pc:docMk/>
            <pc:sldMk cId="3588564972" sldId="279"/>
            <ac:spMk id="5" creationId="{B0C3A099-E894-4EBC-D112-112B628881CD}"/>
          </ac:spMkLst>
        </pc:spChg>
      </pc:sldChg>
      <pc:sldMasterChg chg="addSp delSp modSp mod modSldLayout">
        <pc:chgData name="Marcos Adami" userId="5ad8f1e9-dcdb-4269-abf1-b306cb92effd" providerId="ADAL" clId="{4B6FE11F-7E58-4AAF-A396-E8409937FD50}" dt="2023-02-23T12:16:37.538" v="273" actId="1076"/>
        <pc:sldMasterMkLst>
          <pc:docMk/>
          <pc:sldMasterMk cId="2054987395" sldId="2147483712"/>
        </pc:sldMasterMkLst>
        <pc:picChg chg="add mod modCrop">
          <ac:chgData name="Marcos Adami" userId="5ad8f1e9-dcdb-4269-abf1-b306cb92effd" providerId="ADAL" clId="{4B6FE11F-7E58-4AAF-A396-E8409937FD50}" dt="2023-02-23T12:16:24.532" v="271" actId="1037"/>
          <ac:picMkLst>
            <pc:docMk/>
            <pc:sldMasterMk cId="2054987395" sldId="2147483712"/>
            <ac:picMk id="3" creationId="{56D05842-DA22-01BF-4329-6196FA6EB63E}"/>
          </ac:picMkLst>
        </pc:picChg>
        <pc:picChg chg="del">
          <ac:chgData name="Marcos Adami" userId="5ad8f1e9-dcdb-4269-abf1-b306cb92effd" providerId="ADAL" clId="{4B6FE11F-7E58-4AAF-A396-E8409937FD50}" dt="2023-02-23T12:15:14.137" v="262" actId="478"/>
          <ac:picMkLst>
            <pc:docMk/>
            <pc:sldMasterMk cId="2054987395" sldId="2147483712"/>
            <ac:picMk id="17" creationId="{00000000-0000-0000-0000-000000000000}"/>
          </ac:picMkLst>
        </pc:picChg>
        <pc:sldLayoutChg chg="addSp delSp modSp mod">
          <pc:chgData name="Marcos Adami" userId="5ad8f1e9-dcdb-4269-abf1-b306cb92effd" providerId="ADAL" clId="{4B6FE11F-7E58-4AAF-A396-E8409937FD50}" dt="2023-02-23T12:16:37.538" v="273" actId="1076"/>
          <pc:sldLayoutMkLst>
            <pc:docMk/>
            <pc:sldMasterMk cId="2054987395" sldId="2147483712"/>
            <pc:sldLayoutMk cId="107182192" sldId="2147483713"/>
          </pc:sldLayoutMkLst>
          <pc:picChg chg="add mod">
            <ac:chgData name="Marcos Adami" userId="5ad8f1e9-dcdb-4269-abf1-b306cb92effd" providerId="ADAL" clId="{4B6FE11F-7E58-4AAF-A396-E8409937FD50}" dt="2023-02-23T12:16:37.538" v="273" actId="1076"/>
            <ac:picMkLst>
              <pc:docMk/>
              <pc:sldMasterMk cId="2054987395" sldId="2147483712"/>
              <pc:sldLayoutMk cId="107182192" sldId="2147483713"/>
              <ac:picMk id="2" creationId="{C54950BA-F4AE-96AA-C5AB-20C7EB4A94FC}"/>
            </ac:picMkLst>
          </pc:picChg>
          <pc:picChg chg="del">
            <ac:chgData name="Marcos Adami" userId="5ad8f1e9-dcdb-4269-abf1-b306cb92effd" providerId="ADAL" clId="{4B6FE11F-7E58-4AAF-A396-E8409937FD50}" dt="2023-02-23T12:15:10.036" v="260" actId="478"/>
            <ac:picMkLst>
              <pc:docMk/>
              <pc:sldMasterMk cId="2054987395" sldId="2147483712"/>
              <pc:sldLayoutMk cId="107182192" sldId="2147483713"/>
              <ac:picMk id="3" creationId="{00000000-0000-0000-0000-000000000000}"/>
            </ac:picMkLst>
          </pc:picChg>
        </pc:sldLayoutChg>
        <pc:sldLayoutChg chg="modSp">
          <pc:chgData name="Marcos Adami" userId="5ad8f1e9-dcdb-4269-abf1-b306cb92effd" providerId="ADAL" clId="{4B6FE11F-7E58-4AAF-A396-E8409937FD50}" dt="2023-02-23T11:35:23.399" v="0" actId="735"/>
          <pc:sldLayoutMkLst>
            <pc:docMk/>
            <pc:sldMasterMk cId="2054987395" sldId="2147483712"/>
            <pc:sldLayoutMk cId="678509277" sldId="2147483714"/>
          </pc:sldLayoutMkLst>
        </pc:sldLayoutChg>
      </pc:sldMasterChg>
    </pc:docChg>
  </pc:docChgLst>
  <pc:docChgLst>
    <pc:chgData name="Marcos Adami" userId="5ad8f1e9-dcdb-4269-abf1-b306cb92effd" providerId="ADAL" clId="{576C64F6-D40F-45D4-9E0F-84D26E3300A7}"/>
    <pc:docChg chg="undo custSel delSld modSld">
      <pc:chgData name="Marcos Adami" userId="5ad8f1e9-dcdb-4269-abf1-b306cb92effd" providerId="ADAL" clId="{576C64F6-D40F-45D4-9E0F-84D26E3300A7}" dt="2023-02-13T16:57:10.542" v="640" actId="20577"/>
      <pc:docMkLst>
        <pc:docMk/>
      </pc:docMkLst>
      <pc:sldChg chg="modSp mod">
        <pc:chgData name="Marcos Adami" userId="5ad8f1e9-dcdb-4269-abf1-b306cb92effd" providerId="ADAL" clId="{576C64F6-D40F-45D4-9E0F-84D26E3300A7}" dt="2023-02-13T16:26:04.922" v="29" actId="20577"/>
        <pc:sldMkLst>
          <pc:docMk/>
          <pc:sldMk cId="1868348289" sldId="268"/>
        </pc:sldMkLst>
        <pc:spChg chg="mod">
          <ac:chgData name="Marcos Adami" userId="5ad8f1e9-dcdb-4269-abf1-b306cb92effd" providerId="ADAL" clId="{576C64F6-D40F-45D4-9E0F-84D26E3300A7}" dt="2023-02-13T16:26:04.922" v="29" actId="20577"/>
          <ac:spMkLst>
            <pc:docMk/>
            <pc:sldMk cId="1868348289" sldId="268"/>
            <ac:spMk id="14337" creationId="{00000000-0000-0000-0000-000000000000}"/>
          </ac:spMkLst>
        </pc:spChg>
      </pc:sldChg>
      <pc:sldChg chg="addSp modSp mod">
        <pc:chgData name="Marcos Adami" userId="5ad8f1e9-dcdb-4269-abf1-b306cb92effd" providerId="ADAL" clId="{576C64F6-D40F-45D4-9E0F-84D26E3300A7}" dt="2023-02-13T16:51:02.927" v="415" actId="6549"/>
        <pc:sldMkLst>
          <pc:docMk/>
          <pc:sldMk cId="1557967329" sldId="269"/>
        </pc:sldMkLst>
        <pc:spChg chg="mod">
          <ac:chgData name="Marcos Adami" userId="5ad8f1e9-dcdb-4269-abf1-b306cb92effd" providerId="ADAL" clId="{576C64F6-D40F-45D4-9E0F-84D26E3300A7}" dt="2023-02-13T16:51:02.927" v="415" actId="6549"/>
          <ac:spMkLst>
            <pc:docMk/>
            <pc:sldMk cId="1557967329" sldId="269"/>
            <ac:spMk id="3" creationId="{B7D063A5-9253-4366-FAC6-1E03DB308D18}"/>
          </ac:spMkLst>
        </pc:spChg>
        <pc:spChg chg="add mod">
          <ac:chgData name="Marcos Adami" userId="5ad8f1e9-dcdb-4269-abf1-b306cb92effd" providerId="ADAL" clId="{576C64F6-D40F-45D4-9E0F-84D26E3300A7}" dt="2023-02-13T16:50:58.495" v="414" actId="6549"/>
          <ac:spMkLst>
            <pc:docMk/>
            <pc:sldMk cId="1557967329" sldId="269"/>
            <ac:spMk id="4" creationId="{5BC05FD4-E3FE-EA80-202B-AB720E41EB4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EAFEB-ED5C-F240-A75B-784EB4B522E2}" type="datetimeFigureOut">
              <a:rPr lang="x-none" smtClean="0"/>
              <a:pPr/>
              <a:t>03/03/2023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069D9-5597-C743-90D8-4A1487B3CF9B}" type="slidenum">
              <a:rPr lang="x-none" smtClean="0"/>
              <a:pPr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606282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iec/pt-br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02BFE2-BC22-48AB-9DFF-B5E64AF40420}" type="slidenum">
              <a:rPr lang="pt-BR" smtClean="0">
                <a:solidFill>
                  <a:srgbClr val="000000"/>
                </a:solidFill>
              </a:rPr>
              <a:pPr/>
              <a:t>1</a:t>
            </a:fld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2227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IEC - Instituto Evandro Chagas - PA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069D9-5597-C743-90D8-4A1487B3CF9B}" type="slidenum">
              <a:rPr lang="x-none" smtClean="0"/>
              <a:pPr/>
              <a:t>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868920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81225" y="2143116"/>
            <a:ext cx="7408361" cy="2563838"/>
          </a:xfrm>
        </p:spPr>
        <p:txBody>
          <a:bodyPr/>
          <a:lstStyle>
            <a:lvl1pPr algn="ctr">
              <a:defRPr sz="3000"/>
            </a:lvl1pPr>
          </a:lstStyle>
          <a:p>
            <a:r>
              <a:rPr lang="pt-BR" dirty="0"/>
              <a:t>Título da apresentação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162928" y="5266803"/>
            <a:ext cx="3253316" cy="576262"/>
          </a:xfrm>
        </p:spPr>
        <p:txBody>
          <a:bodyPr/>
          <a:lstStyle>
            <a:lvl1pPr marL="0" indent="0" algn="r">
              <a:buFontTx/>
              <a:buNone/>
              <a:defRPr sz="2100">
                <a:latin typeface="Comic Sans MS" pitchFamily="66" charset="0"/>
              </a:defRPr>
            </a:lvl1pPr>
          </a:lstStyle>
          <a:p>
            <a:r>
              <a:rPr lang="pt-BR" dirty="0"/>
              <a:t>Autores</a:t>
            </a:r>
          </a:p>
        </p:txBody>
      </p:sp>
      <p:sp>
        <p:nvSpPr>
          <p:cNvPr id="11" name="Forma livre 10"/>
          <p:cNvSpPr/>
          <p:nvPr userDrawn="1"/>
        </p:nvSpPr>
        <p:spPr>
          <a:xfrm>
            <a:off x="0" y="1762223"/>
            <a:ext cx="12192000" cy="1113100"/>
          </a:xfrm>
          <a:custGeom>
            <a:avLst/>
            <a:gdLst>
              <a:gd name="connsiteX0" fmla="*/ 0 w 7911102"/>
              <a:gd name="connsiteY0" fmla="*/ 1145569 h 2106202"/>
              <a:gd name="connsiteX1" fmla="*/ 1273996 w 7911102"/>
              <a:gd name="connsiteY1" fmla="*/ 775699 h 2106202"/>
              <a:gd name="connsiteX2" fmla="*/ 2404153 w 7911102"/>
              <a:gd name="connsiteY2" fmla="*/ 1063376 h 2106202"/>
              <a:gd name="connsiteX3" fmla="*/ 3041151 w 7911102"/>
              <a:gd name="connsiteY3" fmla="*/ 303088 h 2106202"/>
              <a:gd name="connsiteX4" fmla="*/ 3791165 w 7911102"/>
              <a:gd name="connsiteY4" fmla="*/ 1207214 h 2106202"/>
              <a:gd name="connsiteX5" fmla="*/ 4284324 w 7911102"/>
              <a:gd name="connsiteY5" fmla="*/ 97605 h 2106202"/>
              <a:gd name="connsiteX6" fmla="*/ 4767209 w 7911102"/>
              <a:gd name="connsiteY6" fmla="*/ 1104472 h 2106202"/>
              <a:gd name="connsiteX7" fmla="*/ 5137079 w 7911102"/>
              <a:gd name="connsiteY7" fmla="*/ 220895 h 2106202"/>
              <a:gd name="connsiteX8" fmla="*/ 5866544 w 7911102"/>
              <a:gd name="connsiteY8" fmla="*/ 1741470 h 2106202"/>
              <a:gd name="connsiteX9" fmla="*/ 6544639 w 7911102"/>
              <a:gd name="connsiteY9" fmla="*/ 231169 h 2106202"/>
              <a:gd name="connsiteX10" fmla="*/ 7109717 w 7911102"/>
              <a:gd name="connsiteY10" fmla="*/ 2090791 h 2106202"/>
              <a:gd name="connsiteX11" fmla="*/ 7736441 w 7911102"/>
              <a:gd name="connsiteY11" fmla="*/ 323636 h 2106202"/>
              <a:gd name="connsiteX12" fmla="*/ 7911102 w 7911102"/>
              <a:gd name="connsiteY12" fmla="*/ 148976 h 2106202"/>
              <a:gd name="connsiteX0" fmla="*/ 0 w 7911102"/>
              <a:gd name="connsiteY0" fmla="*/ 1145569 h 2106202"/>
              <a:gd name="connsiteX1" fmla="*/ 1428605 w 7911102"/>
              <a:gd name="connsiteY1" fmla="*/ 144016 h 2106202"/>
              <a:gd name="connsiteX2" fmla="*/ 2404153 w 7911102"/>
              <a:gd name="connsiteY2" fmla="*/ 1063376 h 2106202"/>
              <a:gd name="connsiteX3" fmla="*/ 3041151 w 7911102"/>
              <a:gd name="connsiteY3" fmla="*/ 303088 h 2106202"/>
              <a:gd name="connsiteX4" fmla="*/ 3791165 w 7911102"/>
              <a:gd name="connsiteY4" fmla="*/ 1207214 h 2106202"/>
              <a:gd name="connsiteX5" fmla="*/ 4284324 w 7911102"/>
              <a:gd name="connsiteY5" fmla="*/ 97605 h 2106202"/>
              <a:gd name="connsiteX6" fmla="*/ 4767209 w 7911102"/>
              <a:gd name="connsiteY6" fmla="*/ 1104472 h 2106202"/>
              <a:gd name="connsiteX7" fmla="*/ 5137079 w 7911102"/>
              <a:gd name="connsiteY7" fmla="*/ 220895 h 2106202"/>
              <a:gd name="connsiteX8" fmla="*/ 5866544 w 7911102"/>
              <a:gd name="connsiteY8" fmla="*/ 1741470 h 2106202"/>
              <a:gd name="connsiteX9" fmla="*/ 6544639 w 7911102"/>
              <a:gd name="connsiteY9" fmla="*/ 231169 h 2106202"/>
              <a:gd name="connsiteX10" fmla="*/ 7109717 w 7911102"/>
              <a:gd name="connsiteY10" fmla="*/ 2090791 h 2106202"/>
              <a:gd name="connsiteX11" fmla="*/ 7736441 w 7911102"/>
              <a:gd name="connsiteY11" fmla="*/ 323636 h 2106202"/>
              <a:gd name="connsiteX12" fmla="*/ 7911102 w 7911102"/>
              <a:gd name="connsiteY12" fmla="*/ 148976 h 2106202"/>
              <a:gd name="connsiteX0" fmla="*/ 0 w 7911102"/>
              <a:gd name="connsiteY0" fmla="*/ 1145569 h 2106202"/>
              <a:gd name="connsiteX1" fmla="*/ 1428605 w 7911102"/>
              <a:gd name="connsiteY1" fmla="*/ 144016 h 2106202"/>
              <a:gd name="connsiteX2" fmla="*/ 1991759 w 7911102"/>
              <a:gd name="connsiteY2" fmla="*/ 1018372 h 2106202"/>
              <a:gd name="connsiteX3" fmla="*/ 3041151 w 7911102"/>
              <a:gd name="connsiteY3" fmla="*/ 303088 h 2106202"/>
              <a:gd name="connsiteX4" fmla="*/ 3791165 w 7911102"/>
              <a:gd name="connsiteY4" fmla="*/ 1207214 h 2106202"/>
              <a:gd name="connsiteX5" fmla="*/ 4284324 w 7911102"/>
              <a:gd name="connsiteY5" fmla="*/ 97605 h 2106202"/>
              <a:gd name="connsiteX6" fmla="*/ 4767209 w 7911102"/>
              <a:gd name="connsiteY6" fmla="*/ 1104472 h 2106202"/>
              <a:gd name="connsiteX7" fmla="*/ 5137079 w 7911102"/>
              <a:gd name="connsiteY7" fmla="*/ 220895 h 2106202"/>
              <a:gd name="connsiteX8" fmla="*/ 5866544 w 7911102"/>
              <a:gd name="connsiteY8" fmla="*/ 1741470 h 2106202"/>
              <a:gd name="connsiteX9" fmla="*/ 6544639 w 7911102"/>
              <a:gd name="connsiteY9" fmla="*/ 231169 h 2106202"/>
              <a:gd name="connsiteX10" fmla="*/ 7109717 w 7911102"/>
              <a:gd name="connsiteY10" fmla="*/ 2090791 h 2106202"/>
              <a:gd name="connsiteX11" fmla="*/ 7736441 w 7911102"/>
              <a:gd name="connsiteY11" fmla="*/ 323636 h 2106202"/>
              <a:gd name="connsiteX12" fmla="*/ 7911102 w 7911102"/>
              <a:gd name="connsiteY12" fmla="*/ 148976 h 2106202"/>
              <a:gd name="connsiteX0" fmla="*/ 0 w 7911102"/>
              <a:gd name="connsiteY0" fmla="*/ 1061033 h 1656935"/>
              <a:gd name="connsiteX1" fmla="*/ 1428605 w 7911102"/>
              <a:gd name="connsiteY1" fmla="*/ 59480 h 1656935"/>
              <a:gd name="connsiteX2" fmla="*/ 1991759 w 7911102"/>
              <a:gd name="connsiteY2" fmla="*/ 933836 h 1656935"/>
              <a:gd name="connsiteX3" fmla="*/ 3041151 w 7911102"/>
              <a:gd name="connsiteY3" fmla="*/ 218552 h 1656935"/>
              <a:gd name="connsiteX4" fmla="*/ 3791165 w 7911102"/>
              <a:gd name="connsiteY4" fmla="*/ 1122678 h 1656935"/>
              <a:gd name="connsiteX5" fmla="*/ 4284324 w 7911102"/>
              <a:gd name="connsiteY5" fmla="*/ 13069 h 1656935"/>
              <a:gd name="connsiteX6" fmla="*/ 4767209 w 7911102"/>
              <a:gd name="connsiteY6" fmla="*/ 1019936 h 1656935"/>
              <a:gd name="connsiteX7" fmla="*/ 5137079 w 7911102"/>
              <a:gd name="connsiteY7" fmla="*/ 136359 h 1656935"/>
              <a:gd name="connsiteX8" fmla="*/ 5866544 w 7911102"/>
              <a:gd name="connsiteY8" fmla="*/ 1656934 h 1656935"/>
              <a:gd name="connsiteX9" fmla="*/ 6544639 w 7911102"/>
              <a:gd name="connsiteY9" fmla="*/ 146633 h 1656935"/>
              <a:gd name="connsiteX10" fmla="*/ 7167044 w 7911102"/>
              <a:gd name="connsiteY10" fmla="*/ 1531981 h 1656935"/>
              <a:gd name="connsiteX11" fmla="*/ 7736441 w 7911102"/>
              <a:gd name="connsiteY11" fmla="*/ 239100 h 1656935"/>
              <a:gd name="connsiteX12" fmla="*/ 7911102 w 7911102"/>
              <a:gd name="connsiteY12" fmla="*/ 64440 h 1656935"/>
              <a:gd name="connsiteX0" fmla="*/ 0 w 7911102"/>
              <a:gd name="connsiteY0" fmla="*/ 1061033 h 1532159"/>
              <a:gd name="connsiteX1" fmla="*/ 1428605 w 7911102"/>
              <a:gd name="connsiteY1" fmla="*/ 59480 h 1532159"/>
              <a:gd name="connsiteX2" fmla="*/ 1991759 w 7911102"/>
              <a:gd name="connsiteY2" fmla="*/ 933836 h 1532159"/>
              <a:gd name="connsiteX3" fmla="*/ 3041151 w 7911102"/>
              <a:gd name="connsiteY3" fmla="*/ 218552 h 1532159"/>
              <a:gd name="connsiteX4" fmla="*/ 3791165 w 7911102"/>
              <a:gd name="connsiteY4" fmla="*/ 1122678 h 1532159"/>
              <a:gd name="connsiteX5" fmla="*/ 4284324 w 7911102"/>
              <a:gd name="connsiteY5" fmla="*/ 13069 h 1532159"/>
              <a:gd name="connsiteX6" fmla="*/ 4767209 w 7911102"/>
              <a:gd name="connsiteY6" fmla="*/ 1019936 h 1532159"/>
              <a:gd name="connsiteX7" fmla="*/ 5137079 w 7911102"/>
              <a:gd name="connsiteY7" fmla="*/ 136359 h 1532159"/>
              <a:gd name="connsiteX8" fmla="*/ 5820683 w 7911102"/>
              <a:gd name="connsiteY8" fmla="*/ 1255624 h 1532159"/>
              <a:gd name="connsiteX9" fmla="*/ 6544639 w 7911102"/>
              <a:gd name="connsiteY9" fmla="*/ 146633 h 1532159"/>
              <a:gd name="connsiteX10" fmla="*/ 7167044 w 7911102"/>
              <a:gd name="connsiteY10" fmla="*/ 1531981 h 1532159"/>
              <a:gd name="connsiteX11" fmla="*/ 7736441 w 7911102"/>
              <a:gd name="connsiteY11" fmla="*/ 239100 h 1532159"/>
              <a:gd name="connsiteX12" fmla="*/ 7911102 w 7911102"/>
              <a:gd name="connsiteY12" fmla="*/ 64440 h 1532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11102" h="1532159">
                <a:moveTo>
                  <a:pt x="0" y="1061033"/>
                </a:moveTo>
                <a:cubicBezTo>
                  <a:pt x="436652" y="882947"/>
                  <a:pt x="1096645" y="80679"/>
                  <a:pt x="1428605" y="59480"/>
                </a:cubicBezTo>
                <a:cubicBezTo>
                  <a:pt x="1760565" y="38281"/>
                  <a:pt x="1723001" y="907324"/>
                  <a:pt x="1991759" y="933836"/>
                </a:cubicBezTo>
                <a:cubicBezTo>
                  <a:pt x="2260517" y="960348"/>
                  <a:pt x="2741250" y="187078"/>
                  <a:pt x="3041151" y="218552"/>
                </a:cubicBezTo>
                <a:cubicBezTo>
                  <a:pt x="3341052" y="250026"/>
                  <a:pt x="3583970" y="1156925"/>
                  <a:pt x="3791165" y="1122678"/>
                </a:cubicBezTo>
                <a:cubicBezTo>
                  <a:pt x="3998360" y="1088431"/>
                  <a:pt x="4121650" y="30193"/>
                  <a:pt x="4284324" y="13069"/>
                </a:cubicBezTo>
                <a:cubicBezTo>
                  <a:pt x="4446998" y="-4055"/>
                  <a:pt x="4625083" y="999388"/>
                  <a:pt x="4767209" y="1019936"/>
                </a:cubicBezTo>
                <a:cubicBezTo>
                  <a:pt x="4909335" y="1040484"/>
                  <a:pt x="4961500" y="97078"/>
                  <a:pt x="5137079" y="136359"/>
                </a:cubicBezTo>
                <a:cubicBezTo>
                  <a:pt x="5312658" y="175640"/>
                  <a:pt x="5586090" y="1253912"/>
                  <a:pt x="5820683" y="1255624"/>
                </a:cubicBezTo>
                <a:cubicBezTo>
                  <a:pt x="6055276" y="1257336"/>
                  <a:pt x="6320246" y="100574"/>
                  <a:pt x="6544639" y="146633"/>
                </a:cubicBezTo>
                <a:cubicBezTo>
                  <a:pt x="6769032" y="192692"/>
                  <a:pt x="6968410" y="1516570"/>
                  <a:pt x="7167044" y="1531981"/>
                </a:cubicBezTo>
                <a:cubicBezTo>
                  <a:pt x="7365678" y="1547392"/>
                  <a:pt x="7602877" y="562736"/>
                  <a:pt x="7736441" y="239100"/>
                </a:cubicBezTo>
                <a:cubicBezTo>
                  <a:pt x="7870005" y="-84536"/>
                  <a:pt x="7890553" y="-10048"/>
                  <a:pt x="7911102" y="64440"/>
                </a:cubicBezTo>
              </a:path>
            </a:pathLst>
          </a:custGeom>
          <a:effectLst>
            <a:outerShdw blurRad="127000" dist="127000" dir="9300000" algn="tr" rotWithShape="0">
              <a:prstClr val="black">
                <a:alpha val="61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1800">
              <a:solidFill>
                <a:srgbClr val="000000"/>
              </a:solidFill>
            </a:endParaRPr>
          </a:p>
        </p:txBody>
      </p:sp>
      <p:sp>
        <p:nvSpPr>
          <p:cNvPr id="14" name="Forma livre 13"/>
          <p:cNvSpPr/>
          <p:nvPr userDrawn="1"/>
        </p:nvSpPr>
        <p:spPr>
          <a:xfrm rot="10800000">
            <a:off x="0" y="3854185"/>
            <a:ext cx="12192000" cy="1457615"/>
          </a:xfrm>
          <a:custGeom>
            <a:avLst/>
            <a:gdLst>
              <a:gd name="connsiteX0" fmla="*/ 0 w 7911102"/>
              <a:gd name="connsiteY0" fmla="*/ 1145569 h 2106202"/>
              <a:gd name="connsiteX1" fmla="*/ 1273996 w 7911102"/>
              <a:gd name="connsiteY1" fmla="*/ 775699 h 2106202"/>
              <a:gd name="connsiteX2" fmla="*/ 2404153 w 7911102"/>
              <a:gd name="connsiteY2" fmla="*/ 1063376 h 2106202"/>
              <a:gd name="connsiteX3" fmla="*/ 3041151 w 7911102"/>
              <a:gd name="connsiteY3" fmla="*/ 303088 h 2106202"/>
              <a:gd name="connsiteX4" fmla="*/ 3791165 w 7911102"/>
              <a:gd name="connsiteY4" fmla="*/ 1207214 h 2106202"/>
              <a:gd name="connsiteX5" fmla="*/ 4284324 w 7911102"/>
              <a:gd name="connsiteY5" fmla="*/ 97605 h 2106202"/>
              <a:gd name="connsiteX6" fmla="*/ 4767209 w 7911102"/>
              <a:gd name="connsiteY6" fmla="*/ 1104472 h 2106202"/>
              <a:gd name="connsiteX7" fmla="*/ 5137079 w 7911102"/>
              <a:gd name="connsiteY7" fmla="*/ 220895 h 2106202"/>
              <a:gd name="connsiteX8" fmla="*/ 5866544 w 7911102"/>
              <a:gd name="connsiteY8" fmla="*/ 1741470 h 2106202"/>
              <a:gd name="connsiteX9" fmla="*/ 6544639 w 7911102"/>
              <a:gd name="connsiteY9" fmla="*/ 231169 h 2106202"/>
              <a:gd name="connsiteX10" fmla="*/ 7109717 w 7911102"/>
              <a:gd name="connsiteY10" fmla="*/ 2090791 h 2106202"/>
              <a:gd name="connsiteX11" fmla="*/ 7736441 w 7911102"/>
              <a:gd name="connsiteY11" fmla="*/ 323636 h 2106202"/>
              <a:gd name="connsiteX12" fmla="*/ 7911102 w 7911102"/>
              <a:gd name="connsiteY12" fmla="*/ 148976 h 2106202"/>
              <a:gd name="connsiteX0" fmla="*/ 0 w 7911102"/>
              <a:gd name="connsiteY0" fmla="*/ 1145569 h 2106202"/>
              <a:gd name="connsiteX1" fmla="*/ 1428605 w 7911102"/>
              <a:gd name="connsiteY1" fmla="*/ 144016 h 2106202"/>
              <a:gd name="connsiteX2" fmla="*/ 2404153 w 7911102"/>
              <a:gd name="connsiteY2" fmla="*/ 1063376 h 2106202"/>
              <a:gd name="connsiteX3" fmla="*/ 3041151 w 7911102"/>
              <a:gd name="connsiteY3" fmla="*/ 303088 h 2106202"/>
              <a:gd name="connsiteX4" fmla="*/ 3791165 w 7911102"/>
              <a:gd name="connsiteY4" fmla="*/ 1207214 h 2106202"/>
              <a:gd name="connsiteX5" fmla="*/ 4284324 w 7911102"/>
              <a:gd name="connsiteY5" fmla="*/ 97605 h 2106202"/>
              <a:gd name="connsiteX6" fmla="*/ 4767209 w 7911102"/>
              <a:gd name="connsiteY6" fmla="*/ 1104472 h 2106202"/>
              <a:gd name="connsiteX7" fmla="*/ 5137079 w 7911102"/>
              <a:gd name="connsiteY7" fmla="*/ 220895 h 2106202"/>
              <a:gd name="connsiteX8" fmla="*/ 5866544 w 7911102"/>
              <a:gd name="connsiteY8" fmla="*/ 1741470 h 2106202"/>
              <a:gd name="connsiteX9" fmla="*/ 6544639 w 7911102"/>
              <a:gd name="connsiteY9" fmla="*/ 231169 h 2106202"/>
              <a:gd name="connsiteX10" fmla="*/ 7109717 w 7911102"/>
              <a:gd name="connsiteY10" fmla="*/ 2090791 h 2106202"/>
              <a:gd name="connsiteX11" fmla="*/ 7736441 w 7911102"/>
              <a:gd name="connsiteY11" fmla="*/ 323636 h 2106202"/>
              <a:gd name="connsiteX12" fmla="*/ 7911102 w 7911102"/>
              <a:gd name="connsiteY12" fmla="*/ 148976 h 2106202"/>
              <a:gd name="connsiteX0" fmla="*/ 0 w 7911102"/>
              <a:gd name="connsiteY0" fmla="*/ 1145569 h 2106202"/>
              <a:gd name="connsiteX1" fmla="*/ 1428605 w 7911102"/>
              <a:gd name="connsiteY1" fmla="*/ 144016 h 2106202"/>
              <a:gd name="connsiteX2" fmla="*/ 1991759 w 7911102"/>
              <a:gd name="connsiteY2" fmla="*/ 1018372 h 2106202"/>
              <a:gd name="connsiteX3" fmla="*/ 3041151 w 7911102"/>
              <a:gd name="connsiteY3" fmla="*/ 303088 h 2106202"/>
              <a:gd name="connsiteX4" fmla="*/ 3791165 w 7911102"/>
              <a:gd name="connsiteY4" fmla="*/ 1207214 h 2106202"/>
              <a:gd name="connsiteX5" fmla="*/ 4284324 w 7911102"/>
              <a:gd name="connsiteY5" fmla="*/ 97605 h 2106202"/>
              <a:gd name="connsiteX6" fmla="*/ 4767209 w 7911102"/>
              <a:gd name="connsiteY6" fmla="*/ 1104472 h 2106202"/>
              <a:gd name="connsiteX7" fmla="*/ 5137079 w 7911102"/>
              <a:gd name="connsiteY7" fmla="*/ 220895 h 2106202"/>
              <a:gd name="connsiteX8" fmla="*/ 5866544 w 7911102"/>
              <a:gd name="connsiteY8" fmla="*/ 1741470 h 2106202"/>
              <a:gd name="connsiteX9" fmla="*/ 6544639 w 7911102"/>
              <a:gd name="connsiteY9" fmla="*/ 231169 h 2106202"/>
              <a:gd name="connsiteX10" fmla="*/ 7109717 w 7911102"/>
              <a:gd name="connsiteY10" fmla="*/ 2090791 h 2106202"/>
              <a:gd name="connsiteX11" fmla="*/ 7736441 w 7911102"/>
              <a:gd name="connsiteY11" fmla="*/ 323636 h 2106202"/>
              <a:gd name="connsiteX12" fmla="*/ 7911102 w 7911102"/>
              <a:gd name="connsiteY12" fmla="*/ 148976 h 2106202"/>
              <a:gd name="connsiteX0" fmla="*/ 0 w 7911102"/>
              <a:gd name="connsiteY0" fmla="*/ 1061033 h 2006376"/>
              <a:gd name="connsiteX1" fmla="*/ 1428605 w 7911102"/>
              <a:gd name="connsiteY1" fmla="*/ 59480 h 2006376"/>
              <a:gd name="connsiteX2" fmla="*/ 1991759 w 7911102"/>
              <a:gd name="connsiteY2" fmla="*/ 933836 h 2006376"/>
              <a:gd name="connsiteX3" fmla="*/ 3041151 w 7911102"/>
              <a:gd name="connsiteY3" fmla="*/ 218552 h 2006376"/>
              <a:gd name="connsiteX4" fmla="*/ 3791165 w 7911102"/>
              <a:gd name="connsiteY4" fmla="*/ 1122678 h 2006376"/>
              <a:gd name="connsiteX5" fmla="*/ 4284324 w 7911102"/>
              <a:gd name="connsiteY5" fmla="*/ 13069 h 2006376"/>
              <a:gd name="connsiteX6" fmla="*/ 4767209 w 7911102"/>
              <a:gd name="connsiteY6" fmla="*/ 1019936 h 2006376"/>
              <a:gd name="connsiteX7" fmla="*/ 5137079 w 7911102"/>
              <a:gd name="connsiteY7" fmla="*/ 136359 h 2006376"/>
              <a:gd name="connsiteX8" fmla="*/ 5900941 w 7911102"/>
              <a:gd name="connsiteY8" fmla="*/ 1255624 h 2006376"/>
              <a:gd name="connsiteX9" fmla="*/ 6544639 w 7911102"/>
              <a:gd name="connsiteY9" fmla="*/ 146633 h 2006376"/>
              <a:gd name="connsiteX10" fmla="*/ 7109717 w 7911102"/>
              <a:gd name="connsiteY10" fmla="*/ 2006255 h 2006376"/>
              <a:gd name="connsiteX11" fmla="*/ 7736441 w 7911102"/>
              <a:gd name="connsiteY11" fmla="*/ 239100 h 2006376"/>
              <a:gd name="connsiteX12" fmla="*/ 7911102 w 7911102"/>
              <a:gd name="connsiteY12" fmla="*/ 64440 h 2006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11102" h="2006376">
                <a:moveTo>
                  <a:pt x="0" y="1061033"/>
                </a:moveTo>
                <a:cubicBezTo>
                  <a:pt x="436652" y="882947"/>
                  <a:pt x="1096645" y="80679"/>
                  <a:pt x="1428605" y="59480"/>
                </a:cubicBezTo>
                <a:cubicBezTo>
                  <a:pt x="1760565" y="38281"/>
                  <a:pt x="1723001" y="907324"/>
                  <a:pt x="1991759" y="933836"/>
                </a:cubicBezTo>
                <a:cubicBezTo>
                  <a:pt x="2260517" y="960348"/>
                  <a:pt x="2741250" y="187078"/>
                  <a:pt x="3041151" y="218552"/>
                </a:cubicBezTo>
                <a:cubicBezTo>
                  <a:pt x="3341052" y="250026"/>
                  <a:pt x="3583970" y="1156925"/>
                  <a:pt x="3791165" y="1122678"/>
                </a:cubicBezTo>
                <a:cubicBezTo>
                  <a:pt x="3998360" y="1088431"/>
                  <a:pt x="4121650" y="30193"/>
                  <a:pt x="4284324" y="13069"/>
                </a:cubicBezTo>
                <a:cubicBezTo>
                  <a:pt x="4446998" y="-4055"/>
                  <a:pt x="4625083" y="999388"/>
                  <a:pt x="4767209" y="1019936"/>
                </a:cubicBezTo>
                <a:cubicBezTo>
                  <a:pt x="4909335" y="1040484"/>
                  <a:pt x="4948124" y="97078"/>
                  <a:pt x="5137079" y="136359"/>
                </a:cubicBezTo>
                <a:cubicBezTo>
                  <a:pt x="5326034" y="175640"/>
                  <a:pt x="5666348" y="1253912"/>
                  <a:pt x="5900941" y="1255624"/>
                </a:cubicBezTo>
                <a:cubicBezTo>
                  <a:pt x="6135534" y="1257336"/>
                  <a:pt x="6343176" y="21528"/>
                  <a:pt x="6544639" y="146633"/>
                </a:cubicBezTo>
                <a:cubicBezTo>
                  <a:pt x="6746102" y="271738"/>
                  <a:pt x="6911083" y="1990844"/>
                  <a:pt x="7109717" y="2006255"/>
                </a:cubicBezTo>
                <a:cubicBezTo>
                  <a:pt x="7308351" y="2021666"/>
                  <a:pt x="7602877" y="562736"/>
                  <a:pt x="7736441" y="239100"/>
                </a:cubicBezTo>
                <a:cubicBezTo>
                  <a:pt x="7870005" y="-84536"/>
                  <a:pt x="7890553" y="-10048"/>
                  <a:pt x="7911102" y="64440"/>
                </a:cubicBezTo>
              </a:path>
            </a:pathLst>
          </a:custGeom>
          <a:effectLst>
            <a:outerShdw blurRad="127000" dist="127000" dir="9300000" algn="tr" rotWithShape="0">
              <a:prstClr val="black">
                <a:alpha val="61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1800">
              <a:solidFill>
                <a:srgbClr val="000000"/>
              </a:solidFill>
            </a:endParaRPr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7810501" y="6143625"/>
            <a:ext cx="3839633" cy="0"/>
          </a:xfrm>
          <a:prstGeom prst="line">
            <a:avLst/>
          </a:prstGeom>
          <a:noFill/>
          <a:ln w="31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8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5" name="Picture 11">
            <a:extLst>
              <a:ext uri="{FF2B5EF4-FFF2-40B4-BE49-F238E27FC236}">
                <a16:creationId xmlns:a16="http://schemas.microsoft.com/office/drawing/2014/main" xmlns="" id="{11A1A2EB-9B94-0E46-A8C0-509699D80D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31949" y="6355556"/>
            <a:ext cx="787400" cy="279400"/>
          </a:xfrm>
          <a:prstGeom prst="rect">
            <a:avLst/>
          </a:prstGeom>
        </p:spPr>
      </p:pic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xmlns="" id="{B0028A5D-6912-3247-9717-6F2F5D595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C337F9CE-B65A-C64E-874B-3163D75ABCE0}" type="slidenum">
              <a:rPr lang="x-none" smtClean="0"/>
              <a:pPr/>
              <a:t>‹nº›</a:t>
            </a:fld>
            <a:endParaRPr lang="x-none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C54950BA-F4AE-96AA-C5AB-20C7EB4A94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40381" t="36991" r="39740" b="41229"/>
          <a:stretch/>
        </p:blipFill>
        <p:spPr>
          <a:xfrm>
            <a:off x="10939057" y="275999"/>
            <a:ext cx="954374" cy="73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718219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xmlns="" val="67850927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2B6318-D5F2-4061-A384-EF4228D35855}" type="slidenum">
              <a:rPr lang="pt-BR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455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35760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381000"/>
            <a:ext cx="10414000" cy="762000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814917" y="1557338"/>
            <a:ext cx="10972800" cy="4724400"/>
          </a:xfrm>
        </p:spPr>
        <p:txBody>
          <a:bodyPr/>
          <a:lstStyle/>
          <a:p>
            <a:pPr lvl="0"/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xmlns="" val="706693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40825" y="143594"/>
            <a:ext cx="96139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7810501" y="6143625"/>
            <a:ext cx="3839633" cy="0"/>
          </a:xfrm>
          <a:prstGeom prst="line">
            <a:avLst/>
          </a:prstGeom>
          <a:noFill/>
          <a:ln w="31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Forma livre 9"/>
          <p:cNvSpPr/>
          <p:nvPr userDrawn="1"/>
        </p:nvSpPr>
        <p:spPr>
          <a:xfrm>
            <a:off x="1968499" y="1124744"/>
            <a:ext cx="10223500" cy="287362"/>
          </a:xfrm>
          <a:custGeom>
            <a:avLst/>
            <a:gdLst>
              <a:gd name="connsiteX0" fmla="*/ 0 w 7911102"/>
              <a:gd name="connsiteY0" fmla="*/ 1145569 h 2106202"/>
              <a:gd name="connsiteX1" fmla="*/ 1273996 w 7911102"/>
              <a:gd name="connsiteY1" fmla="*/ 775699 h 2106202"/>
              <a:gd name="connsiteX2" fmla="*/ 2404153 w 7911102"/>
              <a:gd name="connsiteY2" fmla="*/ 1063376 h 2106202"/>
              <a:gd name="connsiteX3" fmla="*/ 3041151 w 7911102"/>
              <a:gd name="connsiteY3" fmla="*/ 303088 h 2106202"/>
              <a:gd name="connsiteX4" fmla="*/ 3791165 w 7911102"/>
              <a:gd name="connsiteY4" fmla="*/ 1207214 h 2106202"/>
              <a:gd name="connsiteX5" fmla="*/ 4284324 w 7911102"/>
              <a:gd name="connsiteY5" fmla="*/ 97605 h 2106202"/>
              <a:gd name="connsiteX6" fmla="*/ 4767209 w 7911102"/>
              <a:gd name="connsiteY6" fmla="*/ 1104472 h 2106202"/>
              <a:gd name="connsiteX7" fmla="*/ 5137079 w 7911102"/>
              <a:gd name="connsiteY7" fmla="*/ 220895 h 2106202"/>
              <a:gd name="connsiteX8" fmla="*/ 5866544 w 7911102"/>
              <a:gd name="connsiteY8" fmla="*/ 1741470 h 2106202"/>
              <a:gd name="connsiteX9" fmla="*/ 6544639 w 7911102"/>
              <a:gd name="connsiteY9" fmla="*/ 231169 h 2106202"/>
              <a:gd name="connsiteX10" fmla="*/ 7109717 w 7911102"/>
              <a:gd name="connsiteY10" fmla="*/ 2090791 h 2106202"/>
              <a:gd name="connsiteX11" fmla="*/ 7736441 w 7911102"/>
              <a:gd name="connsiteY11" fmla="*/ 323636 h 2106202"/>
              <a:gd name="connsiteX12" fmla="*/ 7911102 w 7911102"/>
              <a:gd name="connsiteY12" fmla="*/ 148976 h 2106202"/>
              <a:gd name="connsiteX0" fmla="*/ 0 w 7911102"/>
              <a:gd name="connsiteY0" fmla="*/ 1145569 h 2106202"/>
              <a:gd name="connsiteX1" fmla="*/ 1428605 w 7911102"/>
              <a:gd name="connsiteY1" fmla="*/ 144016 h 2106202"/>
              <a:gd name="connsiteX2" fmla="*/ 2404153 w 7911102"/>
              <a:gd name="connsiteY2" fmla="*/ 1063376 h 2106202"/>
              <a:gd name="connsiteX3" fmla="*/ 3041151 w 7911102"/>
              <a:gd name="connsiteY3" fmla="*/ 303088 h 2106202"/>
              <a:gd name="connsiteX4" fmla="*/ 3791165 w 7911102"/>
              <a:gd name="connsiteY4" fmla="*/ 1207214 h 2106202"/>
              <a:gd name="connsiteX5" fmla="*/ 4284324 w 7911102"/>
              <a:gd name="connsiteY5" fmla="*/ 97605 h 2106202"/>
              <a:gd name="connsiteX6" fmla="*/ 4767209 w 7911102"/>
              <a:gd name="connsiteY6" fmla="*/ 1104472 h 2106202"/>
              <a:gd name="connsiteX7" fmla="*/ 5137079 w 7911102"/>
              <a:gd name="connsiteY7" fmla="*/ 220895 h 2106202"/>
              <a:gd name="connsiteX8" fmla="*/ 5866544 w 7911102"/>
              <a:gd name="connsiteY8" fmla="*/ 1741470 h 2106202"/>
              <a:gd name="connsiteX9" fmla="*/ 6544639 w 7911102"/>
              <a:gd name="connsiteY9" fmla="*/ 231169 h 2106202"/>
              <a:gd name="connsiteX10" fmla="*/ 7109717 w 7911102"/>
              <a:gd name="connsiteY10" fmla="*/ 2090791 h 2106202"/>
              <a:gd name="connsiteX11" fmla="*/ 7736441 w 7911102"/>
              <a:gd name="connsiteY11" fmla="*/ 323636 h 2106202"/>
              <a:gd name="connsiteX12" fmla="*/ 7911102 w 7911102"/>
              <a:gd name="connsiteY12" fmla="*/ 148976 h 2106202"/>
              <a:gd name="connsiteX0" fmla="*/ 0 w 7911102"/>
              <a:gd name="connsiteY0" fmla="*/ 1145569 h 2106202"/>
              <a:gd name="connsiteX1" fmla="*/ 1428605 w 7911102"/>
              <a:gd name="connsiteY1" fmla="*/ 144016 h 2106202"/>
              <a:gd name="connsiteX2" fmla="*/ 1991759 w 7911102"/>
              <a:gd name="connsiteY2" fmla="*/ 1018372 h 2106202"/>
              <a:gd name="connsiteX3" fmla="*/ 3041151 w 7911102"/>
              <a:gd name="connsiteY3" fmla="*/ 303088 h 2106202"/>
              <a:gd name="connsiteX4" fmla="*/ 3791165 w 7911102"/>
              <a:gd name="connsiteY4" fmla="*/ 1207214 h 2106202"/>
              <a:gd name="connsiteX5" fmla="*/ 4284324 w 7911102"/>
              <a:gd name="connsiteY5" fmla="*/ 97605 h 2106202"/>
              <a:gd name="connsiteX6" fmla="*/ 4767209 w 7911102"/>
              <a:gd name="connsiteY6" fmla="*/ 1104472 h 2106202"/>
              <a:gd name="connsiteX7" fmla="*/ 5137079 w 7911102"/>
              <a:gd name="connsiteY7" fmla="*/ 220895 h 2106202"/>
              <a:gd name="connsiteX8" fmla="*/ 5866544 w 7911102"/>
              <a:gd name="connsiteY8" fmla="*/ 1741470 h 2106202"/>
              <a:gd name="connsiteX9" fmla="*/ 6544639 w 7911102"/>
              <a:gd name="connsiteY9" fmla="*/ 231169 h 2106202"/>
              <a:gd name="connsiteX10" fmla="*/ 7109717 w 7911102"/>
              <a:gd name="connsiteY10" fmla="*/ 2090791 h 2106202"/>
              <a:gd name="connsiteX11" fmla="*/ 7736441 w 7911102"/>
              <a:gd name="connsiteY11" fmla="*/ 323636 h 2106202"/>
              <a:gd name="connsiteX12" fmla="*/ 7911102 w 7911102"/>
              <a:gd name="connsiteY12" fmla="*/ 148976 h 2106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911102" h="2106202">
                <a:moveTo>
                  <a:pt x="0" y="1145569"/>
                </a:moveTo>
                <a:cubicBezTo>
                  <a:pt x="436652" y="967483"/>
                  <a:pt x="1096645" y="165215"/>
                  <a:pt x="1428605" y="144016"/>
                </a:cubicBezTo>
                <a:cubicBezTo>
                  <a:pt x="1760565" y="122817"/>
                  <a:pt x="1723001" y="991860"/>
                  <a:pt x="1991759" y="1018372"/>
                </a:cubicBezTo>
                <a:cubicBezTo>
                  <a:pt x="2260517" y="1044884"/>
                  <a:pt x="2741250" y="271614"/>
                  <a:pt x="3041151" y="303088"/>
                </a:cubicBezTo>
                <a:cubicBezTo>
                  <a:pt x="3341052" y="334562"/>
                  <a:pt x="3583970" y="1241461"/>
                  <a:pt x="3791165" y="1207214"/>
                </a:cubicBezTo>
                <a:cubicBezTo>
                  <a:pt x="3998360" y="1172967"/>
                  <a:pt x="4121650" y="114729"/>
                  <a:pt x="4284324" y="97605"/>
                </a:cubicBezTo>
                <a:cubicBezTo>
                  <a:pt x="4446998" y="80481"/>
                  <a:pt x="4625083" y="1083924"/>
                  <a:pt x="4767209" y="1104472"/>
                </a:cubicBezTo>
                <a:cubicBezTo>
                  <a:pt x="4909335" y="1125020"/>
                  <a:pt x="4953857" y="114729"/>
                  <a:pt x="5137079" y="220895"/>
                </a:cubicBezTo>
                <a:cubicBezTo>
                  <a:pt x="5320302" y="327061"/>
                  <a:pt x="5631951" y="1739758"/>
                  <a:pt x="5866544" y="1741470"/>
                </a:cubicBezTo>
                <a:cubicBezTo>
                  <a:pt x="6101137" y="1743182"/>
                  <a:pt x="6337444" y="172949"/>
                  <a:pt x="6544639" y="231169"/>
                </a:cubicBezTo>
                <a:cubicBezTo>
                  <a:pt x="6751835" y="289389"/>
                  <a:pt x="6911083" y="2075380"/>
                  <a:pt x="7109717" y="2090791"/>
                </a:cubicBezTo>
                <a:cubicBezTo>
                  <a:pt x="7308351" y="2106202"/>
                  <a:pt x="7602877" y="647272"/>
                  <a:pt x="7736441" y="323636"/>
                </a:cubicBezTo>
                <a:cubicBezTo>
                  <a:pt x="7870005" y="0"/>
                  <a:pt x="7890553" y="74488"/>
                  <a:pt x="7911102" y="148976"/>
                </a:cubicBezTo>
              </a:path>
            </a:pathLst>
          </a:custGeom>
          <a:effectLst>
            <a:outerShdw blurRad="127000" dist="127000" dir="9300000" algn="tr" rotWithShape="0">
              <a:prstClr val="black">
                <a:alpha val="61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1800">
              <a:solidFill>
                <a:srgbClr val="000000"/>
              </a:solidFill>
            </a:endParaRPr>
          </a:p>
        </p:txBody>
      </p:sp>
      <p:sp>
        <p:nvSpPr>
          <p:cNvPr id="13" name="CaixaDeTexto 12"/>
          <p:cNvSpPr txBox="1"/>
          <p:nvPr userDrawn="1"/>
        </p:nvSpPr>
        <p:spPr>
          <a:xfrm>
            <a:off x="10498326" y="332656"/>
            <a:ext cx="963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>
                <a:solidFill>
                  <a:srgbClr val="FFFFFF"/>
                </a:solidFill>
                <a:latin typeface="Arial" charset="0"/>
              </a:rPr>
              <a:t>CRA</a:t>
            </a:r>
          </a:p>
        </p:txBody>
      </p:sp>
      <p:pic>
        <p:nvPicPr>
          <p:cNvPr id="15" name="Picture 11">
            <a:extLst>
              <a:ext uri="{FF2B5EF4-FFF2-40B4-BE49-F238E27FC236}">
                <a16:creationId xmlns:a16="http://schemas.microsoft.com/office/drawing/2014/main" xmlns="" id="{11A1A2EB-9B94-0E46-A8C0-509699D80D07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631949" y="6355556"/>
            <a:ext cx="787400" cy="279400"/>
          </a:xfrm>
          <a:prstGeom prst="rect">
            <a:avLst/>
          </a:prstGeom>
        </p:spPr>
      </p:pic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xmlns="" id="{B0028A5D-6912-3247-9717-6F2F5D595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C337F9CE-B65A-C64E-874B-3163D75ABCE0}" type="slidenum">
              <a:rPr lang="x-none" smtClean="0"/>
              <a:pPr/>
              <a:t>‹nº›</a:t>
            </a:fld>
            <a:endParaRPr lang="x-none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56D05842-DA22-01BF-4329-6196FA6EB6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l="40381" t="36991" r="39740" b="41229"/>
          <a:stretch/>
        </p:blipFill>
        <p:spPr>
          <a:xfrm>
            <a:off x="255423" y="300461"/>
            <a:ext cx="1064604" cy="824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54987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Calibri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Calibri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Calibri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Calibri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Calibri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Calibri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Calibri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dpi.inpe.br/doku.php?id=ser300:alunos2022-ser300" TargetMode="External"/><Relationship Id="rId2" Type="http://schemas.openxmlformats.org/officeDocument/2006/relationships/hyperlink" Target="http://wiki.dpi.inpe.br/doku.php?id=ser30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iki.dpi.inpe.br/doku.php?id=ser300:avaliacao-ser30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us02web.zoom.us/j/85156362773?pwd=RTRaSzhyRU9uOFJEd0VJSkRLVjVkZz09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us02web.zoom.us/j/85156362773?pwd=RTRaSzhyRU9uOFJEd0VJSkRLVjVkZz0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us02web.zoom.us/j/85156362773?pwd=RTRaSzhyRU9uOFJEd0VJSkRLVjVkZz0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us02web.zoom.us/j/85156362773?pwd=RTRaSzhyRU9uOFJEd0VJSkRLVjVkZz0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42875" y="2257523"/>
            <a:ext cx="11885727" cy="230505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eaLnBrk="1" hangingPunct="1"/>
            <a: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SER-330-3 </a:t>
            </a:r>
            <a:b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ao Geoprocessamento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719B038-97FD-ADF8-AB94-7BDD74FC9EB8}"/>
              </a:ext>
            </a:extLst>
          </p:cNvPr>
          <p:cNvSpPr txBox="1"/>
          <p:nvPr/>
        </p:nvSpPr>
        <p:spPr>
          <a:xfrm>
            <a:off x="8738648" y="6257711"/>
            <a:ext cx="3289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>
                <a:latin typeface="+mj-lt"/>
              </a:rPr>
              <a:t>Março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1868348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5B5F59C-BFE0-4E6F-B1BB-C92BC0672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Acompanhamento do Curso - WIKI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A22E603-FFFA-4A92-A95E-36CBF17C5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55822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Acessar a wiki do curso: </a:t>
            </a:r>
          </a:p>
          <a:p>
            <a:pPr marL="0" indent="0">
              <a:buNone/>
            </a:pPr>
            <a:r>
              <a:rPr lang="pt-BR" dirty="0"/>
              <a:t>		</a:t>
            </a:r>
            <a:r>
              <a:rPr lang="pt-BR" dirty="0">
                <a:hlinkClick r:id="rId2"/>
              </a:rPr>
              <a:t>http://wiki.dpi.inpe.br/doku.php?id=ser300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Explorar as páginas</a:t>
            </a:r>
          </a:p>
          <a:p>
            <a:pPr marL="0" indent="0">
              <a:buNone/>
            </a:pPr>
            <a:r>
              <a:rPr lang="pt-BR" dirty="0"/>
              <a:t>Fazer LOGIN: </a:t>
            </a:r>
          </a:p>
          <a:p>
            <a:pPr marL="0" indent="0">
              <a:buNone/>
            </a:pPr>
            <a:r>
              <a:rPr lang="pt-BR" dirty="0"/>
              <a:t>		</a:t>
            </a:r>
            <a:r>
              <a:rPr lang="pt-BR" b="1" dirty="0"/>
              <a:t>USER</a:t>
            </a:r>
            <a:r>
              <a:rPr lang="pt-BR" dirty="0"/>
              <a:t>: ser300-2023 </a:t>
            </a:r>
          </a:p>
          <a:p>
            <a:pPr marL="0" indent="0">
              <a:buNone/>
            </a:pPr>
            <a:r>
              <a:rPr lang="pt-BR" dirty="0"/>
              <a:t>		</a:t>
            </a:r>
            <a:r>
              <a:rPr lang="pt-BR" b="1" dirty="0" err="1"/>
              <a:t>Passwd</a:t>
            </a:r>
            <a:r>
              <a:rPr lang="pt-BR" b="1" dirty="0"/>
              <a:t>:</a:t>
            </a:r>
            <a:r>
              <a:rPr lang="pt-BR" dirty="0"/>
              <a:t> alunos2023 </a:t>
            </a:r>
          </a:p>
          <a:p>
            <a:pPr marL="0" indent="0">
              <a:buNone/>
            </a:pPr>
            <a:r>
              <a:rPr lang="pt-BR" dirty="0"/>
              <a:t> Em Alunos:</a:t>
            </a:r>
          </a:p>
          <a:p>
            <a:pPr marL="0" indent="0">
              <a:buNone/>
            </a:pPr>
            <a:r>
              <a:rPr lang="pt-BR" dirty="0">
                <a:hlinkClick r:id="rId3"/>
              </a:rPr>
              <a:t>http://wiki.dpi.inpe.br/doku.php?id=ser300:alunos2022-ser300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    Editar seu perfil – para próxima aula!</a:t>
            </a:r>
          </a:p>
        </p:txBody>
      </p:sp>
    </p:spTree>
    <p:extLst>
      <p:ext uri="{BB962C8B-B14F-4D97-AF65-F5344CB8AC3E}">
        <p14:creationId xmlns:p14="http://schemas.microsoft.com/office/powerpoint/2010/main" xmlns="" val="1459421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5B5F59C-BFE0-4E6F-B1BB-C92BC0672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Acompanhamento do Curso - WIKI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A22E603-FFFA-4A92-A95E-36CBF17C5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400" b="1" dirty="0"/>
              <a:t>AVALIAÇÃO </a:t>
            </a:r>
          </a:p>
          <a:p>
            <a:pPr marL="514350" indent="-514350">
              <a:buAutoNum type="arabicParenR"/>
            </a:pPr>
            <a:r>
              <a:rPr lang="pt-BR" sz="2400" dirty="0"/>
              <a:t>Atividades semanais</a:t>
            </a:r>
          </a:p>
          <a:p>
            <a:pPr marL="0" indent="0">
              <a:buNone/>
            </a:pPr>
            <a:r>
              <a:rPr lang="pt-BR" sz="1800" dirty="0"/>
              <a:t>Questões pertinentes à aula e ao trabalho prático.  Cada professor dará uma “tarefa” individual </a:t>
            </a:r>
          </a:p>
          <a:p>
            <a:pPr marL="0" indent="0">
              <a:buNone/>
            </a:pPr>
            <a:r>
              <a:rPr lang="pt-BR" sz="1800" b="1" dirty="0"/>
              <a:t>Prazo</a:t>
            </a:r>
            <a:r>
              <a:rPr lang="pt-BR" sz="1800" dirty="0"/>
              <a:t>: 1 semana para entrega.</a:t>
            </a:r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r>
              <a:rPr lang="pt-BR" sz="2400" dirty="0"/>
              <a:t>2) Trabalho Prático – monografia e apresentação</a:t>
            </a:r>
          </a:p>
          <a:p>
            <a:pPr>
              <a:buFontTx/>
              <a:buChar char="-"/>
            </a:pPr>
            <a:r>
              <a:rPr lang="pt-BR" sz="1800" dirty="0"/>
              <a:t>Desenvolver um exercício com dados reais, utilizando técnicas de geoprocessamento para estudar</a:t>
            </a:r>
          </a:p>
          <a:p>
            <a:pPr marL="0" indent="0">
              <a:buNone/>
            </a:pPr>
            <a:r>
              <a:rPr lang="pt-BR" sz="1800" dirty="0"/>
              <a:t>algum aspecto/detalhe relacionado ao tema de sua pesquisa;</a:t>
            </a:r>
          </a:p>
          <a:p>
            <a:pPr>
              <a:buFontTx/>
              <a:buChar char="-"/>
            </a:pPr>
            <a:r>
              <a:rPr lang="pt-BR" sz="1800" dirty="0"/>
              <a:t>Discutir com o orientador o trabalho;</a:t>
            </a:r>
          </a:p>
          <a:p>
            <a:pPr>
              <a:buFontTx/>
              <a:buChar char="-"/>
            </a:pPr>
            <a:r>
              <a:rPr lang="pt-BR" sz="1800" dirty="0"/>
              <a:t>Pode ser no formato de artigo ou monografia INPE;</a:t>
            </a:r>
          </a:p>
          <a:p>
            <a:pPr marL="0" indent="0">
              <a:buNone/>
            </a:pPr>
            <a:r>
              <a:rPr lang="pt-BR" sz="1800" b="1" dirty="0"/>
              <a:t>Prazo</a:t>
            </a:r>
            <a:r>
              <a:rPr lang="pt-BR" sz="1800" dirty="0"/>
              <a:t>: última semana de aula</a:t>
            </a:r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3947029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5B5F59C-BFE0-4E6F-B1BB-C92BC0672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Avaliação</a:t>
            </a:r>
          </a:p>
        </p:txBody>
      </p:sp>
      <p:sp>
        <p:nvSpPr>
          <p:cNvPr id="5" name="Retângulo 4"/>
          <p:cNvSpPr/>
          <p:nvPr/>
        </p:nvSpPr>
        <p:spPr>
          <a:xfrm>
            <a:off x="761730" y="1569308"/>
            <a:ext cx="59235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hlinkClick r:id="rId2"/>
              </a:rPr>
              <a:t>http://</a:t>
            </a:r>
            <a:r>
              <a:rPr lang="pt-BR" dirty="0" smtClean="0">
                <a:hlinkClick r:id="rId2"/>
              </a:rPr>
              <a:t>wiki.dpi.inpe.br/doku.</a:t>
            </a:r>
            <a:r>
              <a:rPr lang="pt-BR" dirty="0" err="1" smtClean="0">
                <a:hlinkClick r:id="rId2"/>
              </a:rPr>
              <a:t>php</a:t>
            </a:r>
            <a:r>
              <a:rPr lang="pt-BR" dirty="0" smtClean="0">
                <a:hlinkClick r:id="rId2"/>
              </a:rPr>
              <a:t>?id=ser300:</a:t>
            </a:r>
            <a:r>
              <a:rPr lang="pt-BR" dirty="0" err="1" smtClean="0">
                <a:hlinkClick r:id="rId2"/>
              </a:rPr>
              <a:t>avaliacao</a:t>
            </a:r>
            <a:r>
              <a:rPr lang="pt-BR" dirty="0" smtClean="0">
                <a:hlinkClick r:id="rId2"/>
              </a:rPr>
              <a:t>-ser300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47785" y="2565417"/>
            <a:ext cx="6797960" cy="2632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58415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CE20FD-4470-4FEC-A951-B8D39433D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0825" y="331072"/>
            <a:ext cx="9613900" cy="751716"/>
          </a:xfrm>
        </p:spPr>
        <p:txBody>
          <a:bodyPr/>
          <a:lstStyle/>
          <a:p>
            <a:r>
              <a:rPr lang="pt-BR" dirty="0"/>
              <a:t>Apresentação do Curso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7516A25-7361-4DA8-961A-67B134103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pt-BR" sz="3200" b="1" dirty="0"/>
              <a:t>“O combinado não é caro”  - Vamos combinar!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Apresentação pessoal – professores e alunos</a:t>
            </a:r>
          </a:p>
          <a:p>
            <a:endParaRPr lang="pt-BR" dirty="0"/>
          </a:p>
          <a:p>
            <a:r>
              <a:rPr lang="pt-BR" dirty="0"/>
              <a:t>Histórico / Objetivo</a:t>
            </a:r>
          </a:p>
          <a:p>
            <a:endParaRPr lang="pt-BR" dirty="0"/>
          </a:p>
          <a:p>
            <a:r>
              <a:rPr lang="pt-BR" dirty="0"/>
              <a:t>Como o curso foi pensado</a:t>
            </a:r>
          </a:p>
          <a:p>
            <a:endParaRPr lang="pt-BR" dirty="0"/>
          </a:p>
          <a:p>
            <a:r>
              <a:rPr lang="pt-BR" dirty="0"/>
              <a:t>Equipe de </a:t>
            </a:r>
            <a:r>
              <a:rPr lang="pt-BR" dirty="0" smtClean="0"/>
              <a:t>professores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11431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21A26D-9B80-ACD2-D76A-97CD3D8C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Docentes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D063A5-9253-4366-FAC6-1E03DB308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464141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Dra. Silvana Amaral Kampel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Dr. Marcos Adami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Dr. Antônio Miguel Monteiro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Dr. Júlio D’</a:t>
            </a:r>
            <a:r>
              <a:rPr lang="pt-BR" dirty="0" err="1"/>
              <a:t>Alge</a:t>
            </a: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Dr. Gilberto Queiroz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Dra. </a:t>
            </a:r>
            <a:r>
              <a:rPr lang="pt-BR" dirty="0" err="1"/>
              <a:t>Lúbia</a:t>
            </a:r>
            <a:r>
              <a:rPr lang="pt-BR" dirty="0"/>
              <a:t> Vinhas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Dr. </a:t>
            </a:r>
            <a:r>
              <a:rPr lang="pt-BR" dirty="0" err="1"/>
              <a:t>Eymar</a:t>
            </a:r>
            <a:r>
              <a:rPr lang="pt-BR" dirty="0"/>
              <a:t> Lopes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Dr. Carlos Felgueiras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Dr. Eduardo Camargo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5BC05FD4-E3FE-EA80-202B-AB720E41EB4C}"/>
              </a:ext>
            </a:extLst>
          </p:cNvPr>
          <p:cNvSpPr txBox="1">
            <a:spLocks/>
          </p:cNvSpPr>
          <p:nvPr/>
        </p:nvSpPr>
        <p:spPr bwMode="auto">
          <a:xfrm>
            <a:off x="5913422" y="1600201"/>
            <a:ext cx="603794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pt-BR" kern="0" dirty="0"/>
              <a:t>Dra. Isabel Escada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kern="0" dirty="0"/>
              <a:t>Dr. Pedro Andrade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kern="0" dirty="0"/>
              <a:t>Dra. Karine Ferreira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kern="0" dirty="0"/>
              <a:t>Dr. Sérgio Rosim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b="1" kern="0" dirty="0">
                <a:solidFill>
                  <a:srgbClr val="C00000"/>
                </a:solidFill>
              </a:rPr>
              <a:t>Dr. Ricardo José de Paula Souza e Guimarães - (IEC/</a:t>
            </a:r>
            <a:r>
              <a:rPr lang="pt-BR" b="1" kern="0" dirty="0" err="1">
                <a:solidFill>
                  <a:srgbClr val="C00000"/>
                </a:solidFill>
              </a:rPr>
              <a:t>LabGeo</a:t>
            </a:r>
            <a:r>
              <a:rPr lang="pt-BR" b="1" kern="0" dirty="0">
                <a:solidFill>
                  <a:srgbClr val="C00000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b="1" kern="0" dirty="0">
                <a:solidFill>
                  <a:srgbClr val="C00000"/>
                </a:solidFill>
              </a:rPr>
              <a:t>Dra. Carolina Duque de Moutinho Pinho - UFABC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b="1" kern="0" dirty="0">
                <a:solidFill>
                  <a:srgbClr val="C00000"/>
                </a:solidFill>
              </a:rPr>
              <a:t>Dra. Mariana </a:t>
            </a:r>
            <a:r>
              <a:rPr lang="pt-BR" b="1" kern="0" dirty="0" err="1">
                <a:solidFill>
                  <a:srgbClr val="C00000"/>
                </a:solidFill>
              </a:rPr>
              <a:t>Gianotti</a:t>
            </a:r>
            <a:r>
              <a:rPr lang="pt-BR" b="1" kern="0" dirty="0">
                <a:solidFill>
                  <a:srgbClr val="C00000"/>
                </a:solidFill>
              </a:rPr>
              <a:t> – POLI /</a:t>
            </a:r>
            <a:r>
              <a:rPr lang="pt-BR" b="1" kern="0" dirty="0" smtClean="0">
                <a:solidFill>
                  <a:srgbClr val="C00000"/>
                </a:solidFill>
              </a:rPr>
              <a:t>USP</a:t>
            </a:r>
            <a:endParaRPr lang="pt-BR" kern="0" dirty="0"/>
          </a:p>
        </p:txBody>
      </p:sp>
    </p:spTree>
    <p:extLst>
      <p:ext uri="{BB962C8B-B14F-4D97-AF65-F5344CB8AC3E}">
        <p14:creationId xmlns:p14="http://schemas.microsoft.com/office/powerpoint/2010/main" xmlns="" val="1557967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21A26D-9B80-ACD2-D76A-97CD3D8C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Ementa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8C9B5569-0459-7BD8-E9C9-6EA376D0189B}"/>
              </a:ext>
            </a:extLst>
          </p:cNvPr>
          <p:cNvSpPr txBox="1"/>
          <p:nvPr/>
        </p:nvSpPr>
        <p:spPr>
          <a:xfrm>
            <a:off x="1719561" y="1595384"/>
            <a:ext cx="9891946" cy="4970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lang="pt-BR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Representações Computacionais do Espaço Geográfico: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 problema da representação computacional do espaço.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Conceitos: Espaço, Escala, Modelo, Dependência Espacial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Tipos de Dados Geográficos.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Estruturas de Dados em SIG.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Arquiteturas de SIG.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Modelagem de Dados em Geoprocessamento.</a:t>
            </a:r>
          </a:p>
          <a:p>
            <a:pPr algn="l">
              <a:spcAft>
                <a:spcPts val="600"/>
              </a:spcAft>
            </a:pPr>
            <a:r>
              <a:rPr lang="pt-BR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Integração de Dados Espaciais: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Cartografia para Sistemas de Informação Geográfica.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Interoperabilidade de Dados Geográficos.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Padrões Abertos; Especificações - OGC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Software Aberto em GIS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Sensoriamento Remoto e SIG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Computação em nuvem (BDC)</a:t>
            </a:r>
          </a:p>
        </p:txBody>
      </p:sp>
    </p:spTree>
    <p:extLst>
      <p:ext uri="{BB962C8B-B14F-4D97-AF65-F5344CB8AC3E}">
        <p14:creationId xmlns:p14="http://schemas.microsoft.com/office/powerpoint/2010/main" xmlns="" val="2758686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21A26D-9B80-ACD2-D76A-97CD3D8C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Ementa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8CC9AD0-DCF5-5920-5A22-CB9D103B65F3}"/>
              </a:ext>
            </a:extLst>
          </p:cNvPr>
          <p:cNvSpPr txBox="1"/>
          <p:nvPr/>
        </p:nvSpPr>
        <p:spPr>
          <a:xfrm>
            <a:off x="1940825" y="1551764"/>
            <a:ext cx="721950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lang="pt-B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Operações sobre Dados Geográficos: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Modelagem Numérica de Terreno.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Introdução à </a:t>
            </a:r>
            <a:r>
              <a:rPr lang="pt-BR" sz="2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Geoestatística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Álgebra de Mapas.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Inferência Geográfica e Suporte à Decisão.</a:t>
            </a:r>
          </a:p>
          <a:p>
            <a:pPr algn="l">
              <a:spcAft>
                <a:spcPts val="600"/>
              </a:spcAft>
            </a:pPr>
            <a:r>
              <a:rPr lang="pt-BR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Exemplos de Aplicação: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Sistemas de Monitoramento da Vegetação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Banco de Dados e Trajetórias Espaço-Temporais.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Saúde Pública.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Gestão Municipal.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Estudos Populacionais</a:t>
            </a:r>
          </a:p>
        </p:txBody>
      </p:sp>
    </p:spTree>
    <p:extLst>
      <p:ext uri="{BB962C8B-B14F-4D97-AF65-F5344CB8AC3E}">
        <p14:creationId xmlns:p14="http://schemas.microsoft.com/office/powerpoint/2010/main" xmlns="" val="3588564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21A26D-9B80-ACD2-D76A-97CD3D8C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Calendário (Segundas e Sextas-feiras)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C3A099-E894-4EBC-D112-112B628881CD}"/>
              </a:ext>
            </a:extLst>
          </p:cNvPr>
          <p:cNvSpPr txBox="1"/>
          <p:nvPr/>
        </p:nvSpPr>
        <p:spPr>
          <a:xfrm>
            <a:off x="986828" y="6126164"/>
            <a:ext cx="1097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Link para as aulas virtuais:</a:t>
            </a:r>
          </a:p>
          <a:p>
            <a:pPr algn="ctr"/>
            <a:r>
              <a:rPr lang="pt-BR" sz="1400" b="0" i="0" u="none" strike="noStrike" dirty="0">
                <a:solidFill>
                  <a:srgbClr val="436976"/>
                </a:solidFill>
                <a:effectLst/>
                <a:latin typeface="Arial" panose="020B0604020202020204" pitchFamily="34" charset="0"/>
                <a:hlinkClick r:id="rId2" tooltip="https://us02web.zoom.us/j/85156362773?pwd=RTRaSzhyRU9uOFJEd0VJSkRLVjVkZz09"/>
              </a:rPr>
              <a:t>https://us02web.zoom.us/j/85156362773?pwd=RTRaSzhyRU9uOFJEd0VJSkRLVjVkZz09</a:t>
            </a:r>
            <a:endParaRPr lang="pt-BR" sz="1400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xmlns="" id="{E2D9A699-BCAD-27DC-866D-11EB00AEB5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13147279"/>
              </p:ext>
            </p:extLst>
          </p:nvPr>
        </p:nvGraphicFramePr>
        <p:xfrm>
          <a:off x="1658487" y="1375440"/>
          <a:ext cx="9613900" cy="4751986"/>
        </p:xfrm>
        <a:graphic>
          <a:graphicData uri="http://schemas.openxmlformats.org/drawingml/2006/table">
            <a:tbl>
              <a:tblPr/>
              <a:tblGrid>
                <a:gridCol w="1204456">
                  <a:extLst>
                    <a:ext uri="{9D8B030D-6E8A-4147-A177-3AD203B41FA5}">
                      <a16:colId xmlns:a16="http://schemas.microsoft.com/office/drawing/2014/main" xmlns="" val="2463483254"/>
                    </a:ext>
                  </a:extLst>
                </a:gridCol>
                <a:gridCol w="2002971">
                  <a:extLst>
                    <a:ext uri="{9D8B030D-6E8A-4147-A177-3AD203B41FA5}">
                      <a16:colId xmlns:a16="http://schemas.microsoft.com/office/drawing/2014/main" xmlns="" val="3536466051"/>
                    </a:ext>
                  </a:extLst>
                </a:gridCol>
                <a:gridCol w="4002998">
                  <a:extLst>
                    <a:ext uri="{9D8B030D-6E8A-4147-A177-3AD203B41FA5}">
                      <a16:colId xmlns:a16="http://schemas.microsoft.com/office/drawing/2014/main" xmlns="" val="1316104499"/>
                    </a:ext>
                  </a:extLst>
                </a:gridCol>
                <a:gridCol w="2403475">
                  <a:extLst>
                    <a:ext uri="{9D8B030D-6E8A-4147-A177-3AD203B41FA5}">
                      <a16:colId xmlns:a16="http://schemas.microsoft.com/office/drawing/2014/main" xmlns="" val="2196903135"/>
                    </a:ext>
                  </a:extLst>
                </a:gridCol>
              </a:tblGrid>
              <a:tr h="29153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Horário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Local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Tema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Aula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Professores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6847955"/>
                  </a:ext>
                </a:extLst>
              </a:tr>
              <a:tr h="562532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10/03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10h - </a:t>
                      </a:r>
                      <a:r>
                        <a:rPr lang="en-US" sz="1800" dirty="0" err="1">
                          <a:effectLst/>
                        </a:rPr>
                        <a:t>LabGEO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dirty="0">
                          <a:effectLst/>
                        </a:rPr>
                        <a:t>Apresentação do Curso, avaliação e wiki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Marcos e Silvana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26641180"/>
                  </a:ext>
                </a:extLst>
              </a:tr>
              <a:tr h="833532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13/03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10h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dirty="0">
                          <a:effectLst/>
                        </a:rPr>
                        <a:t>Fundamentos Teóricos e Epistemológicos do Geoprocessamento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Miguel Monteiro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87727195"/>
                  </a:ext>
                </a:extLst>
              </a:tr>
              <a:tr h="833532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17/03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10h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>
                          <a:effectLst/>
                        </a:rPr>
                        <a:t>Aspectos práticos, Percepções do espaço e Modelos conceituais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Miguel Monteiro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4455300"/>
                  </a:ext>
                </a:extLst>
              </a:tr>
              <a:tr h="833532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20/03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10h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Cartografia para Geoinformática e Sensoriamento Remoto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Júlio </a:t>
                      </a:r>
                      <a:r>
                        <a:rPr lang="en-US" sz="1800" dirty="0" err="1">
                          <a:effectLst/>
                        </a:rPr>
                        <a:t>D'Alge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6518438"/>
                  </a:ext>
                </a:extLst>
              </a:tr>
              <a:tr h="833532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24/03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8h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Cartografia para Geoinformática e Sensoriamento Remoto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Júlio </a:t>
                      </a:r>
                      <a:r>
                        <a:rPr lang="en-US" sz="1800" dirty="0" err="1">
                          <a:effectLst/>
                        </a:rPr>
                        <a:t>D'Alge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8524897"/>
                  </a:ext>
                </a:extLst>
              </a:tr>
              <a:tr h="562532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24/03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10h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Banco de Dados Geográficos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Gilberto Queiroz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7307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38865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21A26D-9B80-ACD2-D76A-97CD3D8C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Calendário (Segundas e Sextas-feiras)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D5690C30-71DE-334E-EFAE-70E860919A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84040688"/>
              </p:ext>
            </p:extLst>
          </p:nvPr>
        </p:nvGraphicFramePr>
        <p:xfrm>
          <a:off x="1652450" y="1423228"/>
          <a:ext cx="9613901" cy="4139373"/>
        </p:xfrm>
        <a:graphic>
          <a:graphicData uri="http://schemas.openxmlformats.org/drawingml/2006/table">
            <a:tbl>
              <a:tblPr/>
              <a:tblGrid>
                <a:gridCol w="1194585">
                  <a:extLst>
                    <a:ext uri="{9D8B030D-6E8A-4147-A177-3AD203B41FA5}">
                      <a16:colId xmlns:a16="http://schemas.microsoft.com/office/drawing/2014/main" xmlns="" val="2943981111"/>
                    </a:ext>
                  </a:extLst>
                </a:gridCol>
                <a:gridCol w="1990974">
                  <a:extLst>
                    <a:ext uri="{9D8B030D-6E8A-4147-A177-3AD203B41FA5}">
                      <a16:colId xmlns:a16="http://schemas.microsoft.com/office/drawing/2014/main" xmlns="" val="2622682023"/>
                    </a:ext>
                  </a:extLst>
                </a:gridCol>
                <a:gridCol w="4024867">
                  <a:extLst>
                    <a:ext uri="{9D8B030D-6E8A-4147-A177-3AD203B41FA5}">
                      <a16:colId xmlns:a16="http://schemas.microsoft.com/office/drawing/2014/main" xmlns="" val="4279374859"/>
                    </a:ext>
                  </a:extLst>
                </a:gridCol>
                <a:gridCol w="2403475">
                  <a:extLst>
                    <a:ext uri="{9D8B030D-6E8A-4147-A177-3AD203B41FA5}">
                      <a16:colId xmlns:a16="http://schemas.microsoft.com/office/drawing/2014/main" xmlns="" val="4264115975"/>
                    </a:ext>
                  </a:extLst>
                </a:gridCol>
              </a:tblGrid>
              <a:tr h="530474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>
                          <a:effectLst/>
                        </a:rPr>
                        <a:t>Data</a:t>
                      </a:r>
                      <a:endParaRPr lang="en-US" sz="180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>
                          <a:effectLst/>
                        </a:rPr>
                        <a:t>Horário - Local</a:t>
                      </a:r>
                      <a:endParaRPr lang="en-US" sz="180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>
                          <a:effectLst/>
                        </a:rPr>
                        <a:t>Tema da Aula</a:t>
                      </a:r>
                      <a:endParaRPr lang="en-US" sz="180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dirty="0" err="1">
                          <a:effectLst/>
                        </a:rPr>
                        <a:t>Professores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0699587"/>
                  </a:ext>
                </a:extLst>
              </a:tr>
              <a:tr h="102810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27/03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10h - </a:t>
                      </a:r>
                      <a:r>
                        <a:rPr lang="en-US" sz="1800" dirty="0" err="1">
                          <a:effectLst/>
                        </a:rPr>
                        <a:t>LabGEO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>
                          <a:effectLst/>
                        </a:rPr>
                        <a:t>Sistemas de informação geográfica na atualidade: interoperabilidade, serviços e plataformas de processamento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 err="1">
                          <a:effectLst/>
                        </a:rPr>
                        <a:t>Lúbia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Vinhas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2453125"/>
                  </a:ext>
                </a:extLst>
              </a:tr>
              <a:tr h="352561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31/03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8h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Análise Geográfica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Eymar Lopes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6267165"/>
                  </a:ext>
                </a:extLst>
              </a:tr>
              <a:tr h="352561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03/04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SBSR 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Não haverá aula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80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6815818"/>
                  </a:ext>
                </a:extLst>
              </a:tr>
              <a:tr h="352561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07/04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FERIADO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Não haverá aula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80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71419187"/>
                  </a:ext>
                </a:extLst>
              </a:tr>
              <a:tr h="408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10/04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10h - </a:t>
                      </a:r>
                      <a:r>
                        <a:rPr lang="en-US" sz="1800" dirty="0" err="1">
                          <a:effectLst/>
                        </a:rPr>
                        <a:t>LabGEO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dirty="0">
                          <a:effectLst/>
                        </a:rPr>
                        <a:t>Modelagem Numérica de Terreno I 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Carlos </a:t>
                      </a:r>
                      <a:r>
                        <a:rPr lang="en-US" sz="1800" dirty="0" err="1">
                          <a:effectLst/>
                        </a:rPr>
                        <a:t>Felgueiras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94388764"/>
                  </a:ext>
                </a:extLst>
              </a:tr>
              <a:tr h="408993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14/04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8h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>
                          <a:effectLst/>
                        </a:rPr>
                        <a:t>Modelagem Numérica de Terreno II 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Carlos </a:t>
                      </a:r>
                      <a:r>
                        <a:rPr lang="en-US" sz="1800" dirty="0" err="1">
                          <a:effectLst/>
                        </a:rPr>
                        <a:t>Felgueiras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6259084"/>
                  </a:ext>
                </a:extLst>
              </a:tr>
              <a:tr h="352561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14/04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10h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Introdução a Geoestatística I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Eduardo Camargo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9042947"/>
                  </a:ext>
                </a:extLst>
              </a:tr>
              <a:tr h="352561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17/04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10h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 err="1">
                          <a:effectLst/>
                        </a:rPr>
                        <a:t>Introdução</a:t>
                      </a:r>
                      <a:r>
                        <a:rPr lang="en-US" sz="1800" dirty="0">
                          <a:effectLst/>
                        </a:rPr>
                        <a:t> a </a:t>
                      </a:r>
                      <a:r>
                        <a:rPr lang="en-US" sz="1800" dirty="0" err="1">
                          <a:effectLst/>
                        </a:rPr>
                        <a:t>Geoestatística</a:t>
                      </a:r>
                      <a:r>
                        <a:rPr lang="en-US" sz="1800" dirty="0">
                          <a:effectLst/>
                        </a:rPr>
                        <a:t> I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Eduardo Camargo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79641831"/>
                  </a:ext>
                </a:extLst>
              </a:tr>
            </a:tbl>
          </a:graphicData>
        </a:graphic>
      </p:graphicFrame>
      <p:sp>
        <p:nvSpPr>
          <p:cNvPr id="6" name="TextBox 4">
            <a:extLst>
              <a:ext uri="{FF2B5EF4-FFF2-40B4-BE49-F238E27FC236}">
                <a16:creationId xmlns:a16="http://schemas.microsoft.com/office/drawing/2014/main" xmlns="" id="{B0C3A099-E894-4EBC-D112-112B628881CD}"/>
              </a:ext>
            </a:extLst>
          </p:cNvPr>
          <p:cNvSpPr txBox="1"/>
          <p:nvPr/>
        </p:nvSpPr>
        <p:spPr>
          <a:xfrm>
            <a:off x="986828" y="6126164"/>
            <a:ext cx="1097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Link para as aulas virtuais:</a:t>
            </a:r>
          </a:p>
          <a:p>
            <a:pPr algn="ctr"/>
            <a:r>
              <a:rPr lang="pt-BR" sz="1400" b="0" i="0" u="none" strike="noStrike" dirty="0">
                <a:solidFill>
                  <a:srgbClr val="436976"/>
                </a:solidFill>
                <a:effectLst/>
                <a:latin typeface="Arial" panose="020B0604020202020204" pitchFamily="34" charset="0"/>
                <a:hlinkClick r:id="rId2" tooltip="https://us02web.zoom.us/j/85156362773?pwd=RTRaSzhyRU9uOFJEd0VJSkRLVjVkZz09"/>
              </a:rPr>
              <a:t>https://us02web.zoom.us/j/85156362773?pwd=RTRaSzhyRU9uOFJEd0VJSkRLVjVkZz09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xmlns="" val="1032940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21A26D-9B80-ACD2-D76A-97CD3D8C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Calendário (Segundas e Sextas-feiras)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xmlns="" id="{A85F4EA4-6A4D-5903-17A2-C4CA6211A3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81309868"/>
              </p:ext>
            </p:extLst>
          </p:nvPr>
        </p:nvGraphicFramePr>
        <p:xfrm>
          <a:off x="1643743" y="1415143"/>
          <a:ext cx="9613901" cy="4006746"/>
        </p:xfrm>
        <a:graphic>
          <a:graphicData uri="http://schemas.openxmlformats.org/drawingml/2006/table">
            <a:tbl>
              <a:tblPr/>
              <a:tblGrid>
                <a:gridCol w="1262743">
                  <a:extLst>
                    <a:ext uri="{9D8B030D-6E8A-4147-A177-3AD203B41FA5}">
                      <a16:colId xmlns:a16="http://schemas.microsoft.com/office/drawing/2014/main" xmlns="" val="3908658753"/>
                    </a:ext>
                  </a:extLst>
                </a:gridCol>
                <a:gridCol w="2024743">
                  <a:extLst>
                    <a:ext uri="{9D8B030D-6E8A-4147-A177-3AD203B41FA5}">
                      <a16:colId xmlns:a16="http://schemas.microsoft.com/office/drawing/2014/main" xmlns="" val="446869327"/>
                    </a:ext>
                  </a:extLst>
                </a:gridCol>
                <a:gridCol w="3940103">
                  <a:extLst>
                    <a:ext uri="{9D8B030D-6E8A-4147-A177-3AD203B41FA5}">
                      <a16:colId xmlns:a16="http://schemas.microsoft.com/office/drawing/2014/main" xmlns="" val="3739769194"/>
                    </a:ext>
                  </a:extLst>
                </a:gridCol>
                <a:gridCol w="2386312">
                  <a:extLst>
                    <a:ext uri="{9D8B030D-6E8A-4147-A177-3AD203B41FA5}">
                      <a16:colId xmlns:a16="http://schemas.microsoft.com/office/drawing/2014/main" xmlns="" val="3245400050"/>
                    </a:ext>
                  </a:extLst>
                </a:gridCol>
              </a:tblGrid>
              <a:tr h="120047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dirty="0">
                          <a:effectLst/>
                        </a:rPr>
                        <a:t>Data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dirty="0" err="1">
                          <a:effectLst/>
                        </a:rPr>
                        <a:t>Horário</a:t>
                      </a:r>
                      <a:r>
                        <a:rPr lang="en-US" sz="1800" b="1" dirty="0">
                          <a:effectLst/>
                        </a:rPr>
                        <a:t> - Local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dirty="0" err="1">
                          <a:effectLst/>
                        </a:rPr>
                        <a:t>Tema</a:t>
                      </a:r>
                      <a:r>
                        <a:rPr lang="en-US" sz="1800" b="1" dirty="0">
                          <a:effectLst/>
                        </a:rPr>
                        <a:t> da Aula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dirty="0" err="1">
                          <a:effectLst/>
                        </a:rPr>
                        <a:t>Professores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12025266"/>
                  </a:ext>
                </a:extLst>
              </a:tr>
              <a:tr h="120047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21/04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FERIADO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 err="1">
                          <a:effectLst/>
                        </a:rPr>
                        <a:t>Não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haverá</a:t>
                      </a:r>
                      <a:r>
                        <a:rPr lang="en-US" sz="1800" dirty="0">
                          <a:effectLst/>
                        </a:rPr>
                        <a:t> aula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9111966"/>
                  </a:ext>
                </a:extLst>
              </a:tr>
              <a:tr h="488556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24/04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10h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>
                          <a:effectLst/>
                        </a:rPr>
                        <a:t>SR e Dados Ambientais: Metodologias e Acesso ao PRODES E DETER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Isabel </a:t>
                      </a:r>
                      <a:r>
                        <a:rPr lang="en-US" sz="1800" dirty="0" err="1">
                          <a:effectLst/>
                        </a:rPr>
                        <a:t>Escada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7326124"/>
                  </a:ext>
                </a:extLst>
              </a:tr>
              <a:tr h="39642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28/04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8h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>
                          <a:effectLst/>
                        </a:rPr>
                        <a:t>Ferramentas computacionais para Análise geográfica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Pedro Andrade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1683655"/>
                  </a:ext>
                </a:extLst>
              </a:tr>
              <a:tr h="120047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01/05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FERIADO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Não haverá aula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32878911"/>
                  </a:ext>
                </a:extLst>
              </a:tr>
              <a:tr h="39642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05/05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10h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>
                          <a:effectLst/>
                        </a:rPr>
                        <a:t>Cubos de dados e análise de séries temporais de imagens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 err="1">
                          <a:effectLst/>
                        </a:rPr>
                        <a:t>Karine</a:t>
                      </a:r>
                      <a:r>
                        <a:rPr lang="en-US" sz="1800" dirty="0">
                          <a:effectLst/>
                        </a:rPr>
                        <a:t> Ferreira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0555816"/>
                  </a:ext>
                </a:extLst>
              </a:tr>
              <a:tr h="39642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08/05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10h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>
                          <a:effectLst/>
                        </a:rPr>
                        <a:t>Redes de Drenagem em SIG: Introducao ao TerraHidro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Sergio </a:t>
                      </a:r>
                      <a:r>
                        <a:rPr lang="en-US" sz="1800" dirty="0" err="1">
                          <a:effectLst/>
                        </a:rPr>
                        <a:t>Rosim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6923031"/>
                  </a:ext>
                </a:extLst>
              </a:tr>
              <a:tr h="212174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12/05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10h - ZOOM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Geoinformação para Saúde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Ricardo </a:t>
                      </a:r>
                      <a:r>
                        <a:rPr lang="en-US" sz="1800" dirty="0" err="1">
                          <a:effectLst/>
                        </a:rPr>
                        <a:t>Guimarães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90294329"/>
                  </a:ext>
                </a:extLst>
              </a:tr>
              <a:tr h="304301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15/05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10h - ZOOM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 err="1">
                          <a:effectLst/>
                        </a:rPr>
                        <a:t>Geoinformação</a:t>
                      </a:r>
                      <a:r>
                        <a:rPr lang="en-US" sz="1800" dirty="0">
                          <a:effectLst/>
                        </a:rPr>
                        <a:t> para </a:t>
                      </a:r>
                      <a:r>
                        <a:rPr lang="en-US" sz="1800" dirty="0" err="1">
                          <a:effectLst/>
                        </a:rPr>
                        <a:t>Planejamento</a:t>
                      </a:r>
                      <a:r>
                        <a:rPr lang="en-US" sz="1800" dirty="0">
                          <a:effectLst/>
                        </a:rPr>
                        <a:t> Territorial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Carolina </a:t>
                      </a:r>
                      <a:r>
                        <a:rPr lang="en-US" sz="1800" dirty="0" err="1">
                          <a:effectLst/>
                        </a:rPr>
                        <a:t>Pinho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2293762"/>
                  </a:ext>
                </a:extLst>
              </a:tr>
            </a:tbl>
          </a:graphicData>
        </a:graphic>
      </p:graphicFrame>
      <p:sp>
        <p:nvSpPr>
          <p:cNvPr id="6" name="TextBox 4">
            <a:extLst>
              <a:ext uri="{FF2B5EF4-FFF2-40B4-BE49-F238E27FC236}">
                <a16:creationId xmlns:a16="http://schemas.microsoft.com/office/drawing/2014/main" xmlns="" id="{B0C3A099-E894-4EBC-D112-112B628881CD}"/>
              </a:ext>
            </a:extLst>
          </p:cNvPr>
          <p:cNvSpPr txBox="1"/>
          <p:nvPr/>
        </p:nvSpPr>
        <p:spPr>
          <a:xfrm>
            <a:off x="986828" y="6126164"/>
            <a:ext cx="1097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Link para as aulas virtuais:</a:t>
            </a:r>
          </a:p>
          <a:p>
            <a:pPr algn="ctr"/>
            <a:r>
              <a:rPr lang="pt-BR" sz="1400" b="0" i="0" u="none" strike="noStrike" dirty="0">
                <a:solidFill>
                  <a:srgbClr val="436976"/>
                </a:solidFill>
                <a:effectLst/>
                <a:latin typeface="Arial" panose="020B0604020202020204" pitchFamily="34" charset="0"/>
                <a:hlinkClick r:id="rId2" tooltip="https://us02web.zoom.us/j/85156362773?pwd=RTRaSzhyRU9uOFJEd0VJSkRLVjVkZz09"/>
              </a:rPr>
              <a:t>https://us02web.zoom.us/j/85156362773?pwd=RTRaSzhyRU9uOFJEd0VJSkRLVjVkZz09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xmlns="" val="3540278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21A26D-9B80-ACD2-D76A-97CD3D8C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Calendário (Segundas e Sextas-feiras)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92B26284-27C0-E457-4C5E-AC0E7F3DA6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90231810"/>
              </p:ext>
            </p:extLst>
          </p:nvPr>
        </p:nvGraphicFramePr>
        <p:xfrm>
          <a:off x="1706880" y="1760533"/>
          <a:ext cx="9538063" cy="1549130"/>
        </p:xfrm>
        <a:graphic>
          <a:graphicData uri="http://schemas.openxmlformats.org/drawingml/2006/table">
            <a:tbl>
              <a:tblPr/>
              <a:tblGrid>
                <a:gridCol w="1166949">
                  <a:extLst>
                    <a:ext uri="{9D8B030D-6E8A-4147-A177-3AD203B41FA5}">
                      <a16:colId xmlns:a16="http://schemas.microsoft.com/office/drawing/2014/main" xmlns="" val="1904741762"/>
                    </a:ext>
                  </a:extLst>
                </a:gridCol>
                <a:gridCol w="2046514">
                  <a:extLst>
                    <a:ext uri="{9D8B030D-6E8A-4147-A177-3AD203B41FA5}">
                      <a16:colId xmlns:a16="http://schemas.microsoft.com/office/drawing/2014/main" xmlns="" val="1878077926"/>
                    </a:ext>
                  </a:extLst>
                </a:gridCol>
                <a:gridCol w="3370217">
                  <a:extLst>
                    <a:ext uri="{9D8B030D-6E8A-4147-A177-3AD203B41FA5}">
                      <a16:colId xmlns:a16="http://schemas.microsoft.com/office/drawing/2014/main" xmlns="" val="4229797974"/>
                    </a:ext>
                  </a:extLst>
                </a:gridCol>
                <a:gridCol w="2954383">
                  <a:extLst>
                    <a:ext uri="{9D8B030D-6E8A-4147-A177-3AD203B41FA5}">
                      <a16:colId xmlns:a16="http://schemas.microsoft.com/office/drawing/2014/main" xmlns="" val="1048474710"/>
                    </a:ext>
                  </a:extLst>
                </a:gridCol>
              </a:tblGrid>
              <a:tr h="39642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dirty="0">
                          <a:effectLst/>
                        </a:rPr>
                        <a:t>Data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dirty="0" err="1">
                          <a:effectLst/>
                        </a:rPr>
                        <a:t>Horário</a:t>
                      </a:r>
                      <a:r>
                        <a:rPr lang="en-US" sz="1800" b="1" dirty="0">
                          <a:effectLst/>
                        </a:rPr>
                        <a:t> - Local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dirty="0" err="1">
                          <a:effectLst/>
                        </a:rPr>
                        <a:t>Tema</a:t>
                      </a:r>
                      <a:r>
                        <a:rPr lang="en-US" sz="1800" b="1" dirty="0">
                          <a:effectLst/>
                        </a:rPr>
                        <a:t> da Aula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dirty="0" err="1">
                          <a:effectLst/>
                        </a:rPr>
                        <a:t>Professores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6620921"/>
                  </a:ext>
                </a:extLst>
              </a:tr>
              <a:tr h="396428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19/05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10h - ZOOM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Geoinformação para mobilidade/transporte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Mariana </a:t>
                      </a:r>
                      <a:r>
                        <a:rPr lang="en-US" sz="1800" dirty="0" err="1">
                          <a:effectLst/>
                        </a:rPr>
                        <a:t>Gianotti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28661201"/>
                  </a:ext>
                </a:extLst>
              </a:tr>
              <a:tr h="212174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22/05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10h - LabGEO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Apresentação dos trabalhos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>
                          <a:effectLst/>
                        </a:rPr>
                        <a:t>Alunos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6666416"/>
                  </a:ext>
                </a:extLst>
              </a:tr>
              <a:tr h="212174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22/05</a:t>
                      </a: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8h - </a:t>
                      </a:r>
                      <a:r>
                        <a:rPr lang="en-US" sz="1800" dirty="0" err="1">
                          <a:effectLst/>
                        </a:rPr>
                        <a:t>LabGEO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 err="1">
                          <a:effectLst/>
                        </a:rPr>
                        <a:t>Apresentação</a:t>
                      </a:r>
                      <a:r>
                        <a:rPr lang="en-US" sz="1800" dirty="0">
                          <a:effectLst/>
                        </a:rPr>
                        <a:t> dos </a:t>
                      </a:r>
                      <a:r>
                        <a:rPr lang="en-US" sz="1800" dirty="0" err="1">
                          <a:effectLst/>
                        </a:rPr>
                        <a:t>trabalhos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 err="1">
                          <a:effectLst/>
                        </a:rPr>
                        <a:t>Alunos</a:t>
                      </a:r>
                      <a:endParaRPr lang="en-US" sz="1800" dirty="0">
                        <a:effectLst/>
                      </a:endParaRPr>
                    </a:p>
                  </a:txBody>
                  <a:tcPr marL="18473" marR="18473" marT="9237" marB="9237">
                    <a:lnL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CAC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50197722"/>
                  </a:ext>
                </a:extLst>
              </a:tr>
            </a:tbl>
          </a:graphicData>
        </a:graphic>
      </p:graphicFrame>
      <p:sp>
        <p:nvSpPr>
          <p:cNvPr id="6" name="TextBox 4">
            <a:extLst>
              <a:ext uri="{FF2B5EF4-FFF2-40B4-BE49-F238E27FC236}">
                <a16:creationId xmlns:a16="http://schemas.microsoft.com/office/drawing/2014/main" xmlns="" id="{B0C3A099-E894-4EBC-D112-112B628881CD}"/>
              </a:ext>
            </a:extLst>
          </p:cNvPr>
          <p:cNvSpPr txBox="1"/>
          <p:nvPr/>
        </p:nvSpPr>
        <p:spPr>
          <a:xfrm>
            <a:off x="986828" y="6126164"/>
            <a:ext cx="1097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Link para as aulas virtuais:</a:t>
            </a:r>
          </a:p>
          <a:p>
            <a:pPr algn="ctr"/>
            <a:r>
              <a:rPr lang="pt-BR" sz="1400" b="0" i="0" u="none" strike="noStrike" dirty="0">
                <a:solidFill>
                  <a:srgbClr val="436976"/>
                </a:solidFill>
                <a:effectLst/>
                <a:latin typeface="Arial" panose="020B0604020202020204" pitchFamily="34" charset="0"/>
                <a:hlinkClick r:id="rId2" tooltip="https://us02web.zoom.us/j/85156362773?pwd=RTRaSzhyRU9uOFJEd0VJSkRLVjVkZz09"/>
              </a:rPr>
              <a:t>https://us02web.zoom.us/j/85156362773?pwd=RTRaSzhyRU9uOFJEd0VJSkRLVjVkZz09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xmlns="" val="2245203299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1320</TotalTime>
  <Words>723</Words>
  <Application>Microsoft Office PowerPoint</Application>
  <PresentationFormat>Personalizar</PresentationFormat>
  <Paragraphs>208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Design padrão</vt:lpstr>
      <vt:lpstr>SER-330-3  Introdução ao Geoprocessamento</vt:lpstr>
      <vt:lpstr>Apresentação do Curso </vt:lpstr>
      <vt:lpstr>Docentes </vt:lpstr>
      <vt:lpstr>Ementa</vt:lpstr>
      <vt:lpstr>Ementa</vt:lpstr>
      <vt:lpstr>Calendário (Segundas e Sextas-feiras)</vt:lpstr>
      <vt:lpstr>Calendário (Segundas e Sextas-feiras)</vt:lpstr>
      <vt:lpstr>Calendário (Segundas e Sextas-feiras)</vt:lpstr>
      <vt:lpstr>Calendário (Segundas e Sextas-feiras)</vt:lpstr>
      <vt:lpstr>Acompanhamento do Curso - WIKI</vt:lpstr>
      <vt:lpstr>Acompanhamento do Curso - WIKI</vt:lpstr>
      <vt:lpstr>Avaliação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marcos.adami</dc:creator>
  <cp:lastModifiedBy>Silvana</cp:lastModifiedBy>
  <cp:revision>68</cp:revision>
  <dcterms:created xsi:type="dcterms:W3CDTF">2021-01-28T16:26:40Z</dcterms:created>
  <dcterms:modified xsi:type="dcterms:W3CDTF">2023-03-03T17:46:27Z</dcterms:modified>
</cp:coreProperties>
</file>