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302" r:id="rId2"/>
    <p:sldId id="282" r:id="rId3"/>
    <p:sldId id="314" r:id="rId4"/>
    <p:sldId id="283" r:id="rId5"/>
    <p:sldId id="261" r:id="rId6"/>
    <p:sldId id="301" r:id="rId7"/>
    <p:sldId id="316" r:id="rId8"/>
    <p:sldId id="319" r:id="rId9"/>
    <p:sldId id="300" r:id="rId10"/>
    <p:sldId id="281" r:id="rId11"/>
    <p:sldId id="307" r:id="rId12"/>
    <p:sldId id="308" r:id="rId13"/>
    <p:sldId id="309" r:id="rId14"/>
    <p:sldId id="318" r:id="rId15"/>
    <p:sldId id="317" r:id="rId16"/>
    <p:sldId id="310" r:id="rId17"/>
    <p:sldId id="320" r:id="rId18"/>
    <p:sldId id="321" r:id="rId19"/>
    <p:sldId id="311" r:id="rId20"/>
    <p:sldId id="29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image" Target="../media/image1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3DF46-6821-46E0-BB1F-73F8F75301E3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6C334F9-F54D-4847-B1FD-2BFC58C1B3F8}">
      <dgm:prSet phldrT="[Texto]"/>
      <dgm:spPr/>
      <dgm:t>
        <a:bodyPr/>
        <a:lstStyle/>
        <a:p>
          <a:r>
            <a:rPr lang="pt-BR" dirty="0"/>
            <a:t>Inventário Florestal</a:t>
          </a:r>
        </a:p>
      </dgm:t>
    </dgm:pt>
    <dgm:pt modelId="{F9586652-3768-4119-A5F8-0584AF3A3DCC}" type="parTrans" cxnId="{C91111A8-8CC8-42F4-8F9E-0F5FCEED06BA}">
      <dgm:prSet/>
      <dgm:spPr/>
      <dgm:t>
        <a:bodyPr/>
        <a:lstStyle/>
        <a:p>
          <a:endParaRPr lang="pt-BR"/>
        </a:p>
      </dgm:t>
    </dgm:pt>
    <dgm:pt modelId="{BDC0874A-5ED5-4AEB-B0FE-6AA75BF08C16}" type="sibTrans" cxnId="{C91111A8-8CC8-42F4-8F9E-0F5FCEED06BA}">
      <dgm:prSet/>
      <dgm:spPr/>
      <dgm:t>
        <a:bodyPr/>
        <a:lstStyle/>
        <a:p>
          <a:endParaRPr lang="pt-BR"/>
        </a:p>
      </dgm:t>
    </dgm:pt>
    <dgm:pt modelId="{781A345C-B68F-4589-A052-551896137186}">
      <dgm:prSet phldrT="[Texto]"/>
      <dgm:spPr/>
      <dgm:t>
        <a:bodyPr/>
        <a:lstStyle/>
        <a:p>
          <a:r>
            <a:rPr lang="pt-BR" dirty="0"/>
            <a:t>Variáveis dendrométricas</a:t>
          </a:r>
        </a:p>
      </dgm:t>
    </dgm:pt>
    <dgm:pt modelId="{4377658F-C984-4B13-BFD6-DDEAB5F0CE3B}" type="parTrans" cxnId="{B149101F-BFB7-4AF9-B6E9-B46F1F66CB04}">
      <dgm:prSet/>
      <dgm:spPr/>
      <dgm:t>
        <a:bodyPr/>
        <a:lstStyle/>
        <a:p>
          <a:endParaRPr lang="pt-BR"/>
        </a:p>
      </dgm:t>
    </dgm:pt>
    <dgm:pt modelId="{5157430A-3579-489A-BF9B-0EF1B00A0AD6}" type="sibTrans" cxnId="{B149101F-BFB7-4AF9-B6E9-B46F1F66CB04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5EB5D7CF-E53C-4E5E-98D4-CC66448EBE4F}">
          <dgm:prSet phldrT="[Texto]" custT="1"/>
          <dgm:spPr/>
          <dgm:t>
            <a:bodyPr anchor="ctr"/>
            <a:lstStyle/>
            <a:p>
              <a:pPr algn="ctr">
                <a:buNone/>
              </a:pPr>
              <a14:m>
                <m:oMath xmlns:m="http://schemas.openxmlformats.org/officeDocument/2006/math">
                  <m:r>
                    <a:rPr lang="pt-BR" sz="2000" b="1" i="1" smtClean="0">
                      <a:latin typeface="Cambria Math" panose="02040503050406030204" pitchFamily="18" charset="0"/>
                    </a:rPr>
                    <m:t>𝑽</m:t>
                  </m:r>
                  <m:r>
                    <a:rPr lang="pt-BR" sz="2000" b="1" i="1" smtClean="0">
                      <a:latin typeface="Cambria Math" panose="02040503050406030204" pitchFamily="18" charset="0"/>
                    </a:rPr>
                    <m:t>, </m:t>
                  </m:r>
                  <m:r>
                    <a:rPr lang="pt-BR" sz="2000" b="1" i="1" smtClean="0">
                      <a:latin typeface="Cambria Math" panose="02040503050406030204" pitchFamily="18" charset="0"/>
                    </a:rPr>
                    <m:t>𝑮</m:t>
                  </m:r>
                  <m:r>
                    <a:rPr lang="pt-BR" sz="2000" b="1" i="1" smtClean="0">
                      <a:latin typeface="Cambria Math" panose="02040503050406030204" pitchFamily="18" charset="0"/>
                    </a:rPr>
                    <m:t>, </m:t>
                  </m:r>
                  <m:acc>
                    <m:accPr>
                      <m:chr m:val="̅"/>
                      <m:ctrlPr>
                        <a:rPr lang="pt-BR" sz="2000" b="1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</m:e>
                  </m:acc>
                  <m:r>
                    <a:rPr lang="pt-BR" sz="2000" b="1" i="1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pt-BR" sz="2000" b="1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</m:e>
                    <m: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𝒈</m:t>
                      </m:r>
                    </m:sub>
                  </m:sSub>
                  <m:r>
                    <a:rPr lang="pt-BR" sz="2000" b="1" i="1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pt-BR" sz="2000" b="1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</m:e>
                    <m: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𝒅𝒐𝒎</m:t>
                      </m:r>
                    </m:sub>
                  </m:sSub>
                  <m:r>
                    <a:rPr lang="pt-BR" sz="2000" b="1" i="1" smtClean="0">
                      <a:latin typeface="Cambria Math" panose="02040503050406030204" pitchFamily="18" charset="0"/>
                    </a:rPr>
                    <m:t>, </m:t>
                  </m:r>
                  <m:acc>
                    <m:accPr>
                      <m:chr m:val="̅"/>
                      <m:ctrlPr>
                        <a:rPr lang="pt-BR" sz="2000" b="1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</m:e>
                  </m:acc>
                </m:oMath>
              </a14:m>
              <a:r>
                <a:rPr lang="pt-BR" sz="2000" b="1" dirty="0"/>
                <a:t>, </a:t>
              </a:r>
              <a14:m>
                <m:oMath xmlns:m="http://schemas.openxmlformats.org/officeDocument/2006/math">
                  <m:sSub>
                    <m:sSubPr>
                      <m:ctrlPr>
                        <a:rPr lang="pt-BR" sz="2000" b="1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</m:e>
                    <m: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𝒅𝒐𝒎</m:t>
                      </m:r>
                    </m:sub>
                  </m:sSub>
                </m:oMath>
              </a14:m>
              <a:endParaRPr lang="pt-BR" sz="2000" b="1" dirty="0"/>
            </a:p>
          </dgm:t>
        </dgm:pt>
      </mc:Choice>
      <mc:Fallback xmlns="">
        <dgm:pt modelId="{5EB5D7CF-E53C-4E5E-98D4-CC66448EBE4F}">
          <dgm:prSet phldrT="[Texto]" custT="1"/>
          <dgm:spPr/>
          <dgm:t>
            <a:bodyPr anchor="ctr"/>
            <a:lstStyle/>
            <a:p>
              <a:pPr algn="ctr">
                <a:buNone/>
              </a:pPr>
              <a:r>
                <a:rPr lang="pt-BR" sz="2000" b="1" i="0">
                  <a:latin typeface="Cambria Math" panose="02040503050406030204" pitchFamily="18" charset="0"/>
                </a:rPr>
                <a:t>𝑽, 𝑮, 𝒅 ̅, 𝒅_𝒈, 𝒅_𝒅𝒐𝒎, 𝒉 ̅</a:t>
              </a:r>
              <a:r>
                <a:rPr lang="pt-BR" sz="2000" b="1" dirty="0"/>
                <a:t>, </a:t>
              </a:r>
              <a:r>
                <a:rPr lang="pt-BR" sz="2000" b="1" i="0">
                  <a:latin typeface="Cambria Math" panose="02040503050406030204" pitchFamily="18" charset="0"/>
                </a:rPr>
                <a:t>𝒉_𝒅𝒐𝒎</a:t>
              </a:r>
              <a:endParaRPr lang="pt-BR" sz="2000" b="1" dirty="0"/>
            </a:p>
          </dgm:t>
        </dgm:pt>
      </mc:Fallback>
    </mc:AlternateContent>
    <dgm:pt modelId="{F8536066-93DD-467D-8DFF-FDD78918AB98}" type="parTrans" cxnId="{505FB117-950A-4C4A-9169-77612971144F}">
      <dgm:prSet/>
      <dgm:spPr/>
      <dgm:t>
        <a:bodyPr/>
        <a:lstStyle/>
        <a:p>
          <a:endParaRPr lang="pt-BR"/>
        </a:p>
      </dgm:t>
    </dgm:pt>
    <dgm:pt modelId="{20DDCAAF-A628-465A-8DD2-55039AD51697}" type="sibTrans" cxnId="{505FB117-950A-4C4A-9169-77612971144F}">
      <dgm:prSet/>
      <dgm:spPr/>
      <dgm:t>
        <a:bodyPr/>
        <a:lstStyle/>
        <a:p>
          <a:endParaRPr lang="pt-BR"/>
        </a:p>
      </dgm:t>
    </dgm:pt>
    <dgm:pt modelId="{697BDADE-E87C-4069-BF7D-E99C97566EC5}">
      <dgm:prSet/>
      <dgm:spPr/>
      <dgm:t>
        <a:bodyPr anchor="ctr"/>
        <a:lstStyle/>
        <a:p>
          <a:pPr algn="ctr"/>
          <a:r>
            <a:rPr lang="pt-BR" dirty="0"/>
            <a:t>Regressão Linear</a:t>
          </a:r>
        </a:p>
      </dgm:t>
    </dgm:pt>
    <dgm:pt modelId="{D6E0655D-02CB-48D9-970F-BD3D173529EC}" type="parTrans" cxnId="{9A80C0A1-C8C0-409F-9B73-F0862A20A4D2}">
      <dgm:prSet/>
      <dgm:spPr/>
      <dgm:t>
        <a:bodyPr/>
        <a:lstStyle/>
        <a:p>
          <a:endParaRPr lang="pt-BR"/>
        </a:p>
      </dgm:t>
    </dgm:pt>
    <dgm:pt modelId="{BD0B6E12-6FB5-4236-BFB2-C0FCF80C6501}" type="sibTrans" cxnId="{9A80C0A1-C8C0-409F-9B73-F0862A20A4D2}">
      <dgm:prSet/>
      <dgm:spPr/>
      <dgm:t>
        <a:bodyPr/>
        <a:lstStyle/>
        <a:p>
          <a:endParaRPr lang="pt-BR"/>
        </a:p>
      </dgm:t>
    </dgm:pt>
    <dgm:pt modelId="{E1A5FA70-1D24-41C4-98D6-6060753B3F3F}">
      <dgm:prSet/>
      <dgm:spPr/>
      <dgm:t>
        <a:bodyPr/>
        <a:lstStyle/>
        <a:p>
          <a:pPr algn="ctr"/>
          <a:r>
            <a:rPr lang="pt-BR" dirty="0"/>
            <a:t>Matriz de Correlação</a:t>
          </a:r>
        </a:p>
      </dgm:t>
    </dgm:pt>
    <dgm:pt modelId="{B7AE987F-4B43-443E-B448-D26FFDA6B0AB}" type="sibTrans" cxnId="{C173077D-D3BD-450F-B595-C13652D6BA90}">
      <dgm:prSet/>
      <dgm:spPr/>
      <dgm:t>
        <a:bodyPr/>
        <a:lstStyle/>
        <a:p>
          <a:endParaRPr lang="pt-BR"/>
        </a:p>
      </dgm:t>
    </dgm:pt>
    <dgm:pt modelId="{6CC030D8-8101-49BF-8B96-431C4A84B19C}" type="parTrans" cxnId="{C173077D-D3BD-450F-B595-C13652D6BA90}">
      <dgm:prSet/>
      <dgm:spPr/>
      <dgm:t>
        <a:bodyPr/>
        <a:lstStyle/>
        <a:p>
          <a:endParaRPr lang="pt-BR"/>
        </a:p>
      </dgm:t>
    </dgm:pt>
    <dgm:pt modelId="{ED0DA696-EAE7-4BD4-891B-35A063F87491}">
      <dgm:prSet phldrT="[Texto]"/>
      <dgm:spPr/>
      <dgm:t>
        <a:bodyPr anchor="ctr"/>
        <a:lstStyle/>
        <a:p>
          <a:pPr algn="ctr">
            <a:buNone/>
          </a:pPr>
          <a:endParaRPr lang="pt-BR" sz="1600" dirty="0"/>
        </a:p>
      </dgm:t>
    </dgm:pt>
    <dgm:pt modelId="{C7A726A4-4B57-461F-A44C-8352B0FEC957}" type="parTrans" cxnId="{189BE298-E5DD-477D-844D-B672FEDA2CC6}">
      <dgm:prSet/>
      <dgm:spPr/>
      <dgm:t>
        <a:bodyPr/>
        <a:lstStyle/>
        <a:p>
          <a:endParaRPr lang="pt-BR"/>
        </a:p>
      </dgm:t>
    </dgm:pt>
    <dgm:pt modelId="{BB20A5D2-BAF7-4C06-8A42-0CD7209A28F5}" type="sibTrans" cxnId="{189BE298-E5DD-477D-844D-B672FEDA2CC6}">
      <dgm:prSet/>
      <dgm:spPr/>
      <dgm:t>
        <a:bodyPr/>
        <a:lstStyle/>
        <a:p>
          <a:endParaRPr lang="pt-BR"/>
        </a:p>
      </dgm:t>
    </dgm:pt>
    <dgm:pt modelId="{BE973CBA-A6B0-44A5-BA17-448293DBEC66}">
      <dgm:prSet/>
      <dgm:spPr/>
      <dgm:t>
        <a:bodyPr/>
        <a:lstStyle/>
        <a:p>
          <a:r>
            <a:rPr lang="pt-BR" dirty="0"/>
            <a:t>Matriz de Vizinhança</a:t>
          </a:r>
        </a:p>
      </dgm:t>
    </dgm:pt>
    <dgm:pt modelId="{413F5842-8FD4-4A04-95EA-F4023F9FAB03}" type="parTrans" cxnId="{4F9F4C16-BF46-423C-8466-7B44497CEB2C}">
      <dgm:prSet/>
      <dgm:spPr/>
      <dgm:t>
        <a:bodyPr/>
        <a:lstStyle/>
        <a:p>
          <a:endParaRPr lang="pt-BR"/>
        </a:p>
      </dgm:t>
    </dgm:pt>
    <dgm:pt modelId="{87CF4B2D-EE48-4DF1-8041-A2170C5AFAE4}" type="sibTrans" cxnId="{4F9F4C16-BF46-423C-8466-7B44497CEB2C}">
      <dgm:prSet/>
      <dgm:spPr/>
      <dgm:t>
        <a:bodyPr/>
        <a:lstStyle/>
        <a:p>
          <a:endParaRPr lang="pt-BR"/>
        </a:p>
      </dgm:t>
    </dgm:pt>
    <dgm:pt modelId="{B8008A1C-0C6A-4A99-80E0-ECEB836D86FF}">
      <dgm:prSet/>
      <dgm:spPr/>
      <dgm:t>
        <a:bodyPr/>
        <a:lstStyle/>
        <a:p>
          <a:r>
            <a:rPr lang="pt-BR" dirty="0"/>
            <a:t>Regressão Espacial</a:t>
          </a:r>
        </a:p>
      </dgm:t>
    </dgm:pt>
    <dgm:pt modelId="{D4AB896E-CCA8-463E-9922-E6DE585C2917}" type="parTrans" cxnId="{3F9CAC37-08AE-4C5C-9AD4-449D100816D2}">
      <dgm:prSet/>
      <dgm:spPr/>
      <dgm:t>
        <a:bodyPr/>
        <a:lstStyle/>
        <a:p>
          <a:endParaRPr lang="pt-BR"/>
        </a:p>
      </dgm:t>
    </dgm:pt>
    <dgm:pt modelId="{F3267571-4114-47BB-AC6E-AB5325969947}" type="sibTrans" cxnId="{3F9CAC37-08AE-4C5C-9AD4-449D100816D2}">
      <dgm:prSet/>
      <dgm:spPr/>
      <dgm:t>
        <a:bodyPr/>
        <a:lstStyle/>
        <a:p>
          <a:endParaRPr lang="pt-BR"/>
        </a:p>
      </dgm:t>
    </dgm:pt>
    <dgm:pt modelId="{90C41B17-EE63-47E1-A5D2-43094E03BB5D}" type="pres">
      <dgm:prSet presAssocID="{7053DF46-6821-46E0-BB1F-73F8F75301E3}" presName="Name0" presStyleCnt="0">
        <dgm:presLayoutVars>
          <dgm:dir/>
          <dgm:animLvl val="lvl"/>
          <dgm:resizeHandles val="exact"/>
        </dgm:presLayoutVars>
      </dgm:prSet>
      <dgm:spPr/>
    </dgm:pt>
    <dgm:pt modelId="{548775A4-50D7-4A89-BEE7-ED63AD386E14}" type="pres">
      <dgm:prSet presAssocID="{76C334F9-F54D-4847-B1FD-2BFC58C1B3F8}" presName="composite" presStyleCnt="0"/>
      <dgm:spPr/>
    </dgm:pt>
    <dgm:pt modelId="{B3D21D3F-FDAE-4886-B954-EE4D1379EA71}" type="pres">
      <dgm:prSet presAssocID="{76C334F9-F54D-4847-B1FD-2BFC58C1B3F8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1802EC8-7496-4FF0-90E2-CC46A9CD01EE}" type="pres">
      <dgm:prSet presAssocID="{76C334F9-F54D-4847-B1FD-2BFC58C1B3F8}" presName="desTx" presStyleLbl="revTx" presStyleIdx="0" presStyleCnt="1" custScaleX="111742" custLinFactNeighborX="5624">
        <dgm:presLayoutVars>
          <dgm:bulletEnabled val="1"/>
        </dgm:presLayoutVars>
      </dgm:prSet>
      <dgm:spPr/>
    </dgm:pt>
    <dgm:pt modelId="{EDC2D476-345B-4275-BB5E-66F54701E882}" type="pres">
      <dgm:prSet presAssocID="{BDC0874A-5ED5-4AEB-B0FE-6AA75BF08C16}" presName="space" presStyleCnt="0"/>
      <dgm:spPr/>
    </dgm:pt>
    <dgm:pt modelId="{A265CD0C-6253-478B-BBA8-CF757567F201}" type="pres">
      <dgm:prSet presAssocID="{781A345C-B68F-4589-A052-551896137186}" presName="composite" presStyleCnt="0"/>
      <dgm:spPr/>
    </dgm:pt>
    <dgm:pt modelId="{BBFC2F13-C0AE-48B3-B03E-BC8A55EDA5E1}" type="pres">
      <dgm:prSet presAssocID="{781A345C-B68F-4589-A052-551896137186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2E1CE22-AC9D-4CFA-89CF-A691F591DF60}" type="pres">
      <dgm:prSet presAssocID="{781A345C-B68F-4589-A052-551896137186}" presName="desTx" presStyleLbl="revTx" presStyleIdx="0" presStyleCnt="1" custLinFactY="12458" custLinFactNeighborX="9556" custLinFactNeighborY="100000">
        <dgm:presLayoutVars>
          <dgm:bulletEnabled val="1"/>
        </dgm:presLayoutVars>
      </dgm:prSet>
      <dgm:spPr/>
    </dgm:pt>
    <dgm:pt modelId="{A8984AB2-4AFA-4EAA-8405-A2FC0250F782}" type="pres">
      <dgm:prSet presAssocID="{5157430A-3579-489A-BF9B-0EF1B00A0AD6}" presName="space" presStyleCnt="0"/>
      <dgm:spPr/>
    </dgm:pt>
    <dgm:pt modelId="{2A691D32-D88B-4459-B928-B8626365D32C}" type="pres">
      <dgm:prSet presAssocID="{E1A5FA70-1D24-41C4-98D6-6060753B3F3F}" presName="composite" presStyleCnt="0"/>
      <dgm:spPr/>
    </dgm:pt>
    <dgm:pt modelId="{1C7674FD-CD3E-4BC2-98D6-46E5F8E29054}" type="pres">
      <dgm:prSet presAssocID="{E1A5FA70-1D24-41C4-98D6-6060753B3F3F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385414E-BC92-4A95-80B8-6352B419CE35}" type="pres">
      <dgm:prSet presAssocID="{E1A5FA70-1D24-41C4-98D6-6060753B3F3F}" presName="desTx" presStyleLbl="revTx" presStyleIdx="0" presStyleCnt="1">
        <dgm:presLayoutVars>
          <dgm:bulletEnabled val="1"/>
        </dgm:presLayoutVars>
      </dgm:prSet>
      <dgm:spPr/>
    </dgm:pt>
    <dgm:pt modelId="{A3A89060-3D10-40C9-9922-8214A5772B05}" type="pres">
      <dgm:prSet presAssocID="{B7AE987F-4B43-443E-B448-D26FFDA6B0AB}" presName="space" presStyleCnt="0"/>
      <dgm:spPr/>
    </dgm:pt>
    <dgm:pt modelId="{E317FF32-3802-47F8-BA73-4F5D2971A844}" type="pres">
      <dgm:prSet presAssocID="{697BDADE-E87C-4069-BF7D-E99C97566EC5}" presName="composite" presStyleCnt="0"/>
      <dgm:spPr/>
    </dgm:pt>
    <dgm:pt modelId="{344A73AC-982C-4C85-8B63-83F0D9D8F23B}" type="pres">
      <dgm:prSet presAssocID="{697BDADE-E87C-4069-BF7D-E99C97566EC5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F3DE708-902B-4B03-B76D-AB84A57E8200}" type="pres">
      <dgm:prSet presAssocID="{697BDADE-E87C-4069-BF7D-E99C97566EC5}" presName="desTx" presStyleLbl="revTx" presStyleIdx="0" presStyleCnt="1">
        <dgm:presLayoutVars>
          <dgm:bulletEnabled val="1"/>
        </dgm:presLayoutVars>
      </dgm:prSet>
      <dgm:spPr/>
    </dgm:pt>
    <dgm:pt modelId="{8E69DDF3-725E-4409-91AE-9C4A83B27AF5}" type="pres">
      <dgm:prSet presAssocID="{BD0B6E12-6FB5-4236-BFB2-C0FCF80C6501}" presName="space" presStyleCnt="0"/>
      <dgm:spPr/>
    </dgm:pt>
    <dgm:pt modelId="{35832B8E-AA67-41EE-B124-18F853109389}" type="pres">
      <dgm:prSet presAssocID="{BE973CBA-A6B0-44A5-BA17-448293DBEC66}" presName="composite" presStyleCnt="0"/>
      <dgm:spPr/>
    </dgm:pt>
    <dgm:pt modelId="{C2F67C9C-154B-4865-B6E8-CBA87CAA9E62}" type="pres">
      <dgm:prSet presAssocID="{BE973CBA-A6B0-44A5-BA17-448293DBEC66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D7D587A-2F01-4193-8DC2-0AEC9D8EA5A9}" type="pres">
      <dgm:prSet presAssocID="{BE973CBA-A6B0-44A5-BA17-448293DBEC66}" presName="desTx" presStyleLbl="revTx" presStyleIdx="0" presStyleCnt="1">
        <dgm:presLayoutVars>
          <dgm:bulletEnabled val="1"/>
        </dgm:presLayoutVars>
      </dgm:prSet>
      <dgm:spPr/>
    </dgm:pt>
    <dgm:pt modelId="{68E4235B-89AA-466D-AD40-998E3A08DCF2}" type="pres">
      <dgm:prSet presAssocID="{87CF4B2D-EE48-4DF1-8041-A2170C5AFAE4}" presName="space" presStyleCnt="0"/>
      <dgm:spPr/>
    </dgm:pt>
    <dgm:pt modelId="{F9DCE07C-0DF4-4E79-81F6-519806D8025E}" type="pres">
      <dgm:prSet presAssocID="{B8008A1C-0C6A-4A99-80E0-ECEB836D86FF}" presName="composite" presStyleCnt="0"/>
      <dgm:spPr/>
    </dgm:pt>
    <dgm:pt modelId="{D42021BA-3E66-42F8-BEC4-CB80640530B5}" type="pres">
      <dgm:prSet presAssocID="{B8008A1C-0C6A-4A99-80E0-ECEB836D86FF}" presName="par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EA127AED-2F46-4B92-B010-C2C38A398A01}" type="pres">
      <dgm:prSet presAssocID="{B8008A1C-0C6A-4A99-80E0-ECEB836D86FF}" presName="desTx" presStyleLbl="revTx" presStyleIdx="0" presStyleCnt="1">
        <dgm:presLayoutVars>
          <dgm:bulletEnabled val="1"/>
        </dgm:presLayoutVars>
      </dgm:prSet>
      <dgm:spPr/>
    </dgm:pt>
  </dgm:ptLst>
  <dgm:cxnLst>
    <dgm:cxn modelId="{CD4B8413-0C14-45FE-9D10-37DFB5EFBC1F}" type="presOf" srcId="{E1A5FA70-1D24-41C4-98D6-6060753B3F3F}" destId="{1C7674FD-CD3E-4BC2-98D6-46E5F8E29054}" srcOrd="0" destOrd="0" presId="urn:microsoft.com/office/officeart/2005/8/layout/chevron1"/>
    <dgm:cxn modelId="{4F9F4C16-BF46-423C-8466-7B44497CEB2C}" srcId="{7053DF46-6821-46E0-BB1F-73F8F75301E3}" destId="{BE973CBA-A6B0-44A5-BA17-448293DBEC66}" srcOrd="4" destOrd="0" parTransId="{413F5842-8FD4-4A04-95EA-F4023F9FAB03}" sibTransId="{87CF4B2D-EE48-4DF1-8041-A2170C5AFAE4}"/>
    <dgm:cxn modelId="{505FB117-950A-4C4A-9169-77612971144F}" srcId="{781A345C-B68F-4589-A052-551896137186}" destId="{5EB5D7CF-E53C-4E5E-98D4-CC66448EBE4F}" srcOrd="0" destOrd="0" parTransId="{F8536066-93DD-467D-8DFF-FDD78918AB98}" sibTransId="{20DDCAAF-A628-465A-8DD2-55039AD51697}"/>
    <dgm:cxn modelId="{2A4AC819-2FD6-45DF-9CA0-203E93A20A18}" type="presOf" srcId="{781A345C-B68F-4589-A052-551896137186}" destId="{BBFC2F13-C0AE-48B3-B03E-BC8A55EDA5E1}" srcOrd="0" destOrd="0" presId="urn:microsoft.com/office/officeart/2005/8/layout/chevron1"/>
    <dgm:cxn modelId="{B149101F-BFB7-4AF9-B6E9-B46F1F66CB04}" srcId="{7053DF46-6821-46E0-BB1F-73F8F75301E3}" destId="{781A345C-B68F-4589-A052-551896137186}" srcOrd="1" destOrd="0" parTransId="{4377658F-C984-4B13-BFD6-DDEAB5F0CE3B}" sibTransId="{5157430A-3579-489A-BF9B-0EF1B00A0AD6}"/>
    <dgm:cxn modelId="{BE4E5421-5137-4239-AE80-796AC98C6D31}" type="presOf" srcId="{76C334F9-F54D-4847-B1FD-2BFC58C1B3F8}" destId="{B3D21D3F-FDAE-4886-B954-EE4D1379EA71}" srcOrd="0" destOrd="0" presId="urn:microsoft.com/office/officeart/2005/8/layout/chevron1"/>
    <dgm:cxn modelId="{3F9CAC37-08AE-4C5C-9AD4-449D100816D2}" srcId="{7053DF46-6821-46E0-BB1F-73F8F75301E3}" destId="{B8008A1C-0C6A-4A99-80E0-ECEB836D86FF}" srcOrd="5" destOrd="0" parTransId="{D4AB896E-CCA8-463E-9922-E6DE585C2917}" sibTransId="{F3267571-4114-47BB-AC6E-AB5325969947}"/>
    <dgm:cxn modelId="{37F3714D-5BAE-4AFD-8152-2070D7BA95EB}" type="presOf" srcId="{697BDADE-E87C-4069-BF7D-E99C97566EC5}" destId="{344A73AC-982C-4C85-8B63-83F0D9D8F23B}" srcOrd="0" destOrd="0" presId="urn:microsoft.com/office/officeart/2005/8/layout/chevron1"/>
    <dgm:cxn modelId="{C173077D-D3BD-450F-B595-C13652D6BA90}" srcId="{7053DF46-6821-46E0-BB1F-73F8F75301E3}" destId="{E1A5FA70-1D24-41C4-98D6-6060753B3F3F}" srcOrd="2" destOrd="0" parTransId="{6CC030D8-8101-49BF-8B96-431C4A84B19C}" sibTransId="{B7AE987F-4B43-443E-B448-D26FFDA6B0AB}"/>
    <dgm:cxn modelId="{67015C8B-D697-4B82-8E9F-177011444B7C}" type="presOf" srcId="{5EB5D7CF-E53C-4E5E-98D4-CC66448EBE4F}" destId="{62E1CE22-AC9D-4CFA-89CF-A691F591DF60}" srcOrd="0" destOrd="0" presId="urn:microsoft.com/office/officeart/2005/8/layout/chevron1"/>
    <dgm:cxn modelId="{189BE298-E5DD-477D-844D-B672FEDA2CC6}" srcId="{781A345C-B68F-4589-A052-551896137186}" destId="{ED0DA696-EAE7-4BD4-891B-35A063F87491}" srcOrd="1" destOrd="0" parTransId="{C7A726A4-4B57-461F-A44C-8352B0FEC957}" sibTransId="{BB20A5D2-BAF7-4C06-8A42-0CD7209A28F5}"/>
    <dgm:cxn modelId="{9A80C0A1-C8C0-409F-9B73-F0862A20A4D2}" srcId="{7053DF46-6821-46E0-BB1F-73F8F75301E3}" destId="{697BDADE-E87C-4069-BF7D-E99C97566EC5}" srcOrd="3" destOrd="0" parTransId="{D6E0655D-02CB-48D9-970F-BD3D173529EC}" sibTransId="{BD0B6E12-6FB5-4236-BFB2-C0FCF80C6501}"/>
    <dgm:cxn modelId="{C91111A8-8CC8-42F4-8F9E-0F5FCEED06BA}" srcId="{7053DF46-6821-46E0-BB1F-73F8F75301E3}" destId="{76C334F9-F54D-4847-B1FD-2BFC58C1B3F8}" srcOrd="0" destOrd="0" parTransId="{F9586652-3768-4119-A5F8-0584AF3A3DCC}" sibTransId="{BDC0874A-5ED5-4AEB-B0FE-6AA75BF08C16}"/>
    <dgm:cxn modelId="{1EDFACAC-D07A-4D29-807A-5985147628A3}" type="presOf" srcId="{B8008A1C-0C6A-4A99-80E0-ECEB836D86FF}" destId="{D42021BA-3E66-42F8-BEC4-CB80640530B5}" srcOrd="0" destOrd="0" presId="urn:microsoft.com/office/officeart/2005/8/layout/chevron1"/>
    <dgm:cxn modelId="{2ABA44BB-6523-45F8-B36C-23F813337BC7}" type="presOf" srcId="{7053DF46-6821-46E0-BB1F-73F8F75301E3}" destId="{90C41B17-EE63-47E1-A5D2-43094E03BB5D}" srcOrd="0" destOrd="0" presId="urn:microsoft.com/office/officeart/2005/8/layout/chevron1"/>
    <dgm:cxn modelId="{E37ECEC1-D06C-4713-A440-195C91FBAB62}" type="presOf" srcId="{BE973CBA-A6B0-44A5-BA17-448293DBEC66}" destId="{C2F67C9C-154B-4865-B6E8-CBA87CAA9E62}" srcOrd="0" destOrd="0" presId="urn:microsoft.com/office/officeart/2005/8/layout/chevron1"/>
    <dgm:cxn modelId="{B05DC6DB-F1A4-4712-B5CF-9C83E23343F8}" type="presOf" srcId="{ED0DA696-EAE7-4BD4-891B-35A063F87491}" destId="{62E1CE22-AC9D-4CFA-89CF-A691F591DF60}" srcOrd="0" destOrd="1" presId="urn:microsoft.com/office/officeart/2005/8/layout/chevron1"/>
    <dgm:cxn modelId="{1503E89A-125C-4C2E-B1F0-FB74E68A8C36}" type="presParOf" srcId="{90C41B17-EE63-47E1-A5D2-43094E03BB5D}" destId="{548775A4-50D7-4A89-BEE7-ED63AD386E14}" srcOrd="0" destOrd="0" presId="urn:microsoft.com/office/officeart/2005/8/layout/chevron1"/>
    <dgm:cxn modelId="{D223AB68-B937-4189-8944-DB34C1D013FE}" type="presParOf" srcId="{548775A4-50D7-4A89-BEE7-ED63AD386E14}" destId="{B3D21D3F-FDAE-4886-B954-EE4D1379EA71}" srcOrd="0" destOrd="0" presId="urn:microsoft.com/office/officeart/2005/8/layout/chevron1"/>
    <dgm:cxn modelId="{94B9C820-B5A7-4671-94D7-540A321104D4}" type="presParOf" srcId="{548775A4-50D7-4A89-BEE7-ED63AD386E14}" destId="{71802EC8-7496-4FF0-90E2-CC46A9CD01EE}" srcOrd="1" destOrd="0" presId="urn:microsoft.com/office/officeart/2005/8/layout/chevron1"/>
    <dgm:cxn modelId="{48DA2DDB-E587-4647-86BE-5829F8185A17}" type="presParOf" srcId="{90C41B17-EE63-47E1-A5D2-43094E03BB5D}" destId="{EDC2D476-345B-4275-BB5E-66F54701E882}" srcOrd="1" destOrd="0" presId="urn:microsoft.com/office/officeart/2005/8/layout/chevron1"/>
    <dgm:cxn modelId="{662DEDD5-5FA8-4AB9-A0A8-44A4379884CC}" type="presParOf" srcId="{90C41B17-EE63-47E1-A5D2-43094E03BB5D}" destId="{A265CD0C-6253-478B-BBA8-CF757567F201}" srcOrd="2" destOrd="0" presId="urn:microsoft.com/office/officeart/2005/8/layout/chevron1"/>
    <dgm:cxn modelId="{665D0E6D-149A-4C97-8BF6-244C716B3F0B}" type="presParOf" srcId="{A265CD0C-6253-478B-BBA8-CF757567F201}" destId="{BBFC2F13-C0AE-48B3-B03E-BC8A55EDA5E1}" srcOrd="0" destOrd="0" presId="urn:microsoft.com/office/officeart/2005/8/layout/chevron1"/>
    <dgm:cxn modelId="{F0D1E67C-A138-404A-B709-8B4A73033C4F}" type="presParOf" srcId="{A265CD0C-6253-478B-BBA8-CF757567F201}" destId="{62E1CE22-AC9D-4CFA-89CF-A691F591DF60}" srcOrd="1" destOrd="0" presId="urn:microsoft.com/office/officeart/2005/8/layout/chevron1"/>
    <dgm:cxn modelId="{B45AB9D8-8EC4-42E1-BB12-8D73713A525E}" type="presParOf" srcId="{90C41B17-EE63-47E1-A5D2-43094E03BB5D}" destId="{A8984AB2-4AFA-4EAA-8405-A2FC0250F782}" srcOrd="3" destOrd="0" presId="urn:microsoft.com/office/officeart/2005/8/layout/chevron1"/>
    <dgm:cxn modelId="{AE8EF102-EF99-4F39-8F55-14E0C5406D77}" type="presParOf" srcId="{90C41B17-EE63-47E1-A5D2-43094E03BB5D}" destId="{2A691D32-D88B-4459-B928-B8626365D32C}" srcOrd="4" destOrd="0" presId="urn:microsoft.com/office/officeart/2005/8/layout/chevron1"/>
    <dgm:cxn modelId="{0FC0A121-892B-419E-B8BB-044AD804C3D3}" type="presParOf" srcId="{2A691D32-D88B-4459-B928-B8626365D32C}" destId="{1C7674FD-CD3E-4BC2-98D6-46E5F8E29054}" srcOrd="0" destOrd="0" presId="urn:microsoft.com/office/officeart/2005/8/layout/chevron1"/>
    <dgm:cxn modelId="{8BA7DD45-7DCC-41CE-9D62-123A0CEE565A}" type="presParOf" srcId="{2A691D32-D88B-4459-B928-B8626365D32C}" destId="{A385414E-BC92-4A95-80B8-6352B419CE35}" srcOrd="1" destOrd="0" presId="urn:microsoft.com/office/officeart/2005/8/layout/chevron1"/>
    <dgm:cxn modelId="{FDA00798-D1E5-427C-94E8-743149DD037A}" type="presParOf" srcId="{90C41B17-EE63-47E1-A5D2-43094E03BB5D}" destId="{A3A89060-3D10-40C9-9922-8214A5772B05}" srcOrd="5" destOrd="0" presId="urn:microsoft.com/office/officeart/2005/8/layout/chevron1"/>
    <dgm:cxn modelId="{75F98BC7-8670-4E23-A7B1-0A98D430488F}" type="presParOf" srcId="{90C41B17-EE63-47E1-A5D2-43094E03BB5D}" destId="{E317FF32-3802-47F8-BA73-4F5D2971A844}" srcOrd="6" destOrd="0" presId="urn:microsoft.com/office/officeart/2005/8/layout/chevron1"/>
    <dgm:cxn modelId="{40911049-8B62-4695-B1B9-648E23861259}" type="presParOf" srcId="{E317FF32-3802-47F8-BA73-4F5D2971A844}" destId="{344A73AC-982C-4C85-8B63-83F0D9D8F23B}" srcOrd="0" destOrd="0" presId="urn:microsoft.com/office/officeart/2005/8/layout/chevron1"/>
    <dgm:cxn modelId="{98213028-63A2-427F-8474-8CA0A441936D}" type="presParOf" srcId="{E317FF32-3802-47F8-BA73-4F5D2971A844}" destId="{2F3DE708-902B-4B03-B76D-AB84A57E8200}" srcOrd="1" destOrd="0" presId="urn:microsoft.com/office/officeart/2005/8/layout/chevron1"/>
    <dgm:cxn modelId="{8AED57DB-DCDD-4B21-955E-25CA91FFCC4D}" type="presParOf" srcId="{90C41B17-EE63-47E1-A5D2-43094E03BB5D}" destId="{8E69DDF3-725E-4409-91AE-9C4A83B27AF5}" srcOrd="7" destOrd="0" presId="urn:microsoft.com/office/officeart/2005/8/layout/chevron1"/>
    <dgm:cxn modelId="{91FBD8D6-2F50-48CF-AA79-4B5E35157233}" type="presParOf" srcId="{90C41B17-EE63-47E1-A5D2-43094E03BB5D}" destId="{35832B8E-AA67-41EE-B124-18F853109389}" srcOrd="8" destOrd="0" presId="urn:microsoft.com/office/officeart/2005/8/layout/chevron1"/>
    <dgm:cxn modelId="{A789E979-C6DC-47FB-9E64-354128241C76}" type="presParOf" srcId="{35832B8E-AA67-41EE-B124-18F853109389}" destId="{C2F67C9C-154B-4865-B6E8-CBA87CAA9E62}" srcOrd="0" destOrd="0" presId="urn:microsoft.com/office/officeart/2005/8/layout/chevron1"/>
    <dgm:cxn modelId="{EAA408C3-E1B4-4C3F-93EB-B4062831FECF}" type="presParOf" srcId="{35832B8E-AA67-41EE-B124-18F853109389}" destId="{1D7D587A-2F01-4193-8DC2-0AEC9D8EA5A9}" srcOrd="1" destOrd="0" presId="urn:microsoft.com/office/officeart/2005/8/layout/chevron1"/>
    <dgm:cxn modelId="{4D67426C-F3C4-4F64-95EA-448B92CF8F8B}" type="presParOf" srcId="{90C41B17-EE63-47E1-A5D2-43094E03BB5D}" destId="{68E4235B-89AA-466D-AD40-998E3A08DCF2}" srcOrd="9" destOrd="0" presId="urn:microsoft.com/office/officeart/2005/8/layout/chevron1"/>
    <dgm:cxn modelId="{459D6742-0E66-4AEF-9C8F-596A7F2293DA}" type="presParOf" srcId="{90C41B17-EE63-47E1-A5D2-43094E03BB5D}" destId="{F9DCE07C-0DF4-4E79-81F6-519806D8025E}" srcOrd="10" destOrd="0" presId="urn:microsoft.com/office/officeart/2005/8/layout/chevron1"/>
    <dgm:cxn modelId="{0D4E68AC-78F0-4C62-8007-47CF183CCCAA}" type="presParOf" srcId="{F9DCE07C-0DF4-4E79-81F6-519806D8025E}" destId="{D42021BA-3E66-42F8-BEC4-CB80640530B5}" srcOrd="0" destOrd="0" presId="urn:microsoft.com/office/officeart/2005/8/layout/chevron1"/>
    <dgm:cxn modelId="{6F03E705-6314-4C64-B51E-D748BDAC9E92}" type="presParOf" srcId="{F9DCE07C-0DF4-4E79-81F6-519806D8025E}" destId="{EA127AED-2F46-4B92-B010-C2C38A398A0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53DF46-6821-46E0-BB1F-73F8F75301E3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6C334F9-F54D-4847-B1FD-2BFC58C1B3F8}">
      <dgm:prSet phldrT="[Texto]"/>
      <dgm:spPr/>
      <dgm:t>
        <a:bodyPr/>
        <a:lstStyle/>
        <a:p>
          <a:r>
            <a:rPr lang="pt-BR" dirty="0"/>
            <a:t>Inventário Florestal</a:t>
          </a:r>
        </a:p>
      </dgm:t>
    </dgm:pt>
    <dgm:pt modelId="{F9586652-3768-4119-A5F8-0584AF3A3DCC}" type="parTrans" cxnId="{C91111A8-8CC8-42F4-8F9E-0F5FCEED06BA}">
      <dgm:prSet/>
      <dgm:spPr/>
      <dgm:t>
        <a:bodyPr/>
        <a:lstStyle/>
        <a:p>
          <a:endParaRPr lang="pt-BR"/>
        </a:p>
      </dgm:t>
    </dgm:pt>
    <dgm:pt modelId="{BDC0874A-5ED5-4AEB-B0FE-6AA75BF08C16}" type="sibTrans" cxnId="{C91111A8-8CC8-42F4-8F9E-0F5FCEED06BA}">
      <dgm:prSet/>
      <dgm:spPr/>
      <dgm:t>
        <a:bodyPr/>
        <a:lstStyle/>
        <a:p>
          <a:endParaRPr lang="pt-BR"/>
        </a:p>
      </dgm:t>
    </dgm:pt>
    <dgm:pt modelId="{781A345C-B68F-4589-A052-551896137186}">
      <dgm:prSet phldrT="[Texto]"/>
      <dgm:spPr/>
      <dgm:t>
        <a:bodyPr/>
        <a:lstStyle/>
        <a:p>
          <a:r>
            <a:rPr lang="pt-BR" dirty="0"/>
            <a:t>Variáveis dendrométricas</a:t>
          </a:r>
        </a:p>
      </dgm:t>
    </dgm:pt>
    <dgm:pt modelId="{4377658F-C984-4B13-BFD6-DDEAB5F0CE3B}" type="parTrans" cxnId="{B149101F-BFB7-4AF9-B6E9-B46F1F66CB04}">
      <dgm:prSet/>
      <dgm:spPr/>
      <dgm:t>
        <a:bodyPr/>
        <a:lstStyle/>
        <a:p>
          <a:endParaRPr lang="pt-BR"/>
        </a:p>
      </dgm:t>
    </dgm:pt>
    <dgm:pt modelId="{5157430A-3579-489A-BF9B-0EF1B00A0AD6}" type="sibTrans" cxnId="{B149101F-BFB7-4AF9-B6E9-B46F1F66CB04}">
      <dgm:prSet/>
      <dgm:spPr/>
      <dgm:t>
        <a:bodyPr/>
        <a:lstStyle/>
        <a:p>
          <a:endParaRPr lang="pt-BR"/>
        </a:p>
      </dgm:t>
    </dgm:pt>
    <dgm:pt modelId="{5EB5D7CF-E53C-4E5E-98D4-CC66448EBE4F}">
      <dgm:prSet phldrT="[Texto]" custT="1"/>
      <dgm:spPr>
        <a:blipFill>
          <a:blip xmlns:r="http://schemas.openxmlformats.org/officeDocument/2006/relationships" r:embed="rId1"/>
          <a:stretch>
            <a:fillRect l="-18321" t="-102128" r="-41221" b="-61702"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F8536066-93DD-467D-8DFF-FDD78918AB98}" type="parTrans" cxnId="{505FB117-950A-4C4A-9169-77612971144F}">
      <dgm:prSet/>
      <dgm:spPr/>
      <dgm:t>
        <a:bodyPr/>
        <a:lstStyle/>
        <a:p>
          <a:endParaRPr lang="pt-BR"/>
        </a:p>
      </dgm:t>
    </dgm:pt>
    <dgm:pt modelId="{20DDCAAF-A628-465A-8DD2-55039AD51697}" type="sibTrans" cxnId="{505FB117-950A-4C4A-9169-77612971144F}">
      <dgm:prSet/>
      <dgm:spPr/>
      <dgm:t>
        <a:bodyPr/>
        <a:lstStyle/>
        <a:p>
          <a:endParaRPr lang="pt-BR"/>
        </a:p>
      </dgm:t>
    </dgm:pt>
    <dgm:pt modelId="{697BDADE-E87C-4069-BF7D-E99C97566EC5}">
      <dgm:prSet/>
      <dgm:spPr/>
      <dgm:t>
        <a:bodyPr anchor="ctr"/>
        <a:lstStyle/>
        <a:p>
          <a:pPr algn="ctr"/>
          <a:r>
            <a:rPr lang="pt-BR" dirty="0"/>
            <a:t>Regressão Linear</a:t>
          </a:r>
        </a:p>
      </dgm:t>
    </dgm:pt>
    <dgm:pt modelId="{D6E0655D-02CB-48D9-970F-BD3D173529EC}" type="parTrans" cxnId="{9A80C0A1-C8C0-409F-9B73-F0862A20A4D2}">
      <dgm:prSet/>
      <dgm:spPr/>
      <dgm:t>
        <a:bodyPr/>
        <a:lstStyle/>
        <a:p>
          <a:endParaRPr lang="pt-BR"/>
        </a:p>
      </dgm:t>
    </dgm:pt>
    <dgm:pt modelId="{BD0B6E12-6FB5-4236-BFB2-C0FCF80C6501}" type="sibTrans" cxnId="{9A80C0A1-C8C0-409F-9B73-F0862A20A4D2}">
      <dgm:prSet/>
      <dgm:spPr/>
      <dgm:t>
        <a:bodyPr/>
        <a:lstStyle/>
        <a:p>
          <a:endParaRPr lang="pt-BR"/>
        </a:p>
      </dgm:t>
    </dgm:pt>
    <dgm:pt modelId="{E1A5FA70-1D24-41C4-98D6-6060753B3F3F}">
      <dgm:prSet/>
      <dgm:spPr/>
      <dgm:t>
        <a:bodyPr/>
        <a:lstStyle/>
        <a:p>
          <a:pPr algn="ctr"/>
          <a:r>
            <a:rPr lang="pt-BR" dirty="0"/>
            <a:t>Matriz de Correlação</a:t>
          </a:r>
        </a:p>
      </dgm:t>
    </dgm:pt>
    <dgm:pt modelId="{B7AE987F-4B43-443E-B448-D26FFDA6B0AB}" type="sibTrans" cxnId="{C173077D-D3BD-450F-B595-C13652D6BA90}">
      <dgm:prSet/>
      <dgm:spPr/>
      <dgm:t>
        <a:bodyPr/>
        <a:lstStyle/>
        <a:p>
          <a:endParaRPr lang="pt-BR"/>
        </a:p>
      </dgm:t>
    </dgm:pt>
    <dgm:pt modelId="{6CC030D8-8101-49BF-8B96-431C4A84B19C}" type="parTrans" cxnId="{C173077D-D3BD-450F-B595-C13652D6BA90}">
      <dgm:prSet/>
      <dgm:spPr/>
      <dgm:t>
        <a:bodyPr/>
        <a:lstStyle/>
        <a:p>
          <a:endParaRPr lang="pt-BR"/>
        </a:p>
      </dgm:t>
    </dgm:pt>
    <dgm:pt modelId="{ED0DA696-EAE7-4BD4-891B-35A063F87491}">
      <dgm:prSet phldrT="[Texto]"/>
      <dgm:spPr/>
      <dgm:t>
        <a:bodyPr/>
        <a:lstStyle/>
        <a:p>
          <a:r>
            <a:rPr lang="pt-BR">
              <a:noFill/>
            </a:rPr>
            <a:t> </a:t>
          </a:r>
        </a:p>
      </dgm:t>
    </dgm:pt>
    <dgm:pt modelId="{C7A726A4-4B57-461F-A44C-8352B0FEC957}" type="parTrans" cxnId="{189BE298-E5DD-477D-844D-B672FEDA2CC6}">
      <dgm:prSet/>
      <dgm:spPr/>
      <dgm:t>
        <a:bodyPr/>
        <a:lstStyle/>
        <a:p>
          <a:endParaRPr lang="pt-BR"/>
        </a:p>
      </dgm:t>
    </dgm:pt>
    <dgm:pt modelId="{BB20A5D2-BAF7-4C06-8A42-0CD7209A28F5}" type="sibTrans" cxnId="{189BE298-E5DD-477D-844D-B672FEDA2CC6}">
      <dgm:prSet/>
      <dgm:spPr/>
      <dgm:t>
        <a:bodyPr/>
        <a:lstStyle/>
        <a:p>
          <a:endParaRPr lang="pt-BR"/>
        </a:p>
      </dgm:t>
    </dgm:pt>
    <dgm:pt modelId="{BE973CBA-A6B0-44A5-BA17-448293DBEC66}">
      <dgm:prSet/>
      <dgm:spPr/>
      <dgm:t>
        <a:bodyPr/>
        <a:lstStyle/>
        <a:p>
          <a:r>
            <a:rPr lang="pt-BR" dirty="0"/>
            <a:t>Matriz de Vizinhança</a:t>
          </a:r>
        </a:p>
      </dgm:t>
    </dgm:pt>
    <dgm:pt modelId="{413F5842-8FD4-4A04-95EA-F4023F9FAB03}" type="parTrans" cxnId="{4F9F4C16-BF46-423C-8466-7B44497CEB2C}">
      <dgm:prSet/>
      <dgm:spPr/>
      <dgm:t>
        <a:bodyPr/>
        <a:lstStyle/>
        <a:p>
          <a:endParaRPr lang="pt-BR"/>
        </a:p>
      </dgm:t>
    </dgm:pt>
    <dgm:pt modelId="{87CF4B2D-EE48-4DF1-8041-A2170C5AFAE4}" type="sibTrans" cxnId="{4F9F4C16-BF46-423C-8466-7B44497CEB2C}">
      <dgm:prSet/>
      <dgm:spPr/>
      <dgm:t>
        <a:bodyPr/>
        <a:lstStyle/>
        <a:p>
          <a:endParaRPr lang="pt-BR"/>
        </a:p>
      </dgm:t>
    </dgm:pt>
    <dgm:pt modelId="{B8008A1C-0C6A-4A99-80E0-ECEB836D86FF}">
      <dgm:prSet/>
      <dgm:spPr/>
      <dgm:t>
        <a:bodyPr/>
        <a:lstStyle/>
        <a:p>
          <a:r>
            <a:rPr lang="pt-BR" dirty="0"/>
            <a:t>Regressão Espacial</a:t>
          </a:r>
        </a:p>
      </dgm:t>
    </dgm:pt>
    <dgm:pt modelId="{D4AB896E-CCA8-463E-9922-E6DE585C2917}" type="parTrans" cxnId="{3F9CAC37-08AE-4C5C-9AD4-449D100816D2}">
      <dgm:prSet/>
      <dgm:spPr/>
      <dgm:t>
        <a:bodyPr/>
        <a:lstStyle/>
        <a:p>
          <a:endParaRPr lang="pt-BR"/>
        </a:p>
      </dgm:t>
    </dgm:pt>
    <dgm:pt modelId="{F3267571-4114-47BB-AC6E-AB5325969947}" type="sibTrans" cxnId="{3F9CAC37-08AE-4C5C-9AD4-449D100816D2}">
      <dgm:prSet/>
      <dgm:spPr/>
      <dgm:t>
        <a:bodyPr/>
        <a:lstStyle/>
        <a:p>
          <a:endParaRPr lang="pt-BR"/>
        </a:p>
      </dgm:t>
    </dgm:pt>
    <dgm:pt modelId="{90C41B17-EE63-47E1-A5D2-43094E03BB5D}" type="pres">
      <dgm:prSet presAssocID="{7053DF46-6821-46E0-BB1F-73F8F75301E3}" presName="Name0" presStyleCnt="0">
        <dgm:presLayoutVars>
          <dgm:dir/>
          <dgm:animLvl val="lvl"/>
          <dgm:resizeHandles val="exact"/>
        </dgm:presLayoutVars>
      </dgm:prSet>
      <dgm:spPr/>
    </dgm:pt>
    <dgm:pt modelId="{548775A4-50D7-4A89-BEE7-ED63AD386E14}" type="pres">
      <dgm:prSet presAssocID="{76C334F9-F54D-4847-B1FD-2BFC58C1B3F8}" presName="composite" presStyleCnt="0"/>
      <dgm:spPr/>
    </dgm:pt>
    <dgm:pt modelId="{B3D21D3F-FDAE-4886-B954-EE4D1379EA71}" type="pres">
      <dgm:prSet presAssocID="{76C334F9-F54D-4847-B1FD-2BFC58C1B3F8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1802EC8-7496-4FF0-90E2-CC46A9CD01EE}" type="pres">
      <dgm:prSet presAssocID="{76C334F9-F54D-4847-B1FD-2BFC58C1B3F8}" presName="desTx" presStyleLbl="revTx" presStyleIdx="0" presStyleCnt="1" custScaleX="111742" custLinFactNeighborX="5624">
        <dgm:presLayoutVars>
          <dgm:bulletEnabled val="1"/>
        </dgm:presLayoutVars>
      </dgm:prSet>
      <dgm:spPr/>
    </dgm:pt>
    <dgm:pt modelId="{EDC2D476-345B-4275-BB5E-66F54701E882}" type="pres">
      <dgm:prSet presAssocID="{BDC0874A-5ED5-4AEB-B0FE-6AA75BF08C16}" presName="space" presStyleCnt="0"/>
      <dgm:spPr/>
    </dgm:pt>
    <dgm:pt modelId="{A265CD0C-6253-478B-BBA8-CF757567F201}" type="pres">
      <dgm:prSet presAssocID="{781A345C-B68F-4589-A052-551896137186}" presName="composite" presStyleCnt="0"/>
      <dgm:spPr/>
    </dgm:pt>
    <dgm:pt modelId="{BBFC2F13-C0AE-48B3-B03E-BC8A55EDA5E1}" type="pres">
      <dgm:prSet presAssocID="{781A345C-B68F-4589-A052-551896137186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2E1CE22-AC9D-4CFA-89CF-A691F591DF60}" type="pres">
      <dgm:prSet presAssocID="{781A345C-B68F-4589-A052-551896137186}" presName="desTx" presStyleLbl="revTx" presStyleIdx="0" presStyleCnt="1" custLinFactY="12458" custLinFactNeighborX="9556" custLinFactNeighborY="100000">
        <dgm:presLayoutVars>
          <dgm:bulletEnabled val="1"/>
        </dgm:presLayoutVars>
      </dgm:prSet>
      <dgm:spPr/>
    </dgm:pt>
    <dgm:pt modelId="{A8984AB2-4AFA-4EAA-8405-A2FC0250F782}" type="pres">
      <dgm:prSet presAssocID="{5157430A-3579-489A-BF9B-0EF1B00A0AD6}" presName="space" presStyleCnt="0"/>
      <dgm:spPr/>
    </dgm:pt>
    <dgm:pt modelId="{2A691D32-D88B-4459-B928-B8626365D32C}" type="pres">
      <dgm:prSet presAssocID="{E1A5FA70-1D24-41C4-98D6-6060753B3F3F}" presName="composite" presStyleCnt="0"/>
      <dgm:spPr/>
    </dgm:pt>
    <dgm:pt modelId="{1C7674FD-CD3E-4BC2-98D6-46E5F8E29054}" type="pres">
      <dgm:prSet presAssocID="{E1A5FA70-1D24-41C4-98D6-6060753B3F3F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385414E-BC92-4A95-80B8-6352B419CE35}" type="pres">
      <dgm:prSet presAssocID="{E1A5FA70-1D24-41C4-98D6-6060753B3F3F}" presName="desTx" presStyleLbl="revTx" presStyleIdx="0" presStyleCnt="1">
        <dgm:presLayoutVars>
          <dgm:bulletEnabled val="1"/>
        </dgm:presLayoutVars>
      </dgm:prSet>
      <dgm:spPr/>
    </dgm:pt>
    <dgm:pt modelId="{A3A89060-3D10-40C9-9922-8214A5772B05}" type="pres">
      <dgm:prSet presAssocID="{B7AE987F-4B43-443E-B448-D26FFDA6B0AB}" presName="space" presStyleCnt="0"/>
      <dgm:spPr/>
    </dgm:pt>
    <dgm:pt modelId="{E317FF32-3802-47F8-BA73-4F5D2971A844}" type="pres">
      <dgm:prSet presAssocID="{697BDADE-E87C-4069-BF7D-E99C97566EC5}" presName="composite" presStyleCnt="0"/>
      <dgm:spPr/>
    </dgm:pt>
    <dgm:pt modelId="{344A73AC-982C-4C85-8B63-83F0D9D8F23B}" type="pres">
      <dgm:prSet presAssocID="{697BDADE-E87C-4069-BF7D-E99C97566EC5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F3DE708-902B-4B03-B76D-AB84A57E8200}" type="pres">
      <dgm:prSet presAssocID="{697BDADE-E87C-4069-BF7D-E99C97566EC5}" presName="desTx" presStyleLbl="revTx" presStyleIdx="0" presStyleCnt="1">
        <dgm:presLayoutVars>
          <dgm:bulletEnabled val="1"/>
        </dgm:presLayoutVars>
      </dgm:prSet>
      <dgm:spPr/>
    </dgm:pt>
    <dgm:pt modelId="{8E69DDF3-725E-4409-91AE-9C4A83B27AF5}" type="pres">
      <dgm:prSet presAssocID="{BD0B6E12-6FB5-4236-BFB2-C0FCF80C6501}" presName="space" presStyleCnt="0"/>
      <dgm:spPr/>
    </dgm:pt>
    <dgm:pt modelId="{35832B8E-AA67-41EE-B124-18F853109389}" type="pres">
      <dgm:prSet presAssocID="{BE973CBA-A6B0-44A5-BA17-448293DBEC66}" presName="composite" presStyleCnt="0"/>
      <dgm:spPr/>
    </dgm:pt>
    <dgm:pt modelId="{C2F67C9C-154B-4865-B6E8-CBA87CAA9E62}" type="pres">
      <dgm:prSet presAssocID="{BE973CBA-A6B0-44A5-BA17-448293DBEC66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D7D587A-2F01-4193-8DC2-0AEC9D8EA5A9}" type="pres">
      <dgm:prSet presAssocID="{BE973CBA-A6B0-44A5-BA17-448293DBEC66}" presName="desTx" presStyleLbl="revTx" presStyleIdx="0" presStyleCnt="1">
        <dgm:presLayoutVars>
          <dgm:bulletEnabled val="1"/>
        </dgm:presLayoutVars>
      </dgm:prSet>
      <dgm:spPr/>
    </dgm:pt>
    <dgm:pt modelId="{68E4235B-89AA-466D-AD40-998E3A08DCF2}" type="pres">
      <dgm:prSet presAssocID="{87CF4B2D-EE48-4DF1-8041-A2170C5AFAE4}" presName="space" presStyleCnt="0"/>
      <dgm:spPr/>
    </dgm:pt>
    <dgm:pt modelId="{F9DCE07C-0DF4-4E79-81F6-519806D8025E}" type="pres">
      <dgm:prSet presAssocID="{B8008A1C-0C6A-4A99-80E0-ECEB836D86FF}" presName="composite" presStyleCnt="0"/>
      <dgm:spPr/>
    </dgm:pt>
    <dgm:pt modelId="{D42021BA-3E66-42F8-BEC4-CB80640530B5}" type="pres">
      <dgm:prSet presAssocID="{B8008A1C-0C6A-4A99-80E0-ECEB836D86FF}" presName="par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EA127AED-2F46-4B92-B010-C2C38A398A01}" type="pres">
      <dgm:prSet presAssocID="{B8008A1C-0C6A-4A99-80E0-ECEB836D86FF}" presName="desTx" presStyleLbl="revTx" presStyleIdx="0" presStyleCnt="1">
        <dgm:presLayoutVars>
          <dgm:bulletEnabled val="1"/>
        </dgm:presLayoutVars>
      </dgm:prSet>
      <dgm:spPr/>
    </dgm:pt>
  </dgm:ptLst>
  <dgm:cxnLst>
    <dgm:cxn modelId="{CD4B8413-0C14-45FE-9D10-37DFB5EFBC1F}" type="presOf" srcId="{E1A5FA70-1D24-41C4-98D6-6060753B3F3F}" destId="{1C7674FD-CD3E-4BC2-98D6-46E5F8E29054}" srcOrd="0" destOrd="0" presId="urn:microsoft.com/office/officeart/2005/8/layout/chevron1"/>
    <dgm:cxn modelId="{4F9F4C16-BF46-423C-8466-7B44497CEB2C}" srcId="{7053DF46-6821-46E0-BB1F-73F8F75301E3}" destId="{BE973CBA-A6B0-44A5-BA17-448293DBEC66}" srcOrd="4" destOrd="0" parTransId="{413F5842-8FD4-4A04-95EA-F4023F9FAB03}" sibTransId="{87CF4B2D-EE48-4DF1-8041-A2170C5AFAE4}"/>
    <dgm:cxn modelId="{505FB117-950A-4C4A-9169-77612971144F}" srcId="{781A345C-B68F-4589-A052-551896137186}" destId="{5EB5D7CF-E53C-4E5E-98D4-CC66448EBE4F}" srcOrd="0" destOrd="0" parTransId="{F8536066-93DD-467D-8DFF-FDD78918AB98}" sibTransId="{20DDCAAF-A628-465A-8DD2-55039AD51697}"/>
    <dgm:cxn modelId="{2A4AC819-2FD6-45DF-9CA0-203E93A20A18}" type="presOf" srcId="{781A345C-B68F-4589-A052-551896137186}" destId="{BBFC2F13-C0AE-48B3-B03E-BC8A55EDA5E1}" srcOrd="0" destOrd="0" presId="urn:microsoft.com/office/officeart/2005/8/layout/chevron1"/>
    <dgm:cxn modelId="{B149101F-BFB7-4AF9-B6E9-B46F1F66CB04}" srcId="{7053DF46-6821-46E0-BB1F-73F8F75301E3}" destId="{781A345C-B68F-4589-A052-551896137186}" srcOrd="1" destOrd="0" parTransId="{4377658F-C984-4B13-BFD6-DDEAB5F0CE3B}" sibTransId="{5157430A-3579-489A-BF9B-0EF1B00A0AD6}"/>
    <dgm:cxn modelId="{BE4E5421-5137-4239-AE80-796AC98C6D31}" type="presOf" srcId="{76C334F9-F54D-4847-B1FD-2BFC58C1B3F8}" destId="{B3D21D3F-FDAE-4886-B954-EE4D1379EA71}" srcOrd="0" destOrd="0" presId="urn:microsoft.com/office/officeart/2005/8/layout/chevron1"/>
    <dgm:cxn modelId="{3F9CAC37-08AE-4C5C-9AD4-449D100816D2}" srcId="{7053DF46-6821-46E0-BB1F-73F8F75301E3}" destId="{B8008A1C-0C6A-4A99-80E0-ECEB836D86FF}" srcOrd="5" destOrd="0" parTransId="{D4AB896E-CCA8-463E-9922-E6DE585C2917}" sibTransId="{F3267571-4114-47BB-AC6E-AB5325969947}"/>
    <dgm:cxn modelId="{37F3714D-5BAE-4AFD-8152-2070D7BA95EB}" type="presOf" srcId="{697BDADE-E87C-4069-BF7D-E99C97566EC5}" destId="{344A73AC-982C-4C85-8B63-83F0D9D8F23B}" srcOrd="0" destOrd="0" presId="urn:microsoft.com/office/officeart/2005/8/layout/chevron1"/>
    <dgm:cxn modelId="{C173077D-D3BD-450F-B595-C13652D6BA90}" srcId="{7053DF46-6821-46E0-BB1F-73F8F75301E3}" destId="{E1A5FA70-1D24-41C4-98D6-6060753B3F3F}" srcOrd="2" destOrd="0" parTransId="{6CC030D8-8101-49BF-8B96-431C4A84B19C}" sibTransId="{B7AE987F-4B43-443E-B448-D26FFDA6B0AB}"/>
    <dgm:cxn modelId="{67015C8B-D697-4B82-8E9F-177011444B7C}" type="presOf" srcId="{5EB5D7CF-E53C-4E5E-98D4-CC66448EBE4F}" destId="{62E1CE22-AC9D-4CFA-89CF-A691F591DF60}" srcOrd="0" destOrd="0" presId="urn:microsoft.com/office/officeart/2005/8/layout/chevron1"/>
    <dgm:cxn modelId="{189BE298-E5DD-477D-844D-B672FEDA2CC6}" srcId="{781A345C-B68F-4589-A052-551896137186}" destId="{ED0DA696-EAE7-4BD4-891B-35A063F87491}" srcOrd="1" destOrd="0" parTransId="{C7A726A4-4B57-461F-A44C-8352B0FEC957}" sibTransId="{BB20A5D2-BAF7-4C06-8A42-0CD7209A28F5}"/>
    <dgm:cxn modelId="{9A80C0A1-C8C0-409F-9B73-F0862A20A4D2}" srcId="{7053DF46-6821-46E0-BB1F-73F8F75301E3}" destId="{697BDADE-E87C-4069-BF7D-E99C97566EC5}" srcOrd="3" destOrd="0" parTransId="{D6E0655D-02CB-48D9-970F-BD3D173529EC}" sibTransId="{BD0B6E12-6FB5-4236-BFB2-C0FCF80C6501}"/>
    <dgm:cxn modelId="{C91111A8-8CC8-42F4-8F9E-0F5FCEED06BA}" srcId="{7053DF46-6821-46E0-BB1F-73F8F75301E3}" destId="{76C334F9-F54D-4847-B1FD-2BFC58C1B3F8}" srcOrd="0" destOrd="0" parTransId="{F9586652-3768-4119-A5F8-0584AF3A3DCC}" sibTransId="{BDC0874A-5ED5-4AEB-B0FE-6AA75BF08C16}"/>
    <dgm:cxn modelId="{1EDFACAC-D07A-4D29-807A-5985147628A3}" type="presOf" srcId="{B8008A1C-0C6A-4A99-80E0-ECEB836D86FF}" destId="{D42021BA-3E66-42F8-BEC4-CB80640530B5}" srcOrd="0" destOrd="0" presId="urn:microsoft.com/office/officeart/2005/8/layout/chevron1"/>
    <dgm:cxn modelId="{2ABA44BB-6523-45F8-B36C-23F813337BC7}" type="presOf" srcId="{7053DF46-6821-46E0-BB1F-73F8F75301E3}" destId="{90C41B17-EE63-47E1-A5D2-43094E03BB5D}" srcOrd="0" destOrd="0" presId="urn:microsoft.com/office/officeart/2005/8/layout/chevron1"/>
    <dgm:cxn modelId="{E37ECEC1-D06C-4713-A440-195C91FBAB62}" type="presOf" srcId="{BE973CBA-A6B0-44A5-BA17-448293DBEC66}" destId="{C2F67C9C-154B-4865-B6E8-CBA87CAA9E62}" srcOrd="0" destOrd="0" presId="urn:microsoft.com/office/officeart/2005/8/layout/chevron1"/>
    <dgm:cxn modelId="{B05DC6DB-F1A4-4712-B5CF-9C83E23343F8}" type="presOf" srcId="{ED0DA696-EAE7-4BD4-891B-35A063F87491}" destId="{62E1CE22-AC9D-4CFA-89CF-A691F591DF60}" srcOrd="0" destOrd="1" presId="urn:microsoft.com/office/officeart/2005/8/layout/chevron1"/>
    <dgm:cxn modelId="{1503E89A-125C-4C2E-B1F0-FB74E68A8C36}" type="presParOf" srcId="{90C41B17-EE63-47E1-A5D2-43094E03BB5D}" destId="{548775A4-50D7-4A89-BEE7-ED63AD386E14}" srcOrd="0" destOrd="0" presId="urn:microsoft.com/office/officeart/2005/8/layout/chevron1"/>
    <dgm:cxn modelId="{D223AB68-B937-4189-8944-DB34C1D013FE}" type="presParOf" srcId="{548775A4-50D7-4A89-BEE7-ED63AD386E14}" destId="{B3D21D3F-FDAE-4886-B954-EE4D1379EA71}" srcOrd="0" destOrd="0" presId="urn:microsoft.com/office/officeart/2005/8/layout/chevron1"/>
    <dgm:cxn modelId="{94B9C820-B5A7-4671-94D7-540A321104D4}" type="presParOf" srcId="{548775A4-50D7-4A89-BEE7-ED63AD386E14}" destId="{71802EC8-7496-4FF0-90E2-CC46A9CD01EE}" srcOrd="1" destOrd="0" presId="urn:microsoft.com/office/officeart/2005/8/layout/chevron1"/>
    <dgm:cxn modelId="{48DA2DDB-E587-4647-86BE-5829F8185A17}" type="presParOf" srcId="{90C41B17-EE63-47E1-A5D2-43094E03BB5D}" destId="{EDC2D476-345B-4275-BB5E-66F54701E882}" srcOrd="1" destOrd="0" presId="urn:microsoft.com/office/officeart/2005/8/layout/chevron1"/>
    <dgm:cxn modelId="{662DEDD5-5FA8-4AB9-A0A8-44A4379884CC}" type="presParOf" srcId="{90C41B17-EE63-47E1-A5D2-43094E03BB5D}" destId="{A265CD0C-6253-478B-BBA8-CF757567F201}" srcOrd="2" destOrd="0" presId="urn:microsoft.com/office/officeart/2005/8/layout/chevron1"/>
    <dgm:cxn modelId="{665D0E6D-149A-4C97-8BF6-244C716B3F0B}" type="presParOf" srcId="{A265CD0C-6253-478B-BBA8-CF757567F201}" destId="{BBFC2F13-C0AE-48B3-B03E-BC8A55EDA5E1}" srcOrd="0" destOrd="0" presId="urn:microsoft.com/office/officeart/2005/8/layout/chevron1"/>
    <dgm:cxn modelId="{F0D1E67C-A138-404A-B709-8B4A73033C4F}" type="presParOf" srcId="{A265CD0C-6253-478B-BBA8-CF757567F201}" destId="{62E1CE22-AC9D-4CFA-89CF-A691F591DF60}" srcOrd="1" destOrd="0" presId="urn:microsoft.com/office/officeart/2005/8/layout/chevron1"/>
    <dgm:cxn modelId="{B45AB9D8-8EC4-42E1-BB12-8D73713A525E}" type="presParOf" srcId="{90C41B17-EE63-47E1-A5D2-43094E03BB5D}" destId="{A8984AB2-4AFA-4EAA-8405-A2FC0250F782}" srcOrd="3" destOrd="0" presId="urn:microsoft.com/office/officeart/2005/8/layout/chevron1"/>
    <dgm:cxn modelId="{AE8EF102-EF99-4F39-8F55-14E0C5406D77}" type="presParOf" srcId="{90C41B17-EE63-47E1-A5D2-43094E03BB5D}" destId="{2A691D32-D88B-4459-B928-B8626365D32C}" srcOrd="4" destOrd="0" presId="urn:microsoft.com/office/officeart/2005/8/layout/chevron1"/>
    <dgm:cxn modelId="{0FC0A121-892B-419E-B8BB-044AD804C3D3}" type="presParOf" srcId="{2A691D32-D88B-4459-B928-B8626365D32C}" destId="{1C7674FD-CD3E-4BC2-98D6-46E5F8E29054}" srcOrd="0" destOrd="0" presId="urn:microsoft.com/office/officeart/2005/8/layout/chevron1"/>
    <dgm:cxn modelId="{8BA7DD45-7DCC-41CE-9D62-123A0CEE565A}" type="presParOf" srcId="{2A691D32-D88B-4459-B928-B8626365D32C}" destId="{A385414E-BC92-4A95-80B8-6352B419CE35}" srcOrd="1" destOrd="0" presId="urn:microsoft.com/office/officeart/2005/8/layout/chevron1"/>
    <dgm:cxn modelId="{FDA00798-D1E5-427C-94E8-743149DD037A}" type="presParOf" srcId="{90C41B17-EE63-47E1-A5D2-43094E03BB5D}" destId="{A3A89060-3D10-40C9-9922-8214A5772B05}" srcOrd="5" destOrd="0" presId="urn:microsoft.com/office/officeart/2005/8/layout/chevron1"/>
    <dgm:cxn modelId="{75F98BC7-8670-4E23-A7B1-0A98D430488F}" type="presParOf" srcId="{90C41B17-EE63-47E1-A5D2-43094E03BB5D}" destId="{E317FF32-3802-47F8-BA73-4F5D2971A844}" srcOrd="6" destOrd="0" presId="urn:microsoft.com/office/officeart/2005/8/layout/chevron1"/>
    <dgm:cxn modelId="{40911049-8B62-4695-B1B9-648E23861259}" type="presParOf" srcId="{E317FF32-3802-47F8-BA73-4F5D2971A844}" destId="{344A73AC-982C-4C85-8B63-83F0D9D8F23B}" srcOrd="0" destOrd="0" presId="urn:microsoft.com/office/officeart/2005/8/layout/chevron1"/>
    <dgm:cxn modelId="{98213028-63A2-427F-8474-8CA0A441936D}" type="presParOf" srcId="{E317FF32-3802-47F8-BA73-4F5D2971A844}" destId="{2F3DE708-902B-4B03-B76D-AB84A57E8200}" srcOrd="1" destOrd="0" presId="urn:microsoft.com/office/officeart/2005/8/layout/chevron1"/>
    <dgm:cxn modelId="{8AED57DB-DCDD-4B21-955E-25CA91FFCC4D}" type="presParOf" srcId="{90C41B17-EE63-47E1-A5D2-43094E03BB5D}" destId="{8E69DDF3-725E-4409-91AE-9C4A83B27AF5}" srcOrd="7" destOrd="0" presId="urn:microsoft.com/office/officeart/2005/8/layout/chevron1"/>
    <dgm:cxn modelId="{91FBD8D6-2F50-48CF-AA79-4B5E35157233}" type="presParOf" srcId="{90C41B17-EE63-47E1-A5D2-43094E03BB5D}" destId="{35832B8E-AA67-41EE-B124-18F853109389}" srcOrd="8" destOrd="0" presId="urn:microsoft.com/office/officeart/2005/8/layout/chevron1"/>
    <dgm:cxn modelId="{A789E979-C6DC-47FB-9E64-354128241C76}" type="presParOf" srcId="{35832B8E-AA67-41EE-B124-18F853109389}" destId="{C2F67C9C-154B-4865-B6E8-CBA87CAA9E62}" srcOrd="0" destOrd="0" presId="urn:microsoft.com/office/officeart/2005/8/layout/chevron1"/>
    <dgm:cxn modelId="{EAA408C3-E1B4-4C3F-93EB-B4062831FECF}" type="presParOf" srcId="{35832B8E-AA67-41EE-B124-18F853109389}" destId="{1D7D587A-2F01-4193-8DC2-0AEC9D8EA5A9}" srcOrd="1" destOrd="0" presId="urn:microsoft.com/office/officeart/2005/8/layout/chevron1"/>
    <dgm:cxn modelId="{4D67426C-F3C4-4F64-95EA-448B92CF8F8B}" type="presParOf" srcId="{90C41B17-EE63-47E1-A5D2-43094E03BB5D}" destId="{68E4235B-89AA-466D-AD40-998E3A08DCF2}" srcOrd="9" destOrd="0" presId="urn:microsoft.com/office/officeart/2005/8/layout/chevron1"/>
    <dgm:cxn modelId="{459D6742-0E66-4AEF-9C8F-596A7F2293DA}" type="presParOf" srcId="{90C41B17-EE63-47E1-A5D2-43094E03BB5D}" destId="{F9DCE07C-0DF4-4E79-81F6-519806D8025E}" srcOrd="10" destOrd="0" presId="urn:microsoft.com/office/officeart/2005/8/layout/chevron1"/>
    <dgm:cxn modelId="{0D4E68AC-78F0-4C62-8007-47CF183CCCAA}" type="presParOf" srcId="{F9DCE07C-0DF4-4E79-81F6-519806D8025E}" destId="{D42021BA-3E66-42F8-BEC4-CB80640530B5}" srcOrd="0" destOrd="0" presId="urn:microsoft.com/office/officeart/2005/8/layout/chevron1"/>
    <dgm:cxn modelId="{6F03E705-6314-4C64-B51E-D748BDAC9E92}" type="presParOf" srcId="{F9DCE07C-0DF4-4E79-81F6-519806D8025E}" destId="{EA127AED-2F46-4B92-B010-C2C38A398A0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CCBEDA-895F-455D-87BA-B0B8F8115D6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8ED78E3-A21D-4610-BEDD-DBBBFA975194}">
      <dgm:prSet phldrT="[Texto]"/>
      <dgm:spPr/>
      <dgm:t>
        <a:bodyPr/>
        <a:lstStyle/>
        <a:p>
          <a:r>
            <a:rPr lang="pt-BR" dirty="0"/>
            <a:t>Queen</a:t>
          </a:r>
        </a:p>
      </dgm:t>
    </dgm:pt>
    <dgm:pt modelId="{5483366E-0581-4D08-8E43-801306457600}" type="parTrans" cxnId="{201C396A-BEF6-4A49-90CB-A9FDD16A1EFF}">
      <dgm:prSet/>
      <dgm:spPr/>
      <dgm:t>
        <a:bodyPr/>
        <a:lstStyle/>
        <a:p>
          <a:endParaRPr lang="pt-BR"/>
        </a:p>
      </dgm:t>
    </dgm:pt>
    <dgm:pt modelId="{187FEB5C-1874-4987-B499-7F2E80411C44}" type="sibTrans" cxnId="{201C396A-BEF6-4A49-90CB-A9FDD16A1EFF}">
      <dgm:prSet/>
      <dgm:spPr/>
      <dgm:t>
        <a:bodyPr/>
        <a:lstStyle/>
        <a:p>
          <a:endParaRPr lang="pt-BR"/>
        </a:p>
      </dgm:t>
    </dgm:pt>
    <dgm:pt modelId="{396DEAD0-C53F-4858-A599-440059A77480}">
      <dgm:prSet phldrT="[Texto]"/>
      <dgm:spPr/>
      <dgm:t>
        <a:bodyPr/>
        <a:lstStyle/>
        <a:p>
          <a:r>
            <a:rPr lang="pt-BR" dirty="0"/>
            <a:t>Ordem 1</a:t>
          </a:r>
        </a:p>
      </dgm:t>
    </dgm:pt>
    <dgm:pt modelId="{067773A6-F7CE-4366-823E-3913BBC24B0E}" type="parTrans" cxnId="{964045DF-CD74-4C60-9B86-A849AF315173}">
      <dgm:prSet/>
      <dgm:spPr/>
      <dgm:t>
        <a:bodyPr/>
        <a:lstStyle/>
        <a:p>
          <a:endParaRPr lang="pt-BR"/>
        </a:p>
      </dgm:t>
    </dgm:pt>
    <dgm:pt modelId="{282D740C-EE64-4AAC-AE6F-1F1FF6F17532}" type="sibTrans" cxnId="{964045DF-CD74-4C60-9B86-A849AF315173}">
      <dgm:prSet/>
      <dgm:spPr/>
      <dgm:t>
        <a:bodyPr/>
        <a:lstStyle/>
        <a:p>
          <a:endParaRPr lang="pt-BR"/>
        </a:p>
      </dgm:t>
    </dgm:pt>
    <dgm:pt modelId="{5B2644D2-97E8-4CC5-A47A-24C1F46B0D51}" type="pres">
      <dgm:prSet presAssocID="{8ECCBEDA-895F-455D-87BA-B0B8F8115D6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F062AF-1648-4EAC-AF1D-3433BE7DE52D}" type="pres">
      <dgm:prSet presAssocID="{B8ED78E3-A21D-4610-BEDD-DBBBFA975194}" presName="hierRoot1" presStyleCnt="0">
        <dgm:presLayoutVars>
          <dgm:hierBranch val="init"/>
        </dgm:presLayoutVars>
      </dgm:prSet>
      <dgm:spPr/>
    </dgm:pt>
    <dgm:pt modelId="{36068ACA-1674-4955-9BC9-8E2DC7724287}" type="pres">
      <dgm:prSet presAssocID="{B8ED78E3-A21D-4610-BEDD-DBBBFA975194}" presName="rootComposite1" presStyleCnt="0"/>
      <dgm:spPr/>
    </dgm:pt>
    <dgm:pt modelId="{C9524344-FBBE-42CF-ADEE-DB41E87C6B78}" type="pres">
      <dgm:prSet presAssocID="{B8ED78E3-A21D-4610-BEDD-DBBBFA975194}" presName="rootText1" presStyleLbl="alignAcc1" presStyleIdx="0" presStyleCnt="0">
        <dgm:presLayoutVars>
          <dgm:chPref val="3"/>
        </dgm:presLayoutVars>
      </dgm:prSet>
      <dgm:spPr/>
    </dgm:pt>
    <dgm:pt modelId="{EF70F89D-B9F3-454A-BE50-771B62A1CE0D}" type="pres">
      <dgm:prSet presAssocID="{B8ED78E3-A21D-4610-BEDD-DBBBFA975194}" presName="topArc1" presStyleLbl="parChTrans1D1" presStyleIdx="0" presStyleCnt="4"/>
      <dgm:spPr/>
    </dgm:pt>
    <dgm:pt modelId="{3279AEAA-829B-43C1-8999-4E0A97939693}" type="pres">
      <dgm:prSet presAssocID="{B8ED78E3-A21D-4610-BEDD-DBBBFA975194}" presName="bottomArc1" presStyleLbl="parChTrans1D1" presStyleIdx="1" presStyleCnt="4"/>
      <dgm:spPr/>
    </dgm:pt>
    <dgm:pt modelId="{ADF270A4-3C96-42FC-9959-7C78F0BDEFAF}" type="pres">
      <dgm:prSet presAssocID="{B8ED78E3-A21D-4610-BEDD-DBBBFA975194}" presName="topConnNode1" presStyleLbl="node1" presStyleIdx="0" presStyleCnt="0"/>
      <dgm:spPr/>
    </dgm:pt>
    <dgm:pt modelId="{ECB1EE5B-7B0A-49D6-B6B0-50AB8D3BA1D3}" type="pres">
      <dgm:prSet presAssocID="{B8ED78E3-A21D-4610-BEDD-DBBBFA975194}" presName="hierChild2" presStyleCnt="0"/>
      <dgm:spPr/>
    </dgm:pt>
    <dgm:pt modelId="{77DDC4A9-D552-418D-9719-0117137CA6A1}" type="pres">
      <dgm:prSet presAssocID="{067773A6-F7CE-4366-823E-3913BBC24B0E}" presName="Name28" presStyleLbl="parChTrans1D2" presStyleIdx="0" presStyleCnt="1"/>
      <dgm:spPr/>
    </dgm:pt>
    <dgm:pt modelId="{420DF183-3FF8-4DB3-B90D-C8C0E29B1561}" type="pres">
      <dgm:prSet presAssocID="{396DEAD0-C53F-4858-A599-440059A77480}" presName="hierRoot2" presStyleCnt="0">
        <dgm:presLayoutVars>
          <dgm:hierBranch val="init"/>
        </dgm:presLayoutVars>
      </dgm:prSet>
      <dgm:spPr/>
    </dgm:pt>
    <dgm:pt modelId="{BD6403ED-D0E9-4E07-81FE-8B1A8B09F868}" type="pres">
      <dgm:prSet presAssocID="{396DEAD0-C53F-4858-A599-440059A77480}" presName="rootComposite2" presStyleCnt="0"/>
      <dgm:spPr/>
    </dgm:pt>
    <dgm:pt modelId="{714D4762-B665-4E4C-ABF1-A667D06754D5}" type="pres">
      <dgm:prSet presAssocID="{396DEAD0-C53F-4858-A599-440059A77480}" presName="rootText2" presStyleLbl="alignAcc1" presStyleIdx="0" presStyleCnt="0">
        <dgm:presLayoutVars>
          <dgm:chPref val="3"/>
        </dgm:presLayoutVars>
      </dgm:prSet>
      <dgm:spPr/>
    </dgm:pt>
    <dgm:pt modelId="{CD41ED57-3BED-4E6D-BD23-BA371462546A}" type="pres">
      <dgm:prSet presAssocID="{396DEAD0-C53F-4858-A599-440059A77480}" presName="topArc2" presStyleLbl="parChTrans1D1" presStyleIdx="2" presStyleCnt="4"/>
      <dgm:spPr/>
    </dgm:pt>
    <dgm:pt modelId="{19184960-A927-4DEE-A5A7-3936A8391329}" type="pres">
      <dgm:prSet presAssocID="{396DEAD0-C53F-4858-A599-440059A77480}" presName="bottomArc2" presStyleLbl="parChTrans1D1" presStyleIdx="3" presStyleCnt="4"/>
      <dgm:spPr/>
    </dgm:pt>
    <dgm:pt modelId="{A561E418-C9A3-4CEA-9F00-62DC6D39F395}" type="pres">
      <dgm:prSet presAssocID="{396DEAD0-C53F-4858-A599-440059A77480}" presName="topConnNode2" presStyleLbl="node2" presStyleIdx="0" presStyleCnt="0"/>
      <dgm:spPr/>
    </dgm:pt>
    <dgm:pt modelId="{0AB570D2-7A3B-44BB-81D4-A0B2D40AA062}" type="pres">
      <dgm:prSet presAssocID="{396DEAD0-C53F-4858-A599-440059A77480}" presName="hierChild4" presStyleCnt="0"/>
      <dgm:spPr/>
    </dgm:pt>
    <dgm:pt modelId="{02B5B93A-8593-4EC5-990C-1D41AB43B63C}" type="pres">
      <dgm:prSet presAssocID="{396DEAD0-C53F-4858-A599-440059A77480}" presName="hierChild5" presStyleCnt="0"/>
      <dgm:spPr/>
    </dgm:pt>
    <dgm:pt modelId="{B6163254-AF83-4775-8AA3-3B942E0DD0E0}" type="pres">
      <dgm:prSet presAssocID="{B8ED78E3-A21D-4610-BEDD-DBBBFA975194}" presName="hierChild3" presStyleCnt="0"/>
      <dgm:spPr/>
    </dgm:pt>
  </dgm:ptLst>
  <dgm:cxnLst>
    <dgm:cxn modelId="{3C8B5F00-1CF6-4A10-8645-8A86CBA92154}" type="presOf" srcId="{8ECCBEDA-895F-455D-87BA-B0B8F8115D67}" destId="{5B2644D2-97E8-4CC5-A47A-24C1F46B0D51}" srcOrd="0" destOrd="0" presId="urn:microsoft.com/office/officeart/2008/layout/HalfCircleOrganizationChart"/>
    <dgm:cxn modelId="{F0C94913-738E-4EA6-B52E-496F8B06DCF0}" type="presOf" srcId="{B8ED78E3-A21D-4610-BEDD-DBBBFA975194}" destId="{ADF270A4-3C96-42FC-9959-7C78F0BDEFAF}" srcOrd="1" destOrd="0" presId="urn:microsoft.com/office/officeart/2008/layout/HalfCircleOrganizationChart"/>
    <dgm:cxn modelId="{29085317-06DC-4A35-8B61-3156D525195B}" type="presOf" srcId="{B8ED78E3-A21D-4610-BEDD-DBBBFA975194}" destId="{C9524344-FBBE-42CF-ADEE-DB41E87C6B78}" srcOrd="0" destOrd="0" presId="urn:microsoft.com/office/officeart/2008/layout/HalfCircleOrganizationChart"/>
    <dgm:cxn modelId="{C596091E-8ABC-444B-AE3D-72E0CF204678}" type="presOf" srcId="{396DEAD0-C53F-4858-A599-440059A77480}" destId="{A561E418-C9A3-4CEA-9F00-62DC6D39F395}" srcOrd="1" destOrd="0" presId="urn:microsoft.com/office/officeart/2008/layout/HalfCircleOrganizationChart"/>
    <dgm:cxn modelId="{201C396A-BEF6-4A49-90CB-A9FDD16A1EFF}" srcId="{8ECCBEDA-895F-455D-87BA-B0B8F8115D67}" destId="{B8ED78E3-A21D-4610-BEDD-DBBBFA975194}" srcOrd="0" destOrd="0" parTransId="{5483366E-0581-4D08-8E43-801306457600}" sibTransId="{187FEB5C-1874-4987-B499-7F2E80411C44}"/>
    <dgm:cxn modelId="{3C4EB4C7-5A89-4F2B-9001-0051A2F9CDFE}" type="presOf" srcId="{396DEAD0-C53F-4858-A599-440059A77480}" destId="{714D4762-B665-4E4C-ABF1-A667D06754D5}" srcOrd="0" destOrd="0" presId="urn:microsoft.com/office/officeart/2008/layout/HalfCircleOrganizationChart"/>
    <dgm:cxn modelId="{964045DF-CD74-4C60-9B86-A849AF315173}" srcId="{B8ED78E3-A21D-4610-BEDD-DBBBFA975194}" destId="{396DEAD0-C53F-4858-A599-440059A77480}" srcOrd="0" destOrd="0" parTransId="{067773A6-F7CE-4366-823E-3913BBC24B0E}" sibTransId="{282D740C-EE64-4AAC-AE6F-1F1FF6F17532}"/>
    <dgm:cxn modelId="{5AF01AE5-3590-4D1C-B4AD-21780B3B86FA}" type="presOf" srcId="{067773A6-F7CE-4366-823E-3913BBC24B0E}" destId="{77DDC4A9-D552-418D-9719-0117137CA6A1}" srcOrd="0" destOrd="0" presId="urn:microsoft.com/office/officeart/2008/layout/HalfCircleOrganizationChart"/>
    <dgm:cxn modelId="{7A0613CD-5B57-4704-AB19-C1FF29E8CFF0}" type="presParOf" srcId="{5B2644D2-97E8-4CC5-A47A-24C1F46B0D51}" destId="{45F062AF-1648-4EAC-AF1D-3433BE7DE52D}" srcOrd="0" destOrd="0" presId="urn:microsoft.com/office/officeart/2008/layout/HalfCircleOrganizationChart"/>
    <dgm:cxn modelId="{77FCE289-96D2-4306-84C7-9456E03DE14E}" type="presParOf" srcId="{45F062AF-1648-4EAC-AF1D-3433BE7DE52D}" destId="{36068ACA-1674-4955-9BC9-8E2DC7724287}" srcOrd="0" destOrd="0" presId="urn:microsoft.com/office/officeart/2008/layout/HalfCircleOrganizationChart"/>
    <dgm:cxn modelId="{FCCE1ACC-91E5-4A9F-9364-A4BB14CA1D35}" type="presParOf" srcId="{36068ACA-1674-4955-9BC9-8E2DC7724287}" destId="{C9524344-FBBE-42CF-ADEE-DB41E87C6B78}" srcOrd="0" destOrd="0" presId="urn:microsoft.com/office/officeart/2008/layout/HalfCircleOrganizationChart"/>
    <dgm:cxn modelId="{D6D147AF-98E5-4581-99C6-FCD8A27D5B25}" type="presParOf" srcId="{36068ACA-1674-4955-9BC9-8E2DC7724287}" destId="{EF70F89D-B9F3-454A-BE50-771B62A1CE0D}" srcOrd="1" destOrd="0" presId="urn:microsoft.com/office/officeart/2008/layout/HalfCircleOrganizationChart"/>
    <dgm:cxn modelId="{CD0E0A7C-5C7B-4971-B7E7-83D2C1918AE3}" type="presParOf" srcId="{36068ACA-1674-4955-9BC9-8E2DC7724287}" destId="{3279AEAA-829B-43C1-8999-4E0A97939693}" srcOrd="2" destOrd="0" presId="urn:microsoft.com/office/officeart/2008/layout/HalfCircleOrganizationChart"/>
    <dgm:cxn modelId="{1413DC47-396B-4944-9786-482B186BB668}" type="presParOf" srcId="{36068ACA-1674-4955-9BC9-8E2DC7724287}" destId="{ADF270A4-3C96-42FC-9959-7C78F0BDEFAF}" srcOrd="3" destOrd="0" presId="urn:microsoft.com/office/officeart/2008/layout/HalfCircleOrganizationChart"/>
    <dgm:cxn modelId="{64F3E27B-AB1E-4292-A563-6D7575F137B1}" type="presParOf" srcId="{45F062AF-1648-4EAC-AF1D-3433BE7DE52D}" destId="{ECB1EE5B-7B0A-49D6-B6B0-50AB8D3BA1D3}" srcOrd="1" destOrd="0" presId="urn:microsoft.com/office/officeart/2008/layout/HalfCircleOrganizationChart"/>
    <dgm:cxn modelId="{0C504F0F-0A18-4BFB-80B9-9636B39CADD4}" type="presParOf" srcId="{ECB1EE5B-7B0A-49D6-B6B0-50AB8D3BA1D3}" destId="{77DDC4A9-D552-418D-9719-0117137CA6A1}" srcOrd="0" destOrd="0" presId="urn:microsoft.com/office/officeart/2008/layout/HalfCircleOrganizationChart"/>
    <dgm:cxn modelId="{985A23BC-84ED-49BD-BADB-690FD4F4E7B4}" type="presParOf" srcId="{ECB1EE5B-7B0A-49D6-B6B0-50AB8D3BA1D3}" destId="{420DF183-3FF8-4DB3-B90D-C8C0E29B1561}" srcOrd="1" destOrd="0" presId="urn:microsoft.com/office/officeart/2008/layout/HalfCircleOrganizationChart"/>
    <dgm:cxn modelId="{DF3C054A-8D65-4869-8B98-7597EAEEF6A4}" type="presParOf" srcId="{420DF183-3FF8-4DB3-B90D-C8C0E29B1561}" destId="{BD6403ED-D0E9-4E07-81FE-8B1A8B09F868}" srcOrd="0" destOrd="0" presId="urn:microsoft.com/office/officeart/2008/layout/HalfCircleOrganizationChart"/>
    <dgm:cxn modelId="{AC84E174-2A79-4A2F-937A-BFDE255E1449}" type="presParOf" srcId="{BD6403ED-D0E9-4E07-81FE-8B1A8B09F868}" destId="{714D4762-B665-4E4C-ABF1-A667D06754D5}" srcOrd="0" destOrd="0" presId="urn:microsoft.com/office/officeart/2008/layout/HalfCircleOrganizationChart"/>
    <dgm:cxn modelId="{B64D27AE-2F94-469D-9845-892618E74BD5}" type="presParOf" srcId="{BD6403ED-D0E9-4E07-81FE-8B1A8B09F868}" destId="{CD41ED57-3BED-4E6D-BD23-BA371462546A}" srcOrd="1" destOrd="0" presId="urn:microsoft.com/office/officeart/2008/layout/HalfCircleOrganizationChart"/>
    <dgm:cxn modelId="{6320DE91-B08E-455B-8BE9-34B93E3245FD}" type="presParOf" srcId="{BD6403ED-D0E9-4E07-81FE-8B1A8B09F868}" destId="{19184960-A927-4DEE-A5A7-3936A8391329}" srcOrd="2" destOrd="0" presId="urn:microsoft.com/office/officeart/2008/layout/HalfCircleOrganizationChart"/>
    <dgm:cxn modelId="{D2B458E7-52CB-4588-BF2E-8479E68001B5}" type="presParOf" srcId="{BD6403ED-D0E9-4E07-81FE-8B1A8B09F868}" destId="{A561E418-C9A3-4CEA-9F00-62DC6D39F395}" srcOrd="3" destOrd="0" presId="urn:microsoft.com/office/officeart/2008/layout/HalfCircleOrganizationChart"/>
    <dgm:cxn modelId="{867B1476-B8DF-4845-9E7A-8FFE4F8E34A0}" type="presParOf" srcId="{420DF183-3FF8-4DB3-B90D-C8C0E29B1561}" destId="{0AB570D2-7A3B-44BB-81D4-A0B2D40AA062}" srcOrd="1" destOrd="0" presId="urn:microsoft.com/office/officeart/2008/layout/HalfCircleOrganizationChart"/>
    <dgm:cxn modelId="{848D0569-C027-4446-BC18-865D6AA4999D}" type="presParOf" srcId="{420DF183-3FF8-4DB3-B90D-C8C0E29B1561}" destId="{02B5B93A-8593-4EC5-990C-1D41AB43B63C}" srcOrd="2" destOrd="0" presId="urn:microsoft.com/office/officeart/2008/layout/HalfCircleOrganizationChart"/>
    <dgm:cxn modelId="{655AEAAA-1757-433D-9CDC-9BB3EBA56A2F}" type="presParOf" srcId="{45F062AF-1648-4EAC-AF1D-3433BE7DE52D}" destId="{B6163254-AF83-4775-8AA3-3B942E0DD0E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B52C9-99CB-4F19-A823-FCE30905F2A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0F5AF8F-1927-4538-BA7A-4C498F626468}">
      <dgm:prSet phldrT="[Texto]"/>
      <dgm:spPr/>
      <dgm:t>
        <a:bodyPr/>
        <a:lstStyle/>
        <a:p>
          <a:r>
            <a:rPr lang="en-US" noProof="0" dirty="0"/>
            <a:t>Distance Band</a:t>
          </a:r>
        </a:p>
      </dgm:t>
    </dgm:pt>
    <dgm:pt modelId="{4F3B536C-368D-43F8-BF97-01A9ABEB058B}" type="parTrans" cxnId="{A83CAEF5-2552-4CDD-A69F-513F3164B86E}">
      <dgm:prSet/>
      <dgm:spPr/>
      <dgm:t>
        <a:bodyPr/>
        <a:lstStyle/>
        <a:p>
          <a:endParaRPr lang="pt-BR"/>
        </a:p>
      </dgm:t>
    </dgm:pt>
    <dgm:pt modelId="{D1AB83E8-9D1F-403A-8E40-9B8EEA5C6332}" type="sibTrans" cxnId="{A83CAEF5-2552-4CDD-A69F-513F3164B86E}">
      <dgm:prSet/>
      <dgm:spPr/>
      <dgm:t>
        <a:bodyPr/>
        <a:lstStyle/>
        <a:p>
          <a:endParaRPr lang="pt-BR"/>
        </a:p>
      </dgm:t>
    </dgm:pt>
    <dgm:pt modelId="{56A2427F-BFA8-45E6-B67C-530C16F190E5}">
      <dgm:prSet phldrT="[Texto]"/>
      <dgm:spPr/>
      <dgm:t>
        <a:bodyPr/>
        <a:lstStyle/>
        <a:p>
          <a:r>
            <a:rPr lang="pt-BR" dirty="0"/>
            <a:t>Parâmetro padrão</a:t>
          </a:r>
        </a:p>
      </dgm:t>
    </dgm:pt>
    <dgm:pt modelId="{51993F02-2CCD-4C9C-BA60-BC2D55AC8B84}" type="parTrans" cxnId="{AD42D11B-56B0-47E9-B810-E89841813B53}">
      <dgm:prSet/>
      <dgm:spPr/>
      <dgm:t>
        <a:bodyPr/>
        <a:lstStyle/>
        <a:p>
          <a:endParaRPr lang="pt-BR"/>
        </a:p>
      </dgm:t>
    </dgm:pt>
    <dgm:pt modelId="{8E7E5FBB-9539-4617-ABBC-C5E9CE06DDC1}" type="sibTrans" cxnId="{AD42D11B-56B0-47E9-B810-E89841813B53}">
      <dgm:prSet/>
      <dgm:spPr/>
      <dgm:t>
        <a:bodyPr/>
        <a:lstStyle/>
        <a:p>
          <a:endParaRPr lang="pt-BR"/>
        </a:p>
      </dgm:t>
    </dgm:pt>
    <dgm:pt modelId="{93D428DD-26F5-43AE-92C9-C52C967B5542}">
      <dgm:prSet phldrT="[Texto]"/>
      <dgm:spPr/>
      <dgm:t>
        <a:bodyPr/>
        <a:lstStyle/>
        <a:p>
          <a:r>
            <a:rPr lang="pt-BR" dirty="0"/>
            <a:t>842 m</a:t>
          </a:r>
        </a:p>
      </dgm:t>
    </dgm:pt>
    <dgm:pt modelId="{F444838F-C388-4EDD-BFF4-51A0EB20770D}" type="parTrans" cxnId="{5D266060-CD78-4569-8E2F-B3D0AFD371C2}">
      <dgm:prSet/>
      <dgm:spPr/>
      <dgm:t>
        <a:bodyPr/>
        <a:lstStyle/>
        <a:p>
          <a:endParaRPr lang="pt-BR"/>
        </a:p>
      </dgm:t>
    </dgm:pt>
    <dgm:pt modelId="{6C8E2521-54B6-43A6-84E8-C23474D61BA7}" type="sibTrans" cxnId="{5D266060-CD78-4569-8E2F-B3D0AFD371C2}">
      <dgm:prSet/>
      <dgm:spPr/>
      <dgm:t>
        <a:bodyPr/>
        <a:lstStyle/>
        <a:p>
          <a:endParaRPr lang="pt-BR"/>
        </a:p>
      </dgm:t>
    </dgm:pt>
    <dgm:pt modelId="{58CF141B-67C6-4A5F-8BED-79681DD46E61}">
      <dgm:prSet/>
      <dgm:spPr/>
      <dgm:t>
        <a:bodyPr/>
        <a:lstStyle/>
        <a:p>
          <a:r>
            <a:rPr lang="pt-BR" dirty="0"/>
            <a:t>842 m e inverso da distância</a:t>
          </a:r>
        </a:p>
      </dgm:t>
    </dgm:pt>
    <dgm:pt modelId="{28ABD9EB-F2BF-40B3-841F-A0856A737F02}" type="parTrans" cxnId="{13CA9370-43E8-4C23-89AD-B56FE2EE585B}">
      <dgm:prSet/>
      <dgm:spPr/>
      <dgm:t>
        <a:bodyPr/>
        <a:lstStyle/>
        <a:p>
          <a:endParaRPr lang="pt-BR"/>
        </a:p>
      </dgm:t>
    </dgm:pt>
    <dgm:pt modelId="{D47B1E22-7741-4A9C-A1B0-0FFE073F3F98}" type="sibTrans" cxnId="{13CA9370-43E8-4C23-89AD-B56FE2EE585B}">
      <dgm:prSet/>
      <dgm:spPr/>
      <dgm:t>
        <a:bodyPr/>
        <a:lstStyle/>
        <a:p>
          <a:endParaRPr lang="pt-BR"/>
        </a:p>
      </dgm:t>
    </dgm:pt>
    <dgm:pt modelId="{CD7D6016-E879-424C-980C-6E0A82CCC3AB}" type="pres">
      <dgm:prSet presAssocID="{3FCB52C9-99CB-4F19-A823-FCE30905F2A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974D61-714B-44E0-8DFC-0EF7DB569F0F}" type="pres">
      <dgm:prSet presAssocID="{00F5AF8F-1927-4538-BA7A-4C498F626468}" presName="hierRoot1" presStyleCnt="0">
        <dgm:presLayoutVars>
          <dgm:hierBranch val="init"/>
        </dgm:presLayoutVars>
      </dgm:prSet>
      <dgm:spPr/>
    </dgm:pt>
    <dgm:pt modelId="{496C1083-F291-468D-A2D8-74F10AC7A4C6}" type="pres">
      <dgm:prSet presAssocID="{00F5AF8F-1927-4538-BA7A-4C498F626468}" presName="rootComposite1" presStyleCnt="0"/>
      <dgm:spPr/>
    </dgm:pt>
    <dgm:pt modelId="{17F4B48F-BBE0-4944-A64F-C7F7EC3228BA}" type="pres">
      <dgm:prSet presAssocID="{00F5AF8F-1927-4538-BA7A-4C498F626468}" presName="rootText1" presStyleLbl="alignAcc1" presStyleIdx="0" presStyleCnt="0" custScaleX="123923" custScaleY="185770">
        <dgm:presLayoutVars>
          <dgm:chPref val="3"/>
        </dgm:presLayoutVars>
      </dgm:prSet>
      <dgm:spPr/>
    </dgm:pt>
    <dgm:pt modelId="{D8B024B0-25A3-4DE8-9AEA-8E2E10EFA931}" type="pres">
      <dgm:prSet presAssocID="{00F5AF8F-1927-4538-BA7A-4C498F626468}" presName="topArc1" presStyleLbl="parChTrans1D1" presStyleIdx="0" presStyleCnt="8"/>
      <dgm:spPr/>
    </dgm:pt>
    <dgm:pt modelId="{B802A1D4-725B-4CC2-8C1C-E625CBA4FC6C}" type="pres">
      <dgm:prSet presAssocID="{00F5AF8F-1927-4538-BA7A-4C498F626468}" presName="bottomArc1" presStyleLbl="parChTrans1D1" presStyleIdx="1" presStyleCnt="8"/>
      <dgm:spPr/>
    </dgm:pt>
    <dgm:pt modelId="{49B13888-0137-407B-9C8F-EA789F1D0030}" type="pres">
      <dgm:prSet presAssocID="{00F5AF8F-1927-4538-BA7A-4C498F626468}" presName="topConnNode1" presStyleLbl="node1" presStyleIdx="0" presStyleCnt="0"/>
      <dgm:spPr/>
    </dgm:pt>
    <dgm:pt modelId="{53F1C6D4-3AE7-4FA7-A271-2088C4F2556D}" type="pres">
      <dgm:prSet presAssocID="{00F5AF8F-1927-4538-BA7A-4C498F626468}" presName="hierChild2" presStyleCnt="0"/>
      <dgm:spPr/>
    </dgm:pt>
    <dgm:pt modelId="{FD375F05-CFDF-458B-B4F1-1D2E66A036A6}" type="pres">
      <dgm:prSet presAssocID="{51993F02-2CCD-4C9C-BA60-BC2D55AC8B84}" presName="Name28" presStyleLbl="parChTrans1D2" presStyleIdx="0" presStyleCnt="3"/>
      <dgm:spPr/>
    </dgm:pt>
    <dgm:pt modelId="{2B720D59-C172-48CA-93BF-EED51FBE0326}" type="pres">
      <dgm:prSet presAssocID="{56A2427F-BFA8-45E6-B67C-530C16F190E5}" presName="hierRoot2" presStyleCnt="0">
        <dgm:presLayoutVars>
          <dgm:hierBranch val="init"/>
        </dgm:presLayoutVars>
      </dgm:prSet>
      <dgm:spPr/>
    </dgm:pt>
    <dgm:pt modelId="{2D534E4E-255E-4D4E-B5B2-360BD272E722}" type="pres">
      <dgm:prSet presAssocID="{56A2427F-BFA8-45E6-B67C-530C16F190E5}" presName="rootComposite2" presStyleCnt="0"/>
      <dgm:spPr/>
    </dgm:pt>
    <dgm:pt modelId="{DC3517A5-BCDF-4B03-8556-CA50AFAD0241}" type="pres">
      <dgm:prSet presAssocID="{56A2427F-BFA8-45E6-B67C-530C16F190E5}" presName="rootText2" presStyleLbl="alignAcc1" presStyleIdx="0" presStyleCnt="0">
        <dgm:presLayoutVars>
          <dgm:chPref val="3"/>
        </dgm:presLayoutVars>
      </dgm:prSet>
      <dgm:spPr/>
    </dgm:pt>
    <dgm:pt modelId="{DEAEF2B5-F031-4182-860D-94F0CF657660}" type="pres">
      <dgm:prSet presAssocID="{56A2427F-BFA8-45E6-B67C-530C16F190E5}" presName="topArc2" presStyleLbl="parChTrans1D1" presStyleIdx="2" presStyleCnt="8"/>
      <dgm:spPr/>
    </dgm:pt>
    <dgm:pt modelId="{D4FD6165-DF35-4D1C-91B1-887DCC188B4A}" type="pres">
      <dgm:prSet presAssocID="{56A2427F-BFA8-45E6-B67C-530C16F190E5}" presName="bottomArc2" presStyleLbl="parChTrans1D1" presStyleIdx="3" presStyleCnt="8"/>
      <dgm:spPr/>
    </dgm:pt>
    <dgm:pt modelId="{CADBDCB2-2F81-48FA-B7F1-0D15D34DC29C}" type="pres">
      <dgm:prSet presAssocID="{56A2427F-BFA8-45E6-B67C-530C16F190E5}" presName="topConnNode2" presStyleLbl="node2" presStyleIdx="0" presStyleCnt="0"/>
      <dgm:spPr/>
    </dgm:pt>
    <dgm:pt modelId="{864575D5-B352-445F-9980-76085E888B8A}" type="pres">
      <dgm:prSet presAssocID="{56A2427F-BFA8-45E6-B67C-530C16F190E5}" presName="hierChild4" presStyleCnt="0"/>
      <dgm:spPr/>
    </dgm:pt>
    <dgm:pt modelId="{562BDEA8-7B28-4288-99D8-E80F2E1BED68}" type="pres">
      <dgm:prSet presAssocID="{56A2427F-BFA8-45E6-B67C-530C16F190E5}" presName="hierChild5" presStyleCnt="0"/>
      <dgm:spPr/>
    </dgm:pt>
    <dgm:pt modelId="{ADA9A81F-B18D-4D52-A81D-416596545E8F}" type="pres">
      <dgm:prSet presAssocID="{F444838F-C388-4EDD-BFF4-51A0EB20770D}" presName="Name28" presStyleLbl="parChTrans1D2" presStyleIdx="1" presStyleCnt="3"/>
      <dgm:spPr/>
    </dgm:pt>
    <dgm:pt modelId="{94DBA738-5FA4-46B4-8685-DC8496DC0BF7}" type="pres">
      <dgm:prSet presAssocID="{93D428DD-26F5-43AE-92C9-C52C967B5542}" presName="hierRoot2" presStyleCnt="0">
        <dgm:presLayoutVars>
          <dgm:hierBranch val="init"/>
        </dgm:presLayoutVars>
      </dgm:prSet>
      <dgm:spPr/>
    </dgm:pt>
    <dgm:pt modelId="{8AEDF386-41FB-42CB-B2D1-0CE198772D30}" type="pres">
      <dgm:prSet presAssocID="{93D428DD-26F5-43AE-92C9-C52C967B5542}" presName="rootComposite2" presStyleCnt="0"/>
      <dgm:spPr/>
    </dgm:pt>
    <dgm:pt modelId="{A3349C58-97A5-4BE7-B2AF-05CEC0D9C8A1}" type="pres">
      <dgm:prSet presAssocID="{93D428DD-26F5-43AE-92C9-C52C967B5542}" presName="rootText2" presStyleLbl="alignAcc1" presStyleIdx="0" presStyleCnt="0">
        <dgm:presLayoutVars>
          <dgm:chPref val="3"/>
        </dgm:presLayoutVars>
      </dgm:prSet>
      <dgm:spPr/>
    </dgm:pt>
    <dgm:pt modelId="{34F3B9B5-4FFE-4C7B-9984-1CFE31018BFE}" type="pres">
      <dgm:prSet presAssocID="{93D428DD-26F5-43AE-92C9-C52C967B5542}" presName="topArc2" presStyleLbl="parChTrans1D1" presStyleIdx="4" presStyleCnt="8"/>
      <dgm:spPr/>
    </dgm:pt>
    <dgm:pt modelId="{7AD9435B-7843-4F1D-89CE-044AE38BC6AA}" type="pres">
      <dgm:prSet presAssocID="{93D428DD-26F5-43AE-92C9-C52C967B5542}" presName="bottomArc2" presStyleLbl="parChTrans1D1" presStyleIdx="5" presStyleCnt="8"/>
      <dgm:spPr/>
    </dgm:pt>
    <dgm:pt modelId="{3201EFF1-8724-4FD9-BFFA-687500640606}" type="pres">
      <dgm:prSet presAssocID="{93D428DD-26F5-43AE-92C9-C52C967B5542}" presName="topConnNode2" presStyleLbl="node2" presStyleIdx="0" presStyleCnt="0"/>
      <dgm:spPr/>
    </dgm:pt>
    <dgm:pt modelId="{4EA88DD0-DFEC-4DA6-9D33-A471D50A2F74}" type="pres">
      <dgm:prSet presAssocID="{93D428DD-26F5-43AE-92C9-C52C967B5542}" presName="hierChild4" presStyleCnt="0"/>
      <dgm:spPr/>
    </dgm:pt>
    <dgm:pt modelId="{EA4268BC-4EA4-4FE5-95C0-93A15F722598}" type="pres">
      <dgm:prSet presAssocID="{93D428DD-26F5-43AE-92C9-C52C967B5542}" presName="hierChild5" presStyleCnt="0"/>
      <dgm:spPr/>
    </dgm:pt>
    <dgm:pt modelId="{ED219F96-2B5A-48B6-B8ED-4ED9B0038772}" type="pres">
      <dgm:prSet presAssocID="{28ABD9EB-F2BF-40B3-841F-A0856A737F02}" presName="Name28" presStyleLbl="parChTrans1D2" presStyleIdx="2" presStyleCnt="3"/>
      <dgm:spPr/>
    </dgm:pt>
    <dgm:pt modelId="{86975DE7-EAE7-468A-8F0C-B813AF7DCC77}" type="pres">
      <dgm:prSet presAssocID="{58CF141B-67C6-4A5F-8BED-79681DD46E61}" presName="hierRoot2" presStyleCnt="0">
        <dgm:presLayoutVars>
          <dgm:hierBranch val="init"/>
        </dgm:presLayoutVars>
      </dgm:prSet>
      <dgm:spPr/>
    </dgm:pt>
    <dgm:pt modelId="{5D8EE899-B86D-4E6D-BD14-ED0FE68966F4}" type="pres">
      <dgm:prSet presAssocID="{58CF141B-67C6-4A5F-8BED-79681DD46E61}" presName="rootComposite2" presStyleCnt="0"/>
      <dgm:spPr/>
    </dgm:pt>
    <dgm:pt modelId="{EB15C571-F31A-431A-9F03-873749435F8B}" type="pres">
      <dgm:prSet presAssocID="{58CF141B-67C6-4A5F-8BED-79681DD46E61}" presName="rootText2" presStyleLbl="alignAcc1" presStyleIdx="0" presStyleCnt="0">
        <dgm:presLayoutVars>
          <dgm:chPref val="3"/>
        </dgm:presLayoutVars>
      </dgm:prSet>
      <dgm:spPr/>
    </dgm:pt>
    <dgm:pt modelId="{83F7CC3D-927D-4A9E-9792-392516C8BEBA}" type="pres">
      <dgm:prSet presAssocID="{58CF141B-67C6-4A5F-8BED-79681DD46E61}" presName="topArc2" presStyleLbl="parChTrans1D1" presStyleIdx="6" presStyleCnt="8"/>
      <dgm:spPr/>
    </dgm:pt>
    <dgm:pt modelId="{67AFF2E4-A71D-4688-B608-D2EC95B6DCEA}" type="pres">
      <dgm:prSet presAssocID="{58CF141B-67C6-4A5F-8BED-79681DD46E61}" presName="bottomArc2" presStyleLbl="parChTrans1D1" presStyleIdx="7" presStyleCnt="8"/>
      <dgm:spPr/>
    </dgm:pt>
    <dgm:pt modelId="{BAD6D00E-1A53-4722-8482-E6B00C3FE99E}" type="pres">
      <dgm:prSet presAssocID="{58CF141B-67C6-4A5F-8BED-79681DD46E61}" presName="topConnNode2" presStyleLbl="node2" presStyleIdx="0" presStyleCnt="0"/>
      <dgm:spPr/>
    </dgm:pt>
    <dgm:pt modelId="{72E9C67D-DA99-4D4F-B9A6-FC0E0F9B4F92}" type="pres">
      <dgm:prSet presAssocID="{58CF141B-67C6-4A5F-8BED-79681DD46E61}" presName="hierChild4" presStyleCnt="0"/>
      <dgm:spPr/>
    </dgm:pt>
    <dgm:pt modelId="{218BD029-E615-4AF6-AD86-266543FFD06C}" type="pres">
      <dgm:prSet presAssocID="{58CF141B-67C6-4A5F-8BED-79681DD46E61}" presName="hierChild5" presStyleCnt="0"/>
      <dgm:spPr/>
    </dgm:pt>
    <dgm:pt modelId="{C5A87E70-4E2D-4CD9-8C5B-76CC3CA0D82A}" type="pres">
      <dgm:prSet presAssocID="{00F5AF8F-1927-4538-BA7A-4C498F626468}" presName="hierChild3" presStyleCnt="0"/>
      <dgm:spPr/>
    </dgm:pt>
  </dgm:ptLst>
  <dgm:cxnLst>
    <dgm:cxn modelId="{A3F99B04-D182-4005-B24F-9B54B695EAF1}" type="presOf" srcId="{56A2427F-BFA8-45E6-B67C-530C16F190E5}" destId="{CADBDCB2-2F81-48FA-B7F1-0D15D34DC29C}" srcOrd="1" destOrd="0" presId="urn:microsoft.com/office/officeart/2008/layout/HalfCircleOrganizationChart"/>
    <dgm:cxn modelId="{AD42D11B-56B0-47E9-B810-E89841813B53}" srcId="{00F5AF8F-1927-4538-BA7A-4C498F626468}" destId="{56A2427F-BFA8-45E6-B67C-530C16F190E5}" srcOrd="0" destOrd="0" parTransId="{51993F02-2CCD-4C9C-BA60-BC2D55AC8B84}" sibTransId="{8E7E5FBB-9539-4617-ABBC-C5E9CE06DDC1}"/>
    <dgm:cxn modelId="{5D266060-CD78-4569-8E2F-B3D0AFD371C2}" srcId="{00F5AF8F-1927-4538-BA7A-4C498F626468}" destId="{93D428DD-26F5-43AE-92C9-C52C967B5542}" srcOrd="1" destOrd="0" parTransId="{F444838F-C388-4EDD-BFF4-51A0EB20770D}" sibTransId="{6C8E2521-54B6-43A6-84E8-C23474D61BA7}"/>
    <dgm:cxn modelId="{E3E6966B-F116-460D-8C5C-69869D4FC7BC}" type="presOf" srcId="{28ABD9EB-F2BF-40B3-841F-A0856A737F02}" destId="{ED219F96-2B5A-48B6-B8ED-4ED9B0038772}" srcOrd="0" destOrd="0" presId="urn:microsoft.com/office/officeart/2008/layout/HalfCircleOrganizationChart"/>
    <dgm:cxn modelId="{13CA9370-43E8-4C23-89AD-B56FE2EE585B}" srcId="{00F5AF8F-1927-4538-BA7A-4C498F626468}" destId="{58CF141B-67C6-4A5F-8BED-79681DD46E61}" srcOrd="2" destOrd="0" parTransId="{28ABD9EB-F2BF-40B3-841F-A0856A737F02}" sibTransId="{D47B1E22-7741-4A9C-A1B0-0FFE073F3F98}"/>
    <dgm:cxn modelId="{A5FE0B74-4C8F-4C32-8957-A957DA5C0268}" type="presOf" srcId="{3FCB52C9-99CB-4F19-A823-FCE30905F2A3}" destId="{CD7D6016-E879-424C-980C-6E0A82CCC3AB}" srcOrd="0" destOrd="0" presId="urn:microsoft.com/office/officeart/2008/layout/HalfCircleOrganizationChart"/>
    <dgm:cxn modelId="{574CBF93-D423-4B90-8849-5C83802D6172}" type="presOf" srcId="{56A2427F-BFA8-45E6-B67C-530C16F190E5}" destId="{DC3517A5-BCDF-4B03-8556-CA50AFAD0241}" srcOrd="0" destOrd="0" presId="urn:microsoft.com/office/officeart/2008/layout/HalfCircleOrganizationChart"/>
    <dgm:cxn modelId="{D08BB1A2-EEA8-4ACF-A52E-7685F4E44CCD}" type="presOf" srcId="{00F5AF8F-1927-4538-BA7A-4C498F626468}" destId="{49B13888-0137-407B-9C8F-EA789F1D0030}" srcOrd="1" destOrd="0" presId="urn:microsoft.com/office/officeart/2008/layout/HalfCircleOrganizationChart"/>
    <dgm:cxn modelId="{7174FABD-2AEB-4C65-8075-E9DC7C2623D4}" type="presOf" srcId="{51993F02-2CCD-4C9C-BA60-BC2D55AC8B84}" destId="{FD375F05-CFDF-458B-B4F1-1D2E66A036A6}" srcOrd="0" destOrd="0" presId="urn:microsoft.com/office/officeart/2008/layout/HalfCircleOrganizationChart"/>
    <dgm:cxn modelId="{70DC5AC2-E230-477F-9A0E-60C83E5736A6}" type="presOf" srcId="{00F5AF8F-1927-4538-BA7A-4C498F626468}" destId="{17F4B48F-BBE0-4944-A64F-C7F7EC3228BA}" srcOrd="0" destOrd="0" presId="urn:microsoft.com/office/officeart/2008/layout/HalfCircleOrganizationChart"/>
    <dgm:cxn modelId="{3490C7D1-D960-4837-9CD9-386A260C54BA}" type="presOf" srcId="{58CF141B-67C6-4A5F-8BED-79681DD46E61}" destId="{EB15C571-F31A-431A-9F03-873749435F8B}" srcOrd="0" destOrd="0" presId="urn:microsoft.com/office/officeart/2008/layout/HalfCircleOrganizationChart"/>
    <dgm:cxn modelId="{A43137DD-C49C-4E79-AD14-A6EED760A208}" type="presOf" srcId="{93D428DD-26F5-43AE-92C9-C52C967B5542}" destId="{3201EFF1-8724-4FD9-BFFA-687500640606}" srcOrd="1" destOrd="0" presId="urn:microsoft.com/office/officeart/2008/layout/HalfCircleOrganizationChart"/>
    <dgm:cxn modelId="{A57450E5-E83A-4256-9887-825E86070C67}" type="presOf" srcId="{93D428DD-26F5-43AE-92C9-C52C967B5542}" destId="{A3349C58-97A5-4BE7-B2AF-05CEC0D9C8A1}" srcOrd="0" destOrd="0" presId="urn:microsoft.com/office/officeart/2008/layout/HalfCircleOrganizationChart"/>
    <dgm:cxn modelId="{8FCAD9EC-292E-4BB9-962E-0E9D1581C7B5}" type="presOf" srcId="{58CF141B-67C6-4A5F-8BED-79681DD46E61}" destId="{BAD6D00E-1A53-4722-8482-E6B00C3FE99E}" srcOrd="1" destOrd="0" presId="urn:microsoft.com/office/officeart/2008/layout/HalfCircleOrganizationChart"/>
    <dgm:cxn modelId="{A83CAEF5-2552-4CDD-A69F-513F3164B86E}" srcId="{3FCB52C9-99CB-4F19-A823-FCE30905F2A3}" destId="{00F5AF8F-1927-4538-BA7A-4C498F626468}" srcOrd="0" destOrd="0" parTransId="{4F3B536C-368D-43F8-BF97-01A9ABEB058B}" sibTransId="{D1AB83E8-9D1F-403A-8E40-9B8EEA5C6332}"/>
    <dgm:cxn modelId="{11078AFA-72E3-4D7B-A80D-640E7CC79F14}" type="presOf" srcId="{F444838F-C388-4EDD-BFF4-51A0EB20770D}" destId="{ADA9A81F-B18D-4D52-A81D-416596545E8F}" srcOrd="0" destOrd="0" presId="urn:microsoft.com/office/officeart/2008/layout/HalfCircleOrganizationChart"/>
    <dgm:cxn modelId="{8C17C0A9-8F2D-432B-AA98-BF2BDD04B422}" type="presParOf" srcId="{CD7D6016-E879-424C-980C-6E0A82CCC3AB}" destId="{00974D61-714B-44E0-8DFC-0EF7DB569F0F}" srcOrd="0" destOrd="0" presId="urn:microsoft.com/office/officeart/2008/layout/HalfCircleOrganizationChart"/>
    <dgm:cxn modelId="{4F29DE89-C17E-47E1-B6C2-D91978421A43}" type="presParOf" srcId="{00974D61-714B-44E0-8DFC-0EF7DB569F0F}" destId="{496C1083-F291-468D-A2D8-74F10AC7A4C6}" srcOrd="0" destOrd="0" presId="urn:microsoft.com/office/officeart/2008/layout/HalfCircleOrganizationChart"/>
    <dgm:cxn modelId="{D958F521-8955-4E81-AD92-74D668AD62D9}" type="presParOf" srcId="{496C1083-F291-468D-A2D8-74F10AC7A4C6}" destId="{17F4B48F-BBE0-4944-A64F-C7F7EC3228BA}" srcOrd="0" destOrd="0" presId="urn:microsoft.com/office/officeart/2008/layout/HalfCircleOrganizationChart"/>
    <dgm:cxn modelId="{1FEA2B11-71FF-433B-8A21-B6DA860E4538}" type="presParOf" srcId="{496C1083-F291-468D-A2D8-74F10AC7A4C6}" destId="{D8B024B0-25A3-4DE8-9AEA-8E2E10EFA931}" srcOrd="1" destOrd="0" presId="urn:microsoft.com/office/officeart/2008/layout/HalfCircleOrganizationChart"/>
    <dgm:cxn modelId="{0E4D25C9-BC04-476A-B0EC-387216095916}" type="presParOf" srcId="{496C1083-F291-468D-A2D8-74F10AC7A4C6}" destId="{B802A1D4-725B-4CC2-8C1C-E625CBA4FC6C}" srcOrd="2" destOrd="0" presId="urn:microsoft.com/office/officeart/2008/layout/HalfCircleOrganizationChart"/>
    <dgm:cxn modelId="{A1B1CF64-305A-4F05-89AC-384A9C7B9A1C}" type="presParOf" srcId="{496C1083-F291-468D-A2D8-74F10AC7A4C6}" destId="{49B13888-0137-407B-9C8F-EA789F1D0030}" srcOrd="3" destOrd="0" presId="urn:microsoft.com/office/officeart/2008/layout/HalfCircleOrganizationChart"/>
    <dgm:cxn modelId="{024D37D4-D25C-4BD1-8FCC-B14ED14C2C8A}" type="presParOf" srcId="{00974D61-714B-44E0-8DFC-0EF7DB569F0F}" destId="{53F1C6D4-3AE7-4FA7-A271-2088C4F2556D}" srcOrd="1" destOrd="0" presId="urn:microsoft.com/office/officeart/2008/layout/HalfCircleOrganizationChart"/>
    <dgm:cxn modelId="{6633DC08-541C-419E-8B19-4BCD7CE6EA87}" type="presParOf" srcId="{53F1C6D4-3AE7-4FA7-A271-2088C4F2556D}" destId="{FD375F05-CFDF-458B-B4F1-1D2E66A036A6}" srcOrd="0" destOrd="0" presId="urn:microsoft.com/office/officeart/2008/layout/HalfCircleOrganizationChart"/>
    <dgm:cxn modelId="{DF52E72B-2C7D-4A67-8F49-8E701BCBA325}" type="presParOf" srcId="{53F1C6D4-3AE7-4FA7-A271-2088C4F2556D}" destId="{2B720D59-C172-48CA-93BF-EED51FBE0326}" srcOrd="1" destOrd="0" presId="urn:microsoft.com/office/officeart/2008/layout/HalfCircleOrganizationChart"/>
    <dgm:cxn modelId="{D78531BC-BA90-493B-BD04-F2BC92BF40D8}" type="presParOf" srcId="{2B720D59-C172-48CA-93BF-EED51FBE0326}" destId="{2D534E4E-255E-4D4E-B5B2-360BD272E722}" srcOrd="0" destOrd="0" presId="urn:microsoft.com/office/officeart/2008/layout/HalfCircleOrganizationChart"/>
    <dgm:cxn modelId="{87586A63-16BF-437A-92B7-2DB61026B41F}" type="presParOf" srcId="{2D534E4E-255E-4D4E-B5B2-360BD272E722}" destId="{DC3517A5-BCDF-4B03-8556-CA50AFAD0241}" srcOrd="0" destOrd="0" presId="urn:microsoft.com/office/officeart/2008/layout/HalfCircleOrganizationChart"/>
    <dgm:cxn modelId="{50A30085-6186-47FA-B197-6EFD666BAF07}" type="presParOf" srcId="{2D534E4E-255E-4D4E-B5B2-360BD272E722}" destId="{DEAEF2B5-F031-4182-860D-94F0CF657660}" srcOrd="1" destOrd="0" presId="urn:microsoft.com/office/officeart/2008/layout/HalfCircleOrganizationChart"/>
    <dgm:cxn modelId="{0348DBE8-85E7-4C9C-848A-07FFAC196439}" type="presParOf" srcId="{2D534E4E-255E-4D4E-B5B2-360BD272E722}" destId="{D4FD6165-DF35-4D1C-91B1-887DCC188B4A}" srcOrd="2" destOrd="0" presId="urn:microsoft.com/office/officeart/2008/layout/HalfCircleOrganizationChart"/>
    <dgm:cxn modelId="{7A264E2E-00CD-458F-8EDC-01EBB45EE410}" type="presParOf" srcId="{2D534E4E-255E-4D4E-B5B2-360BD272E722}" destId="{CADBDCB2-2F81-48FA-B7F1-0D15D34DC29C}" srcOrd="3" destOrd="0" presId="urn:microsoft.com/office/officeart/2008/layout/HalfCircleOrganizationChart"/>
    <dgm:cxn modelId="{F9DB3405-CCD5-40CF-8027-251DE113E124}" type="presParOf" srcId="{2B720D59-C172-48CA-93BF-EED51FBE0326}" destId="{864575D5-B352-445F-9980-76085E888B8A}" srcOrd="1" destOrd="0" presId="urn:microsoft.com/office/officeart/2008/layout/HalfCircleOrganizationChart"/>
    <dgm:cxn modelId="{E7C44587-BE36-4ABC-8A08-02FA1B9E8732}" type="presParOf" srcId="{2B720D59-C172-48CA-93BF-EED51FBE0326}" destId="{562BDEA8-7B28-4288-99D8-E80F2E1BED68}" srcOrd="2" destOrd="0" presId="urn:microsoft.com/office/officeart/2008/layout/HalfCircleOrganizationChart"/>
    <dgm:cxn modelId="{A1324178-F51F-4C32-9984-4DD8245CEB19}" type="presParOf" srcId="{53F1C6D4-3AE7-4FA7-A271-2088C4F2556D}" destId="{ADA9A81F-B18D-4D52-A81D-416596545E8F}" srcOrd="2" destOrd="0" presId="urn:microsoft.com/office/officeart/2008/layout/HalfCircleOrganizationChart"/>
    <dgm:cxn modelId="{E0B1D5B8-100C-46E7-A9DB-4C96FF285114}" type="presParOf" srcId="{53F1C6D4-3AE7-4FA7-A271-2088C4F2556D}" destId="{94DBA738-5FA4-46B4-8685-DC8496DC0BF7}" srcOrd="3" destOrd="0" presId="urn:microsoft.com/office/officeart/2008/layout/HalfCircleOrganizationChart"/>
    <dgm:cxn modelId="{B9A8017B-C9E3-4E56-8770-AF2585C44410}" type="presParOf" srcId="{94DBA738-5FA4-46B4-8685-DC8496DC0BF7}" destId="{8AEDF386-41FB-42CB-B2D1-0CE198772D30}" srcOrd="0" destOrd="0" presId="urn:microsoft.com/office/officeart/2008/layout/HalfCircleOrganizationChart"/>
    <dgm:cxn modelId="{DC9A8E8C-FFDE-47A7-9647-2C1BC3C0AA6C}" type="presParOf" srcId="{8AEDF386-41FB-42CB-B2D1-0CE198772D30}" destId="{A3349C58-97A5-4BE7-B2AF-05CEC0D9C8A1}" srcOrd="0" destOrd="0" presId="urn:microsoft.com/office/officeart/2008/layout/HalfCircleOrganizationChart"/>
    <dgm:cxn modelId="{AE14AC10-937F-4215-9ED2-381135710F6C}" type="presParOf" srcId="{8AEDF386-41FB-42CB-B2D1-0CE198772D30}" destId="{34F3B9B5-4FFE-4C7B-9984-1CFE31018BFE}" srcOrd="1" destOrd="0" presId="urn:microsoft.com/office/officeart/2008/layout/HalfCircleOrganizationChart"/>
    <dgm:cxn modelId="{04A8A9DD-36E6-497F-AD6C-F5D75056AAC2}" type="presParOf" srcId="{8AEDF386-41FB-42CB-B2D1-0CE198772D30}" destId="{7AD9435B-7843-4F1D-89CE-044AE38BC6AA}" srcOrd="2" destOrd="0" presId="urn:microsoft.com/office/officeart/2008/layout/HalfCircleOrganizationChart"/>
    <dgm:cxn modelId="{838FA900-5B08-45E6-B11D-A72FA65EA34F}" type="presParOf" srcId="{8AEDF386-41FB-42CB-B2D1-0CE198772D30}" destId="{3201EFF1-8724-4FD9-BFFA-687500640606}" srcOrd="3" destOrd="0" presId="urn:microsoft.com/office/officeart/2008/layout/HalfCircleOrganizationChart"/>
    <dgm:cxn modelId="{9495C34D-672F-4ACC-8028-E0B033AF7FF7}" type="presParOf" srcId="{94DBA738-5FA4-46B4-8685-DC8496DC0BF7}" destId="{4EA88DD0-DFEC-4DA6-9D33-A471D50A2F74}" srcOrd="1" destOrd="0" presId="urn:microsoft.com/office/officeart/2008/layout/HalfCircleOrganizationChart"/>
    <dgm:cxn modelId="{2B7646C0-2730-435A-B406-90FD2BDDB3B8}" type="presParOf" srcId="{94DBA738-5FA4-46B4-8685-DC8496DC0BF7}" destId="{EA4268BC-4EA4-4FE5-95C0-93A15F722598}" srcOrd="2" destOrd="0" presId="urn:microsoft.com/office/officeart/2008/layout/HalfCircleOrganizationChart"/>
    <dgm:cxn modelId="{2D7D2B6D-1007-4A7C-B8A5-F595CD357427}" type="presParOf" srcId="{53F1C6D4-3AE7-4FA7-A271-2088C4F2556D}" destId="{ED219F96-2B5A-48B6-B8ED-4ED9B0038772}" srcOrd="4" destOrd="0" presId="urn:microsoft.com/office/officeart/2008/layout/HalfCircleOrganizationChart"/>
    <dgm:cxn modelId="{0AD204AF-9E3E-4CE0-AA1A-01A6267D6EB2}" type="presParOf" srcId="{53F1C6D4-3AE7-4FA7-A271-2088C4F2556D}" destId="{86975DE7-EAE7-468A-8F0C-B813AF7DCC77}" srcOrd="5" destOrd="0" presId="urn:microsoft.com/office/officeart/2008/layout/HalfCircleOrganizationChart"/>
    <dgm:cxn modelId="{BB5EB230-1F4A-4B7E-9FBC-CF0AE9568089}" type="presParOf" srcId="{86975DE7-EAE7-468A-8F0C-B813AF7DCC77}" destId="{5D8EE899-B86D-4E6D-BD14-ED0FE68966F4}" srcOrd="0" destOrd="0" presId="urn:microsoft.com/office/officeart/2008/layout/HalfCircleOrganizationChart"/>
    <dgm:cxn modelId="{CE7058DD-F895-4818-9D27-D21771C6F7B4}" type="presParOf" srcId="{5D8EE899-B86D-4E6D-BD14-ED0FE68966F4}" destId="{EB15C571-F31A-431A-9F03-873749435F8B}" srcOrd="0" destOrd="0" presId="urn:microsoft.com/office/officeart/2008/layout/HalfCircleOrganizationChart"/>
    <dgm:cxn modelId="{6415EC9D-4BDC-4242-9FF7-0E99E78019DB}" type="presParOf" srcId="{5D8EE899-B86D-4E6D-BD14-ED0FE68966F4}" destId="{83F7CC3D-927D-4A9E-9792-392516C8BEBA}" srcOrd="1" destOrd="0" presId="urn:microsoft.com/office/officeart/2008/layout/HalfCircleOrganizationChart"/>
    <dgm:cxn modelId="{8F5FA326-2207-471F-AC4E-83BAC52FDA7B}" type="presParOf" srcId="{5D8EE899-B86D-4E6D-BD14-ED0FE68966F4}" destId="{67AFF2E4-A71D-4688-B608-D2EC95B6DCEA}" srcOrd="2" destOrd="0" presId="urn:microsoft.com/office/officeart/2008/layout/HalfCircleOrganizationChart"/>
    <dgm:cxn modelId="{1BDAAC9E-31A3-4A2D-9E7E-52987291EAEA}" type="presParOf" srcId="{5D8EE899-B86D-4E6D-BD14-ED0FE68966F4}" destId="{BAD6D00E-1A53-4722-8482-E6B00C3FE99E}" srcOrd="3" destOrd="0" presId="urn:microsoft.com/office/officeart/2008/layout/HalfCircleOrganizationChart"/>
    <dgm:cxn modelId="{BAD8432F-6648-451E-B1FC-8D06351F452C}" type="presParOf" srcId="{86975DE7-EAE7-468A-8F0C-B813AF7DCC77}" destId="{72E9C67D-DA99-4D4F-B9A6-FC0E0F9B4F92}" srcOrd="1" destOrd="0" presId="urn:microsoft.com/office/officeart/2008/layout/HalfCircleOrganizationChart"/>
    <dgm:cxn modelId="{96D265C8-9751-481F-942C-1124FCFDB181}" type="presParOf" srcId="{86975DE7-EAE7-468A-8F0C-B813AF7DCC77}" destId="{218BD029-E615-4AF6-AD86-266543FFD06C}" srcOrd="2" destOrd="0" presId="urn:microsoft.com/office/officeart/2008/layout/HalfCircleOrganizationChart"/>
    <dgm:cxn modelId="{A2495C75-9DA8-4B5A-A660-148D54BCA1B0}" type="presParOf" srcId="{00974D61-714B-44E0-8DFC-0EF7DB569F0F}" destId="{C5A87E70-4E2D-4CD9-8C5B-76CC3CA0D82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CB52C9-99CB-4F19-A823-FCE30905F2A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0F5AF8F-1927-4538-BA7A-4C498F626468}">
      <dgm:prSet phldrT="[Texto]"/>
      <dgm:spPr/>
      <dgm:t>
        <a:bodyPr/>
        <a:lstStyle/>
        <a:p>
          <a:r>
            <a:rPr lang="en-US" noProof="0" dirty="0"/>
            <a:t>Distance Band</a:t>
          </a:r>
        </a:p>
        <a:p>
          <a:r>
            <a:rPr lang="pt-BR" noProof="0" dirty="0"/>
            <a:t>842 m e inverso da distância</a:t>
          </a:r>
        </a:p>
      </dgm:t>
    </dgm:pt>
    <dgm:pt modelId="{4F3B536C-368D-43F8-BF97-01A9ABEB058B}" type="parTrans" cxnId="{A83CAEF5-2552-4CDD-A69F-513F3164B86E}">
      <dgm:prSet/>
      <dgm:spPr/>
      <dgm:t>
        <a:bodyPr/>
        <a:lstStyle/>
        <a:p>
          <a:endParaRPr lang="pt-BR"/>
        </a:p>
      </dgm:t>
    </dgm:pt>
    <dgm:pt modelId="{D1AB83E8-9D1F-403A-8E40-9B8EEA5C6332}" type="sibTrans" cxnId="{A83CAEF5-2552-4CDD-A69F-513F3164B86E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A9031F92-7632-40F2-AA46-F57A377D8241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pt-BR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sz="16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pt-BR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sz="1600" b="1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6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pt-BR" sz="1600" b="1" i="1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pt-B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pt-BR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sz="1600" b="1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pt-BR" sz="160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m:oMathPara>
              </a14:m>
              <a:endParaRPr lang="pt-BR" sz="1600" b="1" dirty="0"/>
            </a:p>
          </dgm:t>
        </dgm:pt>
      </mc:Choice>
      <mc:Fallback xmlns="">
        <dgm:pt modelId="{A9031F92-7632-40F2-AA46-F57A377D8241}">
          <dgm:prSet custT="1"/>
          <dgm:spPr/>
          <dgm:t>
            <a:bodyPr/>
            <a:lstStyle/>
            <a:p>
              <a:r>
                <a:rPr lang="pt-BR" sz="1600" b="1" i="0">
                  <a:latin typeface="Cambria Math" panose="02040503050406030204" pitchFamily="18" charset="0"/>
                </a:rPr>
                <a:t>𝑽=𝜷_𝟎+𝜷_𝟏∗𝑮 +𝜷_𝟐∗𝒅_𝒈</a:t>
              </a:r>
              <a:endParaRPr lang="pt-BR" sz="1600" b="1" dirty="0"/>
            </a:p>
          </dgm:t>
        </dgm:pt>
      </mc:Fallback>
    </mc:AlternateContent>
    <dgm:pt modelId="{F92FB634-C14E-4E80-AC22-5E72A4F38D9F}" type="parTrans" cxnId="{9ACE8855-85D5-4ABF-B6CF-B454327529D3}">
      <dgm:prSet/>
      <dgm:spPr/>
      <dgm:t>
        <a:bodyPr/>
        <a:lstStyle/>
        <a:p>
          <a:endParaRPr lang="pt-BR"/>
        </a:p>
      </dgm:t>
    </dgm:pt>
    <dgm:pt modelId="{38DDBB1B-5F98-4767-8EAA-CC6533109BC2}" type="sibTrans" cxnId="{9ACE8855-85D5-4ABF-B6CF-B454327529D3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F1E24B53-093F-44DA-928C-7793225E85BA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pt-BR" sz="1600" b="1" i="1" smtClean="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𝑽</m:t>
                    </m:r>
                    <m:r>
                      <a:rPr lang="pt-BR" sz="1600" b="1" i="1" smtClean="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pt-BR" sz="1600" b="1" i="1"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pt-BR" sz="1600" b="1" i="1"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lang="pt-BR" sz="1600" b="1" i="1"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lang="pt-BR" sz="1600" b="1" i="1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lang="pt-BR" sz="1600" b="1" i="1"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pt-BR" sz="1600" b="1" i="1"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lang="pt-BR" sz="1600" b="1" i="1"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lang="pt-BR" sz="1600" b="1" i="1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</m:t>
                    </m:r>
                    <m:r>
                      <a:rPr lang="pt-BR" sz="1600" b="1" i="1" smtClean="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𝒉</m:t>
                    </m:r>
                    <m:r>
                      <a:rPr lang="pt-BR" sz="1600" b="1" i="1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+</m:t>
                    </m:r>
                    <m:sSub>
                      <m:sSubPr>
                        <m:ctrlPr>
                          <a:rPr lang="pt-BR" sz="1600" b="1" i="1"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pt-BR" sz="1600" b="1" i="1"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lang="pt-BR" sz="1600" b="1" i="1"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lang="pt-BR" sz="1600" b="1" i="1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</m:t>
                    </m:r>
                    <m:sSub>
                      <m:sSubPr>
                        <m:ctrlPr>
                          <a:rPr lang="pt-BR" sz="1600" b="1" i="1" smtClean="0"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pt-BR" sz="1600" b="1" i="1" smtClean="0"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lang="pt-BR" sz="1600" b="1" i="1" smtClean="0"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𝒅𝒐𝒎</m:t>
                        </m:r>
                      </m:sub>
                    </m:sSub>
                  </m:oMath>
                </m:oMathPara>
              </a14:m>
              <a:endParaRPr lang="pt-BR" sz="1600" b="1" dirty="0"/>
            </a:p>
          </dgm:t>
        </dgm:pt>
      </mc:Choice>
      <mc:Fallback xmlns="">
        <dgm:pt modelId="{F1E24B53-093F-44DA-928C-7793225E85BA}">
          <dgm:prSet custT="1"/>
          <dgm:spPr/>
          <dgm:t>
            <a:bodyPr/>
            <a:lstStyle/>
            <a:p>
              <a:r>
                <a:rPr lang="pt-BR" sz="1600" b="1" i="0">
                  <a:effectLst/>
                  <a:latin typeface="Cambria Math" panose="02040503050406030204" pitchFamily="18" charset="0"/>
                  <a:ea typeface="+mn-ea"/>
                  <a:cs typeface="+mn-cs"/>
                </a:rPr>
                <a:t>𝑽=𝜷_𝟎+𝜷_𝟏∗𝒉 +𝜷_𝟐∗𝒅_𝒅𝒐𝒎</a:t>
              </a:r>
              <a:endParaRPr lang="pt-BR" sz="1600" b="1" dirty="0"/>
            </a:p>
          </dgm:t>
        </dgm:pt>
      </mc:Fallback>
    </mc:AlternateContent>
    <dgm:pt modelId="{B6A42F6A-A520-4D65-9071-AFDEB88830B2}" type="parTrans" cxnId="{3927AAE4-27AA-4253-911E-25DEE97F9BFF}">
      <dgm:prSet/>
      <dgm:spPr/>
      <dgm:t>
        <a:bodyPr/>
        <a:lstStyle/>
        <a:p>
          <a:endParaRPr lang="pt-BR"/>
        </a:p>
      </dgm:t>
    </dgm:pt>
    <dgm:pt modelId="{C0CD27EE-1073-45CF-B891-978F8A5B9691}" type="sibTrans" cxnId="{3927AAE4-27AA-4253-911E-25DEE97F9BFF}">
      <dgm:prSet/>
      <dgm:spPr/>
      <dgm:t>
        <a:bodyPr/>
        <a:lstStyle/>
        <a:p>
          <a:endParaRPr lang="pt-BR"/>
        </a:p>
      </dgm:t>
    </dgm:pt>
    <dgm:pt modelId="{3D803AFA-790B-4A1B-BA15-2FB556CDA742}">
      <dgm:prSet custT="1"/>
      <dgm:spPr/>
      <dgm:t>
        <a:bodyPr/>
        <a:lstStyle/>
        <a:p>
          <a:r>
            <a:rPr lang="pt-BR" sz="1800" b="1" dirty="0"/>
            <a:t>MORAN GLOBAL</a:t>
          </a:r>
        </a:p>
        <a:p>
          <a:r>
            <a:rPr lang="pt-BR" sz="1800" b="1" dirty="0"/>
            <a:t>PROB = 0,004582</a:t>
          </a:r>
        </a:p>
      </dgm:t>
    </dgm:pt>
    <dgm:pt modelId="{036FFB8D-3B34-45A8-A9AB-1A1E26278AF8}" type="parTrans" cxnId="{B806F874-C499-4611-97AF-0A05CD6B3F83}">
      <dgm:prSet/>
      <dgm:spPr/>
      <dgm:t>
        <a:bodyPr/>
        <a:lstStyle/>
        <a:p>
          <a:endParaRPr lang="pt-BR"/>
        </a:p>
      </dgm:t>
    </dgm:pt>
    <dgm:pt modelId="{24F04227-B2F0-458B-B68A-4FF2A62F712C}" type="sibTrans" cxnId="{B806F874-C499-4611-97AF-0A05CD6B3F83}">
      <dgm:prSet/>
      <dgm:spPr/>
      <dgm:t>
        <a:bodyPr/>
        <a:lstStyle/>
        <a:p>
          <a:endParaRPr lang="pt-BR"/>
        </a:p>
      </dgm:t>
    </dgm:pt>
    <dgm:pt modelId="{453EB21C-20C8-4996-9C60-957C0508EE4D}">
      <dgm:prSet custT="1"/>
      <dgm:spPr/>
      <dgm:t>
        <a:bodyPr/>
        <a:lstStyle/>
        <a:p>
          <a:r>
            <a:rPr lang="pt-BR" sz="1800" b="1" dirty="0"/>
            <a:t>MORAN GLOBAL</a:t>
          </a:r>
        </a:p>
        <a:p>
          <a:r>
            <a:rPr lang="pt-BR" sz="1800" b="1" dirty="0"/>
            <a:t>PROB = 0,04710</a:t>
          </a:r>
        </a:p>
      </dgm:t>
    </dgm:pt>
    <dgm:pt modelId="{4FE529D4-B6E1-4FD5-9289-2E4EF691673A}" type="parTrans" cxnId="{BBF60A67-CCBF-412E-91BE-4C4CD02A5A36}">
      <dgm:prSet/>
      <dgm:spPr/>
      <dgm:t>
        <a:bodyPr/>
        <a:lstStyle/>
        <a:p>
          <a:endParaRPr lang="pt-BR"/>
        </a:p>
      </dgm:t>
    </dgm:pt>
    <dgm:pt modelId="{17EB42F3-E814-48A2-92B5-30B296204241}" type="sibTrans" cxnId="{BBF60A67-CCBF-412E-91BE-4C4CD02A5A36}">
      <dgm:prSet/>
      <dgm:spPr/>
      <dgm:t>
        <a:bodyPr/>
        <a:lstStyle/>
        <a:p>
          <a:endParaRPr lang="pt-BR"/>
        </a:p>
      </dgm:t>
    </dgm:pt>
    <dgm:pt modelId="{60EF44D2-E7C7-484E-B18A-09AEE3C9B39A}">
      <dgm:prSet custT="1"/>
      <dgm:spPr/>
      <dgm:t>
        <a:bodyPr/>
        <a:lstStyle/>
        <a:p>
          <a:r>
            <a:rPr lang="pt-BR" sz="1800" b="1" dirty="0"/>
            <a:t>LM -  LAG</a:t>
          </a:r>
        </a:p>
        <a:p>
          <a:r>
            <a:rPr lang="pt-BR" sz="1800" b="1" dirty="0"/>
            <a:t>PROB = 0,0054</a:t>
          </a:r>
        </a:p>
      </dgm:t>
    </dgm:pt>
    <dgm:pt modelId="{23326171-4563-4443-931B-1EFB94E5F243}" type="parTrans" cxnId="{99122B4E-9AD2-4759-BAF0-8C79928B0F91}">
      <dgm:prSet/>
      <dgm:spPr/>
      <dgm:t>
        <a:bodyPr/>
        <a:lstStyle/>
        <a:p>
          <a:endParaRPr lang="pt-BR"/>
        </a:p>
      </dgm:t>
    </dgm:pt>
    <dgm:pt modelId="{9B5F1B49-EC8A-4F2F-BE11-CFD88DECD50F}" type="sibTrans" cxnId="{99122B4E-9AD2-4759-BAF0-8C79928B0F91}">
      <dgm:prSet/>
      <dgm:spPr/>
      <dgm:t>
        <a:bodyPr/>
        <a:lstStyle/>
        <a:p>
          <a:endParaRPr lang="pt-BR"/>
        </a:p>
      </dgm:t>
    </dgm:pt>
    <dgm:pt modelId="{C6CC5802-0417-4D8A-9218-EC67A1024D05}">
      <dgm:prSet custT="1"/>
      <dgm:spPr/>
      <dgm:t>
        <a:bodyPr/>
        <a:lstStyle/>
        <a:p>
          <a:r>
            <a:rPr lang="pt-BR" sz="1800" b="1" dirty="0"/>
            <a:t>LM - LAG</a:t>
          </a:r>
        </a:p>
        <a:p>
          <a:r>
            <a:rPr lang="pt-BR" sz="1800" b="1" dirty="0"/>
            <a:t>PROB = 0,0029 </a:t>
          </a:r>
        </a:p>
      </dgm:t>
    </dgm:pt>
    <dgm:pt modelId="{CD2F2DE0-60C0-457C-A0E1-D5DC33227E5D}" type="parTrans" cxnId="{941A62D0-1EB6-4900-8C75-D5D32E36D72D}">
      <dgm:prSet/>
      <dgm:spPr/>
      <dgm:t>
        <a:bodyPr/>
        <a:lstStyle/>
        <a:p>
          <a:endParaRPr lang="pt-BR"/>
        </a:p>
      </dgm:t>
    </dgm:pt>
    <dgm:pt modelId="{844B84E1-B346-4B69-BDBC-E9A4C719441B}" type="sibTrans" cxnId="{941A62D0-1EB6-4900-8C75-D5D32E36D72D}">
      <dgm:prSet/>
      <dgm:spPr/>
      <dgm:t>
        <a:bodyPr/>
        <a:lstStyle/>
        <a:p>
          <a:endParaRPr lang="pt-BR"/>
        </a:p>
      </dgm:t>
    </dgm:pt>
    <dgm:pt modelId="{2431704D-3C5D-4B72-A095-51D8062A8831}" type="pres">
      <dgm:prSet presAssocID="{3FCB52C9-99CB-4F19-A823-FCE30905F2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701B13-3FE5-47C0-A9A5-1B37230E702B}" type="pres">
      <dgm:prSet presAssocID="{00F5AF8F-1927-4538-BA7A-4C498F626468}" presName="root1" presStyleCnt="0"/>
      <dgm:spPr/>
    </dgm:pt>
    <dgm:pt modelId="{70C58DEA-8F24-4EF4-A996-B4551ABBEB7A}" type="pres">
      <dgm:prSet presAssocID="{00F5AF8F-1927-4538-BA7A-4C498F626468}" presName="LevelOneTextNode" presStyleLbl="node0" presStyleIdx="0" presStyleCnt="1" custScaleX="100473" custScaleY="103521">
        <dgm:presLayoutVars>
          <dgm:chPref val="3"/>
        </dgm:presLayoutVars>
      </dgm:prSet>
      <dgm:spPr/>
    </dgm:pt>
    <dgm:pt modelId="{7E49C0C6-4721-449D-B135-9FE924E2786F}" type="pres">
      <dgm:prSet presAssocID="{00F5AF8F-1927-4538-BA7A-4C498F626468}" presName="level2hierChild" presStyleCnt="0"/>
      <dgm:spPr/>
    </dgm:pt>
    <dgm:pt modelId="{E64ADDEB-05BC-40F6-BDC8-1F84029EBAF5}" type="pres">
      <dgm:prSet presAssocID="{F92FB634-C14E-4E80-AC22-5E72A4F38D9F}" presName="conn2-1" presStyleLbl="parChTrans1D2" presStyleIdx="0" presStyleCnt="2"/>
      <dgm:spPr/>
    </dgm:pt>
    <dgm:pt modelId="{BE4F6056-2B33-437D-A74A-F26AEF92B976}" type="pres">
      <dgm:prSet presAssocID="{F92FB634-C14E-4E80-AC22-5E72A4F38D9F}" presName="connTx" presStyleLbl="parChTrans1D2" presStyleIdx="0" presStyleCnt="2"/>
      <dgm:spPr/>
    </dgm:pt>
    <dgm:pt modelId="{70E0C904-5974-4A33-A7A4-29A79D76DEC5}" type="pres">
      <dgm:prSet presAssocID="{A9031F92-7632-40F2-AA46-F57A377D8241}" presName="root2" presStyleCnt="0"/>
      <dgm:spPr/>
    </dgm:pt>
    <dgm:pt modelId="{9FCB58DF-39DC-4451-901C-8760E501FB4E}" type="pres">
      <dgm:prSet presAssocID="{A9031F92-7632-40F2-AA46-F57A377D8241}" presName="LevelTwoTextNode" presStyleLbl="node2" presStyleIdx="0" presStyleCnt="2" custScaleX="126062" custScaleY="98805">
        <dgm:presLayoutVars>
          <dgm:chPref val="3"/>
        </dgm:presLayoutVars>
      </dgm:prSet>
      <dgm:spPr/>
    </dgm:pt>
    <dgm:pt modelId="{8AAA2EFB-BD4E-4BFC-9003-C375EC40AA65}" type="pres">
      <dgm:prSet presAssocID="{A9031F92-7632-40F2-AA46-F57A377D8241}" presName="level3hierChild" presStyleCnt="0"/>
      <dgm:spPr/>
    </dgm:pt>
    <dgm:pt modelId="{F328DDF2-1E82-4FF0-B373-8734D7232F16}" type="pres">
      <dgm:prSet presAssocID="{036FFB8D-3B34-45A8-A9AB-1A1E26278AF8}" presName="conn2-1" presStyleLbl="parChTrans1D3" presStyleIdx="0" presStyleCnt="2"/>
      <dgm:spPr/>
    </dgm:pt>
    <dgm:pt modelId="{2C040C7E-E5F9-4DC9-8720-6FA7FA1FA93A}" type="pres">
      <dgm:prSet presAssocID="{036FFB8D-3B34-45A8-A9AB-1A1E26278AF8}" presName="connTx" presStyleLbl="parChTrans1D3" presStyleIdx="0" presStyleCnt="2"/>
      <dgm:spPr/>
    </dgm:pt>
    <dgm:pt modelId="{1F71160D-91B3-4532-A2E1-4711A7614111}" type="pres">
      <dgm:prSet presAssocID="{3D803AFA-790B-4A1B-BA15-2FB556CDA742}" presName="root2" presStyleCnt="0"/>
      <dgm:spPr/>
    </dgm:pt>
    <dgm:pt modelId="{FF345BAF-7EFB-4825-BE95-FE0427544875}" type="pres">
      <dgm:prSet presAssocID="{3D803AFA-790B-4A1B-BA15-2FB556CDA742}" presName="LevelTwoTextNode" presStyleLbl="node3" presStyleIdx="0" presStyleCnt="2">
        <dgm:presLayoutVars>
          <dgm:chPref val="3"/>
        </dgm:presLayoutVars>
      </dgm:prSet>
      <dgm:spPr/>
    </dgm:pt>
    <dgm:pt modelId="{705EA79C-2A8D-4233-A38F-38BD920D1310}" type="pres">
      <dgm:prSet presAssocID="{3D803AFA-790B-4A1B-BA15-2FB556CDA742}" presName="level3hierChild" presStyleCnt="0"/>
      <dgm:spPr/>
    </dgm:pt>
    <dgm:pt modelId="{C8487686-DA6E-4D37-B106-4128B0447F49}" type="pres">
      <dgm:prSet presAssocID="{23326171-4563-4443-931B-1EFB94E5F243}" presName="conn2-1" presStyleLbl="parChTrans1D4" presStyleIdx="0" presStyleCnt="2"/>
      <dgm:spPr/>
    </dgm:pt>
    <dgm:pt modelId="{EE8F1FDB-C78A-4BD3-A72D-70B8EAF67009}" type="pres">
      <dgm:prSet presAssocID="{23326171-4563-4443-931B-1EFB94E5F243}" presName="connTx" presStyleLbl="parChTrans1D4" presStyleIdx="0" presStyleCnt="2"/>
      <dgm:spPr/>
    </dgm:pt>
    <dgm:pt modelId="{4A309D7D-0E26-4D42-8015-8F524D6A4D19}" type="pres">
      <dgm:prSet presAssocID="{60EF44D2-E7C7-484E-B18A-09AEE3C9B39A}" presName="root2" presStyleCnt="0"/>
      <dgm:spPr/>
    </dgm:pt>
    <dgm:pt modelId="{D5AD6221-1B68-4EAC-B73D-44ECEF2A7AB6}" type="pres">
      <dgm:prSet presAssocID="{60EF44D2-E7C7-484E-B18A-09AEE3C9B39A}" presName="LevelTwoTextNode" presStyleLbl="node4" presStyleIdx="0" presStyleCnt="2" custScaleX="89679" custScaleY="104875">
        <dgm:presLayoutVars>
          <dgm:chPref val="3"/>
        </dgm:presLayoutVars>
      </dgm:prSet>
      <dgm:spPr/>
    </dgm:pt>
    <dgm:pt modelId="{69A02996-C807-4345-910E-8A85462901D0}" type="pres">
      <dgm:prSet presAssocID="{60EF44D2-E7C7-484E-B18A-09AEE3C9B39A}" presName="level3hierChild" presStyleCnt="0"/>
      <dgm:spPr/>
    </dgm:pt>
    <dgm:pt modelId="{217A1A5D-3206-4B99-AEA8-EA4B61CFD381}" type="pres">
      <dgm:prSet presAssocID="{B6A42F6A-A520-4D65-9071-AFDEB88830B2}" presName="conn2-1" presStyleLbl="parChTrans1D2" presStyleIdx="1" presStyleCnt="2"/>
      <dgm:spPr/>
    </dgm:pt>
    <dgm:pt modelId="{51818A05-E8F2-4479-B710-36C5B26E75C0}" type="pres">
      <dgm:prSet presAssocID="{B6A42F6A-A520-4D65-9071-AFDEB88830B2}" presName="connTx" presStyleLbl="parChTrans1D2" presStyleIdx="1" presStyleCnt="2"/>
      <dgm:spPr/>
    </dgm:pt>
    <dgm:pt modelId="{9E058AC2-5E93-4FD2-9AB9-A6E1D254F6F5}" type="pres">
      <dgm:prSet presAssocID="{F1E24B53-093F-44DA-928C-7793225E85BA}" presName="root2" presStyleCnt="0"/>
      <dgm:spPr/>
    </dgm:pt>
    <dgm:pt modelId="{6672A7CF-6EAB-4819-A9AA-68F5F31F7A69}" type="pres">
      <dgm:prSet presAssocID="{F1E24B53-093F-44DA-928C-7793225E85BA}" presName="LevelTwoTextNode" presStyleLbl="node2" presStyleIdx="1" presStyleCnt="2" custScaleX="125013">
        <dgm:presLayoutVars>
          <dgm:chPref val="3"/>
        </dgm:presLayoutVars>
      </dgm:prSet>
      <dgm:spPr/>
    </dgm:pt>
    <dgm:pt modelId="{C21E16E9-AC71-464E-829A-FA30CACF8718}" type="pres">
      <dgm:prSet presAssocID="{F1E24B53-093F-44DA-928C-7793225E85BA}" presName="level3hierChild" presStyleCnt="0"/>
      <dgm:spPr/>
    </dgm:pt>
    <dgm:pt modelId="{E5964EC4-185E-4B29-9005-BC9A1782D0B8}" type="pres">
      <dgm:prSet presAssocID="{4FE529D4-B6E1-4FD5-9289-2E4EF691673A}" presName="conn2-1" presStyleLbl="parChTrans1D3" presStyleIdx="1" presStyleCnt="2"/>
      <dgm:spPr/>
    </dgm:pt>
    <dgm:pt modelId="{A0F5700D-D826-4E20-86D9-80D15A6C4168}" type="pres">
      <dgm:prSet presAssocID="{4FE529D4-B6E1-4FD5-9289-2E4EF691673A}" presName="connTx" presStyleLbl="parChTrans1D3" presStyleIdx="1" presStyleCnt="2"/>
      <dgm:spPr/>
    </dgm:pt>
    <dgm:pt modelId="{DCE614F4-03B2-43E4-9DAA-C296CC436D78}" type="pres">
      <dgm:prSet presAssocID="{453EB21C-20C8-4996-9C60-957C0508EE4D}" presName="root2" presStyleCnt="0"/>
      <dgm:spPr/>
    </dgm:pt>
    <dgm:pt modelId="{1F19A989-9C09-450B-9A2F-25473225FBC7}" type="pres">
      <dgm:prSet presAssocID="{453EB21C-20C8-4996-9C60-957C0508EE4D}" presName="LevelTwoTextNode" presStyleLbl="node3" presStyleIdx="1" presStyleCnt="2">
        <dgm:presLayoutVars>
          <dgm:chPref val="3"/>
        </dgm:presLayoutVars>
      </dgm:prSet>
      <dgm:spPr/>
    </dgm:pt>
    <dgm:pt modelId="{EE0025F5-2199-4772-BD8A-0ADAD725A984}" type="pres">
      <dgm:prSet presAssocID="{453EB21C-20C8-4996-9C60-957C0508EE4D}" presName="level3hierChild" presStyleCnt="0"/>
      <dgm:spPr/>
    </dgm:pt>
    <dgm:pt modelId="{9B7D616D-7B26-4E10-8EB4-8098F17D99EA}" type="pres">
      <dgm:prSet presAssocID="{CD2F2DE0-60C0-457C-A0E1-D5DC33227E5D}" presName="conn2-1" presStyleLbl="parChTrans1D4" presStyleIdx="1" presStyleCnt="2"/>
      <dgm:spPr/>
    </dgm:pt>
    <dgm:pt modelId="{4F77EF7E-3F7D-496C-B297-5C50246FD376}" type="pres">
      <dgm:prSet presAssocID="{CD2F2DE0-60C0-457C-A0E1-D5DC33227E5D}" presName="connTx" presStyleLbl="parChTrans1D4" presStyleIdx="1" presStyleCnt="2"/>
      <dgm:spPr/>
    </dgm:pt>
    <dgm:pt modelId="{DB2E12C2-31C5-4EB9-9D70-AC4AED517934}" type="pres">
      <dgm:prSet presAssocID="{C6CC5802-0417-4D8A-9218-EC67A1024D05}" presName="root2" presStyleCnt="0"/>
      <dgm:spPr/>
    </dgm:pt>
    <dgm:pt modelId="{646F47C4-D88F-4D9B-AB78-697B2AAD0C0E}" type="pres">
      <dgm:prSet presAssocID="{C6CC5802-0417-4D8A-9218-EC67A1024D05}" presName="LevelTwoTextNode" presStyleLbl="node4" presStyleIdx="1" presStyleCnt="2" custScaleX="91438" custScaleY="107169" custLinFactNeighborX="1189" custLinFactNeighborY="2450">
        <dgm:presLayoutVars>
          <dgm:chPref val="3"/>
        </dgm:presLayoutVars>
      </dgm:prSet>
      <dgm:spPr/>
    </dgm:pt>
    <dgm:pt modelId="{D5B83B84-8748-4C3A-A98C-9CC03DBC4E5F}" type="pres">
      <dgm:prSet presAssocID="{C6CC5802-0417-4D8A-9218-EC67A1024D05}" presName="level3hierChild" presStyleCnt="0"/>
      <dgm:spPr/>
    </dgm:pt>
  </dgm:ptLst>
  <dgm:cxnLst>
    <dgm:cxn modelId="{1B7AD705-D9BA-4988-8242-FB432248572D}" type="presOf" srcId="{4FE529D4-B6E1-4FD5-9289-2E4EF691673A}" destId="{A0F5700D-D826-4E20-86D9-80D15A6C4168}" srcOrd="1" destOrd="0" presId="urn:microsoft.com/office/officeart/2005/8/layout/hierarchy2"/>
    <dgm:cxn modelId="{0EADC014-224A-4429-86D3-3EA86E28A909}" type="presOf" srcId="{00F5AF8F-1927-4538-BA7A-4C498F626468}" destId="{70C58DEA-8F24-4EF4-A996-B4551ABBEB7A}" srcOrd="0" destOrd="0" presId="urn:microsoft.com/office/officeart/2005/8/layout/hierarchy2"/>
    <dgm:cxn modelId="{B629E120-E67A-406F-8672-4C0919AA52DF}" type="presOf" srcId="{F92FB634-C14E-4E80-AC22-5E72A4F38D9F}" destId="{BE4F6056-2B33-437D-A74A-F26AEF92B976}" srcOrd="1" destOrd="0" presId="urn:microsoft.com/office/officeart/2005/8/layout/hierarchy2"/>
    <dgm:cxn modelId="{F2C92840-C26E-4D8D-B9B3-124877005422}" type="presOf" srcId="{F1E24B53-093F-44DA-928C-7793225E85BA}" destId="{6672A7CF-6EAB-4819-A9AA-68F5F31F7A69}" srcOrd="0" destOrd="0" presId="urn:microsoft.com/office/officeart/2005/8/layout/hierarchy2"/>
    <dgm:cxn modelId="{70460E5F-D345-4E2D-B5F1-0373701603D2}" type="presOf" srcId="{4FE529D4-B6E1-4FD5-9289-2E4EF691673A}" destId="{E5964EC4-185E-4B29-9005-BC9A1782D0B8}" srcOrd="0" destOrd="0" presId="urn:microsoft.com/office/officeart/2005/8/layout/hierarchy2"/>
    <dgm:cxn modelId="{E6ACD141-08D7-4811-A148-180E564B8324}" type="presOf" srcId="{F92FB634-C14E-4E80-AC22-5E72A4F38D9F}" destId="{E64ADDEB-05BC-40F6-BDC8-1F84029EBAF5}" srcOrd="0" destOrd="0" presId="urn:microsoft.com/office/officeart/2005/8/layout/hierarchy2"/>
    <dgm:cxn modelId="{BBF60A67-CCBF-412E-91BE-4C4CD02A5A36}" srcId="{F1E24B53-093F-44DA-928C-7793225E85BA}" destId="{453EB21C-20C8-4996-9C60-957C0508EE4D}" srcOrd="0" destOrd="0" parTransId="{4FE529D4-B6E1-4FD5-9289-2E4EF691673A}" sibTransId="{17EB42F3-E814-48A2-92B5-30B296204241}"/>
    <dgm:cxn modelId="{A348A36D-73BC-4023-9EC2-8D3F055AB4B1}" type="presOf" srcId="{3D803AFA-790B-4A1B-BA15-2FB556CDA742}" destId="{FF345BAF-7EFB-4825-BE95-FE0427544875}" srcOrd="0" destOrd="0" presId="urn:microsoft.com/office/officeart/2005/8/layout/hierarchy2"/>
    <dgm:cxn modelId="{99122B4E-9AD2-4759-BAF0-8C79928B0F91}" srcId="{3D803AFA-790B-4A1B-BA15-2FB556CDA742}" destId="{60EF44D2-E7C7-484E-B18A-09AEE3C9B39A}" srcOrd="0" destOrd="0" parTransId="{23326171-4563-4443-931B-1EFB94E5F243}" sibTransId="{9B5F1B49-EC8A-4F2F-BE11-CFD88DECD50F}"/>
    <dgm:cxn modelId="{8F0A536E-8586-4C10-939F-23AC6E7BC199}" type="presOf" srcId="{23326171-4563-4443-931B-1EFB94E5F243}" destId="{C8487686-DA6E-4D37-B106-4128B0447F49}" srcOrd="0" destOrd="0" presId="urn:microsoft.com/office/officeart/2005/8/layout/hierarchy2"/>
    <dgm:cxn modelId="{CB4ACD4F-1940-4ADF-8308-31FD2FB49963}" type="presOf" srcId="{C6CC5802-0417-4D8A-9218-EC67A1024D05}" destId="{646F47C4-D88F-4D9B-AB78-697B2AAD0C0E}" srcOrd="0" destOrd="0" presId="urn:microsoft.com/office/officeart/2005/8/layout/hierarchy2"/>
    <dgm:cxn modelId="{B806F874-C499-4611-97AF-0A05CD6B3F83}" srcId="{A9031F92-7632-40F2-AA46-F57A377D8241}" destId="{3D803AFA-790B-4A1B-BA15-2FB556CDA742}" srcOrd="0" destOrd="0" parTransId="{036FFB8D-3B34-45A8-A9AB-1A1E26278AF8}" sibTransId="{24F04227-B2F0-458B-B68A-4FF2A62F712C}"/>
    <dgm:cxn modelId="{8C805E75-4AD5-472A-A271-0B7F6D4D760B}" type="presOf" srcId="{3FCB52C9-99CB-4F19-A823-FCE30905F2A3}" destId="{2431704D-3C5D-4B72-A095-51D8062A8831}" srcOrd="0" destOrd="0" presId="urn:microsoft.com/office/officeart/2005/8/layout/hierarchy2"/>
    <dgm:cxn modelId="{9ACE8855-85D5-4ABF-B6CF-B454327529D3}" srcId="{00F5AF8F-1927-4538-BA7A-4C498F626468}" destId="{A9031F92-7632-40F2-AA46-F57A377D8241}" srcOrd="0" destOrd="0" parTransId="{F92FB634-C14E-4E80-AC22-5E72A4F38D9F}" sibTransId="{38DDBB1B-5F98-4767-8EAA-CC6533109BC2}"/>
    <dgm:cxn modelId="{1DF23088-A6E1-4E3D-AC6B-C0903CA290D1}" type="presOf" srcId="{A9031F92-7632-40F2-AA46-F57A377D8241}" destId="{9FCB58DF-39DC-4451-901C-8760E501FB4E}" srcOrd="0" destOrd="0" presId="urn:microsoft.com/office/officeart/2005/8/layout/hierarchy2"/>
    <dgm:cxn modelId="{96085895-5005-4D74-8CCC-8058A8D8A58C}" type="presOf" srcId="{CD2F2DE0-60C0-457C-A0E1-D5DC33227E5D}" destId="{4F77EF7E-3F7D-496C-B297-5C50246FD376}" srcOrd="1" destOrd="0" presId="urn:microsoft.com/office/officeart/2005/8/layout/hierarchy2"/>
    <dgm:cxn modelId="{B2C610BC-DC5E-436F-AAE1-7EAAE12030F4}" type="presOf" srcId="{60EF44D2-E7C7-484E-B18A-09AEE3C9B39A}" destId="{D5AD6221-1B68-4EAC-B73D-44ECEF2A7AB6}" srcOrd="0" destOrd="0" presId="urn:microsoft.com/office/officeart/2005/8/layout/hierarchy2"/>
    <dgm:cxn modelId="{0B81B2CC-2CDC-4FB1-8F8B-7F8BF0CBD784}" type="presOf" srcId="{036FFB8D-3B34-45A8-A9AB-1A1E26278AF8}" destId="{F328DDF2-1E82-4FF0-B373-8734D7232F16}" srcOrd="0" destOrd="0" presId="urn:microsoft.com/office/officeart/2005/8/layout/hierarchy2"/>
    <dgm:cxn modelId="{941A62D0-1EB6-4900-8C75-D5D32E36D72D}" srcId="{453EB21C-20C8-4996-9C60-957C0508EE4D}" destId="{C6CC5802-0417-4D8A-9218-EC67A1024D05}" srcOrd="0" destOrd="0" parTransId="{CD2F2DE0-60C0-457C-A0E1-D5DC33227E5D}" sibTransId="{844B84E1-B346-4B69-BDBC-E9A4C719441B}"/>
    <dgm:cxn modelId="{3927AAE4-27AA-4253-911E-25DEE97F9BFF}" srcId="{00F5AF8F-1927-4538-BA7A-4C498F626468}" destId="{F1E24B53-093F-44DA-928C-7793225E85BA}" srcOrd="1" destOrd="0" parTransId="{B6A42F6A-A520-4D65-9071-AFDEB88830B2}" sibTransId="{C0CD27EE-1073-45CF-B891-978F8A5B9691}"/>
    <dgm:cxn modelId="{261730E7-871D-4BD5-B037-14971FBDC409}" type="presOf" srcId="{B6A42F6A-A520-4D65-9071-AFDEB88830B2}" destId="{51818A05-E8F2-4479-B710-36C5B26E75C0}" srcOrd="1" destOrd="0" presId="urn:microsoft.com/office/officeart/2005/8/layout/hierarchy2"/>
    <dgm:cxn modelId="{E98E5DEF-0221-4926-AF36-D629E3A76C66}" type="presOf" srcId="{23326171-4563-4443-931B-1EFB94E5F243}" destId="{EE8F1FDB-C78A-4BD3-A72D-70B8EAF67009}" srcOrd="1" destOrd="0" presId="urn:microsoft.com/office/officeart/2005/8/layout/hierarchy2"/>
    <dgm:cxn modelId="{BF4C21F0-F61B-4546-A1B9-C5C29DD520A4}" type="presOf" srcId="{CD2F2DE0-60C0-457C-A0E1-D5DC33227E5D}" destId="{9B7D616D-7B26-4E10-8EB4-8098F17D99EA}" srcOrd="0" destOrd="0" presId="urn:microsoft.com/office/officeart/2005/8/layout/hierarchy2"/>
    <dgm:cxn modelId="{1EFD87F0-DB75-4F0D-BD4B-CEE5B7BDC003}" type="presOf" srcId="{036FFB8D-3B34-45A8-A9AB-1A1E26278AF8}" destId="{2C040C7E-E5F9-4DC9-8720-6FA7FA1FA93A}" srcOrd="1" destOrd="0" presId="urn:microsoft.com/office/officeart/2005/8/layout/hierarchy2"/>
    <dgm:cxn modelId="{6BF86BF5-CF15-4D39-B633-E8A699DA9FEB}" type="presOf" srcId="{453EB21C-20C8-4996-9C60-957C0508EE4D}" destId="{1F19A989-9C09-450B-9A2F-25473225FBC7}" srcOrd="0" destOrd="0" presId="urn:microsoft.com/office/officeart/2005/8/layout/hierarchy2"/>
    <dgm:cxn modelId="{356FABF5-1FA9-430A-86B4-34692A62FD94}" type="presOf" srcId="{B6A42F6A-A520-4D65-9071-AFDEB88830B2}" destId="{217A1A5D-3206-4B99-AEA8-EA4B61CFD381}" srcOrd="0" destOrd="0" presId="urn:microsoft.com/office/officeart/2005/8/layout/hierarchy2"/>
    <dgm:cxn modelId="{A83CAEF5-2552-4CDD-A69F-513F3164B86E}" srcId="{3FCB52C9-99CB-4F19-A823-FCE30905F2A3}" destId="{00F5AF8F-1927-4538-BA7A-4C498F626468}" srcOrd="0" destOrd="0" parTransId="{4F3B536C-368D-43F8-BF97-01A9ABEB058B}" sibTransId="{D1AB83E8-9D1F-403A-8E40-9B8EEA5C6332}"/>
    <dgm:cxn modelId="{203CADF5-3531-426F-8236-1F788BC16C94}" type="presParOf" srcId="{2431704D-3C5D-4B72-A095-51D8062A8831}" destId="{E9701B13-3FE5-47C0-A9A5-1B37230E702B}" srcOrd="0" destOrd="0" presId="urn:microsoft.com/office/officeart/2005/8/layout/hierarchy2"/>
    <dgm:cxn modelId="{BA7EE16F-D4FD-423D-8AE1-9C3149D14D1A}" type="presParOf" srcId="{E9701B13-3FE5-47C0-A9A5-1B37230E702B}" destId="{70C58DEA-8F24-4EF4-A996-B4551ABBEB7A}" srcOrd="0" destOrd="0" presId="urn:microsoft.com/office/officeart/2005/8/layout/hierarchy2"/>
    <dgm:cxn modelId="{5707C9B5-6C9B-48DF-BA77-90CF718C274B}" type="presParOf" srcId="{E9701B13-3FE5-47C0-A9A5-1B37230E702B}" destId="{7E49C0C6-4721-449D-B135-9FE924E2786F}" srcOrd="1" destOrd="0" presId="urn:microsoft.com/office/officeart/2005/8/layout/hierarchy2"/>
    <dgm:cxn modelId="{51FC58DA-0F4D-481D-9629-9B9B138FE161}" type="presParOf" srcId="{7E49C0C6-4721-449D-B135-9FE924E2786F}" destId="{E64ADDEB-05BC-40F6-BDC8-1F84029EBAF5}" srcOrd="0" destOrd="0" presId="urn:microsoft.com/office/officeart/2005/8/layout/hierarchy2"/>
    <dgm:cxn modelId="{E62E2E83-4AD2-4B07-9FA4-CAB27C2D5658}" type="presParOf" srcId="{E64ADDEB-05BC-40F6-BDC8-1F84029EBAF5}" destId="{BE4F6056-2B33-437D-A74A-F26AEF92B976}" srcOrd="0" destOrd="0" presId="urn:microsoft.com/office/officeart/2005/8/layout/hierarchy2"/>
    <dgm:cxn modelId="{4839281A-B947-4212-AA4C-1D13C3A289B8}" type="presParOf" srcId="{7E49C0C6-4721-449D-B135-9FE924E2786F}" destId="{70E0C904-5974-4A33-A7A4-29A79D76DEC5}" srcOrd="1" destOrd="0" presId="urn:microsoft.com/office/officeart/2005/8/layout/hierarchy2"/>
    <dgm:cxn modelId="{13505BEF-1BD7-45F2-8F15-3F8CC9121AF3}" type="presParOf" srcId="{70E0C904-5974-4A33-A7A4-29A79D76DEC5}" destId="{9FCB58DF-39DC-4451-901C-8760E501FB4E}" srcOrd="0" destOrd="0" presId="urn:microsoft.com/office/officeart/2005/8/layout/hierarchy2"/>
    <dgm:cxn modelId="{5AC40BE8-6F4F-4D62-8C16-6527FDB1A0D0}" type="presParOf" srcId="{70E0C904-5974-4A33-A7A4-29A79D76DEC5}" destId="{8AAA2EFB-BD4E-4BFC-9003-C375EC40AA65}" srcOrd="1" destOrd="0" presId="urn:microsoft.com/office/officeart/2005/8/layout/hierarchy2"/>
    <dgm:cxn modelId="{C8AA4577-7F5D-4645-B815-2FAA47A67929}" type="presParOf" srcId="{8AAA2EFB-BD4E-4BFC-9003-C375EC40AA65}" destId="{F328DDF2-1E82-4FF0-B373-8734D7232F16}" srcOrd="0" destOrd="0" presId="urn:microsoft.com/office/officeart/2005/8/layout/hierarchy2"/>
    <dgm:cxn modelId="{158217C4-EC15-41E1-ABC5-A5A06BA0B8BA}" type="presParOf" srcId="{F328DDF2-1E82-4FF0-B373-8734D7232F16}" destId="{2C040C7E-E5F9-4DC9-8720-6FA7FA1FA93A}" srcOrd="0" destOrd="0" presId="urn:microsoft.com/office/officeart/2005/8/layout/hierarchy2"/>
    <dgm:cxn modelId="{A77BC89B-5A40-49B7-A6F0-0B17B8A2903B}" type="presParOf" srcId="{8AAA2EFB-BD4E-4BFC-9003-C375EC40AA65}" destId="{1F71160D-91B3-4532-A2E1-4711A7614111}" srcOrd="1" destOrd="0" presId="urn:microsoft.com/office/officeart/2005/8/layout/hierarchy2"/>
    <dgm:cxn modelId="{949764DB-2F91-4749-A6E8-789F8406F62C}" type="presParOf" srcId="{1F71160D-91B3-4532-A2E1-4711A7614111}" destId="{FF345BAF-7EFB-4825-BE95-FE0427544875}" srcOrd="0" destOrd="0" presId="urn:microsoft.com/office/officeart/2005/8/layout/hierarchy2"/>
    <dgm:cxn modelId="{35443F36-A08C-4095-A61A-5557CE9A157E}" type="presParOf" srcId="{1F71160D-91B3-4532-A2E1-4711A7614111}" destId="{705EA79C-2A8D-4233-A38F-38BD920D1310}" srcOrd="1" destOrd="0" presId="urn:microsoft.com/office/officeart/2005/8/layout/hierarchy2"/>
    <dgm:cxn modelId="{765F0AC0-593D-4CF6-9CA1-2B59778F23CF}" type="presParOf" srcId="{705EA79C-2A8D-4233-A38F-38BD920D1310}" destId="{C8487686-DA6E-4D37-B106-4128B0447F49}" srcOrd="0" destOrd="0" presId="urn:microsoft.com/office/officeart/2005/8/layout/hierarchy2"/>
    <dgm:cxn modelId="{87013070-9A18-4E9F-8AB3-2A5DC995A8C9}" type="presParOf" srcId="{C8487686-DA6E-4D37-B106-4128B0447F49}" destId="{EE8F1FDB-C78A-4BD3-A72D-70B8EAF67009}" srcOrd="0" destOrd="0" presId="urn:microsoft.com/office/officeart/2005/8/layout/hierarchy2"/>
    <dgm:cxn modelId="{4D003404-90EF-4AB3-ADA1-45DDB1F38366}" type="presParOf" srcId="{705EA79C-2A8D-4233-A38F-38BD920D1310}" destId="{4A309D7D-0E26-4D42-8015-8F524D6A4D19}" srcOrd="1" destOrd="0" presId="urn:microsoft.com/office/officeart/2005/8/layout/hierarchy2"/>
    <dgm:cxn modelId="{3F41BB8F-2156-4A52-B03E-987AC2BA658C}" type="presParOf" srcId="{4A309D7D-0E26-4D42-8015-8F524D6A4D19}" destId="{D5AD6221-1B68-4EAC-B73D-44ECEF2A7AB6}" srcOrd="0" destOrd="0" presId="urn:microsoft.com/office/officeart/2005/8/layout/hierarchy2"/>
    <dgm:cxn modelId="{9F4062D5-1C99-4118-A12D-277F031F403C}" type="presParOf" srcId="{4A309D7D-0E26-4D42-8015-8F524D6A4D19}" destId="{69A02996-C807-4345-910E-8A85462901D0}" srcOrd="1" destOrd="0" presId="urn:microsoft.com/office/officeart/2005/8/layout/hierarchy2"/>
    <dgm:cxn modelId="{56AECB95-A028-4EBF-89DA-B6D976D09A84}" type="presParOf" srcId="{7E49C0C6-4721-449D-B135-9FE924E2786F}" destId="{217A1A5D-3206-4B99-AEA8-EA4B61CFD381}" srcOrd="2" destOrd="0" presId="urn:microsoft.com/office/officeart/2005/8/layout/hierarchy2"/>
    <dgm:cxn modelId="{8756A9C1-5566-45CC-A1F1-96AE5FF2B62C}" type="presParOf" srcId="{217A1A5D-3206-4B99-AEA8-EA4B61CFD381}" destId="{51818A05-E8F2-4479-B710-36C5B26E75C0}" srcOrd="0" destOrd="0" presId="urn:microsoft.com/office/officeart/2005/8/layout/hierarchy2"/>
    <dgm:cxn modelId="{EAD80206-BAD4-42F6-90FF-94D986CF5ADC}" type="presParOf" srcId="{7E49C0C6-4721-449D-B135-9FE924E2786F}" destId="{9E058AC2-5E93-4FD2-9AB9-A6E1D254F6F5}" srcOrd="3" destOrd="0" presId="urn:microsoft.com/office/officeart/2005/8/layout/hierarchy2"/>
    <dgm:cxn modelId="{21CD24CB-A340-4C61-B635-3268DAB3CC07}" type="presParOf" srcId="{9E058AC2-5E93-4FD2-9AB9-A6E1D254F6F5}" destId="{6672A7CF-6EAB-4819-A9AA-68F5F31F7A69}" srcOrd="0" destOrd="0" presId="urn:microsoft.com/office/officeart/2005/8/layout/hierarchy2"/>
    <dgm:cxn modelId="{50250396-C54A-41C1-8BE1-7EB7F2115DF5}" type="presParOf" srcId="{9E058AC2-5E93-4FD2-9AB9-A6E1D254F6F5}" destId="{C21E16E9-AC71-464E-829A-FA30CACF8718}" srcOrd="1" destOrd="0" presId="urn:microsoft.com/office/officeart/2005/8/layout/hierarchy2"/>
    <dgm:cxn modelId="{6908DFC8-4E99-41E2-AA3F-0AF2699FF781}" type="presParOf" srcId="{C21E16E9-AC71-464E-829A-FA30CACF8718}" destId="{E5964EC4-185E-4B29-9005-BC9A1782D0B8}" srcOrd="0" destOrd="0" presId="urn:microsoft.com/office/officeart/2005/8/layout/hierarchy2"/>
    <dgm:cxn modelId="{88E838D8-6B06-425F-9E4D-8731615A1CF3}" type="presParOf" srcId="{E5964EC4-185E-4B29-9005-BC9A1782D0B8}" destId="{A0F5700D-D826-4E20-86D9-80D15A6C4168}" srcOrd="0" destOrd="0" presId="urn:microsoft.com/office/officeart/2005/8/layout/hierarchy2"/>
    <dgm:cxn modelId="{BB1E3017-9A1E-40C0-8DC4-F0AC7E08DF95}" type="presParOf" srcId="{C21E16E9-AC71-464E-829A-FA30CACF8718}" destId="{DCE614F4-03B2-43E4-9DAA-C296CC436D78}" srcOrd="1" destOrd="0" presId="urn:microsoft.com/office/officeart/2005/8/layout/hierarchy2"/>
    <dgm:cxn modelId="{DBB8E39E-C628-411F-BFEE-2888D1FEA001}" type="presParOf" srcId="{DCE614F4-03B2-43E4-9DAA-C296CC436D78}" destId="{1F19A989-9C09-450B-9A2F-25473225FBC7}" srcOrd="0" destOrd="0" presId="urn:microsoft.com/office/officeart/2005/8/layout/hierarchy2"/>
    <dgm:cxn modelId="{1AFBD3BD-3D07-4921-AEF5-4BAF59C6C1B3}" type="presParOf" srcId="{DCE614F4-03B2-43E4-9DAA-C296CC436D78}" destId="{EE0025F5-2199-4772-BD8A-0ADAD725A984}" srcOrd="1" destOrd="0" presId="urn:microsoft.com/office/officeart/2005/8/layout/hierarchy2"/>
    <dgm:cxn modelId="{EBA7D04C-EC4A-4991-9080-C3A0ED58FE71}" type="presParOf" srcId="{EE0025F5-2199-4772-BD8A-0ADAD725A984}" destId="{9B7D616D-7B26-4E10-8EB4-8098F17D99EA}" srcOrd="0" destOrd="0" presId="urn:microsoft.com/office/officeart/2005/8/layout/hierarchy2"/>
    <dgm:cxn modelId="{FA9EE403-E6D1-492A-99BA-BB12CFEC1A90}" type="presParOf" srcId="{9B7D616D-7B26-4E10-8EB4-8098F17D99EA}" destId="{4F77EF7E-3F7D-496C-B297-5C50246FD376}" srcOrd="0" destOrd="0" presId="urn:microsoft.com/office/officeart/2005/8/layout/hierarchy2"/>
    <dgm:cxn modelId="{C4C00794-8371-4AF7-87DB-EEEBD52CB95C}" type="presParOf" srcId="{EE0025F5-2199-4772-BD8A-0ADAD725A984}" destId="{DB2E12C2-31C5-4EB9-9D70-AC4AED517934}" srcOrd="1" destOrd="0" presId="urn:microsoft.com/office/officeart/2005/8/layout/hierarchy2"/>
    <dgm:cxn modelId="{39BF11DF-67FA-4B16-9AA2-99C1F0DC85FC}" type="presParOf" srcId="{DB2E12C2-31C5-4EB9-9D70-AC4AED517934}" destId="{646F47C4-D88F-4D9B-AB78-697B2AAD0C0E}" srcOrd="0" destOrd="0" presId="urn:microsoft.com/office/officeart/2005/8/layout/hierarchy2"/>
    <dgm:cxn modelId="{1B26052E-A438-42B6-B33E-205103D94670}" type="presParOf" srcId="{DB2E12C2-31C5-4EB9-9D70-AC4AED517934}" destId="{D5B83B84-8748-4C3A-A98C-9CC03DBC4E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CB52C9-99CB-4F19-A823-FCE30905F2A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0F5AF8F-1927-4538-BA7A-4C498F626468}">
      <dgm:prSet phldrT="[Texto]"/>
      <dgm:spPr/>
      <dgm:t>
        <a:bodyPr/>
        <a:lstStyle/>
        <a:p>
          <a:r>
            <a:rPr lang="en-US" noProof="0" dirty="0"/>
            <a:t>Distance Band</a:t>
          </a:r>
        </a:p>
        <a:p>
          <a:r>
            <a:rPr lang="pt-BR" noProof="0" dirty="0"/>
            <a:t>842 m e inverso da distância</a:t>
          </a:r>
        </a:p>
      </dgm:t>
    </dgm:pt>
    <dgm:pt modelId="{4F3B536C-368D-43F8-BF97-01A9ABEB058B}" type="parTrans" cxnId="{A83CAEF5-2552-4CDD-A69F-513F3164B86E}">
      <dgm:prSet/>
      <dgm:spPr/>
      <dgm:t>
        <a:bodyPr/>
        <a:lstStyle/>
        <a:p>
          <a:endParaRPr lang="pt-BR"/>
        </a:p>
      </dgm:t>
    </dgm:pt>
    <dgm:pt modelId="{D1AB83E8-9D1F-403A-8E40-9B8EEA5C6332}" type="sibTrans" cxnId="{A83CAEF5-2552-4CDD-A69F-513F3164B86E}">
      <dgm:prSet/>
      <dgm:spPr/>
      <dgm:t>
        <a:bodyPr/>
        <a:lstStyle/>
        <a:p>
          <a:endParaRPr lang="pt-BR"/>
        </a:p>
      </dgm:t>
    </dgm:pt>
    <dgm:pt modelId="{A9031F92-7632-40F2-AA46-F57A377D8241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F92FB634-C14E-4E80-AC22-5E72A4F38D9F}" type="parTrans" cxnId="{9ACE8855-85D5-4ABF-B6CF-B454327529D3}">
      <dgm:prSet/>
      <dgm:spPr/>
      <dgm:t>
        <a:bodyPr/>
        <a:lstStyle/>
        <a:p>
          <a:endParaRPr lang="pt-BR"/>
        </a:p>
      </dgm:t>
    </dgm:pt>
    <dgm:pt modelId="{38DDBB1B-5F98-4767-8EAA-CC6533109BC2}" type="sibTrans" cxnId="{9ACE8855-85D5-4ABF-B6CF-B454327529D3}">
      <dgm:prSet/>
      <dgm:spPr/>
      <dgm:t>
        <a:bodyPr/>
        <a:lstStyle/>
        <a:p>
          <a:endParaRPr lang="pt-BR"/>
        </a:p>
      </dgm:t>
    </dgm:pt>
    <dgm:pt modelId="{F1E24B53-093F-44DA-928C-7793225E85BA}">
      <dgm:prSet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B6A42F6A-A520-4D65-9071-AFDEB88830B2}" type="parTrans" cxnId="{3927AAE4-27AA-4253-911E-25DEE97F9BFF}">
      <dgm:prSet/>
      <dgm:spPr/>
      <dgm:t>
        <a:bodyPr/>
        <a:lstStyle/>
        <a:p>
          <a:endParaRPr lang="pt-BR"/>
        </a:p>
      </dgm:t>
    </dgm:pt>
    <dgm:pt modelId="{C0CD27EE-1073-45CF-B891-978F8A5B9691}" type="sibTrans" cxnId="{3927AAE4-27AA-4253-911E-25DEE97F9BFF}">
      <dgm:prSet/>
      <dgm:spPr/>
      <dgm:t>
        <a:bodyPr/>
        <a:lstStyle/>
        <a:p>
          <a:endParaRPr lang="pt-BR"/>
        </a:p>
      </dgm:t>
    </dgm:pt>
    <dgm:pt modelId="{3D803AFA-790B-4A1B-BA15-2FB556CDA742}">
      <dgm:prSet custT="1"/>
      <dgm:spPr/>
      <dgm:t>
        <a:bodyPr/>
        <a:lstStyle/>
        <a:p>
          <a:r>
            <a:rPr lang="pt-BR" sz="1800" b="1" dirty="0"/>
            <a:t>MORAN GLOBAL</a:t>
          </a:r>
        </a:p>
        <a:p>
          <a:r>
            <a:rPr lang="pt-BR" sz="1800" b="1" dirty="0"/>
            <a:t>PROB = 0,004582</a:t>
          </a:r>
        </a:p>
      </dgm:t>
    </dgm:pt>
    <dgm:pt modelId="{036FFB8D-3B34-45A8-A9AB-1A1E26278AF8}" type="parTrans" cxnId="{B806F874-C499-4611-97AF-0A05CD6B3F83}">
      <dgm:prSet/>
      <dgm:spPr/>
      <dgm:t>
        <a:bodyPr/>
        <a:lstStyle/>
        <a:p>
          <a:endParaRPr lang="pt-BR"/>
        </a:p>
      </dgm:t>
    </dgm:pt>
    <dgm:pt modelId="{24F04227-B2F0-458B-B68A-4FF2A62F712C}" type="sibTrans" cxnId="{B806F874-C499-4611-97AF-0A05CD6B3F83}">
      <dgm:prSet/>
      <dgm:spPr/>
      <dgm:t>
        <a:bodyPr/>
        <a:lstStyle/>
        <a:p>
          <a:endParaRPr lang="pt-BR"/>
        </a:p>
      </dgm:t>
    </dgm:pt>
    <dgm:pt modelId="{453EB21C-20C8-4996-9C60-957C0508EE4D}">
      <dgm:prSet custT="1"/>
      <dgm:spPr/>
      <dgm:t>
        <a:bodyPr/>
        <a:lstStyle/>
        <a:p>
          <a:r>
            <a:rPr lang="pt-BR" sz="1800" b="1" dirty="0"/>
            <a:t>MORAN GLOBAL</a:t>
          </a:r>
        </a:p>
        <a:p>
          <a:r>
            <a:rPr lang="pt-BR" sz="1800" b="1" dirty="0"/>
            <a:t>PROB = 0,04710</a:t>
          </a:r>
        </a:p>
      </dgm:t>
    </dgm:pt>
    <dgm:pt modelId="{4FE529D4-B6E1-4FD5-9289-2E4EF691673A}" type="parTrans" cxnId="{BBF60A67-CCBF-412E-91BE-4C4CD02A5A36}">
      <dgm:prSet/>
      <dgm:spPr/>
      <dgm:t>
        <a:bodyPr/>
        <a:lstStyle/>
        <a:p>
          <a:endParaRPr lang="pt-BR"/>
        </a:p>
      </dgm:t>
    </dgm:pt>
    <dgm:pt modelId="{17EB42F3-E814-48A2-92B5-30B296204241}" type="sibTrans" cxnId="{BBF60A67-CCBF-412E-91BE-4C4CD02A5A36}">
      <dgm:prSet/>
      <dgm:spPr/>
      <dgm:t>
        <a:bodyPr/>
        <a:lstStyle/>
        <a:p>
          <a:endParaRPr lang="pt-BR"/>
        </a:p>
      </dgm:t>
    </dgm:pt>
    <dgm:pt modelId="{60EF44D2-E7C7-484E-B18A-09AEE3C9B39A}">
      <dgm:prSet custT="1"/>
      <dgm:spPr/>
      <dgm:t>
        <a:bodyPr/>
        <a:lstStyle/>
        <a:p>
          <a:r>
            <a:rPr lang="pt-BR" sz="1800" b="1" dirty="0"/>
            <a:t>LM -  LAG</a:t>
          </a:r>
        </a:p>
        <a:p>
          <a:r>
            <a:rPr lang="pt-BR" sz="1800" b="1" dirty="0"/>
            <a:t>PROB = 0,0054</a:t>
          </a:r>
        </a:p>
      </dgm:t>
    </dgm:pt>
    <dgm:pt modelId="{23326171-4563-4443-931B-1EFB94E5F243}" type="parTrans" cxnId="{99122B4E-9AD2-4759-BAF0-8C79928B0F91}">
      <dgm:prSet/>
      <dgm:spPr/>
      <dgm:t>
        <a:bodyPr/>
        <a:lstStyle/>
        <a:p>
          <a:endParaRPr lang="pt-BR"/>
        </a:p>
      </dgm:t>
    </dgm:pt>
    <dgm:pt modelId="{9B5F1B49-EC8A-4F2F-BE11-CFD88DECD50F}" type="sibTrans" cxnId="{99122B4E-9AD2-4759-BAF0-8C79928B0F91}">
      <dgm:prSet/>
      <dgm:spPr/>
      <dgm:t>
        <a:bodyPr/>
        <a:lstStyle/>
        <a:p>
          <a:endParaRPr lang="pt-BR"/>
        </a:p>
      </dgm:t>
    </dgm:pt>
    <dgm:pt modelId="{C6CC5802-0417-4D8A-9218-EC67A1024D05}">
      <dgm:prSet custT="1"/>
      <dgm:spPr/>
      <dgm:t>
        <a:bodyPr/>
        <a:lstStyle/>
        <a:p>
          <a:r>
            <a:rPr lang="pt-BR" sz="1800" b="1" dirty="0"/>
            <a:t>LM - LAG</a:t>
          </a:r>
        </a:p>
        <a:p>
          <a:r>
            <a:rPr lang="pt-BR" sz="1800" b="1" dirty="0"/>
            <a:t>PROB = 0,0029 </a:t>
          </a:r>
        </a:p>
      </dgm:t>
    </dgm:pt>
    <dgm:pt modelId="{CD2F2DE0-60C0-457C-A0E1-D5DC33227E5D}" type="parTrans" cxnId="{941A62D0-1EB6-4900-8C75-D5D32E36D72D}">
      <dgm:prSet/>
      <dgm:spPr/>
      <dgm:t>
        <a:bodyPr/>
        <a:lstStyle/>
        <a:p>
          <a:endParaRPr lang="pt-BR"/>
        </a:p>
      </dgm:t>
    </dgm:pt>
    <dgm:pt modelId="{844B84E1-B346-4B69-BDBC-E9A4C719441B}" type="sibTrans" cxnId="{941A62D0-1EB6-4900-8C75-D5D32E36D72D}">
      <dgm:prSet/>
      <dgm:spPr/>
      <dgm:t>
        <a:bodyPr/>
        <a:lstStyle/>
        <a:p>
          <a:endParaRPr lang="pt-BR"/>
        </a:p>
      </dgm:t>
    </dgm:pt>
    <dgm:pt modelId="{2431704D-3C5D-4B72-A095-51D8062A8831}" type="pres">
      <dgm:prSet presAssocID="{3FCB52C9-99CB-4F19-A823-FCE30905F2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701B13-3FE5-47C0-A9A5-1B37230E702B}" type="pres">
      <dgm:prSet presAssocID="{00F5AF8F-1927-4538-BA7A-4C498F626468}" presName="root1" presStyleCnt="0"/>
      <dgm:spPr/>
    </dgm:pt>
    <dgm:pt modelId="{70C58DEA-8F24-4EF4-A996-B4551ABBEB7A}" type="pres">
      <dgm:prSet presAssocID="{00F5AF8F-1927-4538-BA7A-4C498F626468}" presName="LevelOneTextNode" presStyleLbl="node0" presStyleIdx="0" presStyleCnt="1" custScaleX="100473" custScaleY="103521">
        <dgm:presLayoutVars>
          <dgm:chPref val="3"/>
        </dgm:presLayoutVars>
      </dgm:prSet>
      <dgm:spPr/>
    </dgm:pt>
    <dgm:pt modelId="{7E49C0C6-4721-449D-B135-9FE924E2786F}" type="pres">
      <dgm:prSet presAssocID="{00F5AF8F-1927-4538-BA7A-4C498F626468}" presName="level2hierChild" presStyleCnt="0"/>
      <dgm:spPr/>
    </dgm:pt>
    <dgm:pt modelId="{E64ADDEB-05BC-40F6-BDC8-1F84029EBAF5}" type="pres">
      <dgm:prSet presAssocID="{F92FB634-C14E-4E80-AC22-5E72A4F38D9F}" presName="conn2-1" presStyleLbl="parChTrans1D2" presStyleIdx="0" presStyleCnt="2"/>
      <dgm:spPr/>
    </dgm:pt>
    <dgm:pt modelId="{BE4F6056-2B33-437D-A74A-F26AEF92B976}" type="pres">
      <dgm:prSet presAssocID="{F92FB634-C14E-4E80-AC22-5E72A4F38D9F}" presName="connTx" presStyleLbl="parChTrans1D2" presStyleIdx="0" presStyleCnt="2"/>
      <dgm:spPr/>
    </dgm:pt>
    <dgm:pt modelId="{70E0C904-5974-4A33-A7A4-29A79D76DEC5}" type="pres">
      <dgm:prSet presAssocID="{A9031F92-7632-40F2-AA46-F57A377D8241}" presName="root2" presStyleCnt="0"/>
      <dgm:spPr/>
    </dgm:pt>
    <dgm:pt modelId="{9FCB58DF-39DC-4451-901C-8760E501FB4E}" type="pres">
      <dgm:prSet presAssocID="{A9031F92-7632-40F2-AA46-F57A377D8241}" presName="LevelTwoTextNode" presStyleLbl="node2" presStyleIdx="0" presStyleCnt="2" custScaleX="126062" custScaleY="98805">
        <dgm:presLayoutVars>
          <dgm:chPref val="3"/>
        </dgm:presLayoutVars>
      </dgm:prSet>
      <dgm:spPr/>
    </dgm:pt>
    <dgm:pt modelId="{8AAA2EFB-BD4E-4BFC-9003-C375EC40AA65}" type="pres">
      <dgm:prSet presAssocID="{A9031F92-7632-40F2-AA46-F57A377D8241}" presName="level3hierChild" presStyleCnt="0"/>
      <dgm:spPr/>
    </dgm:pt>
    <dgm:pt modelId="{F328DDF2-1E82-4FF0-B373-8734D7232F16}" type="pres">
      <dgm:prSet presAssocID="{036FFB8D-3B34-45A8-A9AB-1A1E26278AF8}" presName="conn2-1" presStyleLbl="parChTrans1D3" presStyleIdx="0" presStyleCnt="2"/>
      <dgm:spPr/>
    </dgm:pt>
    <dgm:pt modelId="{2C040C7E-E5F9-4DC9-8720-6FA7FA1FA93A}" type="pres">
      <dgm:prSet presAssocID="{036FFB8D-3B34-45A8-A9AB-1A1E26278AF8}" presName="connTx" presStyleLbl="parChTrans1D3" presStyleIdx="0" presStyleCnt="2"/>
      <dgm:spPr/>
    </dgm:pt>
    <dgm:pt modelId="{1F71160D-91B3-4532-A2E1-4711A7614111}" type="pres">
      <dgm:prSet presAssocID="{3D803AFA-790B-4A1B-BA15-2FB556CDA742}" presName="root2" presStyleCnt="0"/>
      <dgm:spPr/>
    </dgm:pt>
    <dgm:pt modelId="{FF345BAF-7EFB-4825-BE95-FE0427544875}" type="pres">
      <dgm:prSet presAssocID="{3D803AFA-790B-4A1B-BA15-2FB556CDA742}" presName="LevelTwoTextNode" presStyleLbl="node3" presStyleIdx="0" presStyleCnt="2">
        <dgm:presLayoutVars>
          <dgm:chPref val="3"/>
        </dgm:presLayoutVars>
      </dgm:prSet>
      <dgm:spPr/>
    </dgm:pt>
    <dgm:pt modelId="{705EA79C-2A8D-4233-A38F-38BD920D1310}" type="pres">
      <dgm:prSet presAssocID="{3D803AFA-790B-4A1B-BA15-2FB556CDA742}" presName="level3hierChild" presStyleCnt="0"/>
      <dgm:spPr/>
    </dgm:pt>
    <dgm:pt modelId="{C8487686-DA6E-4D37-B106-4128B0447F49}" type="pres">
      <dgm:prSet presAssocID="{23326171-4563-4443-931B-1EFB94E5F243}" presName="conn2-1" presStyleLbl="parChTrans1D4" presStyleIdx="0" presStyleCnt="2"/>
      <dgm:spPr/>
    </dgm:pt>
    <dgm:pt modelId="{EE8F1FDB-C78A-4BD3-A72D-70B8EAF67009}" type="pres">
      <dgm:prSet presAssocID="{23326171-4563-4443-931B-1EFB94E5F243}" presName="connTx" presStyleLbl="parChTrans1D4" presStyleIdx="0" presStyleCnt="2"/>
      <dgm:spPr/>
    </dgm:pt>
    <dgm:pt modelId="{4A309D7D-0E26-4D42-8015-8F524D6A4D19}" type="pres">
      <dgm:prSet presAssocID="{60EF44D2-E7C7-484E-B18A-09AEE3C9B39A}" presName="root2" presStyleCnt="0"/>
      <dgm:spPr/>
    </dgm:pt>
    <dgm:pt modelId="{D5AD6221-1B68-4EAC-B73D-44ECEF2A7AB6}" type="pres">
      <dgm:prSet presAssocID="{60EF44D2-E7C7-484E-B18A-09AEE3C9B39A}" presName="LevelTwoTextNode" presStyleLbl="node4" presStyleIdx="0" presStyleCnt="2" custScaleX="89679" custScaleY="104875">
        <dgm:presLayoutVars>
          <dgm:chPref val="3"/>
        </dgm:presLayoutVars>
      </dgm:prSet>
      <dgm:spPr/>
    </dgm:pt>
    <dgm:pt modelId="{69A02996-C807-4345-910E-8A85462901D0}" type="pres">
      <dgm:prSet presAssocID="{60EF44D2-E7C7-484E-B18A-09AEE3C9B39A}" presName="level3hierChild" presStyleCnt="0"/>
      <dgm:spPr/>
    </dgm:pt>
    <dgm:pt modelId="{217A1A5D-3206-4B99-AEA8-EA4B61CFD381}" type="pres">
      <dgm:prSet presAssocID="{B6A42F6A-A520-4D65-9071-AFDEB88830B2}" presName="conn2-1" presStyleLbl="parChTrans1D2" presStyleIdx="1" presStyleCnt="2"/>
      <dgm:spPr/>
    </dgm:pt>
    <dgm:pt modelId="{51818A05-E8F2-4479-B710-36C5B26E75C0}" type="pres">
      <dgm:prSet presAssocID="{B6A42F6A-A520-4D65-9071-AFDEB88830B2}" presName="connTx" presStyleLbl="parChTrans1D2" presStyleIdx="1" presStyleCnt="2"/>
      <dgm:spPr/>
    </dgm:pt>
    <dgm:pt modelId="{9E058AC2-5E93-4FD2-9AB9-A6E1D254F6F5}" type="pres">
      <dgm:prSet presAssocID="{F1E24B53-093F-44DA-928C-7793225E85BA}" presName="root2" presStyleCnt="0"/>
      <dgm:spPr/>
    </dgm:pt>
    <dgm:pt modelId="{6672A7CF-6EAB-4819-A9AA-68F5F31F7A69}" type="pres">
      <dgm:prSet presAssocID="{F1E24B53-093F-44DA-928C-7793225E85BA}" presName="LevelTwoTextNode" presStyleLbl="node2" presStyleIdx="1" presStyleCnt="2" custScaleX="125013">
        <dgm:presLayoutVars>
          <dgm:chPref val="3"/>
        </dgm:presLayoutVars>
      </dgm:prSet>
      <dgm:spPr/>
    </dgm:pt>
    <dgm:pt modelId="{C21E16E9-AC71-464E-829A-FA30CACF8718}" type="pres">
      <dgm:prSet presAssocID="{F1E24B53-093F-44DA-928C-7793225E85BA}" presName="level3hierChild" presStyleCnt="0"/>
      <dgm:spPr/>
    </dgm:pt>
    <dgm:pt modelId="{E5964EC4-185E-4B29-9005-BC9A1782D0B8}" type="pres">
      <dgm:prSet presAssocID="{4FE529D4-B6E1-4FD5-9289-2E4EF691673A}" presName="conn2-1" presStyleLbl="parChTrans1D3" presStyleIdx="1" presStyleCnt="2"/>
      <dgm:spPr/>
    </dgm:pt>
    <dgm:pt modelId="{A0F5700D-D826-4E20-86D9-80D15A6C4168}" type="pres">
      <dgm:prSet presAssocID="{4FE529D4-B6E1-4FD5-9289-2E4EF691673A}" presName="connTx" presStyleLbl="parChTrans1D3" presStyleIdx="1" presStyleCnt="2"/>
      <dgm:spPr/>
    </dgm:pt>
    <dgm:pt modelId="{DCE614F4-03B2-43E4-9DAA-C296CC436D78}" type="pres">
      <dgm:prSet presAssocID="{453EB21C-20C8-4996-9C60-957C0508EE4D}" presName="root2" presStyleCnt="0"/>
      <dgm:spPr/>
    </dgm:pt>
    <dgm:pt modelId="{1F19A989-9C09-450B-9A2F-25473225FBC7}" type="pres">
      <dgm:prSet presAssocID="{453EB21C-20C8-4996-9C60-957C0508EE4D}" presName="LevelTwoTextNode" presStyleLbl="node3" presStyleIdx="1" presStyleCnt="2">
        <dgm:presLayoutVars>
          <dgm:chPref val="3"/>
        </dgm:presLayoutVars>
      </dgm:prSet>
      <dgm:spPr/>
    </dgm:pt>
    <dgm:pt modelId="{EE0025F5-2199-4772-BD8A-0ADAD725A984}" type="pres">
      <dgm:prSet presAssocID="{453EB21C-20C8-4996-9C60-957C0508EE4D}" presName="level3hierChild" presStyleCnt="0"/>
      <dgm:spPr/>
    </dgm:pt>
    <dgm:pt modelId="{9B7D616D-7B26-4E10-8EB4-8098F17D99EA}" type="pres">
      <dgm:prSet presAssocID="{CD2F2DE0-60C0-457C-A0E1-D5DC33227E5D}" presName="conn2-1" presStyleLbl="parChTrans1D4" presStyleIdx="1" presStyleCnt="2"/>
      <dgm:spPr/>
    </dgm:pt>
    <dgm:pt modelId="{4F77EF7E-3F7D-496C-B297-5C50246FD376}" type="pres">
      <dgm:prSet presAssocID="{CD2F2DE0-60C0-457C-A0E1-D5DC33227E5D}" presName="connTx" presStyleLbl="parChTrans1D4" presStyleIdx="1" presStyleCnt="2"/>
      <dgm:spPr/>
    </dgm:pt>
    <dgm:pt modelId="{DB2E12C2-31C5-4EB9-9D70-AC4AED517934}" type="pres">
      <dgm:prSet presAssocID="{C6CC5802-0417-4D8A-9218-EC67A1024D05}" presName="root2" presStyleCnt="0"/>
      <dgm:spPr/>
    </dgm:pt>
    <dgm:pt modelId="{646F47C4-D88F-4D9B-AB78-697B2AAD0C0E}" type="pres">
      <dgm:prSet presAssocID="{C6CC5802-0417-4D8A-9218-EC67A1024D05}" presName="LevelTwoTextNode" presStyleLbl="node4" presStyleIdx="1" presStyleCnt="2" custScaleX="91438" custScaleY="107169" custLinFactNeighborX="1189" custLinFactNeighborY="2450">
        <dgm:presLayoutVars>
          <dgm:chPref val="3"/>
        </dgm:presLayoutVars>
      </dgm:prSet>
      <dgm:spPr/>
    </dgm:pt>
    <dgm:pt modelId="{D5B83B84-8748-4C3A-A98C-9CC03DBC4E5F}" type="pres">
      <dgm:prSet presAssocID="{C6CC5802-0417-4D8A-9218-EC67A1024D05}" presName="level3hierChild" presStyleCnt="0"/>
      <dgm:spPr/>
    </dgm:pt>
  </dgm:ptLst>
  <dgm:cxnLst>
    <dgm:cxn modelId="{1B7AD705-D9BA-4988-8242-FB432248572D}" type="presOf" srcId="{4FE529D4-B6E1-4FD5-9289-2E4EF691673A}" destId="{A0F5700D-D826-4E20-86D9-80D15A6C4168}" srcOrd="1" destOrd="0" presId="urn:microsoft.com/office/officeart/2005/8/layout/hierarchy2"/>
    <dgm:cxn modelId="{0EADC014-224A-4429-86D3-3EA86E28A909}" type="presOf" srcId="{00F5AF8F-1927-4538-BA7A-4C498F626468}" destId="{70C58DEA-8F24-4EF4-A996-B4551ABBEB7A}" srcOrd="0" destOrd="0" presId="urn:microsoft.com/office/officeart/2005/8/layout/hierarchy2"/>
    <dgm:cxn modelId="{B629E120-E67A-406F-8672-4C0919AA52DF}" type="presOf" srcId="{F92FB634-C14E-4E80-AC22-5E72A4F38D9F}" destId="{BE4F6056-2B33-437D-A74A-F26AEF92B976}" srcOrd="1" destOrd="0" presId="urn:microsoft.com/office/officeart/2005/8/layout/hierarchy2"/>
    <dgm:cxn modelId="{F2C92840-C26E-4D8D-B9B3-124877005422}" type="presOf" srcId="{F1E24B53-093F-44DA-928C-7793225E85BA}" destId="{6672A7CF-6EAB-4819-A9AA-68F5F31F7A69}" srcOrd="0" destOrd="0" presId="urn:microsoft.com/office/officeart/2005/8/layout/hierarchy2"/>
    <dgm:cxn modelId="{70460E5F-D345-4E2D-B5F1-0373701603D2}" type="presOf" srcId="{4FE529D4-B6E1-4FD5-9289-2E4EF691673A}" destId="{E5964EC4-185E-4B29-9005-BC9A1782D0B8}" srcOrd="0" destOrd="0" presId="urn:microsoft.com/office/officeart/2005/8/layout/hierarchy2"/>
    <dgm:cxn modelId="{E6ACD141-08D7-4811-A148-180E564B8324}" type="presOf" srcId="{F92FB634-C14E-4E80-AC22-5E72A4F38D9F}" destId="{E64ADDEB-05BC-40F6-BDC8-1F84029EBAF5}" srcOrd="0" destOrd="0" presId="urn:microsoft.com/office/officeart/2005/8/layout/hierarchy2"/>
    <dgm:cxn modelId="{BBF60A67-CCBF-412E-91BE-4C4CD02A5A36}" srcId="{F1E24B53-093F-44DA-928C-7793225E85BA}" destId="{453EB21C-20C8-4996-9C60-957C0508EE4D}" srcOrd="0" destOrd="0" parTransId="{4FE529D4-B6E1-4FD5-9289-2E4EF691673A}" sibTransId="{17EB42F3-E814-48A2-92B5-30B296204241}"/>
    <dgm:cxn modelId="{A348A36D-73BC-4023-9EC2-8D3F055AB4B1}" type="presOf" srcId="{3D803AFA-790B-4A1B-BA15-2FB556CDA742}" destId="{FF345BAF-7EFB-4825-BE95-FE0427544875}" srcOrd="0" destOrd="0" presId="urn:microsoft.com/office/officeart/2005/8/layout/hierarchy2"/>
    <dgm:cxn modelId="{99122B4E-9AD2-4759-BAF0-8C79928B0F91}" srcId="{3D803AFA-790B-4A1B-BA15-2FB556CDA742}" destId="{60EF44D2-E7C7-484E-B18A-09AEE3C9B39A}" srcOrd="0" destOrd="0" parTransId="{23326171-4563-4443-931B-1EFB94E5F243}" sibTransId="{9B5F1B49-EC8A-4F2F-BE11-CFD88DECD50F}"/>
    <dgm:cxn modelId="{8F0A536E-8586-4C10-939F-23AC6E7BC199}" type="presOf" srcId="{23326171-4563-4443-931B-1EFB94E5F243}" destId="{C8487686-DA6E-4D37-B106-4128B0447F49}" srcOrd="0" destOrd="0" presId="urn:microsoft.com/office/officeart/2005/8/layout/hierarchy2"/>
    <dgm:cxn modelId="{CB4ACD4F-1940-4ADF-8308-31FD2FB49963}" type="presOf" srcId="{C6CC5802-0417-4D8A-9218-EC67A1024D05}" destId="{646F47C4-D88F-4D9B-AB78-697B2AAD0C0E}" srcOrd="0" destOrd="0" presId="urn:microsoft.com/office/officeart/2005/8/layout/hierarchy2"/>
    <dgm:cxn modelId="{B806F874-C499-4611-97AF-0A05CD6B3F83}" srcId="{A9031F92-7632-40F2-AA46-F57A377D8241}" destId="{3D803AFA-790B-4A1B-BA15-2FB556CDA742}" srcOrd="0" destOrd="0" parTransId="{036FFB8D-3B34-45A8-A9AB-1A1E26278AF8}" sibTransId="{24F04227-B2F0-458B-B68A-4FF2A62F712C}"/>
    <dgm:cxn modelId="{8C805E75-4AD5-472A-A271-0B7F6D4D760B}" type="presOf" srcId="{3FCB52C9-99CB-4F19-A823-FCE30905F2A3}" destId="{2431704D-3C5D-4B72-A095-51D8062A8831}" srcOrd="0" destOrd="0" presId="urn:microsoft.com/office/officeart/2005/8/layout/hierarchy2"/>
    <dgm:cxn modelId="{9ACE8855-85D5-4ABF-B6CF-B454327529D3}" srcId="{00F5AF8F-1927-4538-BA7A-4C498F626468}" destId="{A9031F92-7632-40F2-AA46-F57A377D8241}" srcOrd="0" destOrd="0" parTransId="{F92FB634-C14E-4E80-AC22-5E72A4F38D9F}" sibTransId="{38DDBB1B-5F98-4767-8EAA-CC6533109BC2}"/>
    <dgm:cxn modelId="{1DF23088-A6E1-4E3D-AC6B-C0903CA290D1}" type="presOf" srcId="{A9031F92-7632-40F2-AA46-F57A377D8241}" destId="{9FCB58DF-39DC-4451-901C-8760E501FB4E}" srcOrd="0" destOrd="0" presId="urn:microsoft.com/office/officeart/2005/8/layout/hierarchy2"/>
    <dgm:cxn modelId="{96085895-5005-4D74-8CCC-8058A8D8A58C}" type="presOf" srcId="{CD2F2DE0-60C0-457C-A0E1-D5DC33227E5D}" destId="{4F77EF7E-3F7D-496C-B297-5C50246FD376}" srcOrd="1" destOrd="0" presId="urn:microsoft.com/office/officeart/2005/8/layout/hierarchy2"/>
    <dgm:cxn modelId="{B2C610BC-DC5E-436F-AAE1-7EAAE12030F4}" type="presOf" srcId="{60EF44D2-E7C7-484E-B18A-09AEE3C9B39A}" destId="{D5AD6221-1B68-4EAC-B73D-44ECEF2A7AB6}" srcOrd="0" destOrd="0" presId="urn:microsoft.com/office/officeart/2005/8/layout/hierarchy2"/>
    <dgm:cxn modelId="{0B81B2CC-2CDC-4FB1-8F8B-7F8BF0CBD784}" type="presOf" srcId="{036FFB8D-3B34-45A8-A9AB-1A1E26278AF8}" destId="{F328DDF2-1E82-4FF0-B373-8734D7232F16}" srcOrd="0" destOrd="0" presId="urn:microsoft.com/office/officeart/2005/8/layout/hierarchy2"/>
    <dgm:cxn modelId="{941A62D0-1EB6-4900-8C75-D5D32E36D72D}" srcId="{453EB21C-20C8-4996-9C60-957C0508EE4D}" destId="{C6CC5802-0417-4D8A-9218-EC67A1024D05}" srcOrd="0" destOrd="0" parTransId="{CD2F2DE0-60C0-457C-A0E1-D5DC33227E5D}" sibTransId="{844B84E1-B346-4B69-BDBC-E9A4C719441B}"/>
    <dgm:cxn modelId="{3927AAE4-27AA-4253-911E-25DEE97F9BFF}" srcId="{00F5AF8F-1927-4538-BA7A-4C498F626468}" destId="{F1E24B53-093F-44DA-928C-7793225E85BA}" srcOrd="1" destOrd="0" parTransId="{B6A42F6A-A520-4D65-9071-AFDEB88830B2}" sibTransId="{C0CD27EE-1073-45CF-B891-978F8A5B9691}"/>
    <dgm:cxn modelId="{261730E7-871D-4BD5-B037-14971FBDC409}" type="presOf" srcId="{B6A42F6A-A520-4D65-9071-AFDEB88830B2}" destId="{51818A05-E8F2-4479-B710-36C5B26E75C0}" srcOrd="1" destOrd="0" presId="urn:microsoft.com/office/officeart/2005/8/layout/hierarchy2"/>
    <dgm:cxn modelId="{E98E5DEF-0221-4926-AF36-D629E3A76C66}" type="presOf" srcId="{23326171-4563-4443-931B-1EFB94E5F243}" destId="{EE8F1FDB-C78A-4BD3-A72D-70B8EAF67009}" srcOrd="1" destOrd="0" presId="urn:microsoft.com/office/officeart/2005/8/layout/hierarchy2"/>
    <dgm:cxn modelId="{BF4C21F0-F61B-4546-A1B9-C5C29DD520A4}" type="presOf" srcId="{CD2F2DE0-60C0-457C-A0E1-D5DC33227E5D}" destId="{9B7D616D-7B26-4E10-8EB4-8098F17D99EA}" srcOrd="0" destOrd="0" presId="urn:microsoft.com/office/officeart/2005/8/layout/hierarchy2"/>
    <dgm:cxn modelId="{1EFD87F0-DB75-4F0D-BD4B-CEE5B7BDC003}" type="presOf" srcId="{036FFB8D-3B34-45A8-A9AB-1A1E26278AF8}" destId="{2C040C7E-E5F9-4DC9-8720-6FA7FA1FA93A}" srcOrd="1" destOrd="0" presId="urn:microsoft.com/office/officeart/2005/8/layout/hierarchy2"/>
    <dgm:cxn modelId="{6BF86BF5-CF15-4D39-B633-E8A699DA9FEB}" type="presOf" srcId="{453EB21C-20C8-4996-9C60-957C0508EE4D}" destId="{1F19A989-9C09-450B-9A2F-25473225FBC7}" srcOrd="0" destOrd="0" presId="urn:microsoft.com/office/officeart/2005/8/layout/hierarchy2"/>
    <dgm:cxn modelId="{356FABF5-1FA9-430A-86B4-34692A62FD94}" type="presOf" srcId="{B6A42F6A-A520-4D65-9071-AFDEB88830B2}" destId="{217A1A5D-3206-4B99-AEA8-EA4B61CFD381}" srcOrd="0" destOrd="0" presId="urn:microsoft.com/office/officeart/2005/8/layout/hierarchy2"/>
    <dgm:cxn modelId="{A83CAEF5-2552-4CDD-A69F-513F3164B86E}" srcId="{3FCB52C9-99CB-4F19-A823-FCE30905F2A3}" destId="{00F5AF8F-1927-4538-BA7A-4C498F626468}" srcOrd="0" destOrd="0" parTransId="{4F3B536C-368D-43F8-BF97-01A9ABEB058B}" sibTransId="{D1AB83E8-9D1F-403A-8E40-9B8EEA5C6332}"/>
    <dgm:cxn modelId="{203CADF5-3531-426F-8236-1F788BC16C94}" type="presParOf" srcId="{2431704D-3C5D-4B72-A095-51D8062A8831}" destId="{E9701B13-3FE5-47C0-A9A5-1B37230E702B}" srcOrd="0" destOrd="0" presId="urn:microsoft.com/office/officeart/2005/8/layout/hierarchy2"/>
    <dgm:cxn modelId="{BA7EE16F-D4FD-423D-8AE1-9C3149D14D1A}" type="presParOf" srcId="{E9701B13-3FE5-47C0-A9A5-1B37230E702B}" destId="{70C58DEA-8F24-4EF4-A996-B4551ABBEB7A}" srcOrd="0" destOrd="0" presId="urn:microsoft.com/office/officeart/2005/8/layout/hierarchy2"/>
    <dgm:cxn modelId="{5707C9B5-6C9B-48DF-BA77-90CF718C274B}" type="presParOf" srcId="{E9701B13-3FE5-47C0-A9A5-1B37230E702B}" destId="{7E49C0C6-4721-449D-B135-9FE924E2786F}" srcOrd="1" destOrd="0" presId="urn:microsoft.com/office/officeart/2005/8/layout/hierarchy2"/>
    <dgm:cxn modelId="{51FC58DA-0F4D-481D-9629-9B9B138FE161}" type="presParOf" srcId="{7E49C0C6-4721-449D-B135-9FE924E2786F}" destId="{E64ADDEB-05BC-40F6-BDC8-1F84029EBAF5}" srcOrd="0" destOrd="0" presId="urn:microsoft.com/office/officeart/2005/8/layout/hierarchy2"/>
    <dgm:cxn modelId="{E62E2E83-4AD2-4B07-9FA4-CAB27C2D5658}" type="presParOf" srcId="{E64ADDEB-05BC-40F6-BDC8-1F84029EBAF5}" destId="{BE4F6056-2B33-437D-A74A-F26AEF92B976}" srcOrd="0" destOrd="0" presId="urn:microsoft.com/office/officeart/2005/8/layout/hierarchy2"/>
    <dgm:cxn modelId="{4839281A-B947-4212-AA4C-1D13C3A289B8}" type="presParOf" srcId="{7E49C0C6-4721-449D-B135-9FE924E2786F}" destId="{70E0C904-5974-4A33-A7A4-29A79D76DEC5}" srcOrd="1" destOrd="0" presId="urn:microsoft.com/office/officeart/2005/8/layout/hierarchy2"/>
    <dgm:cxn modelId="{13505BEF-1BD7-45F2-8F15-3F8CC9121AF3}" type="presParOf" srcId="{70E0C904-5974-4A33-A7A4-29A79D76DEC5}" destId="{9FCB58DF-39DC-4451-901C-8760E501FB4E}" srcOrd="0" destOrd="0" presId="urn:microsoft.com/office/officeart/2005/8/layout/hierarchy2"/>
    <dgm:cxn modelId="{5AC40BE8-6F4F-4D62-8C16-6527FDB1A0D0}" type="presParOf" srcId="{70E0C904-5974-4A33-A7A4-29A79D76DEC5}" destId="{8AAA2EFB-BD4E-4BFC-9003-C375EC40AA65}" srcOrd="1" destOrd="0" presId="urn:microsoft.com/office/officeart/2005/8/layout/hierarchy2"/>
    <dgm:cxn modelId="{C8AA4577-7F5D-4645-B815-2FAA47A67929}" type="presParOf" srcId="{8AAA2EFB-BD4E-4BFC-9003-C375EC40AA65}" destId="{F328DDF2-1E82-4FF0-B373-8734D7232F16}" srcOrd="0" destOrd="0" presId="urn:microsoft.com/office/officeart/2005/8/layout/hierarchy2"/>
    <dgm:cxn modelId="{158217C4-EC15-41E1-ABC5-A5A06BA0B8BA}" type="presParOf" srcId="{F328DDF2-1E82-4FF0-B373-8734D7232F16}" destId="{2C040C7E-E5F9-4DC9-8720-6FA7FA1FA93A}" srcOrd="0" destOrd="0" presId="urn:microsoft.com/office/officeart/2005/8/layout/hierarchy2"/>
    <dgm:cxn modelId="{A77BC89B-5A40-49B7-A6F0-0B17B8A2903B}" type="presParOf" srcId="{8AAA2EFB-BD4E-4BFC-9003-C375EC40AA65}" destId="{1F71160D-91B3-4532-A2E1-4711A7614111}" srcOrd="1" destOrd="0" presId="urn:microsoft.com/office/officeart/2005/8/layout/hierarchy2"/>
    <dgm:cxn modelId="{949764DB-2F91-4749-A6E8-789F8406F62C}" type="presParOf" srcId="{1F71160D-91B3-4532-A2E1-4711A7614111}" destId="{FF345BAF-7EFB-4825-BE95-FE0427544875}" srcOrd="0" destOrd="0" presId="urn:microsoft.com/office/officeart/2005/8/layout/hierarchy2"/>
    <dgm:cxn modelId="{35443F36-A08C-4095-A61A-5557CE9A157E}" type="presParOf" srcId="{1F71160D-91B3-4532-A2E1-4711A7614111}" destId="{705EA79C-2A8D-4233-A38F-38BD920D1310}" srcOrd="1" destOrd="0" presId="urn:microsoft.com/office/officeart/2005/8/layout/hierarchy2"/>
    <dgm:cxn modelId="{765F0AC0-593D-4CF6-9CA1-2B59778F23CF}" type="presParOf" srcId="{705EA79C-2A8D-4233-A38F-38BD920D1310}" destId="{C8487686-DA6E-4D37-B106-4128B0447F49}" srcOrd="0" destOrd="0" presId="urn:microsoft.com/office/officeart/2005/8/layout/hierarchy2"/>
    <dgm:cxn modelId="{87013070-9A18-4E9F-8AB3-2A5DC995A8C9}" type="presParOf" srcId="{C8487686-DA6E-4D37-B106-4128B0447F49}" destId="{EE8F1FDB-C78A-4BD3-A72D-70B8EAF67009}" srcOrd="0" destOrd="0" presId="urn:microsoft.com/office/officeart/2005/8/layout/hierarchy2"/>
    <dgm:cxn modelId="{4D003404-90EF-4AB3-ADA1-45DDB1F38366}" type="presParOf" srcId="{705EA79C-2A8D-4233-A38F-38BD920D1310}" destId="{4A309D7D-0E26-4D42-8015-8F524D6A4D19}" srcOrd="1" destOrd="0" presId="urn:microsoft.com/office/officeart/2005/8/layout/hierarchy2"/>
    <dgm:cxn modelId="{3F41BB8F-2156-4A52-B03E-987AC2BA658C}" type="presParOf" srcId="{4A309D7D-0E26-4D42-8015-8F524D6A4D19}" destId="{D5AD6221-1B68-4EAC-B73D-44ECEF2A7AB6}" srcOrd="0" destOrd="0" presId="urn:microsoft.com/office/officeart/2005/8/layout/hierarchy2"/>
    <dgm:cxn modelId="{9F4062D5-1C99-4118-A12D-277F031F403C}" type="presParOf" srcId="{4A309D7D-0E26-4D42-8015-8F524D6A4D19}" destId="{69A02996-C807-4345-910E-8A85462901D0}" srcOrd="1" destOrd="0" presId="urn:microsoft.com/office/officeart/2005/8/layout/hierarchy2"/>
    <dgm:cxn modelId="{56AECB95-A028-4EBF-89DA-B6D976D09A84}" type="presParOf" srcId="{7E49C0C6-4721-449D-B135-9FE924E2786F}" destId="{217A1A5D-3206-4B99-AEA8-EA4B61CFD381}" srcOrd="2" destOrd="0" presId="urn:microsoft.com/office/officeart/2005/8/layout/hierarchy2"/>
    <dgm:cxn modelId="{8756A9C1-5566-45CC-A1F1-96AE5FF2B62C}" type="presParOf" srcId="{217A1A5D-3206-4B99-AEA8-EA4B61CFD381}" destId="{51818A05-E8F2-4479-B710-36C5B26E75C0}" srcOrd="0" destOrd="0" presId="urn:microsoft.com/office/officeart/2005/8/layout/hierarchy2"/>
    <dgm:cxn modelId="{EAD80206-BAD4-42F6-90FF-94D986CF5ADC}" type="presParOf" srcId="{7E49C0C6-4721-449D-B135-9FE924E2786F}" destId="{9E058AC2-5E93-4FD2-9AB9-A6E1D254F6F5}" srcOrd="3" destOrd="0" presId="urn:microsoft.com/office/officeart/2005/8/layout/hierarchy2"/>
    <dgm:cxn modelId="{21CD24CB-A340-4C61-B635-3268DAB3CC07}" type="presParOf" srcId="{9E058AC2-5E93-4FD2-9AB9-A6E1D254F6F5}" destId="{6672A7CF-6EAB-4819-A9AA-68F5F31F7A69}" srcOrd="0" destOrd="0" presId="urn:microsoft.com/office/officeart/2005/8/layout/hierarchy2"/>
    <dgm:cxn modelId="{50250396-C54A-41C1-8BE1-7EB7F2115DF5}" type="presParOf" srcId="{9E058AC2-5E93-4FD2-9AB9-A6E1D254F6F5}" destId="{C21E16E9-AC71-464E-829A-FA30CACF8718}" srcOrd="1" destOrd="0" presId="urn:microsoft.com/office/officeart/2005/8/layout/hierarchy2"/>
    <dgm:cxn modelId="{6908DFC8-4E99-41E2-AA3F-0AF2699FF781}" type="presParOf" srcId="{C21E16E9-AC71-464E-829A-FA30CACF8718}" destId="{E5964EC4-185E-4B29-9005-BC9A1782D0B8}" srcOrd="0" destOrd="0" presId="urn:microsoft.com/office/officeart/2005/8/layout/hierarchy2"/>
    <dgm:cxn modelId="{88E838D8-6B06-425F-9E4D-8731615A1CF3}" type="presParOf" srcId="{E5964EC4-185E-4B29-9005-BC9A1782D0B8}" destId="{A0F5700D-D826-4E20-86D9-80D15A6C4168}" srcOrd="0" destOrd="0" presId="urn:microsoft.com/office/officeart/2005/8/layout/hierarchy2"/>
    <dgm:cxn modelId="{BB1E3017-9A1E-40C0-8DC4-F0AC7E08DF95}" type="presParOf" srcId="{C21E16E9-AC71-464E-829A-FA30CACF8718}" destId="{DCE614F4-03B2-43E4-9DAA-C296CC436D78}" srcOrd="1" destOrd="0" presId="urn:microsoft.com/office/officeart/2005/8/layout/hierarchy2"/>
    <dgm:cxn modelId="{DBB8E39E-C628-411F-BFEE-2888D1FEA001}" type="presParOf" srcId="{DCE614F4-03B2-43E4-9DAA-C296CC436D78}" destId="{1F19A989-9C09-450B-9A2F-25473225FBC7}" srcOrd="0" destOrd="0" presId="urn:microsoft.com/office/officeart/2005/8/layout/hierarchy2"/>
    <dgm:cxn modelId="{1AFBD3BD-3D07-4921-AEF5-4BAF59C6C1B3}" type="presParOf" srcId="{DCE614F4-03B2-43E4-9DAA-C296CC436D78}" destId="{EE0025F5-2199-4772-BD8A-0ADAD725A984}" srcOrd="1" destOrd="0" presId="urn:microsoft.com/office/officeart/2005/8/layout/hierarchy2"/>
    <dgm:cxn modelId="{EBA7D04C-EC4A-4991-9080-C3A0ED58FE71}" type="presParOf" srcId="{EE0025F5-2199-4772-BD8A-0ADAD725A984}" destId="{9B7D616D-7B26-4E10-8EB4-8098F17D99EA}" srcOrd="0" destOrd="0" presId="urn:microsoft.com/office/officeart/2005/8/layout/hierarchy2"/>
    <dgm:cxn modelId="{FA9EE403-E6D1-492A-99BA-BB12CFEC1A90}" type="presParOf" srcId="{9B7D616D-7B26-4E10-8EB4-8098F17D99EA}" destId="{4F77EF7E-3F7D-496C-B297-5C50246FD376}" srcOrd="0" destOrd="0" presId="urn:microsoft.com/office/officeart/2005/8/layout/hierarchy2"/>
    <dgm:cxn modelId="{C4C00794-8371-4AF7-87DB-EEEBD52CB95C}" type="presParOf" srcId="{EE0025F5-2199-4772-BD8A-0ADAD725A984}" destId="{DB2E12C2-31C5-4EB9-9D70-AC4AED517934}" srcOrd="1" destOrd="0" presId="urn:microsoft.com/office/officeart/2005/8/layout/hierarchy2"/>
    <dgm:cxn modelId="{39BF11DF-67FA-4B16-9AA2-99C1F0DC85FC}" type="presParOf" srcId="{DB2E12C2-31C5-4EB9-9D70-AC4AED517934}" destId="{646F47C4-D88F-4D9B-AB78-697B2AAD0C0E}" srcOrd="0" destOrd="0" presId="urn:microsoft.com/office/officeart/2005/8/layout/hierarchy2"/>
    <dgm:cxn modelId="{1B26052E-A438-42B6-B33E-205103D94670}" type="presParOf" srcId="{DB2E12C2-31C5-4EB9-9D70-AC4AED517934}" destId="{D5B83B84-8748-4C3A-A98C-9CC03DBC4E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21D3F-FDAE-4886-B954-EE4D1379EA71}">
      <dsp:nvSpPr>
        <dsp:cNvPr id="0" name=""/>
        <dsp:cNvSpPr/>
      </dsp:nvSpPr>
      <dsp:spPr>
        <a:xfrm>
          <a:off x="99579" y="1622300"/>
          <a:ext cx="2000794" cy="756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Inventário Florestal</a:t>
          </a:r>
        </a:p>
      </dsp:txBody>
      <dsp:txXfrm>
        <a:off x="477579" y="1622300"/>
        <a:ext cx="1244794" cy="756000"/>
      </dsp:txXfrm>
    </dsp:sp>
    <dsp:sp modelId="{BBFC2F13-C0AE-48B3-B03E-BC8A55EDA5E1}">
      <dsp:nvSpPr>
        <dsp:cNvPr id="0" name=""/>
        <dsp:cNvSpPr/>
      </dsp:nvSpPr>
      <dsp:spPr>
        <a:xfrm>
          <a:off x="1884373" y="1622300"/>
          <a:ext cx="2000794" cy="756000"/>
        </a:xfrm>
        <a:prstGeom prst="chevron">
          <a:avLst/>
        </a:prstGeom>
        <a:solidFill>
          <a:schemeClr val="accent5">
            <a:hueOff val="-134391"/>
            <a:satOff val="-2077"/>
            <a:lumOff val="-423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Variáveis dendrométricas</a:t>
          </a:r>
        </a:p>
      </dsp:txBody>
      <dsp:txXfrm>
        <a:off x="2262373" y="1622300"/>
        <a:ext cx="1244794" cy="756000"/>
      </dsp:txXfrm>
    </dsp:sp>
    <dsp:sp modelId="{62E1CE22-AC9D-4CFA-89CF-A691F591DF60}">
      <dsp:nvSpPr>
        <dsp:cNvPr id="0" name=""/>
        <dsp:cNvSpPr/>
      </dsp:nvSpPr>
      <dsp:spPr>
        <a:xfrm>
          <a:off x="2037330" y="2791618"/>
          <a:ext cx="1600635" cy="28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pt-BR" sz="2000" b="1" i="1" kern="1200" smtClean="0">
                  <a:latin typeface="Cambria Math" panose="02040503050406030204" pitchFamily="18" charset="0"/>
                </a:rPr>
                <m:t>𝑽</m:t>
              </m:r>
              <m:r>
                <a:rPr lang="pt-BR" sz="2000" b="1" i="1" kern="1200" smtClean="0">
                  <a:latin typeface="Cambria Math" panose="02040503050406030204" pitchFamily="18" charset="0"/>
                </a:rPr>
                <m:t>, </m:t>
              </m:r>
              <m:r>
                <a:rPr lang="pt-BR" sz="2000" b="1" i="1" kern="1200" smtClean="0">
                  <a:latin typeface="Cambria Math" panose="02040503050406030204" pitchFamily="18" charset="0"/>
                </a:rPr>
                <m:t>𝑮</m:t>
              </m:r>
              <m:r>
                <a:rPr lang="pt-BR" sz="2000" b="1" i="1" kern="1200" smtClean="0">
                  <a:latin typeface="Cambria Math" panose="02040503050406030204" pitchFamily="18" charset="0"/>
                </a:rPr>
                <m:t>, </m:t>
              </m:r>
              <m:acc>
                <m:accPr>
                  <m:chr m:val="̅"/>
                  <m:ctrlPr>
                    <a:rPr lang="pt-BR" sz="2000" b="1" i="1" kern="120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pt-BR" sz="2000" b="1" i="1" kern="1200" smtClean="0">
                      <a:latin typeface="Cambria Math" panose="02040503050406030204" pitchFamily="18" charset="0"/>
                    </a:rPr>
                    <m:t>𝒅</m:t>
                  </m:r>
                </m:e>
              </m:acc>
              <m:r>
                <a:rPr lang="pt-BR" sz="2000" b="1" i="1" kern="120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pt-BR" sz="2000" b="1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pt-BR" sz="2000" b="1" i="1" kern="1200" smtClean="0">
                      <a:latin typeface="Cambria Math" panose="02040503050406030204" pitchFamily="18" charset="0"/>
                    </a:rPr>
                    <m:t>𝒅</m:t>
                  </m:r>
                </m:e>
                <m:sub>
                  <m:r>
                    <a:rPr lang="pt-BR" sz="2000" b="1" i="1" kern="1200" smtClean="0">
                      <a:latin typeface="Cambria Math" panose="02040503050406030204" pitchFamily="18" charset="0"/>
                    </a:rPr>
                    <m:t>𝒈</m:t>
                  </m:r>
                </m:sub>
              </m:sSub>
              <m:r>
                <a:rPr lang="pt-BR" sz="2000" b="1" i="1" kern="120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pt-BR" sz="2000" b="1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pt-BR" sz="2000" b="1" i="1" kern="1200" smtClean="0">
                      <a:latin typeface="Cambria Math" panose="02040503050406030204" pitchFamily="18" charset="0"/>
                    </a:rPr>
                    <m:t>𝒅</m:t>
                  </m:r>
                </m:e>
                <m:sub>
                  <m:r>
                    <a:rPr lang="pt-BR" sz="2000" b="1" i="1" kern="1200" smtClean="0">
                      <a:latin typeface="Cambria Math" panose="02040503050406030204" pitchFamily="18" charset="0"/>
                    </a:rPr>
                    <m:t>𝒅𝒐𝒎</m:t>
                  </m:r>
                </m:sub>
              </m:sSub>
              <m:r>
                <a:rPr lang="pt-BR" sz="2000" b="1" i="1" kern="1200" smtClean="0">
                  <a:latin typeface="Cambria Math" panose="02040503050406030204" pitchFamily="18" charset="0"/>
                </a:rPr>
                <m:t>, </m:t>
              </m:r>
              <m:acc>
                <m:accPr>
                  <m:chr m:val="̅"/>
                  <m:ctrlPr>
                    <a:rPr lang="pt-BR" sz="2000" b="1" i="1" kern="120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pt-BR" sz="2000" b="1" i="1" kern="1200" smtClean="0">
                      <a:latin typeface="Cambria Math" panose="02040503050406030204" pitchFamily="18" charset="0"/>
                    </a:rPr>
                    <m:t>𝒉</m:t>
                  </m:r>
                </m:e>
              </m:acc>
            </m:oMath>
          </a14:m>
          <a:r>
            <a:rPr lang="pt-BR" sz="2000" b="1" kern="1200" dirty="0"/>
            <a:t>,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pt-BR" sz="2000" b="1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pt-BR" sz="2000" b="1" i="1" kern="1200" smtClean="0">
                      <a:latin typeface="Cambria Math" panose="02040503050406030204" pitchFamily="18" charset="0"/>
                    </a:rPr>
                    <m:t>𝒉</m:t>
                  </m:r>
                </m:e>
                <m:sub>
                  <m:r>
                    <a:rPr lang="pt-BR" sz="2000" b="1" i="1" kern="1200" smtClean="0">
                      <a:latin typeface="Cambria Math" panose="02040503050406030204" pitchFamily="18" charset="0"/>
                    </a:rPr>
                    <m:t>𝒅𝒐𝒎</m:t>
                  </m:r>
                </m:sub>
              </m:sSub>
            </m:oMath>
          </a14:m>
          <a:endParaRPr lang="pt-BR" sz="20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400" kern="1200" dirty="0"/>
        </a:p>
      </dsp:txBody>
      <dsp:txXfrm>
        <a:off x="2037330" y="2791618"/>
        <a:ext cx="1600635" cy="283500"/>
      </dsp:txXfrm>
    </dsp:sp>
    <dsp:sp modelId="{1C7674FD-CD3E-4BC2-98D6-46E5F8E29054}">
      <dsp:nvSpPr>
        <dsp:cNvPr id="0" name=""/>
        <dsp:cNvSpPr/>
      </dsp:nvSpPr>
      <dsp:spPr>
        <a:xfrm>
          <a:off x="3669167" y="1622300"/>
          <a:ext cx="2000794" cy="756000"/>
        </a:xfrm>
        <a:prstGeom prst="chevron">
          <a:avLst/>
        </a:prstGeom>
        <a:solidFill>
          <a:schemeClr val="accent5">
            <a:hueOff val="-268782"/>
            <a:satOff val="-4154"/>
            <a:lumOff val="-847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Matriz de Correlação</a:t>
          </a:r>
        </a:p>
      </dsp:txBody>
      <dsp:txXfrm>
        <a:off x="4047167" y="1622300"/>
        <a:ext cx="1244794" cy="756000"/>
      </dsp:txXfrm>
    </dsp:sp>
    <dsp:sp modelId="{344A73AC-982C-4C85-8B63-83F0D9D8F23B}">
      <dsp:nvSpPr>
        <dsp:cNvPr id="0" name=""/>
        <dsp:cNvSpPr/>
      </dsp:nvSpPr>
      <dsp:spPr>
        <a:xfrm>
          <a:off x="5453961" y="1622300"/>
          <a:ext cx="2000794" cy="756000"/>
        </a:xfrm>
        <a:prstGeom prst="chevron">
          <a:avLst/>
        </a:prstGeom>
        <a:solidFill>
          <a:schemeClr val="accent5">
            <a:hueOff val="-403174"/>
            <a:satOff val="-6230"/>
            <a:lumOff val="-1270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Regressão Linear</a:t>
          </a:r>
        </a:p>
      </dsp:txBody>
      <dsp:txXfrm>
        <a:off x="5831961" y="1622300"/>
        <a:ext cx="1244794" cy="756000"/>
      </dsp:txXfrm>
    </dsp:sp>
    <dsp:sp modelId="{C2F67C9C-154B-4865-B6E8-CBA87CAA9E62}">
      <dsp:nvSpPr>
        <dsp:cNvPr id="0" name=""/>
        <dsp:cNvSpPr/>
      </dsp:nvSpPr>
      <dsp:spPr>
        <a:xfrm>
          <a:off x="7238755" y="1622300"/>
          <a:ext cx="2000794" cy="756000"/>
        </a:xfrm>
        <a:prstGeom prst="chevron">
          <a:avLst/>
        </a:prstGeom>
        <a:solidFill>
          <a:schemeClr val="accent5">
            <a:hueOff val="-537565"/>
            <a:satOff val="-8307"/>
            <a:lumOff val="-1694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Matriz de Vizinhança</a:t>
          </a:r>
        </a:p>
      </dsp:txBody>
      <dsp:txXfrm>
        <a:off x="7616755" y="1622300"/>
        <a:ext cx="1244794" cy="756000"/>
      </dsp:txXfrm>
    </dsp:sp>
    <dsp:sp modelId="{D42021BA-3E66-42F8-BEC4-CB80640530B5}">
      <dsp:nvSpPr>
        <dsp:cNvPr id="0" name=""/>
        <dsp:cNvSpPr/>
      </dsp:nvSpPr>
      <dsp:spPr>
        <a:xfrm>
          <a:off x="9023549" y="1622300"/>
          <a:ext cx="2000794" cy="756000"/>
        </a:xfrm>
        <a:prstGeom prst="chevron">
          <a:avLst/>
        </a:prstGeom>
        <a:solidFill>
          <a:schemeClr val="accent5">
            <a:hueOff val="-671956"/>
            <a:satOff val="-10384"/>
            <a:lumOff val="-2117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Regressão Espacial</a:t>
          </a:r>
        </a:p>
      </dsp:txBody>
      <dsp:txXfrm>
        <a:off x="9401549" y="1622300"/>
        <a:ext cx="1244794" cy="75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DC4A9-D552-418D-9719-0117137CA6A1}">
      <dsp:nvSpPr>
        <dsp:cNvPr id="0" name=""/>
        <dsp:cNvSpPr/>
      </dsp:nvSpPr>
      <dsp:spPr>
        <a:xfrm>
          <a:off x="1657184" y="1231784"/>
          <a:ext cx="91440" cy="516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6858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0F89D-B9F3-454A-BE50-771B62A1CE0D}">
      <dsp:nvSpPr>
        <dsp:cNvPr id="0" name=""/>
        <dsp:cNvSpPr/>
      </dsp:nvSpPr>
      <dsp:spPr>
        <a:xfrm>
          <a:off x="1087597" y="1170"/>
          <a:ext cx="1230614" cy="1230614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9AEAA-829B-43C1-8999-4E0A97939693}">
      <dsp:nvSpPr>
        <dsp:cNvPr id="0" name=""/>
        <dsp:cNvSpPr/>
      </dsp:nvSpPr>
      <dsp:spPr>
        <a:xfrm>
          <a:off x="1087597" y="1170"/>
          <a:ext cx="1230614" cy="1230614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24344-FBBE-42CF-ADEE-DB41E87C6B78}">
      <dsp:nvSpPr>
        <dsp:cNvPr id="0" name=""/>
        <dsp:cNvSpPr/>
      </dsp:nvSpPr>
      <dsp:spPr>
        <a:xfrm>
          <a:off x="472289" y="222680"/>
          <a:ext cx="2461229" cy="787593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kern="1200" dirty="0"/>
            <a:t>Queen</a:t>
          </a:r>
        </a:p>
      </dsp:txBody>
      <dsp:txXfrm>
        <a:off x="472289" y="222680"/>
        <a:ext cx="2461229" cy="787593"/>
      </dsp:txXfrm>
    </dsp:sp>
    <dsp:sp modelId="{CD41ED57-3BED-4E6D-BD23-BA371462546A}">
      <dsp:nvSpPr>
        <dsp:cNvPr id="0" name=""/>
        <dsp:cNvSpPr/>
      </dsp:nvSpPr>
      <dsp:spPr>
        <a:xfrm>
          <a:off x="1087597" y="1748643"/>
          <a:ext cx="1230614" cy="1230614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84960-A927-4DEE-A5A7-3936A8391329}">
      <dsp:nvSpPr>
        <dsp:cNvPr id="0" name=""/>
        <dsp:cNvSpPr/>
      </dsp:nvSpPr>
      <dsp:spPr>
        <a:xfrm>
          <a:off x="1087597" y="1748643"/>
          <a:ext cx="1230614" cy="1230614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D4762-B665-4E4C-ABF1-A667D06754D5}">
      <dsp:nvSpPr>
        <dsp:cNvPr id="0" name=""/>
        <dsp:cNvSpPr/>
      </dsp:nvSpPr>
      <dsp:spPr>
        <a:xfrm>
          <a:off x="472289" y="1970153"/>
          <a:ext cx="2461229" cy="787593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kern="1200" dirty="0"/>
            <a:t>Ordem 1</a:t>
          </a:r>
        </a:p>
      </dsp:txBody>
      <dsp:txXfrm>
        <a:off x="472289" y="1970153"/>
        <a:ext cx="2461229" cy="787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19F96-2B5A-48B6-B8ED-4ED9B0038772}">
      <dsp:nvSpPr>
        <dsp:cNvPr id="0" name=""/>
        <dsp:cNvSpPr/>
      </dsp:nvSpPr>
      <dsp:spPr>
        <a:xfrm>
          <a:off x="2803787" y="2341017"/>
          <a:ext cx="1983699" cy="344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39"/>
              </a:lnTo>
              <a:lnTo>
                <a:pt x="1983699" y="172139"/>
              </a:lnTo>
              <a:lnTo>
                <a:pt x="1983699" y="344278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9A81F-B18D-4D52-A81D-416596545E8F}">
      <dsp:nvSpPr>
        <dsp:cNvPr id="0" name=""/>
        <dsp:cNvSpPr/>
      </dsp:nvSpPr>
      <dsp:spPr>
        <a:xfrm>
          <a:off x="2758066" y="2341017"/>
          <a:ext cx="91440" cy="344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278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75F05-CFDF-458B-B4F1-1D2E66A036A6}">
      <dsp:nvSpPr>
        <dsp:cNvPr id="0" name=""/>
        <dsp:cNvSpPr/>
      </dsp:nvSpPr>
      <dsp:spPr>
        <a:xfrm>
          <a:off x="820087" y="2341017"/>
          <a:ext cx="1983699" cy="344278"/>
        </a:xfrm>
        <a:custGeom>
          <a:avLst/>
          <a:gdLst/>
          <a:ahLst/>
          <a:cxnLst/>
          <a:rect l="0" t="0" r="0" b="0"/>
          <a:pathLst>
            <a:path>
              <a:moveTo>
                <a:pt x="1983699" y="0"/>
              </a:moveTo>
              <a:lnTo>
                <a:pt x="1983699" y="172139"/>
              </a:lnTo>
              <a:lnTo>
                <a:pt x="0" y="172139"/>
              </a:lnTo>
              <a:lnTo>
                <a:pt x="0" y="344278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024B0-25A3-4DE8-9AEA-8E2E10EFA931}">
      <dsp:nvSpPr>
        <dsp:cNvPr id="0" name=""/>
        <dsp:cNvSpPr/>
      </dsp:nvSpPr>
      <dsp:spPr>
        <a:xfrm>
          <a:off x="2295881" y="818241"/>
          <a:ext cx="1015810" cy="1522776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2A1D4-725B-4CC2-8C1C-E625CBA4FC6C}">
      <dsp:nvSpPr>
        <dsp:cNvPr id="0" name=""/>
        <dsp:cNvSpPr/>
      </dsp:nvSpPr>
      <dsp:spPr>
        <a:xfrm>
          <a:off x="2295881" y="818241"/>
          <a:ext cx="1015810" cy="1522776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4B48F-BBE0-4944-A64F-C7F7EC3228BA}">
      <dsp:nvSpPr>
        <dsp:cNvPr id="0" name=""/>
        <dsp:cNvSpPr/>
      </dsp:nvSpPr>
      <dsp:spPr>
        <a:xfrm>
          <a:off x="1787976" y="1092340"/>
          <a:ext cx="2031620" cy="974576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Distance Band</a:t>
          </a:r>
        </a:p>
      </dsp:txBody>
      <dsp:txXfrm>
        <a:off x="1787976" y="1092340"/>
        <a:ext cx="2031620" cy="974576"/>
      </dsp:txXfrm>
    </dsp:sp>
    <dsp:sp modelId="{DEAEF2B5-F031-4182-860D-94F0CF657660}">
      <dsp:nvSpPr>
        <dsp:cNvPr id="0" name=""/>
        <dsp:cNvSpPr/>
      </dsp:nvSpPr>
      <dsp:spPr>
        <a:xfrm>
          <a:off x="410231" y="2685296"/>
          <a:ext cx="819710" cy="819710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D6165-DF35-4D1C-91B1-887DCC188B4A}">
      <dsp:nvSpPr>
        <dsp:cNvPr id="0" name=""/>
        <dsp:cNvSpPr/>
      </dsp:nvSpPr>
      <dsp:spPr>
        <a:xfrm>
          <a:off x="410231" y="2685296"/>
          <a:ext cx="819710" cy="819710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517A5-BCDF-4B03-8556-CA50AFAD0241}">
      <dsp:nvSpPr>
        <dsp:cNvPr id="0" name=""/>
        <dsp:cNvSpPr/>
      </dsp:nvSpPr>
      <dsp:spPr>
        <a:xfrm>
          <a:off x="376" y="2832844"/>
          <a:ext cx="1639421" cy="524614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Parâmetro padrão</a:t>
          </a:r>
        </a:p>
      </dsp:txBody>
      <dsp:txXfrm>
        <a:off x="376" y="2832844"/>
        <a:ext cx="1639421" cy="524614"/>
      </dsp:txXfrm>
    </dsp:sp>
    <dsp:sp modelId="{34F3B9B5-4FFE-4C7B-9984-1CFE31018BFE}">
      <dsp:nvSpPr>
        <dsp:cNvPr id="0" name=""/>
        <dsp:cNvSpPr/>
      </dsp:nvSpPr>
      <dsp:spPr>
        <a:xfrm>
          <a:off x="2393931" y="2685296"/>
          <a:ext cx="819710" cy="819710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9435B-7843-4F1D-89CE-044AE38BC6AA}">
      <dsp:nvSpPr>
        <dsp:cNvPr id="0" name=""/>
        <dsp:cNvSpPr/>
      </dsp:nvSpPr>
      <dsp:spPr>
        <a:xfrm>
          <a:off x="2393931" y="2685296"/>
          <a:ext cx="819710" cy="819710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49C58-97A5-4BE7-B2AF-05CEC0D9C8A1}">
      <dsp:nvSpPr>
        <dsp:cNvPr id="0" name=""/>
        <dsp:cNvSpPr/>
      </dsp:nvSpPr>
      <dsp:spPr>
        <a:xfrm>
          <a:off x="1984076" y="2832844"/>
          <a:ext cx="1639421" cy="524614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842 m</a:t>
          </a:r>
        </a:p>
      </dsp:txBody>
      <dsp:txXfrm>
        <a:off x="1984076" y="2832844"/>
        <a:ext cx="1639421" cy="524614"/>
      </dsp:txXfrm>
    </dsp:sp>
    <dsp:sp modelId="{83F7CC3D-927D-4A9E-9792-392516C8BEBA}">
      <dsp:nvSpPr>
        <dsp:cNvPr id="0" name=""/>
        <dsp:cNvSpPr/>
      </dsp:nvSpPr>
      <dsp:spPr>
        <a:xfrm>
          <a:off x="4377631" y="2685296"/>
          <a:ext cx="819710" cy="819710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FF2E4-A71D-4688-B608-D2EC95B6DCEA}">
      <dsp:nvSpPr>
        <dsp:cNvPr id="0" name=""/>
        <dsp:cNvSpPr/>
      </dsp:nvSpPr>
      <dsp:spPr>
        <a:xfrm>
          <a:off x="4377631" y="2685296"/>
          <a:ext cx="819710" cy="819710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5C571-F31A-431A-9F03-873749435F8B}">
      <dsp:nvSpPr>
        <dsp:cNvPr id="0" name=""/>
        <dsp:cNvSpPr/>
      </dsp:nvSpPr>
      <dsp:spPr>
        <a:xfrm>
          <a:off x="3967776" y="2832844"/>
          <a:ext cx="1639421" cy="524614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842 m e inverso da distância</a:t>
          </a:r>
        </a:p>
      </dsp:txBody>
      <dsp:txXfrm>
        <a:off x="3967776" y="2832844"/>
        <a:ext cx="1639421" cy="524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58DEA-8F24-4EF4-A996-B4551ABBEB7A}">
      <dsp:nvSpPr>
        <dsp:cNvPr id="0" name=""/>
        <dsp:cNvSpPr/>
      </dsp:nvSpPr>
      <dsp:spPr>
        <a:xfrm>
          <a:off x="3068" y="2234080"/>
          <a:ext cx="2218308" cy="1142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Distance Band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noProof="0" dirty="0"/>
            <a:t>842 m e inverso da distância</a:t>
          </a:r>
        </a:p>
      </dsp:txBody>
      <dsp:txXfrm>
        <a:off x="36540" y="2267552"/>
        <a:ext cx="2151364" cy="1075858"/>
      </dsp:txXfrm>
    </dsp:sp>
    <dsp:sp modelId="{E64ADDEB-05BC-40F6-BDC8-1F84029EBAF5}">
      <dsp:nvSpPr>
        <dsp:cNvPr id="0" name=""/>
        <dsp:cNvSpPr/>
      </dsp:nvSpPr>
      <dsp:spPr>
        <a:xfrm rot="19365644">
          <a:off x="2108290" y="2452144"/>
          <a:ext cx="1109319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1109319" y="17687"/>
              </a:lnTo>
            </a:path>
          </a:pathLst>
        </a:custGeom>
        <a:noFill/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635217" y="2442099"/>
        <a:ext cx="55465" cy="55465"/>
      </dsp:txXfrm>
    </dsp:sp>
    <dsp:sp modelId="{9FCB58DF-39DC-4451-901C-8760E501FB4E}">
      <dsp:nvSpPr>
        <dsp:cNvPr id="0" name=""/>
        <dsp:cNvSpPr/>
      </dsp:nvSpPr>
      <dsp:spPr>
        <a:xfrm>
          <a:off x="3104523" y="1588812"/>
          <a:ext cx="2783279" cy="10907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pt-BR" sz="1600" b="1" i="1" kern="1200" smtClean="0">
                    <a:latin typeface="Cambria Math" panose="02040503050406030204" pitchFamily="18" charset="0"/>
                  </a:rPr>
                  <m:t>𝑽</m:t>
                </m:r>
                <m:r>
                  <a:rPr lang="pt-BR" sz="1600" b="1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pt-BR" sz="1600" b="1" i="1" kern="120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pt-BR" sz="1600" b="1" i="1" kern="1200">
                        <a:latin typeface="Cambria Math" panose="02040503050406030204" pitchFamily="18" charset="0"/>
                      </a:rPr>
                      <m:t>𝜷</m:t>
                    </m:r>
                  </m:e>
                  <m:sub>
                    <m:r>
                      <a:rPr lang="pt-BR" sz="1600" b="1" i="1" kern="1200">
                        <a:latin typeface="Cambria Math" panose="02040503050406030204" pitchFamily="18" charset="0"/>
                      </a:rPr>
                      <m:t>𝟎</m:t>
                    </m:r>
                  </m:sub>
                </m:sSub>
                <m:r>
                  <a:rPr lang="pt-BR" sz="1600" b="1" i="1" kern="1200"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pt-BR" sz="1600" b="1" i="1" kern="120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pt-BR" sz="1600" b="1" i="1" kern="1200">
                        <a:latin typeface="Cambria Math" panose="02040503050406030204" pitchFamily="18" charset="0"/>
                      </a:rPr>
                      <m:t>𝜷</m:t>
                    </m:r>
                  </m:e>
                  <m:sub>
                    <m:r>
                      <a:rPr lang="pt-BR" sz="1600" b="1" i="1" kern="1200">
                        <a:latin typeface="Cambria Math" panose="02040503050406030204" pitchFamily="18" charset="0"/>
                      </a:rPr>
                      <m:t>𝟏</m:t>
                    </m:r>
                  </m:sub>
                </m:sSub>
                <m:r>
                  <a:rPr lang="pt-BR" sz="1600" b="1" i="1" kern="1200">
                    <a:latin typeface="Cambria Math" panose="02040503050406030204" pitchFamily="18" charset="0"/>
                  </a:rPr>
                  <m:t>∗</m:t>
                </m:r>
                <m:r>
                  <a:rPr lang="pt-BR" sz="1600" b="1" i="1" kern="1200">
                    <a:latin typeface="Cambria Math" panose="02040503050406030204" pitchFamily="18" charset="0"/>
                  </a:rPr>
                  <m:t>𝑮</m:t>
                </m:r>
                <m:r>
                  <a:rPr lang="pt-BR" sz="1600" b="1" i="1" kern="1200">
                    <a:latin typeface="Cambria Math" panose="02040503050406030204" pitchFamily="18" charset="0"/>
                  </a:rPr>
                  <m:t> +</m:t>
                </m:r>
                <m:sSub>
                  <m:sSubPr>
                    <m:ctrlPr>
                      <a:rPr lang="pt-BR" sz="1600" b="1" i="1" kern="120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pt-BR" sz="1600" b="1" i="1" kern="1200">
                        <a:latin typeface="Cambria Math" panose="02040503050406030204" pitchFamily="18" charset="0"/>
                      </a:rPr>
                      <m:t>𝜷</m:t>
                    </m:r>
                  </m:e>
                  <m:sub>
                    <m:r>
                      <a:rPr lang="pt-BR" sz="1600" b="1" i="1" kern="1200">
                        <a:latin typeface="Cambria Math" panose="02040503050406030204" pitchFamily="18" charset="0"/>
                      </a:rPr>
                      <m:t>𝟐</m:t>
                    </m:r>
                  </m:sub>
                </m:sSub>
                <m:r>
                  <a:rPr lang="pt-BR" sz="1600" b="1" i="1" kern="1200">
                    <a:latin typeface="Cambria Math" panose="02040503050406030204" pitchFamily="18" charset="0"/>
                  </a:rPr>
                  <m:t>∗</m:t>
                </m:r>
                <m:sSub>
                  <m:sSubPr>
                    <m:ctrlPr>
                      <a:rPr lang="pt-BR" sz="1600" b="1" i="1" kern="120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pt-BR" sz="1600" b="1" i="1" kern="1200">
                        <a:latin typeface="Cambria Math" panose="02040503050406030204" pitchFamily="18" charset="0"/>
                      </a:rPr>
                      <m:t>𝒅</m:t>
                    </m:r>
                  </m:e>
                  <m:sub>
                    <m:r>
                      <a:rPr lang="pt-BR" sz="1600" b="1" i="1" kern="1200">
                        <a:latin typeface="Cambria Math" panose="02040503050406030204" pitchFamily="18" charset="0"/>
                      </a:rPr>
                      <m:t>𝒈</m:t>
                    </m:r>
                  </m:sub>
                </m:sSub>
              </m:oMath>
            </m:oMathPara>
          </a14:m>
          <a:endParaRPr lang="pt-BR" sz="1600" b="1" kern="1200" dirty="0"/>
        </a:p>
      </dsp:txBody>
      <dsp:txXfrm>
        <a:off x="3136470" y="1620759"/>
        <a:ext cx="2719385" cy="1026846"/>
      </dsp:txXfrm>
    </dsp:sp>
    <dsp:sp modelId="{F328DDF2-1E82-4FF0-B373-8734D7232F16}">
      <dsp:nvSpPr>
        <dsp:cNvPr id="0" name=""/>
        <dsp:cNvSpPr/>
      </dsp:nvSpPr>
      <dsp:spPr>
        <a:xfrm>
          <a:off x="5887802" y="2116494"/>
          <a:ext cx="883146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883146" y="17687"/>
              </a:lnTo>
            </a:path>
          </a:pathLst>
        </a:custGeom>
        <a:noFill/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307296" y="2112104"/>
        <a:ext cx="44157" cy="44157"/>
      </dsp:txXfrm>
    </dsp:sp>
    <dsp:sp modelId="{FF345BAF-7EFB-4825-BE95-FE0427544875}">
      <dsp:nvSpPr>
        <dsp:cNvPr id="0" name=""/>
        <dsp:cNvSpPr/>
      </dsp:nvSpPr>
      <dsp:spPr>
        <a:xfrm>
          <a:off x="6770948" y="1582216"/>
          <a:ext cx="2207865" cy="11039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MORAN GLOBAL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PROB = 0,004582</a:t>
          </a:r>
        </a:p>
      </dsp:txBody>
      <dsp:txXfrm>
        <a:off x="6803281" y="1614549"/>
        <a:ext cx="2143199" cy="1039266"/>
      </dsp:txXfrm>
    </dsp:sp>
    <dsp:sp modelId="{C8487686-DA6E-4D37-B106-4128B0447F49}">
      <dsp:nvSpPr>
        <dsp:cNvPr id="0" name=""/>
        <dsp:cNvSpPr/>
      </dsp:nvSpPr>
      <dsp:spPr>
        <a:xfrm>
          <a:off x="8978813" y="2116494"/>
          <a:ext cx="883146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883146" y="17687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9398308" y="2112104"/>
        <a:ext cx="44157" cy="44157"/>
      </dsp:txXfrm>
    </dsp:sp>
    <dsp:sp modelId="{D5AD6221-1B68-4EAC-B73D-44ECEF2A7AB6}">
      <dsp:nvSpPr>
        <dsp:cNvPr id="0" name=""/>
        <dsp:cNvSpPr/>
      </dsp:nvSpPr>
      <dsp:spPr>
        <a:xfrm>
          <a:off x="9861960" y="1555308"/>
          <a:ext cx="1979991" cy="1157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LM -  LAG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PROB = 0,0054</a:t>
          </a:r>
        </a:p>
      </dsp:txBody>
      <dsp:txXfrm>
        <a:off x="9895869" y="1589217"/>
        <a:ext cx="1912173" cy="1089931"/>
      </dsp:txXfrm>
    </dsp:sp>
    <dsp:sp modelId="{217A1A5D-3206-4B99-AEA8-EA4B61CFD381}">
      <dsp:nvSpPr>
        <dsp:cNvPr id="0" name=""/>
        <dsp:cNvSpPr/>
      </dsp:nvSpPr>
      <dsp:spPr>
        <a:xfrm rot="2218024">
          <a:off x="2110279" y="3120144"/>
          <a:ext cx="1105340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1105340" y="17687"/>
              </a:lnTo>
            </a:path>
          </a:pathLst>
        </a:custGeom>
        <a:noFill/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635316" y="3110199"/>
        <a:ext cx="55267" cy="55267"/>
      </dsp:txXfrm>
    </dsp:sp>
    <dsp:sp modelId="{6672A7CF-6EAB-4819-A9AA-68F5F31F7A69}">
      <dsp:nvSpPr>
        <dsp:cNvPr id="0" name=""/>
        <dsp:cNvSpPr/>
      </dsp:nvSpPr>
      <dsp:spPr>
        <a:xfrm>
          <a:off x="3104523" y="2918217"/>
          <a:ext cx="2760118" cy="11039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pt-BR" sz="1600" b="1" i="1" kern="1200" smtClean="0"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m:t>𝑽</m:t>
                </m:r>
                <m:r>
                  <a:rPr lang="pt-BR" sz="1600" b="1" i="1" kern="1200" smtClean="0"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m:t>=</m:t>
                </m:r>
                <m:sSub>
                  <m:sSubPr>
                    <m:ctrlPr>
                      <a:rPr lang="pt-BR" sz="1600" b="1" i="1" kern="120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</m:ctrlPr>
                  </m:sSubPr>
                  <m:e>
                    <m:r>
                      <a:rPr lang="pt-BR" sz="1600" b="1" i="1" kern="120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𝜷</m:t>
                    </m:r>
                  </m:e>
                  <m:sub>
                    <m:r>
                      <a:rPr lang="pt-BR" sz="1600" b="1" i="1" kern="120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sub>
                </m:sSub>
                <m:r>
                  <a:rPr lang="pt-BR" sz="1600" b="1" i="1" kern="1200"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m:t>+</m:t>
                </m:r>
                <m:sSub>
                  <m:sSubPr>
                    <m:ctrlPr>
                      <a:rPr lang="pt-BR" sz="1600" b="1" i="1" kern="120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</m:ctrlPr>
                  </m:sSubPr>
                  <m:e>
                    <m:r>
                      <a:rPr lang="pt-BR" sz="1600" b="1" i="1" kern="120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𝜷</m:t>
                    </m:r>
                  </m:e>
                  <m:sub>
                    <m:r>
                      <a:rPr lang="pt-BR" sz="1600" b="1" i="1" kern="120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sub>
                </m:sSub>
                <m:r>
                  <a:rPr lang="pt-BR" sz="1600" b="1" i="1" kern="1200"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m:t>∗</m:t>
                </m:r>
                <m:r>
                  <a:rPr lang="pt-BR" sz="1600" b="1" i="1" kern="1200" smtClean="0"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m:t>𝒉</m:t>
                </m:r>
                <m:r>
                  <a:rPr lang="pt-BR" sz="1600" b="1" i="1" kern="1200"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m:t> +</m:t>
                </m:r>
                <m:sSub>
                  <m:sSubPr>
                    <m:ctrlPr>
                      <a:rPr lang="pt-BR" sz="1600" b="1" i="1" kern="120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</m:ctrlPr>
                  </m:sSubPr>
                  <m:e>
                    <m:r>
                      <a:rPr lang="pt-BR" sz="1600" b="1" i="1" kern="120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𝜷</m:t>
                    </m:r>
                  </m:e>
                  <m:sub>
                    <m:r>
                      <a:rPr lang="pt-BR" sz="1600" b="1" i="1" kern="120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sub>
                </m:sSub>
                <m:r>
                  <a:rPr lang="pt-BR" sz="1600" b="1" i="1" kern="1200"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m:t>∗</m:t>
                </m:r>
                <m:sSub>
                  <m:sSubPr>
                    <m:ctrlPr>
                      <a:rPr lang="pt-BR" sz="1600" b="1" i="1" kern="1200" smtClean="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</m:ctrlPr>
                  </m:sSubPr>
                  <m:e>
                    <m:r>
                      <a:rPr lang="pt-BR" sz="1600" b="1" i="1" kern="1200" smtClean="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𝒅</m:t>
                    </m:r>
                  </m:e>
                  <m:sub>
                    <m:r>
                      <a:rPr lang="pt-BR" sz="1600" b="1" i="1" kern="1200" smtClean="0"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𝒅𝒐𝒎</m:t>
                    </m:r>
                  </m:sub>
                </m:sSub>
              </m:oMath>
            </m:oMathPara>
          </a14:m>
          <a:endParaRPr lang="pt-BR" sz="1600" b="1" kern="1200" dirty="0"/>
        </a:p>
      </dsp:txBody>
      <dsp:txXfrm>
        <a:off x="3136856" y="2950550"/>
        <a:ext cx="2695452" cy="1039266"/>
      </dsp:txXfrm>
    </dsp:sp>
    <dsp:sp modelId="{E5964EC4-185E-4B29-9005-BC9A1782D0B8}">
      <dsp:nvSpPr>
        <dsp:cNvPr id="0" name=""/>
        <dsp:cNvSpPr/>
      </dsp:nvSpPr>
      <dsp:spPr>
        <a:xfrm>
          <a:off x="5864641" y="3452496"/>
          <a:ext cx="883146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883146" y="17687"/>
              </a:lnTo>
            </a:path>
          </a:pathLst>
        </a:custGeom>
        <a:noFill/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284136" y="3448105"/>
        <a:ext cx="44157" cy="44157"/>
      </dsp:txXfrm>
    </dsp:sp>
    <dsp:sp modelId="{1F19A989-9C09-450B-9A2F-25473225FBC7}">
      <dsp:nvSpPr>
        <dsp:cNvPr id="0" name=""/>
        <dsp:cNvSpPr/>
      </dsp:nvSpPr>
      <dsp:spPr>
        <a:xfrm>
          <a:off x="6747788" y="2918217"/>
          <a:ext cx="2207865" cy="11039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MORAN GLOBAL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PROB = 0,04710</a:t>
          </a:r>
        </a:p>
      </dsp:txBody>
      <dsp:txXfrm>
        <a:off x="6780121" y="2950550"/>
        <a:ext cx="2143199" cy="1039266"/>
      </dsp:txXfrm>
    </dsp:sp>
    <dsp:sp modelId="{9B7D616D-7B26-4E10-8EB4-8098F17D99EA}">
      <dsp:nvSpPr>
        <dsp:cNvPr id="0" name=""/>
        <dsp:cNvSpPr/>
      </dsp:nvSpPr>
      <dsp:spPr>
        <a:xfrm rot="104884">
          <a:off x="8955447" y="3466019"/>
          <a:ext cx="886627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886627" y="17687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9376595" y="3461541"/>
        <a:ext cx="44331" cy="44331"/>
      </dsp:txXfrm>
    </dsp:sp>
    <dsp:sp modelId="{646F47C4-D88F-4D9B-AB78-697B2AAD0C0E}">
      <dsp:nvSpPr>
        <dsp:cNvPr id="0" name=""/>
        <dsp:cNvSpPr/>
      </dsp:nvSpPr>
      <dsp:spPr>
        <a:xfrm>
          <a:off x="9841868" y="2905693"/>
          <a:ext cx="2018827" cy="1183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LM - LAG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PROB = 0,0029 </a:t>
          </a:r>
        </a:p>
      </dsp:txBody>
      <dsp:txXfrm>
        <a:off x="9876519" y="2940344"/>
        <a:ext cx="1949525" cy="1113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E99D38-9CA7-4297-870B-6CCDF16E2D1D}" type="datetimeFigureOut">
              <a:rPr lang="pt-BR" smtClean="0"/>
              <a:t>21/12/2020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4CFE071-88C3-4CD2-8C84-72987AFD89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98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29348" cy="7180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3881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6" y="1420160"/>
            <a:ext cx="11329348" cy="5281086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7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9D38-9CA7-4297-870B-6CCDF16E2D1D}" type="datetimeFigureOut">
              <a:rPr lang="pt-BR" smtClean="0"/>
              <a:t>21/12/2020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E071-88C3-4CD2-8C84-72987AFD89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2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9D38-9CA7-4297-870B-6CCDF16E2D1D}" type="datetimeFigureOut">
              <a:rPr lang="pt-BR" smtClean="0"/>
              <a:t>21/12/2020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E071-88C3-4CD2-8C84-72987AFD89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39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9D38-9CA7-4297-870B-6CCDF16E2D1D}" type="datetimeFigureOut">
              <a:rPr lang="pt-BR" smtClean="0"/>
              <a:t>21/12/2020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E071-88C3-4CD2-8C84-72987AFD89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0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0E99D38-9CA7-4297-870B-6CCDF16E2D1D}" type="datetimeFigureOut">
              <a:rPr lang="pt-BR" smtClean="0"/>
              <a:t>21/12/2020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4CFE071-88C3-4CD2-8C84-72987AFD890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00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9" r:id="rId3"/>
    <p:sldLayoutId id="2147483861" r:id="rId4"/>
    <p:sldLayoutId id="2147483862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8CA438E-713F-41C5-B9A5-B47EF9095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60B9C21-0F96-4CFB-80EB-D8F6C9574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0" y="5671228"/>
            <a:ext cx="1630016" cy="106750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B2DACA4-EA1C-41D9-BF9D-5025458589D1}"/>
              </a:ext>
            </a:extLst>
          </p:cNvPr>
          <p:cNvSpPr/>
          <p:nvPr/>
        </p:nvSpPr>
        <p:spPr>
          <a:xfrm>
            <a:off x="0" y="971036"/>
            <a:ext cx="12192000" cy="167939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INCLUSÃO DA DEPENDÊNCIA ESPACIAL NOS MODELOS DE REGRESSÃO MELHORA A ESTIMATIVA DO VOLUME EM UM POVOAMENTO DE TECA?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ED9EA0D-0A40-4619-980B-A9E285473BB8}"/>
              </a:ext>
            </a:extLst>
          </p:cNvPr>
          <p:cNvSpPr/>
          <p:nvPr/>
        </p:nvSpPr>
        <p:spPr>
          <a:xfrm>
            <a:off x="2007706" y="5294242"/>
            <a:ext cx="8620538" cy="14444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Aluna: Iasmin Fernanda Portela Pfutz</a:t>
            </a:r>
          </a:p>
          <a:p>
            <a:pPr algn="ctr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Disciplina: Análise Espacial de Dados Geográficos (SER-301)</a:t>
            </a:r>
          </a:p>
          <a:p>
            <a:pPr algn="ctr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Professor: Dr. Antônio Miguel Vieira Monteiro e Dr. Eduardo G. Camargo</a:t>
            </a:r>
          </a:p>
          <a:p>
            <a:pPr algn="ctr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14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1B978F-9944-44BE-ADD1-096437117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3962413"/>
            <a:ext cx="10993549" cy="1475013"/>
          </a:xfrm>
        </p:spPr>
        <p:txBody>
          <a:bodyPr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106845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11684-5F1F-4C3F-93BE-7F9EBE10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MATRIZ DE CORRELAÇÃO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794047C-829D-4FA1-A461-EBB670E40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3" t="4452" b="16065"/>
          <a:stretch/>
        </p:blipFill>
        <p:spPr>
          <a:xfrm>
            <a:off x="695739" y="1490362"/>
            <a:ext cx="5923721" cy="5367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B3FD60D-AD8C-4EF8-9678-BC936933D699}"/>
                  </a:ext>
                </a:extLst>
              </p:cNvPr>
              <p:cNvSpPr txBox="1"/>
              <p:nvPr/>
            </p:nvSpPr>
            <p:spPr>
              <a:xfrm>
                <a:off x="7510904" y="2251020"/>
                <a:ext cx="3060000" cy="94590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pt-BR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  <a:p>
                <a:endParaRPr lang="pt-BR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𝑑𝑜𝑚</m:t>
                          </m:r>
                        </m:sub>
                      </m:sSub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B3FD60D-AD8C-4EF8-9678-BC936933D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904" y="2251020"/>
                <a:ext cx="3060000" cy="945900"/>
              </a:xfrm>
              <a:prstGeom prst="rect">
                <a:avLst/>
              </a:prstGeom>
              <a:blipFill>
                <a:blip r:embed="rId3"/>
                <a:stretch>
                  <a:fillRect b="-58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CB7C403C-D90E-4162-A5F5-A984F48EDF6C}"/>
              </a:ext>
            </a:extLst>
          </p:cNvPr>
          <p:cNvSpPr/>
          <p:nvPr/>
        </p:nvSpPr>
        <p:spPr>
          <a:xfrm>
            <a:off x="1391478" y="2862470"/>
            <a:ext cx="543339" cy="5665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3136EE3-BF8B-4C91-AEF6-85808A0A3676}"/>
              </a:ext>
            </a:extLst>
          </p:cNvPr>
          <p:cNvSpPr/>
          <p:nvPr/>
        </p:nvSpPr>
        <p:spPr>
          <a:xfrm>
            <a:off x="2027581" y="4840356"/>
            <a:ext cx="543339" cy="5665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990D269-F09A-48B7-B387-DCE670729DB2}"/>
                  </a:ext>
                </a:extLst>
              </p:cNvPr>
              <p:cNvSpPr txBox="1"/>
              <p:nvPr/>
            </p:nvSpPr>
            <p:spPr>
              <a:xfrm>
                <a:off x="7510904" y="4633852"/>
                <a:ext cx="3060000" cy="945900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lang="pt-BR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pt-BR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pt-BR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</m:e>
                        <m:sub>
                          <m:r>
                            <a:rPr lang="pt-BR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lang="pt-BR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pt-BR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pt-BR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</m:e>
                        <m:sub>
                          <m:r>
                            <a:rPr lang="pt-BR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pt-BR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r>
                        <a:rPr lang="pt-BR" sz="1800" b="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lang="pt-BR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+</m:t>
                      </m:r>
                      <m:sSub>
                        <m:sSubPr>
                          <m:ctrlPr>
                            <a:rPr lang="pt-BR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pt-BR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</m:e>
                        <m:sub>
                          <m:r>
                            <a:rPr lang="pt-BR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pt-BR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sSub>
                        <m:sSubPr>
                          <m:ctrlPr>
                            <a:rPr lang="pt-BR" sz="1800" i="1" kern="120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pt-BR" sz="1800" b="0" i="1" kern="120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lang="pt-BR" sz="1800" b="0" i="1" kern="120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sub>
                      </m:sSub>
                      <m:r>
                        <a:rPr lang="pt-BR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𝑑𝑜𝑚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990D269-F09A-48B7-B387-DCE670729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904" y="4633852"/>
                <a:ext cx="3060000" cy="945900"/>
              </a:xfrm>
              <a:prstGeom prst="rect">
                <a:avLst/>
              </a:prstGeom>
              <a:blipFill>
                <a:blip r:embed="rId4"/>
                <a:stretch>
                  <a:fillRect b="-58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lipse 15">
            <a:extLst>
              <a:ext uri="{FF2B5EF4-FFF2-40B4-BE49-F238E27FC236}">
                <a16:creationId xmlns:a16="http://schemas.microsoft.com/office/drawing/2014/main" id="{2E7E8DB4-3A81-4D37-8BF6-31934FD6ECDB}"/>
              </a:ext>
            </a:extLst>
          </p:cNvPr>
          <p:cNvSpPr/>
          <p:nvPr/>
        </p:nvSpPr>
        <p:spPr>
          <a:xfrm>
            <a:off x="2040833" y="5499327"/>
            <a:ext cx="543339" cy="5665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13198E1-D414-475A-8946-4BED270A06BD}"/>
              </a:ext>
            </a:extLst>
          </p:cNvPr>
          <p:cNvSpPr/>
          <p:nvPr/>
        </p:nvSpPr>
        <p:spPr>
          <a:xfrm>
            <a:off x="1391477" y="3514887"/>
            <a:ext cx="543339" cy="566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C7F0904-A18F-4016-80D4-B60376B8FCEF}"/>
              </a:ext>
            </a:extLst>
          </p:cNvPr>
          <p:cNvSpPr/>
          <p:nvPr/>
        </p:nvSpPr>
        <p:spPr>
          <a:xfrm>
            <a:off x="2691964" y="4848895"/>
            <a:ext cx="543339" cy="566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DA33904-7FFC-424B-9129-93AAA3FCA773}"/>
              </a:ext>
            </a:extLst>
          </p:cNvPr>
          <p:cNvSpPr/>
          <p:nvPr/>
        </p:nvSpPr>
        <p:spPr>
          <a:xfrm>
            <a:off x="2718467" y="5476392"/>
            <a:ext cx="543339" cy="566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8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28322-4A12-4000-A5E7-D1922C03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da 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7">
                <a:extLst>
                  <a:ext uri="{FF2B5EF4-FFF2-40B4-BE49-F238E27FC236}">
                    <a16:creationId xmlns:a16="http://schemas.microsoft.com/office/drawing/2014/main" id="{6C344DCD-CBDD-4841-8E22-117A96DA7C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083106525"/>
                  </p:ext>
                </p:extLst>
              </p:nvPr>
            </p:nvGraphicFramePr>
            <p:xfrm>
              <a:off x="431008" y="4071349"/>
              <a:ext cx="11329984" cy="1888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6645">
                      <a:extLst>
                        <a:ext uri="{9D8B030D-6E8A-4147-A177-3AD203B41FA5}">
                          <a16:colId xmlns:a16="http://schemas.microsoft.com/office/drawing/2014/main" val="65066317"/>
                        </a:ext>
                      </a:extLst>
                    </a:gridCol>
                    <a:gridCol w="2544417">
                      <a:extLst>
                        <a:ext uri="{9D8B030D-6E8A-4147-A177-3AD203B41FA5}">
                          <a16:colId xmlns:a16="http://schemas.microsoft.com/office/drawing/2014/main" val="4273174747"/>
                        </a:ext>
                      </a:extLst>
                    </a:gridCol>
                    <a:gridCol w="2536426">
                      <a:extLst>
                        <a:ext uri="{9D8B030D-6E8A-4147-A177-3AD203B41FA5}">
                          <a16:colId xmlns:a16="http://schemas.microsoft.com/office/drawing/2014/main" val="854569908"/>
                        </a:ext>
                      </a:extLst>
                    </a:gridCol>
                    <a:gridCol w="2832496">
                      <a:extLst>
                        <a:ext uri="{9D8B030D-6E8A-4147-A177-3AD203B41FA5}">
                          <a16:colId xmlns:a16="http://schemas.microsoft.com/office/drawing/2014/main" val="33929981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Modelo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Multicolinearidade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Teste </a:t>
                          </a:r>
                          <a:r>
                            <a:rPr lang="pt-BR" sz="18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Jarque-Bera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Teste </a:t>
                          </a:r>
                          <a:r>
                            <a:rPr lang="pt-BR" sz="18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Breusch-Pagan</a:t>
                          </a:r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51125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r>
                                  <a:rPr lang="pt-BR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pt-BR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𝐺</m:t>
                                </m:r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+</m:t>
                                </m:r>
                                <m:sSub>
                                  <m:sSubPr>
                                    <m:ctrlP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pt-B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t-BR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31,28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0,81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879217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r>
                                  <a:rPr lang="pt-BR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pt-BR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𝐺</m:t>
                                </m:r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+</m:t>
                                </m:r>
                                <m:sSub>
                                  <m:sSubPr>
                                    <m:ctrlP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pt-B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t-BR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𝑑𝑜𝑚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33,33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0,58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0,89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5797215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r>
                                  <a:rPr lang="pt-BR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pt-BR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+</m:t>
                                </m:r>
                                <m:sSub>
                                  <m:sSubPr>
                                    <m:ctrlP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pt-B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t-BR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𝑑𝑔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35,04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0,96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0,64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076093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r>
                                  <a:rPr lang="pt-BR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pt-BR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+</m:t>
                                </m:r>
                                <m:sSub>
                                  <m:sSubPr>
                                    <m:ctrlP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pt-BR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t-BR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𝑑𝑜𝑚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38,22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0,63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184599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7">
                <a:extLst>
                  <a:ext uri="{FF2B5EF4-FFF2-40B4-BE49-F238E27FC236}">
                    <a16:creationId xmlns:a16="http://schemas.microsoft.com/office/drawing/2014/main" id="{6C344DCD-CBDD-4841-8E22-117A96DA7C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083106525"/>
                  </p:ext>
                </p:extLst>
              </p:nvPr>
            </p:nvGraphicFramePr>
            <p:xfrm>
              <a:off x="431008" y="4071349"/>
              <a:ext cx="11329984" cy="1888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6645">
                      <a:extLst>
                        <a:ext uri="{9D8B030D-6E8A-4147-A177-3AD203B41FA5}">
                          <a16:colId xmlns:a16="http://schemas.microsoft.com/office/drawing/2014/main" val="65066317"/>
                        </a:ext>
                      </a:extLst>
                    </a:gridCol>
                    <a:gridCol w="2544417">
                      <a:extLst>
                        <a:ext uri="{9D8B030D-6E8A-4147-A177-3AD203B41FA5}">
                          <a16:colId xmlns:a16="http://schemas.microsoft.com/office/drawing/2014/main" val="4273174747"/>
                        </a:ext>
                      </a:extLst>
                    </a:gridCol>
                    <a:gridCol w="2536426">
                      <a:extLst>
                        <a:ext uri="{9D8B030D-6E8A-4147-A177-3AD203B41FA5}">
                          <a16:colId xmlns:a16="http://schemas.microsoft.com/office/drawing/2014/main" val="854569908"/>
                        </a:ext>
                      </a:extLst>
                    </a:gridCol>
                    <a:gridCol w="2832496">
                      <a:extLst>
                        <a:ext uri="{9D8B030D-6E8A-4147-A177-3AD203B41FA5}">
                          <a16:colId xmlns:a16="http://schemas.microsoft.com/office/drawing/2014/main" val="33929981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Modelo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Multicolinearidade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Teste </a:t>
                          </a:r>
                          <a:r>
                            <a:rPr lang="pt-BR" sz="18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Jarque-Bera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Teste </a:t>
                          </a:r>
                          <a:r>
                            <a:rPr lang="pt-BR" sz="18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Breusch-Pagan</a:t>
                          </a:r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5112524"/>
                      </a:ext>
                    </a:extLst>
                  </a:tr>
                  <a:tr h="388112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78" t="-103125" r="-232264" b="-3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31,28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0,81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879217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78" t="-213115" r="-232264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33,33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0,58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0,89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579721559"/>
                      </a:ext>
                    </a:extLst>
                  </a:tr>
                  <a:tr h="388112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78" t="-298438" r="-232264" b="-1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35,04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0,96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0,64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076093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78" t="-418033" r="-232264" b="-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38,22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0,63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1845992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9037014A-7574-4144-B822-B8B1DBE5A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008" y="1933059"/>
            <a:ext cx="11329984" cy="1923220"/>
          </a:xfrm>
        </p:spPr>
        <p:txBody>
          <a:bodyPr anchor="ctr">
            <a:normAutofit/>
          </a:bodyPr>
          <a:lstStyle/>
          <a:p>
            <a:r>
              <a:rPr lang="pt-BR" dirty="0"/>
              <a:t>Considerando as seguintes premissas: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dirty="0"/>
              <a:t>- os resíduos devem apresentar distribuição normal;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dirty="0"/>
              <a:t>-os resíduos devem ter variância constante (</a:t>
            </a:r>
            <a:r>
              <a:rPr lang="pt-BR" dirty="0" err="1"/>
              <a:t>homocedasticidades</a:t>
            </a:r>
            <a:r>
              <a:rPr lang="pt-BR" dirty="0"/>
              <a:t>);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dirty="0"/>
              <a:t>-os resíduos não devem apresentar autocorrelação (</a:t>
            </a:r>
            <a:r>
              <a:rPr lang="pt-BR" dirty="0" err="1"/>
              <a:t>multicolinearidade</a:t>
            </a:r>
            <a:r>
              <a:rPr lang="pt-BR" dirty="0"/>
              <a:t>);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FD656A-9DAE-4AEB-BF8B-39F0C77B1398}"/>
              </a:ext>
            </a:extLst>
          </p:cNvPr>
          <p:cNvSpPr txBox="1"/>
          <p:nvPr/>
        </p:nvSpPr>
        <p:spPr>
          <a:xfrm>
            <a:off x="6387547" y="5994569"/>
            <a:ext cx="250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Não significativo a 5%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3C6A9DB-8DC3-47B4-B453-AB89502443F5}"/>
              </a:ext>
            </a:extLst>
          </p:cNvPr>
          <p:cNvSpPr txBox="1"/>
          <p:nvPr/>
        </p:nvSpPr>
        <p:spPr>
          <a:xfrm>
            <a:off x="9106405" y="5994569"/>
            <a:ext cx="250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Não significativo a 5%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FAAA03-3F25-4E36-B5B9-CFC766F8A8FC}"/>
              </a:ext>
            </a:extLst>
          </p:cNvPr>
          <p:cNvSpPr txBox="1"/>
          <p:nvPr/>
        </p:nvSpPr>
        <p:spPr>
          <a:xfrm>
            <a:off x="4078114" y="5960093"/>
            <a:ext cx="2202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Presença de </a:t>
            </a:r>
          </a:p>
          <a:p>
            <a:pPr algn="ctr"/>
            <a:r>
              <a:rPr lang="pt-BR" b="1" dirty="0" err="1">
                <a:solidFill>
                  <a:srgbClr val="00B050"/>
                </a:solidFill>
              </a:rPr>
              <a:t>multicolinearidade</a:t>
            </a:r>
            <a:endParaRPr lang="pt-B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2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1B68A-48CC-47F6-9A1B-B1CAB352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DA DEPENDÂNCIA ESPACIAL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a 9">
                <a:extLst>
                  <a:ext uri="{FF2B5EF4-FFF2-40B4-BE49-F238E27FC236}">
                    <a16:creationId xmlns:a16="http://schemas.microsoft.com/office/drawing/2014/main" id="{B9847B58-6ABA-413E-8D05-959D22FE325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98518534"/>
                  </p:ext>
                </p:extLst>
              </p:nvPr>
            </p:nvGraphicFramePr>
            <p:xfrm>
              <a:off x="165652" y="1240971"/>
              <a:ext cx="11860696" cy="561702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0" name="Diagrama 9">
                <a:extLst>
                  <a:ext uri="{FF2B5EF4-FFF2-40B4-BE49-F238E27FC236}">
                    <a16:creationId xmlns:a16="http://schemas.microsoft.com/office/drawing/2014/main" id="{B9847B58-6ABA-413E-8D05-959D22FE325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98518534"/>
                  </p:ext>
                </p:extLst>
              </p:nvPr>
            </p:nvGraphicFramePr>
            <p:xfrm>
              <a:off x="165652" y="1240971"/>
              <a:ext cx="11860696" cy="561702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1018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DB198-E5E8-44CB-8EAB-D50756BD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AUTOCORRELAÇÃO ESPACIAL DOS RESÍDUOS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B2CD5F5F-B4E8-4F7F-8BAD-9968CBA8E7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pt-BR" dirty="0"/>
                  <a:t>Modelo </a:t>
                </a:r>
                <a14:m>
                  <m:oMath xmlns:m="http://schemas.openxmlformats.org/officeDocument/2006/math">
                    <m:r>
                      <a:rPr lang="pt-BR" sz="1800" i="1" kern="1200" smtClean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  <m:r>
                      <a:rPr lang="pt-BR" sz="1800" i="1" kern="1200" smtClean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lang="pt-BR" sz="1800" i="1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lang="pt-BR" sz="1800" i="1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</m:t>
                    </m:r>
                    <m:r>
                      <a:rPr lang="pt-BR" sz="1800" b="0" i="1" kern="1200" smtClean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r>
                      <a:rPr lang="pt-BR" sz="1800" i="1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+</m:t>
                    </m:r>
                    <m:sSub>
                      <m:sSubPr>
                        <m:ctrlP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pt-BR" sz="1800" i="1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</m:t>
                    </m:r>
                    <m:r>
                      <a:rPr lang="pt-BR" sz="1800" b="0" i="1" kern="1200" smtClean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lang="pt-BR" sz="1800" b="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pt-BR" sz="1800" b="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lang="pt-BR" sz="1800" b="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𝑑𝑔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B2CD5F5F-B4E8-4F7F-8BAD-9968CBA8E7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5" t="-6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3EF0E922-85B7-4AB8-AFA0-C3E7532F3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74" r="25227"/>
          <a:stretch/>
        </p:blipFill>
        <p:spPr>
          <a:xfrm>
            <a:off x="340759" y="1992973"/>
            <a:ext cx="4452732" cy="44993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B6E88D9-011E-4F51-80C6-F0FE5CE0E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348" y="2252870"/>
            <a:ext cx="6787814" cy="38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5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DB198-E5E8-44CB-8EAB-D50756BD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AUTOCORRELAÇÃO ESPACIAL DOS RESÍDUOS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B2CD5F5F-B4E8-4F7F-8BAD-9968CBA8E7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pt-BR" dirty="0"/>
                  <a:t>Modelo </a:t>
                </a:r>
                <a14:m>
                  <m:oMath xmlns:m="http://schemas.openxmlformats.org/officeDocument/2006/math">
                    <m:r>
                      <a:rPr lang="pt-BR" sz="1800" i="1" kern="1200" smtClean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  <m:r>
                      <a:rPr lang="pt-BR" sz="1800" i="1" kern="1200" smtClean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lang="pt-BR" sz="1800" i="1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lang="pt-BR" sz="1800" i="1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</m:t>
                    </m:r>
                    <m:r>
                      <a:rPr lang="pt-BR" sz="1800" b="0" i="1" kern="1200" smtClean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r>
                      <a:rPr lang="pt-BR" sz="1800" i="1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+</m:t>
                    </m:r>
                    <m:sSub>
                      <m:sSubPr>
                        <m:ctrlP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pt-BR" sz="1800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pt-BR" sz="1800" i="1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</m:t>
                    </m:r>
                    <m:sSub>
                      <m:sSubPr>
                        <m:ctrlPr>
                          <a:rPr lang="pt-BR" sz="180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pt-BR" sz="1800" b="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lang="pt-BR" sz="1800" b="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𝑑𝑜𝑚</m:t>
                        </m:r>
                      </m:sub>
                    </m:sSub>
                    <m:r>
                      <a:rPr lang="pt-BR" sz="1800" i="1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B2CD5F5F-B4E8-4F7F-8BAD-9968CBA8E7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5" t="-6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71448471-80C3-4E61-916E-971F1091B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60" r="26203"/>
          <a:stretch/>
        </p:blipFill>
        <p:spPr>
          <a:xfrm>
            <a:off x="291547" y="2090526"/>
            <a:ext cx="4479235" cy="45048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B125AAE-4FE6-4C88-A2BD-2BF4820B2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9" y="2179978"/>
            <a:ext cx="7112424" cy="40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7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E39FC-B70E-4C06-93DA-7EDF392A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18004"/>
          </a:xfrm>
        </p:spPr>
        <p:txBody>
          <a:bodyPr>
            <a:noAutofit/>
          </a:bodyPr>
          <a:lstStyle/>
          <a:p>
            <a:pPr algn="ctr"/>
            <a:r>
              <a:rPr lang="pt-BR" b="0" i="0" u="none" strike="noStrike" baseline="0" dirty="0">
                <a:latin typeface="Arial" panose="020B0604020202020204" pitchFamily="34" charset="0"/>
              </a:rPr>
              <a:t>Indicadores de qualidade DO MODELO DE regressão linear e regressão espacial SAR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7B4B1987-E5E0-4806-B90D-55BC6C4496E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35589536"/>
                  </p:ext>
                </p:extLst>
              </p:nvPr>
            </p:nvGraphicFramePr>
            <p:xfrm>
              <a:off x="431007" y="1768908"/>
              <a:ext cx="11329986" cy="1875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76662">
                      <a:extLst>
                        <a:ext uri="{9D8B030D-6E8A-4147-A177-3AD203B41FA5}">
                          <a16:colId xmlns:a16="http://schemas.microsoft.com/office/drawing/2014/main" val="1569684306"/>
                        </a:ext>
                      </a:extLst>
                    </a:gridCol>
                    <a:gridCol w="3776662">
                      <a:extLst>
                        <a:ext uri="{9D8B030D-6E8A-4147-A177-3AD203B41FA5}">
                          <a16:colId xmlns:a16="http://schemas.microsoft.com/office/drawing/2014/main" val="1545637106"/>
                        </a:ext>
                      </a:extLst>
                    </a:gridCol>
                    <a:gridCol w="3776662">
                      <a:extLst>
                        <a:ext uri="{9D8B030D-6E8A-4147-A177-3AD203B41FA5}">
                          <a16:colId xmlns:a16="http://schemas.microsoft.com/office/drawing/2014/main" val="42865852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𝑽</m:t>
                                </m:r>
                                <m:r>
                                  <a:rPr lang="pt-BR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z="18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z="18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pt-BR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𝑮</m:t>
                                </m:r>
                                <m:r>
                                  <a:rPr lang="pt-BR" sz="18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+</m:t>
                                </m:r>
                                <m:sSub>
                                  <m:sSubPr>
                                    <m:ctrlP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pt-BR" sz="18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pt-BR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pt-BR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REGRESSÃO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SAR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9705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R²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0,9843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0,9869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7252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Log </a:t>
                          </a:r>
                          <a:r>
                            <a:rPr lang="pt-BR" dirty="0" err="1"/>
                            <a:t>Likelihood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-170,58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-167,50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7916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347,16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343,00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4518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SC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352,65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350,32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38145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7B4B1987-E5E0-4806-B90D-55BC6C4496E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35589536"/>
                  </p:ext>
                </p:extLst>
              </p:nvPr>
            </p:nvGraphicFramePr>
            <p:xfrm>
              <a:off x="431007" y="1768908"/>
              <a:ext cx="11329986" cy="1875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76662">
                      <a:extLst>
                        <a:ext uri="{9D8B030D-6E8A-4147-A177-3AD203B41FA5}">
                          <a16:colId xmlns:a16="http://schemas.microsoft.com/office/drawing/2014/main" val="1569684306"/>
                        </a:ext>
                      </a:extLst>
                    </a:gridCol>
                    <a:gridCol w="3776662">
                      <a:extLst>
                        <a:ext uri="{9D8B030D-6E8A-4147-A177-3AD203B41FA5}">
                          <a16:colId xmlns:a16="http://schemas.microsoft.com/office/drawing/2014/main" val="1545637106"/>
                        </a:ext>
                      </a:extLst>
                    </a:gridCol>
                    <a:gridCol w="3776662">
                      <a:extLst>
                        <a:ext uri="{9D8B030D-6E8A-4147-A177-3AD203B41FA5}">
                          <a16:colId xmlns:a16="http://schemas.microsoft.com/office/drawing/2014/main" val="4286585256"/>
                        </a:ext>
                      </a:extLst>
                    </a:gridCol>
                  </a:tblGrid>
                  <a:tr h="39179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61" t="-7813" r="-200645" b="-4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REGRESSÃO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SAR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9705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R²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0,9843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0,9869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7252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Log </a:t>
                          </a:r>
                          <a:r>
                            <a:rPr lang="pt-BR" dirty="0" err="1"/>
                            <a:t>Likelihood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-170,58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-167,50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7916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347,16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343,00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4518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SC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352,65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350,32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38145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E3335375-C35A-486A-BA81-4090E651F69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8597513"/>
                  </p:ext>
                </p:extLst>
              </p:nvPr>
            </p:nvGraphicFramePr>
            <p:xfrm>
              <a:off x="431007" y="3971856"/>
              <a:ext cx="1132998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76662">
                      <a:extLst>
                        <a:ext uri="{9D8B030D-6E8A-4147-A177-3AD203B41FA5}">
                          <a16:colId xmlns:a16="http://schemas.microsoft.com/office/drawing/2014/main" val="1569684306"/>
                        </a:ext>
                      </a:extLst>
                    </a:gridCol>
                    <a:gridCol w="3776662">
                      <a:extLst>
                        <a:ext uri="{9D8B030D-6E8A-4147-A177-3AD203B41FA5}">
                          <a16:colId xmlns:a16="http://schemas.microsoft.com/office/drawing/2014/main" val="1545637106"/>
                        </a:ext>
                      </a:extLst>
                    </a:gridCol>
                    <a:gridCol w="3776662">
                      <a:extLst>
                        <a:ext uri="{9D8B030D-6E8A-4147-A177-3AD203B41FA5}">
                          <a16:colId xmlns:a16="http://schemas.microsoft.com/office/drawing/2014/main" val="42865852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𝑽</m:t>
                                </m:r>
                                <m:r>
                                  <a:rPr lang="pt-BR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z="18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z="18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pt-BR" sz="18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𝑮</m:t>
                                </m:r>
                                <m:r>
                                  <a:rPr lang="pt-BR" sz="18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+</m:t>
                                </m:r>
                                <m:sSub>
                                  <m:sSubPr>
                                    <m:ctrlP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pt-BR" sz="18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pt-BR" sz="18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pt-BR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pt-BR" sz="1800" b="1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𝒅𝒐𝒎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REGRESSÃO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SAR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9705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R²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0,9850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0,9876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7252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Log </a:t>
                          </a:r>
                          <a:r>
                            <a:rPr lang="pt-BR" dirty="0" err="1"/>
                            <a:t>Likelihood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-169,54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-166,18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7916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345,09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340,376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4518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SC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350,57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347,69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38145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E3335375-C35A-486A-BA81-4090E651F69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8597513"/>
                  </p:ext>
                </p:extLst>
              </p:nvPr>
            </p:nvGraphicFramePr>
            <p:xfrm>
              <a:off x="431007" y="3971856"/>
              <a:ext cx="1132998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76662">
                      <a:extLst>
                        <a:ext uri="{9D8B030D-6E8A-4147-A177-3AD203B41FA5}">
                          <a16:colId xmlns:a16="http://schemas.microsoft.com/office/drawing/2014/main" val="1569684306"/>
                        </a:ext>
                      </a:extLst>
                    </a:gridCol>
                    <a:gridCol w="3776662">
                      <a:extLst>
                        <a:ext uri="{9D8B030D-6E8A-4147-A177-3AD203B41FA5}">
                          <a16:colId xmlns:a16="http://schemas.microsoft.com/office/drawing/2014/main" val="1545637106"/>
                        </a:ext>
                      </a:extLst>
                    </a:gridCol>
                    <a:gridCol w="3776662">
                      <a:extLst>
                        <a:ext uri="{9D8B030D-6E8A-4147-A177-3AD203B41FA5}">
                          <a16:colId xmlns:a16="http://schemas.microsoft.com/office/drawing/2014/main" val="42865852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61" t="-8197" r="-20064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REGRESSÃO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SAR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9705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R²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0,9850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0,9876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7252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Log </a:t>
                          </a:r>
                          <a:r>
                            <a:rPr lang="pt-BR" dirty="0" err="1"/>
                            <a:t>Likelihood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-169,54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-166,18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7916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345,09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340,376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4518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SC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350,57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347,69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38145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3E96212F-3F58-48A9-98E4-46200380D570}"/>
              </a:ext>
            </a:extLst>
          </p:cNvPr>
          <p:cNvSpPr/>
          <p:nvPr/>
        </p:nvSpPr>
        <p:spPr>
          <a:xfrm>
            <a:off x="10495722" y="2990065"/>
            <a:ext cx="463826" cy="59606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FCF82D95-AEE3-4376-A331-6958B6F91DC2}"/>
              </a:ext>
            </a:extLst>
          </p:cNvPr>
          <p:cNvSpPr/>
          <p:nvPr/>
        </p:nvSpPr>
        <p:spPr>
          <a:xfrm>
            <a:off x="10495722" y="5125533"/>
            <a:ext cx="463826" cy="59606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84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F3658B-79B6-46C3-BDD5-4C9D3BD380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78333" y="1564795"/>
            <a:ext cx="5832475" cy="4849813"/>
          </a:xfrm>
        </p:spPr>
        <p:txBody>
          <a:bodyPr/>
          <a:lstStyle/>
          <a:p>
            <a:pPr algn="just"/>
            <a:r>
              <a:rPr lang="pt-BR" dirty="0"/>
              <a:t>Observe que o valor do índice local de Moran está menor do que o calculado para os resíduos da regressão clássica (0,029), representando a diminuição da autocorrelação espacial dos resíduos;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9986E6-6005-45EC-A121-DFD1390F0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65" r="23390"/>
          <a:stretch/>
        </p:blipFill>
        <p:spPr>
          <a:xfrm>
            <a:off x="581192" y="1564795"/>
            <a:ext cx="4929809" cy="48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00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2697B4-E3B8-4A60-BE58-276E89A5A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32" r="25938"/>
          <a:stretch/>
        </p:blipFill>
        <p:spPr>
          <a:xfrm>
            <a:off x="662609" y="1405764"/>
            <a:ext cx="4565041" cy="4656069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1DED393F-CE3A-4C5A-90E5-72E59C2DE9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33303" y="999159"/>
            <a:ext cx="5921375" cy="5280025"/>
          </a:xfrm>
        </p:spPr>
        <p:txBody>
          <a:bodyPr/>
          <a:lstStyle/>
          <a:p>
            <a:r>
              <a:rPr lang="pt-BR" dirty="0"/>
              <a:t>Observe que o valor do índice local de Moran está menor do que o calculado para os resíduos da regressão clássica (0,040), representando a diminuição da autocorrelação espacial dos resíduos;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729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B9798-B151-48F1-B698-F10A7E95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CONCLUSÃO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E824696-D517-4F80-983A-DFB711F0A8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Verificou-se de autocorrelação espacial do volume do povoamento e as variáveis dendrométricas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𝑑𝑜𝑚</m:t>
                        </m:r>
                      </m:sub>
                    </m:sSub>
                  </m:oMath>
                </a14:m>
                <a:r>
                  <a:rPr lang="pt-BR" dirty="0"/>
                  <a:t> pelo índice </a:t>
                </a:r>
                <a:r>
                  <a:rPr lang="pt-BR"/>
                  <a:t>de Moran;</a:t>
                </a:r>
                <a:endParaRPr lang="pt-BR" dirty="0"/>
              </a:p>
              <a:p>
                <a:r>
                  <a:rPr lang="pt-BR" dirty="0"/>
                  <a:t>Os modelos aplicados de regressão espacial (SAR) com  efeitos globais apresentaram melhores resultados quando comparados ao modelo de regressão múltipla clássica, indicando que a inclusão da dependência espacial nos modelos melhora a estimativa do volume do povoamento de teca;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E824696-D517-4F80-983A-DFB711F0A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5" r="-5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33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06153F-AC60-497C-92AC-EB156510E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3909405"/>
            <a:ext cx="10993549" cy="1475013"/>
          </a:xfrm>
        </p:spPr>
        <p:txBody>
          <a:bodyPr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60925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5C87C-26A2-46BE-BFE2-4A24FEA89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260" y="1020432"/>
            <a:ext cx="10993549" cy="1475013"/>
          </a:xfrm>
        </p:spPr>
        <p:txBody>
          <a:bodyPr/>
          <a:lstStyle/>
          <a:p>
            <a:pPr algn="ctr"/>
            <a:r>
              <a:rPr lang="pt-BR" dirty="0"/>
              <a:t>OBRIGADA!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251572B-331E-4CBE-A2DE-367E8A46D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4509775"/>
            <a:ext cx="10993546" cy="590321"/>
          </a:xfrm>
        </p:spPr>
        <p:txBody>
          <a:bodyPr>
            <a:normAutofit/>
          </a:bodyPr>
          <a:lstStyle/>
          <a:p>
            <a:pPr algn="ctr"/>
            <a:r>
              <a:rPr lang="pt-BR" sz="2400" cap="none" dirty="0">
                <a:solidFill>
                  <a:schemeClr val="bg1"/>
                </a:solidFill>
              </a:rPr>
              <a:t>iasminportela</a:t>
            </a:r>
            <a:r>
              <a:rPr lang="pt-BR" sz="2400" dirty="0">
                <a:solidFill>
                  <a:schemeClr val="bg1"/>
                </a:solidFill>
              </a:rPr>
              <a:t>@</a:t>
            </a:r>
            <a:r>
              <a:rPr lang="pt-BR" sz="2400" cap="none" dirty="0">
                <a:solidFill>
                  <a:schemeClr val="bg1"/>
                </a:solidFill>
              </a:rPr>
              <a:t>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5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1ED54-DA9C-4670-851A-3FDADC5435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539750"/>
          </a:xfrm>
        </p:spPr>
        <p:txBody>
          <a:bodyPr/>
          <a:lstStyle/>
          <a:p>
            <a:pPr algn="ctr"/>
            <a:r>
              <a:rPr lang="pt-BR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9E7357-4190-4FD2-B69D-ACCE8EED11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1006" y="701675"/>
            <a:ext cx="11329987" cy="5819775"/>
          </a:xfrm>
        </p:spPr>
        <p:txBody>
          <a:bodyPr anchor="ctr"/>
          <a:lstStyle/>
          <a:p>
            <a:r>
              <a:rPr lang="pt-BR" dirty="0">
                <a:solidFill>
                  <a:schemeClr val="tx1"/>
                </a:solidFill>
              </a:rPr>
              <a:t>Importância da variável volume;</a:t>
            </a:r>
          </a:p>
          <a:p>
            <a:r>
              <a:rPr lang="pt-BR" dirty="0">
                <a:solidFill>
                  <a:schemeClr val="tx1"/>
                </a:solidFill>
              </a:rPr>
              <a:t>Subsídio para tomada de decisões relacionadas ao manejo e silvicultura;</a:t>
            </a:r>
          </a:p>
          <a:p>
            <a:r>
              <a:rPr lang="pt-BR" dirty="0">
                <a:solidFill>
                  <a:schemeClr val="tx1"/>
                </a:solidFill>
              </a:rPr>
              <a:t>Volume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 ajuste de modelos de regressão linear (simples ou múltipla);</a:t>
            </a:r>
          </a:p>
          <a:p>
            <a:r>
              <a:rPr lang="pt-BR" dirty="0">
                <a:solidFill>
                  <a:schemeClr val="tx1"/>
                </a:solidFill>
              </a:rPr>
              <a:t>Estudos envolvendo modelos matemáticos para a obtenção de estimativas confiáveis de variáveis de interesse é uma prática comum e bastante difundida;</a:t>
            </a:r>
          </a:p>
          <a:p>
            <a:r>
              <a:rPr lang="pt-BR" dirty="0">
                <a:solidFill>
                  <a:schemeClr val="tx1"/>
                </a:solidFill>
              </a:rPr>
              <a:t>Utilização de modelos de regressão espacial;</a:t>
            </a:r>
          </a:p>
          <a:p>
            <a:r>
              <a:rPr lang="pt-BR" dirty="0">
                <a:solidFill>
                  <a:schemeClr val="tx1"/>
                </a:solidFill>
              </a:rPr>
              <a:t>Objetivo:  Aplicação de um modelo de regressão espacial para a estimativa do volume de um povoamento de teca, a partir de variáveis dendrométricas;</a:t>
            </a:r>
          </a:p>
        </p:txBody>
      </p:sp>
    </p:spTree>
    <p:extLst>
      <p:ext uri="{BB962C8B-B14F-4D97-AF65-F5344CB8AC3E}">
        <p14:creationId xmlns:p14="http://schemas.microsoft.com/office/powerpoint/2010/main" val="207647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BE25C9C-999A-47B6-A4B8-5DA6CFC40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4015423"/>
            <a:ext cx="10993549" cy="1475013"/>
          </a:xfrm>
        </p:spPr>
        <p:txBody>
          <a:bodyPr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MATERIAL E MÉTODOS</a:t>
            </a:r>
          </a:p>
        </p:txBody>
      </p:sp>
    </p:spTree>
    <p:extLst>
      <p:ext uri="{BB962C8B-B14F-4D97-AF65-F5344CB8AC3E}">
        <p14:creationId xmlns:p14="http://schemas.microsoft.com/office/powerpoint/2010/main" val="329688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1CCCC-7164-4652-B1E5-505E60F0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BR" dirty="0"/>
              <a:t>ÁREA DE ESTUDO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DC7108-1F72-40AA-BBA1-D3C1CD051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just"/>
            <a:r>
              <a:rPr lang="pt-BR" sz="2000" dirty="0">
                <a:cs typeface="Times New Roman" panose="02020603050405020304" pitchFamily="18" charset="0"/>
              </a:rPr>
              <a:t>Plantios de teca localizados no município de Nossa Senhora do  Livramento, Mato Grosso;</a:t>
            </a:r>
          </a:p>
          <a:p>
            <a:pPr algn="just"/>
            <a:r>
              <a:rPr lang="pt-BR" sz="2000" dirty="0">
                <a:cs typeface="Times New Roman" panose="02020603050405020304" pitchFamily="18" charset="0"/>
              </a:rPr>
              <a:t>19 anos de idade; </a:t>
            </a:r>
          </a:p>
          <a:p>
            <a:pPr algn="just"/>
            <a:r>
              <a:rPr lang="pt-BR" sz="2000" dirty="0">
                <a:cs typeface="Times New Roman" panose="02020603050405020304" pitchFamily="18" charset="0"/>
              </a:rPr>
              <a:t>espaçamento 3 m x 3 m em 213 ha;</a:t>
            </a:r>
          </a:p>
          <a:p>
            <a:pPr algn="just"/>
            <a:r>
              <a:rPr lang="pt-BR" sz="2000" dirty="0">
                <a:cs typeface="Times New Roman" panose="02020603050405020304" pitchFamily="18" charset="0"/>
              </a:rPr>
              <a:t>Tratos silviculturais:  </a:t>
            </a:r>
          </a:p>
          <a:p>
            <a:pPr algn="just">
              <a:buFontTx/>
              <a:buChar char="-"/>
            </a:pPr>
            <a:r>
              <a:rPr lang="pt-BR" sz="2000" dirty="0">
                <a:cs typeface="Times New Roman" panose="02020603050405020304" pitchFamily="18" charset="0"/>
              </a:rPr>
              <a:t>desbaste seletivo aos 6, 9, 12, 14, 17 e 19 anos de idade;</a:t>
            </a:r>
          </a:p>
          <a:p>
            <a:pPr algn="just">
              <a:buFontTx/>
              <a:buChar char="-"/>
            </a:pPr>
            <a:r>
              <a:rPr lang="pt-BR" sz="2000" dirty="0">
                <a:cs typeface="Times New Roman" panose="02020603050405020304" pitchFamily="18" charset="0"/>
              </a:rPr>
              <a:t>Desramas aos 2, 3 e 4 anos de idade;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47C41A-4DC7-4887-B0A5-950182290EDF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1686" r="2562" b="3208"/>
          <a:stretch/>
        </p:blipFill>
        <p:spPr bwMode="auto">
          <a:xfrm>
            <a:off x="6573077" y="2155750"/>
            <a:ext cx="5353879" cy="4545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725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4BAA6-2C67-4BDD-9050-C3146865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BR" dirty="0"/>
              <a:t>METODOLOGIA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ço Reservado para Conteúdo 3">
                <a:extLst>
                  <a:ext uri="{FF2B5EF4-FFF2-40B4-BE49-F238E27FC236}">
                    <a16:creationId xmlns:a16="http://schemas.microsoft.com/office/drawing/2014/main" id="{75052DDC-9CCC-4EB2-9E19-64E73DC4A97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8720598"/>
                  </p:ext>
                </p:extLst>
              </p:nvPr>
            </p:nvGraphicFramePr>
            <p:xfrm>
              <a:off x="581192" y="1777243"/>
              <a:ext cx="11029950" cy="43786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Espaço Reservado para Conteúdo 3">
                <a:extLst>
                  <a:ext uri="{FF2B5EF4-FFF2-40B4-BE49-F238E27FC236}">
                    <a16:creationId xmlns:a16="http://schemas.microsoft.com/office/drawing/2014/main" id="{75052DDC-9CCC-4EB2-9E19-64E73DC4A97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8720598"/>
                  </p:ext>
                </p:extLst>
              </p:nvPr>
            </p:nvGraphicFramePr>
            <p:xfrm>
              <a:off x="581192" y="1777243"/>
              <a:ext cx="11029950" cy="43786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41F28D6-4537-4832-B220-280A96543C4B}"/>
              </a:ext>
            </a:extLst>
          </p:cNvPr>
          <p:cNvSpPr txBox="1"/>
          <p:nvPr/>
        </p:nvSpPr>
        <p:spPr>
          <a:xfrm>
            <a:off x="580858" y="1682404"/>
            <a:ext cx="2319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46 parcelas</a:t>
            </a:r>
          </a:p>
          <a:p>
            <a:r>
              <a:rPr lang="pt-BR" sz="2000" dirty="0"/>
              <a:t>georreferenciadas</a:t>
            </a:r>
          </a:p>
          <a:p>
            <a:r>
              <a:rPr lang="pt-BR" sz="2000" dirty="0"/>
              <a:t>900 m² (30x30m)</a:t>
            </a:r>
          </a:p>
          <a:p>
            <a:r>
              <a:rPr lang="pt-BR" sz="2000" dirty="0"/>
              <a:t>Densidade inicial de </a:t>
            </a:r>
          </a:p>
          <a:p>
            <a:r>
              <a:rPr lang="pt-BR" sz="2000" dirty="0"/>
              <a:t>100 árvores por </a:t>
            </a:r>
            <a:r>
              <a:rPr lang="pt-BR" sz="2000" dirty="0" err="1"/>
              <a:t>u.a</a:t>
            </a:r>
            <a:endParaRPr lang="pt-BR" sz="2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84BACE5-E132-4DCE-B7C5-F51C704946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5148" y="4436167"/>
            <a:ext cx="927498" cy="92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0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E5AECCC-60C6-4016-ADDC-9E25F6EF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MATRIZ DE VIZINHANÇA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1D1BE598-931D-4E88-A846-70D635559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569342"/>
              </p:ext>
            </p:extLst>
          </p:nvPr>
        </p:nvGraphicFramePr>
        <p:xfrm>
          <a:off x="1245703" y="2494548"/>
          <a:ext cx="3405809" cy="298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E3BEE4-B41D-45C9-A674-DBBF5CA06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852581"/>
              </p:ext>
            </p:extLst>
          </p:nvPr>
        </p:nvGraphicFramePr>
        <p:xfrm>
          <a:off x="6123576" y="1823138"/>
          <a:ext cx="5607574" cy="432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2958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8FADF-92EA-4D32-B820-13811F97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THIESSEN POLYGON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F44F8B-8C41-4882-953A-9256F3A22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just"/>
            <a:r>
              <a:rPr lang="pt-BR" dirty="0"/>
              <a:t>Os arquivos de formato de ponto podem ser convertidos em polígonos por meio de um mosaico de polígonos Thiessen.  A representação poligonal costuma ser útil para a visualização da distribuição espacial de uma variável e permite a construção de pesos espaciais com base na contiguidade;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663A93B-9BBD-4F5D-A5E0-DB60A9AFE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765" y="2377963"/>
            <a:ext cx="5981868" cy="44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4BAA6-2C67-4BDD-9050-C314686504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539750"/>
          </a:xfrm>
        </p:spPr>
        <p:txBody>
          <a:bodyPr anchor="ctr"/>
          <a:lstStyle/>
          <a:p>
            <a:pPr algn="ctr"/>
            <a:r>
              <a:rPr lang="pt-BR" dirty="0"/>
              <a:t>VARIÁVEIS DE SENSORIAMENTO REMOTO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DE101F7-B351-4667-8BE7-C69A16772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2"/>
          <a:stretch/>
        </p:blipFill>
        <p:spPr>
          <a:xfrm>
            <a:off x="3323954" y="701675"/>
            <a:ext cx="4864728" cy="602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8188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8019</TotalTime>
  <Words>780</Words>
  <Application>Microsoft Office PowerPoint</Application>
  <PresentationFormat>Widescreen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Gill Sans MT</vt:lpstr>
      <vt:lpstr>Times New Roman</vt:lpstr>
      <vt:lpstr>Wingdings 2</vt:lpstr>
      <vt:lpstr>Dividendo</vt:lpstr>
      <vt:lpstr>Apresentação do PowerPoint</vt:lpstr>
      <vt:lpstr>INTRODUÇÃO</vt:lpstr>
      <vt:lpstr>OBJETIVO</vt:lpstr>
      <vt:lpstr>MATERIAL E MÉTODOS</vt:lpstr>
      <vt:lpstr>ÁREA DE ESTUDO</vt:lpstr>
      <vt:lpstr>METODOLOGIA</vt:lpstr>
      <vt:lpstr>MATRIZ DE VIZINHANÇA</vt:lpstr>
      <vt:lpstr>THIESSEN POLYGON</vt:lpstr>
      <vt:lpstr>VARIÁVEIS DE SENSORIAMENTO REMOTO</vt:lpstr>
      <vt:lpstr>RESULTADOS E DISCUSSÃO</vt:lpstr>
      <vt:lpstr>MATRIZ DE CORRELAÇÃO</vt:lpstr>
      <vt:lpstr>Diagnóstico da REGRESSÃO LINEAR</vt:lpstr>
      <vt:lpstr>DIAGNÓSTICO DA DEPENDÂNCIA ESPACIAL</vt:lpstr>
      <vt:lpstr>AUTOCORRELAÇÃO ESPACIAL DOS RESÍDUOS</vt:lpstr>
      <vt:lpstr>AUTOCORRELAÇÃO ESPACIAL DOS RESÍDUOS</vt:lpstr>
      <vt:lpstr>Indicadores de qualidade DO MODELO DE regressão linear e regressão espacial SAR</vt:lpstr>
      <vt:lpstr>Apresentação do PowerPoint</vt:lpstr>
      <vt:lpstr>Apresentação do PowerPoint</vt:lpstr>
      <vt:lpstr>CONCLUSÃO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de sensoriamento remoto associados à modelagem geoestatística em inventários de povoamentos de Tectona grandis L.f</dc:title>
  <dc:creator>Iasmin Fernanda Portela Pfutz</dc:creator>
  <cp:lastModifiedBy>Iasmin Fernanda Portela Pfutz</cp:lastModifiedBy>
  <cp:revision>287</cp:revision>
  <dcterms:created xsi:type="dcterms:W3CDTF">2019-04-10T16:57:45Z</dcterms:created>
  <dcterms:modified xsi:type="dcterms:W3CDTF">2020-12-21T15:16:16Z</dcterms:modified>
</cp:coreProperties>
</file>