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256" r:id="rId5"/>
    <p:sldId id="286" r:id="rId6"/>
    <p:sldId id="257" r:id="rId7"/>
    <p:sldId id="295" r:id="rId8"/>
    <p:sldId id="289" r:id="rId9"/>
    <p:sldId id="287" r:id="rId10"/>
    <p:sldId id="290" r:id="rId11"/>
    <p:sldId id="288" r:id="rId12"/>
    <p:sldId id="292" r:id="rId13"/>
    <p:sldId id="258" r:id="rId14"/>
    <p:sldId id="291" r:id="rId15"/>
    <p:sldId id="261" r:id="rId16"/>
    <p:sldId id="311" r:id="rId17"/>
    <p:sldId id="312" r:id="rId18"/>
    <p:sldId id="293" r:id="rId19"/>
    <p:sldId id="299" r:id="rId20"/>
    <p:sldId id="300" r:id="rId21"/>
    <p:sldId id="308" r:id="rId22"/>
    <p:sldId id="301" r:id="rId23"/>
    <p:sldId id="303" r:id="rId24"/>
    <p:sldId id="307" r:id="rId25"/>
    <p:sldId id="313" r:id="rId26"/>
    <p:sldId id="309" r:id="rId27"/>
    <p:sldId id="310" r:id="rId28"/>
    <p:sldId id="302" r:id="rId29"/>
  </p:sldIdLst>
  <p:sldSz cx="9144000" cy="6858000" type="screen4x3"/>
  <p:notesSz cx="6858000" cy="91440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3350"/>
    <a:srgbClr val="0C4360"/>
    <a:srgbClr val="1B6872"/>
    <a:srgbClr val="63B7C6"/>
    <a:srgbClr val="002136"/>
    <a:srgbClr val="0C75AC"/>
    <a:srgbClr val="0024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1416" y="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91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E62FF6B6-4F8A-40F7-B5F4-FC3996824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910A999-F365-48DF-976A-0517FE045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79570A7-61B4-4947-9AB6-09C34E7B5431}" type="datetime1">
              <a:rPr lang="pt-BR" smtClean="0"/>
              <a:t>13/06/2019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8735C90-ADBF-4B9E-BE88-E1C8F83E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82506A01-6D0A-45EF-A584-05A3361D66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831430A-4AA4-45C8-AC23-CD6B61C41A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99009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E2B3A3E-896F-4356-A365-91BFCAA42630}" type="datetime1">
              <a:rPr lang="pt-BR" noProof="0" smtClean="0"/>
              <a:t>13/06/2019</a:t>
            </a:fld>
            <a:endParaRPr lang="pt-BR" noProof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734D747-9380-41EE-9946-EC9EC0CA5D1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82772710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39355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35783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1121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39340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51098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75293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00020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16586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48440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49329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4722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11657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32641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92882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56565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11014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5264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81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9164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8955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2713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1620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5430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8906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A15AFD-4983-47DD-9ED0-D3B27E5A096F}"/>
              </a:ext>
            </a:extLst>
          </p:cNvPr>
          <p:cNvGrpSpPr/>
          <p:nvPr userDrawn="1"/>
        </p:nvGrpSpPr>
        <p:grpSpPr>
          <a:xfrm>
            <a:off x="-1203532" y="-3756"/>
            <a:ext cx="10347533" cy="6861756"/>
            <a:chOff x="-1604709" y="-3756"/>
            <a:chExt cx="13796710" cy="6861756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2222D5E2-E9B4-4180-98B8-4E514C9ADB28}"/>
                </a:ext>
              </a:extLst>
            </p:cNvPr>
            <p:cNvGrpSpPr/>
            <p:nvPr/>
          </p:nvGrpSpPr>
          <p:grpSpPr>
            <a:xfrm>
              <a:off x="-16298" y="0"/>
              <a:ext cx="12208299" cy="6858000"/>
              <a:chOff x="-16298" y="0"/>
              <a:chExt cx="12208299" cy="6858000"/>
            </a:xfrm>
          </p:grpSpPr>
          <p:sp>
            <p:nvSpPr>
              <p:cNvPr id="15" name="Forma livre: Forma 14">
                <a:extLst>
                  <a:ext uri="{FF2B5EF4-FFF2-40B4-BE49-F238E27FC236}">
                    <a16:creationId xmlns:a16="http://schemas.microsoft.com/office/drawing/2014/main" id="{41E10E1E-5268-4F03-BA64-07E19DE26739}"/>
                  </a:ext>
                </a:extLst>
              </p:cNvPr>
              <p:cNvSpPr/>
              <p:nvPr/>
            </p:nvSpPr>
            <p:spPr>
              <a:xfrm flipH="1">
                <a:off x="-16297" y="0"/>
                <a:ext cx="12208298" cy="6858000"/>
              </a:xfrm>
              <a:custGeom>
                <a:avLst/>
                <a:gdLst>
                  <a:gd name="connsiteX0" fmla="*/ 8574289 w 12208298"/>
                  <a:gd name="connsiteY0" fmla="*/ 0 h 6858000"/>
                  <a:gd name="connsiteX1" fmla="*/ 0 w 12208298"/>
                  <a:gd name="connsiteY1" fmla="*/ 0 h 6858000"/>
                  <a:gd name="connsiteX2" fmla="*/ 0 w 12208298"/>
                  <a:gd name="connsiteY2" fmla="*/ 6858000 h 6858000"/>
                  <a:gd name="connsiteX3" fmla="*/ 532109 w 12208298"/>
                  <a:gd name="connsiteY3" fmla="*/ 6858000 h 6858000"/>
                  <a:gd name="connsiteX4" fmla="*/ 11495317 w 12208298"/>
                  <a:gd name="connsiteY4" fmla="*/ 6858000 h 6858000"/>
                  <a:gd name="connsiteX5" fmla="*/ 12208298 w 12208298"/>
                  <a:gd name="connsiteY5" fmla="*/ 6858000 h 6858000"/>
                  <a:gd name="connsiteX6" fmla="*/ 12208298 w 12208298"/>
                  <a:gd name="connsiteY6" fmla="*/ 3146781 h 6858000"/>
                  <a:gd name="connsiteX7" fmla="*/ 10353284 w 12208298"/>
                  <a:gd name="connsiteY7" fmla="*/ 1291767 h 6858000"/>
                  <a:gd name="connsiteX8" fmla="*/ 9866056 w 12208298"/>
                  <a:gd name="connsiteY8" fmla="*/ 1291767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08298" h="6858000">
                    <a:moveTo>
                      <a:pt x="8574289" y="0"/>
                    </a:moveTo>
                    <a:lnTo>
                      <a:pt x="0" y="0"/>
                    </a:lnTo>
                    <a:lnTo>
                      <a:pt x="0" y="6858000"/>
                    </a:lnTo>
                    <a:lnTo>
                      <a:pt x="532109" y="6858000"/>
                    </a:lnTo>
                    <a:lnTo>
                      <a:pt x="11495317" y="6858000"/>
                    </a:lnTo>
                    <a:lnTo>
                      <a:pt x="12208298" y="6858000"/>
                    </a:lnTo>
                    <a:lnTo>
                      <a:pt x="12208298" y="3146781"/>
                    </a:lnTo>
                    <a:lnTo>
                      <a:pt x="10353284" y="1291767"/>
                    </a:lnTo>
                    <a:lnTo>
                      <a:pt x="9866056" y="1291767"/>
                    </a:lnTo>
                    <a:close/>
                  </a:path>
                </a:pathLst>
              </a:custGeom>
              <a:solidFill>
                <a:schemeClr val="accent2">
                  <a:alpha val="7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pt-BR" sz="1350" noProof="0"/>
              </a:p>
            </p:txBody>
          </p:sp>
          <p:sp>
            <p:nvSpPr>
              <p:cNvPr id="16" name="Forma livre: Forma 15">
                <a:extLst>
                  <a:ext uri="{FF2B5EF4-FFF2-40B4-BE49-F238E27FC236}">
                    <a16:creationId xmlns:a16="http://schemas.microsoft.com/office/drawing/2014/main" id="{B989C45D-BDFF-418F-BE79-03FF70015770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pattFill prst="wdDnDiag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pt-BR" sz="1350" noProof="0"/>
              </a:p>
            </p:txBody>
          </p:sp>
          <p:sp>
            <p:nvSpPr>
              <p:cNvPr id="17" name="Triângulo Reto 16">
                <a:extLst>
                  <a:ext uri="{FF2B5EF4-FFF2-40B4-BE49-F238E27FC236}">
                    <a16:creationId xmlns:a16="http://schemas.microsoft.com/office/drawing/2014/main" id="{8DCD5806-2A2F-4ABF-8057-245681C498E6}"/>
                  </a:ext>
                </a:extLst>
              </p:cNvPr>
              <p:cNvSpPr/>
              <p:nvPr/>
            </p:nvSpPr>
            <p:spPr>
              <a:xfrm rot="16200000" flipH="1" flipV="1">
                <a:off x="24625" y="-4746"/>
                <a:ext cx="2819399" cy="2828891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pt-BR" sz="1350" noProof="0"/>
              </a:p>
            </p:txBody>
          </p:sp>
          <p:sp>
            <p:nvSpPr>
              <p:cNvPr id="18" name="Triângulo Reto 17">
                <a:extLst>
                  <a:ext uri="{FF2B5EF4-FFF2-40B4-BE49-F238E27FC236}">
                    <a16:creationId xmlns:a16="http://schemas.microsoft.com/office/drawing/2014/main" id="{3A93038F-E9E4-4FFD-B3DF-28DB7C2C1490}"/>
                  </a:ext>
                </a:extLst>
              </p:cNvPr>
              <p:cNvSpPr/>
              <p:nvPr/>
            </p:nvSpPr>
            <p:spPr>
              <a:xfrm rot="16200000" flipH="1" flipV="1">
                <a:off x="4418" y="-4422"/>
                <a:ext cx="2627088" cy="2635933"/>
              </a:xfrm>
              <a:prstGeom prst="rtTriangle">
                <a:avLst/>
              </a:prstGeom>
              <a:pattFill prst="dkHorz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pt-BR" sz="1350" noProof="0"/>
              </a:p>
            </p:txBody>
          </p:sp>
          <p:sp>
            <p:nvSpPr>
              <p:cNvPr id="19" name="Triângulo Reto 18">
                <a:extLst>
                  <a:ext uri="{FF2B5EF4-FFF2-40B4-BE49-F238E27FC236}">
                    <a16:creationId xmlns:a16="http://schemas.microsoft.com/office/drawing/2014/main" id="{5DEA1E02-BBD0-4AE3-AF22-433B90272178}"/>
                  </a:ext>
                </a:extLst>
              </p:cNvPr>
              <p:cNvSpPr/>
              <p:nvPr/>
            </p:nvSpPr>
            <p:spPr>
              <a:xfrm rot="16200000" flipH="1" flipV="1">
                <a:off x="-12263" y="-4034"/>
                <a:ext cx="2397087" cy="2405158"/>
              </a:xfrm>
              <a:prstGeom prst="rtTriangle">
                <a:avLst/>
              </a:prstGeom>
              <a:solidFill>
                <a:schemeClr val="accent2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pt-BR" sz="1350" noProof="0"/>
              </a:p>
            </p:txBody>
          </p:sp>
          <p:sp>
            <p:nvSpPr>
              <p:cNvPr id="20" name="Forma livre: Forma 19">
                <a:extLst>
                  <a:ext uri="{FF2B5EF4-FFF2-40B4-BE49-F238E27FC236}">
                    <a16:creationId xmlns:a16="http://schemas.microsoft.com/office/drawing/2014/main" id="{0027A677-9ACB-4264-B148-4806678FB83F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pt-BR" sz="1350" noProof="0"/>
              </a:p>
            </p:txBody>
          </p:sp>
        </p:grpSp>
        <p:sp>
          <p:nvSpPr>
            <p:cNvPr id="9" name="Forma livre: Forma 12">
              <a:extLst>
                <a:ext uri="{FF2B5EF4-FFF2-40B4-BE49-F238E27FC236}">
                  <a16:creationId xmlns:a16="http://schemas.microsoft.com/office/drawing/2014/main" id="{E3AAB79D-382D-4A95-965E-526B6A681DA7}"/>
                </a:ext>
              </a:extLst>
            </p:cNvPr>
            <p:cNvSpPr/>
            <p:nvPr/>
          </p:nvSpPr>
          <p:spPr>
            <a:xfrm rot="18900000" flipH="1">
              <a:off x="-1604709" y="1397837"/>
              <a:ext cx="3211378" cy="3211378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C0A22127-2B4A-4B15-B0A9-F019A30347A1}"/>
                </a:ext>
              </a:extLst>
            </p:cNvPr>
            <p:cNvSpPr/>
            <p:nvPr/>
          </p:nvSpPr>
          <p:spPr>
            <a:xfrm rot="18900000">
              <a:off x="-861777" y="-3756"/>
              <a:ext cx="2676646" cy="1356876"/>
            </a:xfrm>
            <a:custGeom>
              <a:avLst/>
              <a:gdLst>
                <a:gd name="connsiteX0" fmla="*/ 1319770 w 2676646"/>
                <a:gd name="connsiteY0" fmla="*/ 0 h 1356876"/>
                <a:gd name="connsiteX1" fmla="*/ 2676646 w 2676646"/>
                <a:gd name="connsiteY1" fmla="*/ 1356876 h 1356876"/>
                <a:gd name="connsiteX2" fmla="*/ 0 w 2676646"/>
                <a:gd name="connsiteY2" fmla="*/ 1356876 h 1356876"/>
                <a:gd name="connsiteX3" fmla="*/ 0 w 2676646"/>
                <a:gd name="connsiteY3" fmla="*/ 1319770 h 13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6646" h="1356876">
                  <a:moveTo>
                    <a:pt x="1319770" y="0"/>
                  </a:moveTo>
                  <a:lnTo>
                    <a:pt x="2676646" y="1356876"/>
                  </a:lnTo>
                  <a:lnTo>
                    <a:pt x="0" y="1356876"/>
                  </a:lnTo>
                  <a:lnTo>
                    <a:pt x="0" y="131977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t-BR" sz="1350" noProof="0"/>
            </a:p>
          </p:txBody>
        </p:sp>
        <p:sp>
          <p:nvSpPr>
            <p:cNvPr id="11" name="Forma livre: Forma 12">
              <a:extLst>
                <a:ext uri="{FF2B5EF4-FFF2-40B4-BE49-F238E27FC236}">
                  <a16:creationId xmlns:a16="http://schemas.microsoft.com/office/drawing/2014/main" id="{F04D9FDC-1B67-4254-9535-CD32E81F0C3E}"/>
                </a:ext>
              </a:extLst>
            </p:cNvPr>
            <p:cNvSpPr/>
            <p:nvPr/>
          </p:nvSpPr>
          <p:spPr>
            <a:xfrm rot="13500000">
              <a:off x="-1226102" y="1737462"/>
              <a:ext cx="2416016" cy="2416016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0A86C4EA-4CF8-4531-845D-4FCB1E2F7422}"/>
                </a:ext>
              </a:extLst>
            </p:cNvPr>
            <p:cNvGrpSpPr/>
            <p:nvPr/>
          </p:nvGrpSpPr>
          <p:grpSpPr>
            <a:xfrm>
              <a:off x="-760406" y="4672937"/>
              <a:ext cx="1520812" cy="1520812"/>
              <a:chOff x="-1604709" y="3012880"/>
              <a:chExt cx="3211378" cy="3211378"/>
            </a:xfrm>
          </p:grpSpPr>
          <p:sp>
            <p:nvSpPr>
              <p:cNvPr id="13" name="Forma livre: Forma 12">
                <a:extLst>
                  <a:ext uri="{FF2B5EF4-FFF2-40B4-BE49-F238E27FC236}">
                    <a16:creationId xmlns:a16="http://schemas.microsoft.com/office/drawing/2014/main" id="{1101B195-C112-4D20-8D19-4D22479B150D}"/>
                  </a:ext>
                </a:extLst>
              </p:cNvPr>
              <p:cNvSpPr/>
              <p:nvPr/>
            </p:nvSpPr>
            <p:spPr>
              <a:xfrm rot="18900000" flipH="1">
                <a:off x="-1604709" y="3012880"/>
                <a:ext cx="3211378" cy="3211378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pt-BR" sz="1350" noProof="0"/>
              </a:p>
            </p:txBody>
          </p:sp>
          <p:sp>
            <p:nvSpPr>
              <p:cNvPr id="14" name="Forma livre: Forma 12">
                <a:extLst>
                  <a:ext uri="{FF2B5EF4-FFF2-40B4-BE49-F238E27FC236}">
                    <a16:creationId xmlns:a16="http://schemas.microsoft.com/office/drawing/2014/main" id="{CA755F1F-9955-4CBB-8F34-F7801CA44CE7}"/>
                  </a:ext>
                </a:extLst>
              </p:cNvPr>
              <p:cNvSpPr/>
              <p:nvPr/>
            </p:nvSpPr>
            <p:spPr>
              <a:xfrm rot="13500000">
                <a:off x="-1226102" y="3352505"/>
                <a:ext cx="2416016" cy="2416016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wdDnDiag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accent2">
                    <a:lumMod val="50000"/>
                  </a:schemeClr>
                </a:bgClr>
              </a:patt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pt-BR" sz="1350" noProof="0"/>
              </a:p>
            </p:txBody>
          </p:sp>
        </p:grp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71116" y="2395728"/>
            <a:ext cx="5308092" cy="124358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950" b="1" dirty="0">
                <a:solidFill>
                  <a:schemeClr val="accent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/>
              <a:t>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D2DEF0-A0B0-4CFE-B67D-A9D75E2368D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71116" y="3721608"/>
            <a:ext cx="5308092" cy="8686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GB" sz="1350" spc="225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71450" lvl="0" indent="-171450" rtl="0"/>
            <a:r>
              <a:rPr lang="pt-BR" noProof="0"/>
              <a:t>Clique para editar o estilo de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43695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tegoria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editar o estilo de título Mestre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tângulo: Canto Único Recortado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3" name="Retângulo: Canto Único Recortado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sp>
        <p:nvSpPr>
          <p:cNvPr id="20" name="Espaço Reservado para Imagem 8">
            <a:extLst>
              <a:ext uri="{FF2B5EF4-FFF2-40B4-BE49-F238E27FC236}">
                <a16:creationId xmlns:a16="http://schemas.microsoft.com/office/drawing/2014/main" id="{6D00E6B4-1CBE-404E-B943-5F1832320C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3659" y="2096717"/>
            <a:ext cx="944629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21" name="Espaço Reservado para Imagem 8">
            <a:extLst>
              <a:ext uri="{FF2B5EF4-FFF2-40B4-BE49-F238E27FC236}">
                <a16:creationId xmlns:a16="http://schemas.microsoft.com/office/drawing/2014/main" id="{7CD59BFD-62BE-4E33-92A5-B84A2A9A8D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16673" y="2096717"/>
            <a:ext cx="944629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22" name="Espaço Reservado para Imagem 8">
            <a:extLst>
              <a:ext uri="{FF2B5EF4-FFF2-40B4-BE49-F238E27FC236}">
                <a16:creationId xmlns:a16="http://schemas.microsoft.com/office/drawing/2014/main" id="{60DC5978-55B8-421D-91B4-29F8210A7B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99686" y="2096717"/>
            <a:ext cx="944629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23" name="Espaço Reservado para Imagem 8">
            <a:extLst>
              <a:ext uri="{FF2B5EF4-FFF2-40B4-BE49-F238E27FC236}">
                <a16:creationId xmlns:a16="http://schemas.microsoft.com/office/drawing/2014/main" id="{BE3FB8C3-2C7E-4C59-8BD5-53FA2772DB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82700" y="2096717"/>
            <a:ext cx="944629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24" name="Espaço Reservado para Imagem 8">
            <a:extLst>
              <a:ext uri="{FF2B5EF4-FFF2-40B4-BE49-F238E27FC236}">
                <a16:creationId xmlns:a16="http://schemas.microsoft.com/office/drawing/2014/main" id="{FD8FA9DA-C36B-4889-B88F-28B5829E5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65713" y="2096717"/>
            <a:ext cx="944629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26" name="Espaço Reservado para Texto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921" y="4240093"/>
            <a:ext cx="1332105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27" name="Espaço Reservado para Texto 22">
            <a:extLst>
              <a:ext uri="{FF2B5EF4-FFF2-40B4-BE49-F238E27FC236}">
                <a16:creationId xmlns:a16="http://schemas.microsoft.com/office/drawing/2014/main" id="{05F72315-51A9-431C-B80A-45E4FB1D6BD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22934" y="4240093"/>
            <a:ext cx="1332105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28" name="Espaço Reservado para Texto 22">
            <a:extLst>
              <a:ext uri="{FF2B5EF4-FFF2-40B4-BE49-F238E27FC236}">
                <a16:creationId xmlns:a16="http://schemas.microsoft.com/office/drawing/2014/main" id="{883D1F0C-34F1-46E1-B178-E4AB82B1463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05948" y="4240093"/>
            <a:ext cx="1332105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29" name="Espaço Reservado para Texto 22">
            <a:extLst>
              <a:ext uri="{FF2B5EF4-FFF2-40B4-BE49-F238E27FC236}">
                <a16:creationId xmlns:a16="http://schemas.microsoft.com/office/drawing/2014/main" id="{7202A849-DF14-40E7-B38D-1185F72603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88961" y="4240093"/>
            <a:ext cx="1332105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30" name="Espaço Reservado para Texto 22">
            <a:extLst>
              <a:ext uri="{FF2B5EF4-FFF2-40B4-BE49-F238E27FC236}">
                <a16:creationId xmlns:a16="http://schemas.microsoft.com/office/drawing/2014/main" id="{CCFC1ADF-AC11-4CCD-AC2D-478B6FFEA5E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71974" y="4240093"/>
            <a:ext cx="1332105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2B4CB326-DA0E-488E-B236-7017E8438FBB}"/>
              </a:ext>
            </a:extLst>
          </p:cNvPr>
          <p:cNvCxnSpPr/>
          <p:nvPr userDrawn="1"/>
        </p:nvCxnSpPr>
        <p:spPr>
          <a:xfrm>
            <a:off x="931766" y="3825022"/>
            <a:ext cx="548416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9366B533-7212-4A36-9CE2-D6302E721F8F}"/>
              </a:ext>
            </a:extLst>
          </p:cNvPr>
          <p:cNvCxnSpPr/>
          <p:nvPr userDrawn="1"/>
        </p:nvCxnSpPr>
        <p:spPr>
          <a:xfrm>
            <a:off x="2614779" y="3825022"/>
            <a:ext cx="548416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AD7474CD-E230-4E14-8274-5E20F673F401}"/>
              </a:ext>
            </a:extLst>
          </p:cNvPr>
          <p:cNvCxnSpPr/>
          <p:nvPr userDrawn="1"/>
        </p:nvCxnSpPr>
        <p:spPr>
          <a:xfrm>
            <a:off x="4297793" y="3825022"/>
            <a:ext cx="548416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6BF71FCE-6F39-4D2F-82BE-7D9F1D2ED59F}"/>
              </a:ext>
            </a:extLst>
          </p:cNvPr>
          <p:cNvCxnSpPr/>
          <p:nvPr userDrawn="1"/>
        </p:nvCxnSpPr>
        <p:spPr>
          <a:xfrm>
            <a:off x="5980806" y="3825022"/>
            <a:ext cx="548416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AE97AC7A-17D9-4F42-9DD0-94FE4FC6BF19}"/>
              </a:ext>
            </a:extLst>
          </p:cNvPr>
          <p:cNvCxnSpPr/>
          <p:nvPr userDrawn="1"/>
        </p:nvCxnSpPr>
        <p:spPr>
          <a:xfrm>
            <a:off x="7663819" y="3825022"/>
            <a:ext cx="548416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orma livre: Forma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 rtlCol="0"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76266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3 Seçõe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editar o estilo de título Mestre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tângulo: Canto Único Recortado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3" name="Retângulo: Canto Único Recortado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sp>
        <p:nvSpPr>
          <p:cNvPr id="26" name="Espaço Reservado para Texto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6570" y="4240093"/>
            <a:ext cx="2469980" cy="1463040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35" name="Forma livre: Forma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 rtlCol="0"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6"/>
            <a:ext cx="9144002" cy="228989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05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r>
              <a:rPr lang="pt-BR" noProof="0"/>
              <a:t>Inserir imagem</a:t>
            </a:r>
          </a:p>
        </p:txBody>
      </p:sp>
      <p:sp>
        <p:nvSpPr>
          <p:cNvPr id="36" name="Espaço Reservado para Texto 22">
            <a:extLst>
              <a:ext uri="{FF2B5EF4-FFF2-40B4-BE49-F238E27FC236}">
                <a16:creationId xmlns:a16="http://schemas.microsoft.com/office/drawing/2014/main" id="{642D3CE0-C3B4-4F3F-A650-AB452B3AD4B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33127" y="4240093"/>
            <a:ext cx="2469980" cy="1463040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37" name="Espaço Reservado para Texto 22">
            <a:extLst>
              <a:ext uri="{FF2B5EF4-FFF2-40B4-BE49-F238E27FC236}">
                <a16:creationId xmlns:a16="http://schemas.microsoft.com/office/drawing/2014/main" id="{DBED2BB0-CDAD-40EE-8B35-C66DF45EE2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59683" y="4240093"/>
            <a:ext cx="2469980" cy="1463040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44745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text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editar o estilo de título Mestre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tângulo: Canto Único Recortado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3" name="Retângulo: Canto Único Recortado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sp>
        <p:nvSpPr>
          <p:cNvPr id="26" name="Espaço Reservado para Texto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6570" y="4240093"/>
            <a:ext cx="7051505" cy="1463040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None/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35" name="Forma livre: Forma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 rtlCol="0"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6"/>
            <a:ext cx="9144002" cy="228989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05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r>
              <a:rPr lang="pt-BR" noProof="0"/>
              <a:t>Inserir imagem</a:t>
            </a:r>
          </a:p>
        </p:txBody>
      </p:sp>
    </p:spTree>
    <p:extLst>
      <p:ext uri="{BB962C8B-B14F-4D97-AF65-F5344CB8AC3E}">
        <p14:creationId xmlns:p14="http://schemas.microsoft.com/office/powerpoint/2010/main" val="2486826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editar o estilo de título Mestre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tângulo: Canto Único Recortado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3" name="Retângulo: Canto Único Recortado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sp>
        <p:nvSpPr>
          <p:cNvPr id="35" name="Forma livre: Forma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 rtlCol="0"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0" name="Espaço Reservado para Imagem 2">
            <a:extLst>
              <a:ext uri="{FF2B5EF4-FFF2-40B4-BE49-F238E27FC236}">
                <a16:creationId xmlns:a16="http://schemas.microsoft.com/office/drawing/2014/main" id="{30B3A574-7940-4E35-857E-5CA35A591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82566" y="1444650"/>
            <a:ext cx="5661385" cy="4579079"/>
          </a:xfr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21" name="Espaço Reservado para Texto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32525" y="1444650"/>
            <a:ext cx="2523797" cy="4579079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40650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editar o estilo de título Mestre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tângulo: Canto Único Recortado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3" name="Retângulo: Canto Único Recortado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sp>
        <p:nvSpPr>
          <p:cNvPr id="35" name="Forma livre: Forma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 rtlCol="0"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1" name="Espaço Reservado para Texto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32525" y="1444650"/>
            <a:ext cx="2523797" cy="4579079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22" name="Espaço Reservado para Conteúdo 2">
            <a:extLst>
              <a:ext uri="{FF2B5EF4-FFF2-40B4-BE49-F238E27FC236}">
                <a16:creationId xmlns:a16="http://schemas.microsoft.com/office/drawing/2014/main" id="{A015C605-1D30-48BC-A0D6-3B11AF56CC5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73217" y="1444650"/>
            <a:ext cx="5770733" cy="4579079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35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212989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D4494CD2-CCDD-0248-96F8-741002C44255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9" name="Forma livre: Forma 9">
            <a:extLst>
              <a:ext uri="{FF2B5EF4-FFF2-40B4-BE49-F238E27FC236}">
                <a16:creationId xmlns:a16="http://schemas.microsoft.com/office/drawing/2014/main" id="{07077B00-C1EE-7241-B441-7814F92A7EDF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20" name="Forma livre: Forma 17">
            <a:extLst>
              <a:ext uri="{FF2B5EF4-FFF2-40B4-BE49-F238E27FC236}">
                <a16:creationId xmlns:a16="http://schemas.microsoft.com/office/drawing/2014/main" id="{3A1AEBC4-637E-F64C-9192-69AC4BB26D0C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21" name="Forma livre: Forma 11">
            <a:extLst>
              <a:ext uri="{FF2B5EF4-FFF2-40B4-BE49-F238E27FC236}">
                <a16:creationId xmlns:a16="http://schemas.microsoft.com/office/drawing/2014/main" id="{669A7039-C54C-8E46-9A8B-DDB2547D989C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22" name="Forma livre: Forma 7">
            <a:extLst>
              <a:ext uri="{FF2B5EF4-FFF2-40B4-BE49-F238E27FC236}">
                <a16:creationId xmlns:a16="http://schemas.microsoft.com/office/drawing/2014/main" id="{4F173B32-87BB-9A40-8C91-4C1EED2B7ABF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4AC87F4E-12B5-1B42-AFD2-4DB39B7645C9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25" name="Forma livre: Forma 15">
              <a:extLst>
                <a:ext uri="{FF2B5EF4-FFF2-40B4-BE49-F238E27FC236}">
                  <a16:creationId xmlns:a16="http://schemas.microsoft.com/office/drawing/2014/main" id="{03DD8765-59DF-A045-ADB5-E39FAEE153A0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26" name="Forma livre: Forma 16">
              <a:extLst>
                <a:ext uri="{FF2B5EF4-FFF2-40B4-BE49-F238E27FC236}">
                  <a16:creationId xmlns:a16="http://schemas.microsoft.com/office/drawing/2014/main" id="{B34B796C-A407-7B4D-B4F0-E58A44FE8DB4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sp>
        <p:nvSpPr>
          <p:cNvPr id="30" name="Forma livre: Forma 23">
            <a:extLst>
              <a:ext uri="{FF2B5EF4-FFF2-40B4-BE49-F238E27FC236}">
                <a16:creationId xmlns:a16="http://schemas.microsoft.com/office/drawing/2014/main" id="{CBE3FDC9-67CB-FA42-B127-A36BFF4678BB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31" name="Espaço Reservado para o Número do Slide 4">
            <a:extLst>
              <a:ext uri="{FF2B5EF4-FFF2-40B4-BE49-F238E27FC236}">
                <a16:creationId xmlns:a16="http://schemas.microsoft.com/office/drawing/2014/main" id="{1E902BFF-CA8F-D745-A819-A7BB38B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 rtlCol="0"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672304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igad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5" name="Forma livre: Forma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2223" y="0"/>
            <a:ext cx="9156224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6" name="Forma livre: Forma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1143000" y="-1143001"/>
            <a:ext cx="6858000" cy="9144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20" name="Forma livre: Forma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1143000" y="-1143001"/>
            <a:ext cx="6858000" cy="9144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EA7FF9D7-8545-4547-AC77-A0421EEB9B99}"/>
              </a:ext>
            </a:extLst>
          </p:cNvPr>
          <p:cNvGrpSpPr/>
          <p:nvPr userDrawn="1"/>
        </p:nvGrpSpPr>
        <p:grpSpPr>
          <a:xfrm>
            <a:off x="0" y="0"/>
            <a:ext cx="5161475" cy="6858876"/>
            <a:chOff x="-5321" y="1096"/>
            <a:chExt cx="5924073" cy="5904197"/>
          </a:xfrm>
        </p:grpSpPr>
        <p:sp>
          <p:nvSpPr>
            <p:cNvPr id="17" name="Triângulo Reto 16">
              <a:extLst>
                <a:ext uri="{FF2B5EF4-FFF2-40B4-BE49-F238E27FC236}">
                  <a16:creationId xmlns:a16="http://schemas.microsoft.com/office/drawing/2014/main" id="{8DCD5806-2A2F-4ABF-8057-245681C498E6}"/>
                </a:ext>
              </a:extLst>
            </p:cNvPr>
            <p:cNvSpPr/>
            <p:nvPr userDrawn="1"/>
          </p:nvSpPr>
          <p:spPr>
            <a:xfrm rot="16200000" flipH="1" flipV="1">
              <a:off x="4618" y="-8842"/>
              <a:ext cx="5904196" cy="5924073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18" name="Triângulo Reto 17">
              <a:extLst>
                <a:ext uri="{FF2B5EF4-FFF2-40B4-BE49-F238E27FC236}">
                  <a16:creationId xmlns:a16="http://schemas.microsoft.com/office/drawing/2014/main" id="{3A93038F-E9E4-4FFD-B3DF-28DB7C2C1490}"/>
                </a:ext>
              </a:extLst>
            </p:cNvPr>
            <p:cNvSpPr/>
            <p:nvPr userDrawn="1"/>
          </p:nvSpPr>
          <p:spPr>
            <a:xfrm rot="16200000" flipH="1" flipV="1">
              <a:off x="3941" y="-8164"/>
              <a:ext cx="5501471" cy="5519993"/>
            </a:xfrm>
            <a:prstGeom prst="rtTriangle">
              <a:avLst/>
            </a:prstGeom>
            <a:pattFill prst="dkHorz">
              <a:fgClr>
                <a:schemeClr val="accent1"/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19" name="Triângulo Reto 18">
              <a:extLst>
                <a:ext uri="{FF2B5EF4-FFF2-40B4-BE49-F238E27FC236}">
                  <a16:creationId xmlns:a16="http://schemas.microsoft.com/office/drawing/2014/main" id="{5DEA1E02-BBD0-4AE3-AF22-433B90272178}"/>
                </a:ext>
              </a:extLst>
            </p:cNvPr>
            <p:cNvSpPr/>
            <p:nvPr userDrawn="1"/>
          </p:nvSpPr>
          <p:spPr>
            <a:xfrm rot="16200000" flipH="1" flipV="1">
              <a:off x="3131" y="-7355"/>
              <a:ext cx="5019818" cy="5036720"/>
            </a:xfrm>
            <a:prstGeom prst="rtTriangl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912931" y="2807208"/>
            <a:ext cx="3709199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405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/>
              <a:t>Obrigado</a:t>
            </a:r>
          </a:p>
        </p:txBody>
      </p:sp>
    </p:spTree>
    <p:extLst>
      <p:ext uri="{BB962C8B-B14F-4D97-AF65-F5344CB8AC3E}">
        <p14:creationId xmlns:p14="http://schemas.microsoft.com/office/powerpoint/2010/main" val="2236386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iga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5" name="Forma livre: Forma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2223" y="0"/>
            <a:ext cx="9156224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6" name="Forma livre: Forma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1143000" y="-1143001"/>
            <a:ext cx="6858000" cy="9144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20" name="Forma livre: Forma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1143000" y="-1143001"/>
            <a:ext cx="6858000" cy="9144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770181" y="3429000"/>
            <a:ext cx="3709199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405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/>
              <a:t>Obrigado</a:t>
            </a:r>
          </a:p>
        </p:txBody>
      </p:sp>
      <p:sp>
        <p:nvSpPr>
          <p:cNvPr id="35" name="Forma livre: Forma 34">
            <a:extLst>
              <a:ext uri="{FF2B5EF4-FFF2-40B4-BE49-F238E27FC236}">
                <a16:creationId xmlns:a16="http://schemas.microsoft.com/office/drawing/2014/main" id="{C024DCDB-C6BF-455E-AAB8-EAF9DAB302A1}"/>
              </a:ext>
            </a:extLst>
          </p:cNvPr>
          <p:cNvSpPr/>
          <p:nvPr userDrawn="1"/>
        </p:nvSpPr>
        <p:spPr>
          <a:xfrm rot="13500000">
            <a:off x="-1302864" y="-162471"/>
            <a:ext cx="6043521" cy="6320308"/>
          </a:xfrm>
          <a:custGeom>
            <a:avLst/>
            <a:gdLst>
              <a:gd name="connsiteX0" fmla="*/ 6043521 w 6043521"/>
              <a:gd name="connsiteY0" fmla="*/ 4267535 h 8427077"/>
              <a:gd name="connsiteX1" fmla="*/ 1883979 w 6043521"/>
              <a:gd name="connsiteY1" fmla="*/ 8427077 h 8427077"/>
              <a:gd name="connsiteX2" fmla="*/ 0 w 6043521"/>
              <a:gd name="connsiteY2" fmla="*/ 8427077 h 8427077"/>
              <a:gd name="connsiteX3" fmla="*/ 0 w 6043521"/>
              <a:gd name="connsiteY3" fmla="*/ 1775986 h 8427077"/>
              <a:gd name="connsiteX4" fmla="*/ 1775985 w 6043521"/>
              <a:gd name="connsiteY4" fmla="*/ 0 h 842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8427077">
                <a:moveTo>
                  <a:pt x="6043521" y="4267535"/>
                </a:moveTo>
                <a:lnTo>
                  <a:pt x="1883979" y="8427077"/>
                </a:lnTo>
                <a:lnTo>
                  <a:pt x="0" y="8427077"/>
                </a:lnTo>
                <a:lnTo>
                  <a:pt x="0" y="1775986"/>
                </a:lnTo>
                <a:lnTo>
                  <a:pt x="177598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32" name="Forma livre: Forma 31">
            <a:extLst>
              <a:ext uri="{FF2B5EF4-FFF2-40B4-BE49-F238E27FC236}">
                <a16:creationId xmlns:a16="http://schemas.microsoft.com/office/drawing/2014/main" id="{26AFB47A-5D51-4F9C-B01B-977CE5E3C093}"/>
              </a:ext>
            </a:extLst>
          </p:cNvPr>
          <p:cNvSpPr/>
          <p:nvPr userDrawn="1"/>
        </p:nvSpPr>
        <p:spPr>
          <a:xfrm rot="13500000">
            <a:off x="-1614363" y="-997743"/>
            <a:ext cx="6043521" cy="6756660"/>
          </a:xfrm>
          <a:custGeom>
            <a:avLst/>
            <a:gdLst>
              <a:gd name="connsiteX0" fmla="*/ 6043521 w 6043521"/>
              <a:gd name="connsiteY0" fmla="*/ 4849338 h 9008880"/>
              <a:gd name="connsiteX1" fmla="*/ 1883979 w 6043521"/>
              <a:gd name="connsiteY1" fmla="*/ 9008880 h 9008880"/>
              <a:gd name="connsiteX2" fmla="*/ 0 w 6043521"/>
              <a:gd name="connsiteY2" fmla="*/ 9008880 h 9008880"/>
              <a:gd name="connsiteX3" fmla="*/ 0 w 6043521"/>
              <a:gd name="connsiteY3" fmla="*/ 1194182 h 9008880"/>
              <a:gd name="connsiteX4" fmla="*/ 1194182 w 6043521"/>
              <a:gd name="connsiteY4" fmla="*/ 0 h 900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9008880">
                <a:moveTo>
                  <a:pt x="6043521" y="4849338"/>
                </a:moveTo>
                <a:lnTo>
                  <a:pt x="1883979" y="9008880"/>
                </a:lnTo>
                <a:lnTo>
                  <a:pt x="0" y="9008880"/>
                </a:lnTo>
                <a:lnTo>
                  <a:pt x="0" y="1194182"/>
                </a:lnTo>
                <a:lnTo>
                  <a:pt x="1194182" y="0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30" name="Forma livre: Forma 29">
            <a:extLst>
              <a:ext uri="{FF2B5EF4-FFF2-40B4-BE49-F238E27FC236}">
                <a16:creationId xmlns:a16="http://schemas.microsoft.com/office/drawing/2014/main" id="{6997A4FF-7390-4173-8ACD-6CF7145AACEC}"/>
              </a:ext>
            </a:extLst>
          </p:cNvPr>
          <p:cNvSpPr/>
          <p:nvPr userDrawn="1"/>
        </p:nvSpPr>
        <p:spPr>
          <a:xfrm rot="18900000" flipH="1">
            <a:off x="-2010864" y="-465959"/>
            <a:ext cx="6479339" cy="5739762"/>
          </a:xfrm>
          <a:custGeom>
            <a:avLst/>
            <a:gdLst>
              <a:gd name="connsiteX0" fmla="*/ 3789781 w 8639119"/>
              <a:gd name="connsiteY0" fmla="*/ 0 h 5739762"/>
              <a:gd name="connsiteX1" fmla="*/ 0 w 8639119"/>
              <a:gd name="connsiteY1" fmla="*/ 3789782 h 5739762"/>
              <a:gd name="connsiteX2" fmla="*/ 0 w 8639119"/>
              <a:gd name="connsiteY2" fmla="*/ 5739761 h 5739762"/>
              <a:gd name="connsiteX3" fmla="*/ 7748695 w 8639119"/>
              <a:gd name="connsiteY3" fmla="*/ 5739762 h 5739762"/>
              <a:gd name="connsiteX4" fmla="*/ 8639119 w 8639119"/>
              <a:gd name="connsiteY4" fmla="*/ 4849338 h 573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9119" h="5739762">
                <a:moveTo>
                  <a:pt x="3789781" y="0"/>
                </a:moveTo>
                <a:lnTo>
                  <a:pt x="0" y="3789782"/>
                </a:lnTo>
                <a:lnTo>
                  <a:pt x="0" y="5739761"/>
                </a:lnTo>
                <a:lnTo>
                  <a:pt x="7748695" y="5739762"/>
                </a:lnTo>
                <a:lnTo>
                  <a:pt x="8639119" y="4849338"/>
                </a:lnTo>
                <a:close/>
              </a:path>
            </a:pathLst>
          </a:custGeom>
          <a:solidFill>
            <a:schemeClr val="accent1">
              <a:lumMod val="50000"/>
              <a:alpha val="5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</p:spTree>
    <p:extLst>
      <p:ext uri="{BB962C8B-B14F-4D97-AF65-F5344CB8AC3E}">
        <p14:creationId xmlns:p14="http://schemas.microsoft.com/office/powerpoint/2010/main" val="121851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B2838D16-809E-4EB1-8C0C-0E63D8139112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01FEB333-94B4-4E53-9019-D584810903BB}"/>
              </a:ext>
            </a:extLst>
          </p:cNvPr>
          <p:cNvSpPr/>
          <p:nvPr userDrawn="1"/>
        </p:nvSpPr>
        <p:spPr>
          <a:xfrm>
            <a:off x="0" y="1"/>
            <a:ext cx="9144000" cy="6862745"/>
          </a:xfrm>
          <a:custGeom>
            <a:avLst/>
            <a:gdLst>
              <a:gd name="connsiteX0" fmla="*/ 0 w 12192000"/>
              <a:gd name="connsiteY0" fmla="*/ 0 h 6849743"/>
              <a:gd name="connsiteX1" fmla="*/ 7554712 w 12192000"/>
              <a:gd name="connsiteY1" fmla="*/ 0 h 6849743"/>
              <a:gd name="connsiteX2" fmla="*/ 10266645 w 12192000"/>
              <a:gd name="connsiteY2" fmla="*/ 2711934 h 6849743"/>
              <a:gd name="connsiteX3" fmla="*/ 11289529 w 12192000"/>
              <a:gd name="connsiteY3" fmla="*/ 2711934 h 6849743"/>
              <a:gd name="connsiteX4" fmla="*/ 12191999 w 12192000"/>
              <a:gd name="connsiteY4" fmla="*/ 3614404 h 6849743"/>
              <a:gd name="connsiteX5" fmla="*/ 12192000 w 12192000"/>
              <a:gd name="connsiteY5" fmla="*/ 6849743 h 6849743"/>
              <a:gd name="connsiteX6" fmla="*/ 0 w 12192000"/>
              <a:gd name="connsiteY6" fmla="*/ 6849743 h 684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49743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A59B9489-0CD9-4DB7-AC82-6E7867F91403}"/>
              </a:ext>
            </a:extLst>
          </p:cNvPr>
          <p:cNvSpPr/>
          <p:nvPr userDrawn="1"/>
        </p:nvSpPr>
        <p:spPr>
          <a:xfrm rot="16200000" flipV="1">
            <a:off x="1112261" y="-1112261"/>
            <a:ext cx="6862743" cy="9087265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0" name="Triângulo Reto 9">
            <a:extLst>
              <a:ext uri="{FF2B5EF4-FFF2-40B4-BE49-F238E27FC236}">
                <a16:creationId xmlns:a16="http://schemas.microsoft.com/office/drawing/2014/main" id="{A55D1C76-C591-4FA5-9780-87AB6B37C0FA}"/>
              </a:ext>
            </a:extLst>
          </p:cNvPr>
          <p:cNvSpPr/>
          <p:nvPr userDrawn="1"/>
        </p:nvSpPr>
        <p:spPr>
          <a:xfrm rot="5400000" flipV="1">
            <a:off x="3597488" y="782783"/>
            <a:ext cx="6326154" cy="4760590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1" name="Forma livre: Forma 10">
            <a:extLst>
              <a:ext uri="{FF2B5EF4-FFF2-40B4-BE49-F238E27FC236}">
                <a16:creationId xmlns:a16="http://schemas.microsoft.com/office/drawing/2014/main" id="{A7DC1D12-670F-4235-8791-FA8C2B330871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859569CF-FDAC-47C4-A0F5-296F7117C398}"/>
              </a:ext>
            </a:extLst>
          </p:cNvPr>
          <p:cNvSpPr/>
          <p:nvPr userDrawn="1"/>
        </p:nvSpPr>
        <p:spPr>
          <a:xfrm rot="2700000">
            <a:off x="6700970" y="2066798"/>
            <a:ext cx="4406148" cy="3974429"/>
          </a:xfrm>
          <a:custGeom>
            <a:avLst/>
            <a:gdLst>
              <a:gd name="connsiteX0" fmla="*/ 0 w 4406148"/>
              <a:gd name="connsiteY0" fmla="*/ 0 h 5299239"/>
              <a:gd name="connsiteX1" fmla="*/ 4406148 w 4406148"/>
              <a:gd name="connsiteY1" fmla="*/ 4406147 h 5299239"/>
              <a:gd name="connsiteX2" fmla="*/ 3513056 w 4406148"/>
              <a:gd name="connsiteY2" fmla="*/ 5299239 h 5299239"/>
              <a:gd name="connsiteX3" fmla="*/ 1 w 4406148"/>
              <a:gd name="connsiteY3" fmla="*/ 5299239 h 52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148" h="5299239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3" name="Forma livre: Forma 12">
            <a:extLst>
              <a:ext uri="{FF2B5EF4-FFF2-40B4-BE49-F238E27FC236}">
                <a16:creationId xmlns:a16="http://schemas.microsoft.com/office/drawing/2014/main" id="{D68D0C72-2B2C-4C85-A091-157853C71784}"/>
              </a:ext>
            </a:extLst>
          </p:cNvPr>
          <p:cNvSpPr/>
          <p:nvPr userDrawn="1"/>
        </p:nvSpPr>
        <p:spPr>
          <a:xfrm rot="8100000" flipH="1">
            <a:off x="7187681" y="1088097"/>
            <a:ext cx="3804135" cy="4843502"/>
          </a:xfrm>
          <a:custGeom>
            <a:avLst/>
            <a:gdLst>
              <a:gd name="connsiteX0" fmla="*/ 5072180 w 5072180"/>
              <a:gd name="connsiteY0" fmla="*/ 4843501 h 4843502"/>
              <a:gd name="connsiteX1" fmla="*/ 228679 w 5072180"/>
              <a:gd name="connsiteY1" fmla="*/ 0 h 4843502"/>
              <a:gd name="connsiteX2" fmla="*/ 1 w 5072180"/>
              <a:gd name="connsiteY2" fmla="*/ 228678 h 4843502"/>
              <a:gd name="connsiteX3" fmla="*/ 0 w 5072180"/>
              <a:gd name="connsiteY3" fmla="*/ 4843502 h 48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2180" h="4843502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4" name="Forma livre: Forma 13">
            <a:extLst>
              <a:ext uri="{FF2B5EF4-FFF2-40B4-BE49-F238E27FC236}">
                <a16:creationId xmlns:a16="http://schemas.microsoft.com/office/drawing/2014/main" id="{8E25334A-5FE3-4DDA-8D32-4796CCFCAA74}"/>
              </a:ext>
            </a:extLst>
          </p:cNvPr>
          <p:cNvSpPr/>
          <p:nvPr userDrawn="1"/>
        </p:nvSpPr>
        <p:spPr>
          <a:xfrm rot="2700000">
            <a:off x="8469217" y="5885197"/>
            <a:ext cx="877778" cy="1316667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5" name="Forma livre: Forma 14">
            <a:extLst>
              <a:ext uri="{FF2B5EF4-FFF2-40B4-BE49-F238E27FC236}">
                <a16:creationId xmlns:a16="http://schemas.microsoft.com/office/drawing/2014/main" id="{18818DF1-D7FD-4C0F-875D-7A07E8F75C06}"/>
              </a:ext>
            </a:extLst>
          </p:cNvPr>
          <p:cNvSpPr/>
          <p:nvPr userDrawn="1"/>
        </p:nvSpPr>
        <p:spPr>
          <a:xfrm rot="8100000" flipH="1">
            <a:off x="7936699" y="5841410"/>
            <a:ext cx="1779261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8F9BB384-9E14-4CEA-82C1-21837229D3EF}"/>
              </a:ext>
            </a:extLst>
          </p:cNvPr>
          <p:cNvGrpSpPr/>
          <p:nvPr userDrawn="1"/>
        </p:nvGrpSpPr>
        <p:grpSpPr>
          <a:xfrm rot="16200000">
            <a:off x="132239" y="-689051"/>
            <a:ext cx="1532001" cy="1369847"/>
            <a:chOff x="10800164" y="7142066"/>
            <a:chExt cx="2775293" cy="3308724"/>
          </a:xfrm>
        </p:grpSpPr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0862A81A-959D-4EAB-90ED-DB20759BB397}"/>
                </a:ext>
              </a:extLst>
            </p:cNvPr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18" name="Forma livre: Forma 17">
              <a:extLst>
                <a:ext uri="{FF2B5EF4-FFF2-40B4-BE49-F238E27FC236}">
                  <a16:creationId xmlns:a16="http://schemas.microsoft.com/office/drawing/2014/main" id="{AAB9E28C-9422-42BD-AECE-29B44B5D63E2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2772239B-C46D-4458-BB4B-DDB12FAB0172}"/>
              </a:ext>
            </a:extLst>
          </p:cNvPr>
          <p:cNvGrpSpPr/>
          <p:nvPr userDrawn="1"/>
        </p:nvGrpSpPr>
        <p:grpSpPr>
          <a:xfrm rot="16200000">
            <a:off x="1392345" y="-373940"/>
            <a:ext cx="818398" cy="739622"/>
            <a:chOff x="10945855" y="7317026"/>
            <a:chExt cx="2483924" cy="2993104"/>
          </a:xfrm>
        </p:grpSpPr>
        <p:sp>
          <p:nvSpPr>
            <p:cNvPr id="20" name="Forma livre: Forma 19">
              <a:extLst>
                <a:ext uri="{FF2B5EF4-FFF2-40B4-BE49-F238E27FC236}">
                  <a16:creationId xmlns:a16="http://schemas.microsoft.com/office/drawing/2014/main" id="{3C8A2A1A-1FB9-4CA1-B74E-B293187E51AA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DF2B18BA-6B43-40FA-A23B-D894D6AB468B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3888" y="4754880"/>
            <a:ext cx="5102352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200" spc="225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71450" lvl="0" indent="-171450" rtl="0"/>
            <a:r>
              <a:rPr lang="pt-BR" noProof="0"/>
              <a:t>Editar estilos de texto Mestre</a:t>
            </a:r>
          </a:p>
        </p:txBody>
      </p:sp>
      <p:sp>
        <p:nvSpPr>
          <p:cNvPr id="22" name="Espaço Reservado para o Número do Slide 4">
            <a:extLst>
              <a:ext uri="{FF2B5EF4-FFF2-40B4-BE49-F238E27FC236}">
                <a16:creationId xmlns:a16="http://schemas.microsoft.com/office/drawing/2014/main" id="{0F332671-6296-47C8-BF26-B2D962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 rtlCol="0"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3" name="Título 1">
            <a:extLst>
              <a:ext uri="{FF2B5EF4-FFF2-40B4-BE49-F238E27FC236}">
                <a16:creationId xmlns:a16="http://schemas.microsoft.com/office/drawing/2014/main" id="{7772A652-7229-2B42-B87B-298C31D6F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78" y="3886201"/>
            <a:ext cx="5836158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405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Título da Seção 01</a:t>
            </a:r>
          </a:p>
        </p:txBody>
      </p:sp>
    </p:spTree>
    <p:extLst>
      <p:ext uri="{BB962C8B-B14F-4D97-AF65-F5344CB8AC3E}">
        <p14:creationId xmlns:p14="http://schemas.microsoft.com/office/powerpoint/2010/main" val="167519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34" name="Forma livre: Forma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1283979" y="-997278"/>
            <a:ext cx="6862743" cy="8857300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24" name="Forma livre: Forma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1112262" y="-1112261"/>
            <a:ext cx="6862743" cy="9087265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25" name="Forma livre: Forma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E9318B2B-E019-4078-9EF0-C9D6281AE31B}"/>
              </a:ext>
            </a:extLst>
          </p:cNvPr>
          <p:cNvGrpSpPr/>
          <p:nvPr userDrawn="1"/>
        </p:nvGrpSpPr>
        <p:grpSpPr>
          <a:xfrm>
            <a:off x="7332057" y="2057401"/>
            <a:ext cx="3310169" cy="3934444"/>
            <a:chOff x="9222437" y="1088097"/>
            <a:chExt cx="5433318" cy="4843502"/>
          </a:xfrm>
        </p:grpSpPr>
        <p:sp>
          <p:nvSpPr>
            <p:cNvPr id="27" name="Forma livre: Forma 26">
              <a:extLst>
                <a:ext uri="{FF2B5EF4-FFF2-40B4-BE49-F238E27FC236}">
                  <a16:creationId xmlns:a16="http://schemas.microsoft.com/office/drawing/2014/main" id="{D3E625C0-9656-421F-861F-67C8F93362ED}"/>
                </a:ext>
              </a:extLst>
            </p:cNvPr>
            <p:cNvSpPr/>
            <p:nvPr/>
          </p:nvSpPr>
          <p:spPr>
            <a:xfrm rot="2700000">
              <a:off x="9668983" y="1078460"/>
              <a:ext cx="4406148" cy="5299239"/>
            </a:xfrm>
            <a:custGeom>
              <a:avLst/>
              <a:gdLst>
                <a:gd name="connsiteX0" fmla="*/ 0 w 4406148"/>
                <a:gd name="connsiteY0" fmla="*/ 0 h 5299239"/>
                <a:gd name="connsiteX1" fmla="*/ 4406148 w 4406148"/>
                <a:gd name="connsiteY1" fmla="*/ 4406147 h 5299239"/>
                <a:gd name="connsiteX2" fmla="*/ 3513056 w 4406148"/>
                <a:gd name="connsiteY2" fmla="*/ 5299239 h 5299239"/>
                <a:gd name="connsiteX3" fmla="*/ 1 w 4406148"/>
                <a:gd name="connsiteY3" fmla="*/ 5299239 h 529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148" h="5299239">
                  <a:moveTo>
                    <a:pt x="0" y="0"/>
                  </a:moveTo>
                  <a:lnTo>
                    <a:pt x="4406148" y="4406147"/>
                  </a:lnTo>
                  <a:lnTo>
                    <a:pt x="3513056" y="5299239"/>
                  </a:lnTo>
                  <a:lnTo>
                    <a:pt x="1" y="52992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t-BR" sz="1350" noProof="0"/>
            </a:p>
          </p:txBody>
        </p:sp>
        <p:sp>
          <p:nvSpPr>
            <p:cNvPr id="28" name="Forma livre: Forma 27">
              <a:extLst>
                <a:ext uri="{FF2B5EF4-FFF2-40B4-BE49-F238E27FC236}">
                  <a16:creationId xmlns:a16="http://schemas.microsoft.com/office/drawing/2014/main" id="{49F8E490-C6E3-4D00-866F-CD85DD88996E}"/>
                </a:ext>
              </a:extLst>
            </p:cNvPr>
            <p:cNvSpPr/>
            <p:nvPr/>
          </p:nvSpPr>
          <p:spPr>
            <a:xfrm rot="8100000" flipH="1">
              <a:off x="9583575" y="1088097"/>
              <a:ext cx="5072180" cy="4843502"/>
            </a:xfrm>
            <a:custGeom>
              <a:avLst/>
              <a:gdLst>
                <a:gd name="connsiteX0" fmla="*/ 5072180 w 5072180"/>
                <a:gd name="connsiteY0" fmla="*/ 4843501 h 4843502"/>
                <a:gd name="connsiteX1" fmla="*/ 228679 w 5072180"/>
                <a:gd name="connsiteY1" fmla="*/ 0 h 4843502"/>
                <a:gd name="connsiteX2" fmla="*/ 1 w 5072180"/>
                <a:gd name="connsiteY2" fmla="*/ 228678 h 4843502"/>
                <a:gd name="connsiteX3" fmla="*/ 0 w 5072180"/>
                <a:gd name="connsiteY3" fmla="*/ 4843502 h 484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180" h="4843502">
                  <a:moveTo>
                    <a:pt x="5072180" y="4843501"/>
                  </a:moveTo>
                  <a:lnTo>
                    <a:pt x="228679" y="0"/>
                  </a:lnTo>
                  <a:lnTo>
                    <a:pt x="1" y="228678"/>
                  </a:lnTo>
                  <a:lnTo>
                    <a:pt x="0" y="4843502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t-BR" sz="1350" noProof="0"/>
            </a:p>
          </p:txBody>
        </p:sp>
      </p:grpSp>
      <p:sp>
        <p:nvSpPr>
          <p:cNvPr id="29" name="Forma livre: Forma 28">
            <a:extLst>
              <a:ext uri="{FF2B5EF4-FFF2-40B4-BE49-F238E27FC236}">
                <a16:creationId xmlns:a16="http://schemas.microsoft.com/office/drawing/2014/main" id="{EE8F5B31-1523-46AE-9455-C33DFC1BDDE0}"/>
              </a:ext>
            </a:extLst>
          </p:cNvPr>
          <p:cNvSpPr/>
          <p:nvPr userDrawn="1"/>
        </p:nvSpPr>
        <p:spPr>
          <a:xfrm rot="2700000">
            <a:off x="8469217" y="5885197"/>
            <a:ext cx="877778" cy="1316667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30" name="Forma livre: Forma 29">
            <a:extLst>
              <a:ext uri="{FF2B5EF4-FFF2-40B4-BE49-F238E27FC236}">
                <a16:creationId xmlns:a16="http://schemas.microsoft.com/office/drawing/2014/main" id="{5D17048F-C2E1-4775-BC32-50BD6219F89D}"/>
              </a:ext>
            </a:extLst>
          </p:cNvPr>
          <p:cNvSpPr/>
          <p:nvPr userDrawn="1"/>
        </p:nvSpPr>
        <p:spPr>
          <a:xfrm rot="8100000" flipH="1">
            <a:off x="7936699" y="5841410"/>
            <a:ext cx="1779261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EAB002AA-4848-49C8-A834-036F860C79A3}"/>
              </a:ext>
            </a:extLst>
          </p:cNvPr>
          <p:cNvGrpSpPr/>
          <p:nvPr userDrawn="1"/>
        </p:nvGrpSpPr>
        <p:grpSpPr>
          <a:xfrm rot="16200000" flipH="1">
            <a:off x="7303720" y="6409175"/>
            <a:ext cx="1052473" cy="907084"/>
            <a:chOff x="10800165" y="7142066"/>
            <a:chExt cx="2775293" cy="3189215"/>
          </a:xfrm>
        </p:grpSpPr>
        <p:sp>
          <p:nvSpPr>
            <p:cNvPr id="32" name="Forma livre: Forma 31">
              <a:extLst>
                <a:ext uri="{FF2B5EF4-FFF2-40B4-BE49-F238E27FC236}">
                  <a16:creationId xmlns:a16="http://schemas.microsoft.com/office/drawing/2014/main" id="{14B187A8-7F8D-469D-A03B-4F835A5746DE}"/>
                </a:ext>
              </a:extLst>
            </p:cNvPr>
            <p:cNvSpPr/>
            <p:nvPr/>
          </p:nvSpPr>
          <p:spPr>
            <a:xfrm rot="2700000">
              <a:off x="10800166" y="7555988"/>
              <a:ext cx="2775292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33" name="Forma livre: Forma 32">
              <a:extLst>
                <a:ext uri="{FF2B5EF4-FFF2-40B4-BE49-F238E27FC236}">
                  <a16:creationId xmlns:a16="http://schemas.microsoft.com/office/drawing/2014/main" id="{03D871D1-A11A-48FB-82A8-8D61AB5CB85C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78" y="3886201"/>
            <a:ext cx="5836158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405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Título da Seção 01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3888" y="4754880"/>
            <a:ext cx="5102352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200" spc="225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171450" lvl="0" indent="-171450" rtl="0"/>
            <a:r>
              <a:rPr lang="pt-BR" noProof="0"/>
              <a:t>Editar estilos de texto Mestre</a:t>
            </a:r>
          </a:p>
        </p:txBody>
      </p:sp>
      <p:sp>
        <p:nvSpPr>
          <p:cNvPr id="35" name="Espaço Reservado para o Número do Slide 4">
            <a:extLst>
              <a:ext uri="{FF2B5EF4-FFF2-40B4-BE49-F238E27FC236}">
                <a16:creationId xmlns:a16="http://schemas.microsoft.com/office/drawing/2014/main" id="{6F73F836-940E-4B65-A29C-D0869263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 rtlCol="0"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51147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34" name="Forma livre: Forma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1283979" y="-997278"/>
            <a:ext cx="6862743" cy="8857300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24" name="Forma livre: Forma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1112262" y="-1112261"/>
            <a:ext cx="6862743" cy="9087265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25" name="Forma livre: Forma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CB4C115-EFF9-405C-98BE-F4077B9730D0}"/>
              </a:ext>
            </a:extLst>
          </p:cNvPr>
          <p:cNvSpPr/>
          <p:nvPr userDrawn="1"/>
        </p:nvSpPr>
        <p:spPr>
          <a:xfrm>
            <a:off x="400049" y="914400"/>
            <a:ext cx="1458686" cy="194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1"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C9A300DD-BB54-44ED-A7E4-01CD41EC930F}"/>
              </a:ext>
            </a:extLst>
          </p:cNvPr>
          <p:cNvSpPr txBox="1">
            <a:spLocks/>
          </p:cNvSpPr>
          <p:nvPr userDrawn="1"/>
        </p:nvSpPr>
        <p:spPr>
          <a:xfrm>
            <a:off x="717745" y="923306"/>
            <a:ext cx="753836" cy="285931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3600" b="0" i="0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 rtl="0"/>
            <a:r>
              <a:rPr lang="pt-BR" sz="13800" noProof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“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050" y="3200401"/>
            <a:ext cx="5663293" cy="285931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lang="en-GB" sz="2400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Citação</a:t>
            </a:r>
          </a:p>
        </p:txBody>
      </p:sp>
      <p:sp>
        <p:nvSpPr>
          <p:cNvPr id="19" name="Espaço Reservado para o Número do Slide 4">
            <a:extLst>
              <a:ext uri="{FF2B5EF4-FFF2-40B4-BE49-F238E27FC236}">
                <a16:creationId xmlns:a16="http://schemas.microsoft.com/office/drawing/2014/main" id="{A4E6C1FF-5925-42B3-B7F9-0A0031BD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 rtlCol="0"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75316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+ Text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editar o estilo de título Mestre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 rtlCol="0"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sp>
        <p:nvSpPr>
          <p:cNvPr id="23" name="Espaço Reservado para Texto 22">
            <a:extLst>
              <a:ext uri="{FF2B5EF4-FFF2-40B4-BE49-F238E27FC236}">
                <a16:creationId xmlns:a16="http://schemas.microsoft.com/office/drawing/2014/main" id="{03618670-D1E4-466C-BDB5-FC890AC314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375" y="1625386"/>
            <a:ext cx="5038725" cy="4093243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105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300"/>
              </a:spcAft>
              <a:defRPr sz="9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27457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editar o estilo de título Mestre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tângulo: Canto Único Recortado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pt-BR" sz="1350" noProof="0"/>
            </a:p>
          </p:txBody>
        </p:sp>
        <p:sp>
          <p:nvSpPr>
            <p:cNvPr id="3" name="Retângulo: Canto Único Recortado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sp>
        <p:nvSpPr>
          <p:cNvPr id="24" name="Forma livre: Forma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 rtlCol="0"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07370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editar o estilo de título Mestre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tângulo: Canto Único Recortado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pt-BR" sz="1350" noProof="0"/>
            </a:p>
          </p:txBody>
        </p:sp>
        <p:sp>
          <p:nvSpPr>
            <p:cNvPr id="3" name="Retângulo: Canto Único Recortado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sp>
        <p:nvSpPr>
          <p:cNvPr id="24" name="Forma livre: Forma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 rtlCol="0"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0103A49C-32FF-49E6-86F3-FC2E19517BD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2524" y="1825625"/>
            <a:ext cx="8411426" cy="4351338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636708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editar o estilo de título Mestre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tângulo: Canto Único Recortado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pt-BR" sz="1350" noProof="0"/>
            </a:p>
          </p:txBody>
        </p:sp>
        <p:sp>
          <p:nvSpPr>
            <p:cNvPr id="3" name="Retângulo: Canto Único Recortado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sp>
        <p:nvSpPr>
          <p:cNvPr id="24" name="Forma livre: Forma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 rtlCol="0"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id="{7FA80A70-18DE-4DB9-9982-BA75BE54CF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3376" y="1681163"/>
            <a:ext cx="3868340" cy="823912"/>
          </a:xfrm>
        </p:spPr>
        <p:txBody>
          <a:bodyPr rtlCol="0"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26" name="Espaço Reservado para Texto 4">
            <a:extLst>
              <a:ext uri="{FF2B5EF4-FFF2-40B4-BE49-F238E27FC236}">
                <a16:creationId xmlns:a16="http://schemas.microsoft.com/office/drawing/2014/main" id="{2801C0EF-C078-44B0-AD01-4850E9A65EE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875609" y="1681163"/>
            <a:ext cx="3868341" cy="823912"/>
          </a:xfrm>
        </p:spPr>
        <p:txBody>
          <a:bodyPr rtlCol="0"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27" name="Espaço reservado para conteúdo 3">
            <a:extLst>
              <a:ext uri="{FF2B5EF4-FFF2-40B4-BE49-F238E27FC236}">
                <a16:creationId xmlns:a16="http://schemas.microsoft.com/office/drawing/2014/main" id="{7C9DED91-45F6-4308-A085-1EFACA6468C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33376" y="2505075"/>
            <a:ext cx="3868340" cy="3684588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05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28" name="Espaço reservado para conteúdo 5">
            <a:extLst>
              <a:ext uri="{FF2B5EF4-FFF2-40B4-BE49-F238E27FC236}">
                <a16:creationId xmlns:a16="http://schemas.microsoft.com/office/drawing/2014/main" id="{0574B5E7-B666-439B-9278-67BE1EA6EBC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856559" y="2505075"/>
            <a:ext cx="3887391" cy="3684588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05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219167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1"/>
            <a:ext cx="9144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1"/>
            <a:ext cx="9144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1140629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1140628" y="-1140627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542926"/>
            <a:ext cx="8410575" cy="424732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2400" b="1" spc="-53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Clique para editar o estilo de título Mestre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9" name="Retângulo: Canto Único Recortado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pt-BR" sz="1350" noProof="0"/>
            </a:p>
          </p:txBody>
        </p:sp>
        <p:sp>
          <p:nvSpPr>
            <p:cNvPr id="3" name="Retângulo: Canto Único Recortado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sp>
        <p:nvSpPr>
          <p:cNvPr id="24" name="Forma livre: Forma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150" y="6315076"/>
            <a:ext cx="304800" cy="365125"/>
          </a:xfrm>
        </p:spPr>
        <p:txBody>
          <a:bodyPr rtlCol="0"/>
          <a:lstStyle>
            <a:lvl1pPr>
              <a:defRPr sz="75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FE796BFF-6E5F-4DE7-B193-F501FC094D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32524" y="1517715"/>
            <a:ext cx="3888328" cy="4659248"/>
          </a:xfrm>
        </p:spPr>
        <p:txBody>
          <a:bodyPr rtlCol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</a:defRPr>
            </a:lvl1pPr>
            <a:lvl2pPr marL="600075" indent="-257175">
              <a:buFont typeface="Arial" panose="020B0604020202020204" pitchFamily="34" charset="0"/>
              <a:buChar char="•"/>
              <a:defRPr sz="1350">
                <a:solidFill>
                  <a:schemeClr val="bg1"/>
                </a:solidFill>
              </a:defRPr>
            </a:lvl2pPr>
            <a:lvl3pPr marL="942975" indent="-257175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3pPr>
            <a:lvl4pPr marL="1243013" indent="-214313">
              <a:buFont typeface="Arial" panose="020B0604020202020204" pitchFamily="34" charset="0"/>
              <a:buChar char="•"/>
              <a:defRPr sz="1050">
                <a:solidFill>
                  <a:schemeClr val="bg1"/>
                </a:solidFill>
              </a:defRPr>
            </a:lvl4pPr>
            <a:lvl5pPr marL="1585913" indent="-214313">
              <a:buFont typeface="Arial" panose="020B0604020202020204" pitchFamily="34" charset="0"/>
              <a:buChar char="•"/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21" name="Espaço reservado para conteúdo 3">
            <a:extLst>
              <a:ext uri="{FF2B5EF4-FFF2-40B4-BE49-F238E27FC236}">
                <a16:creationId xmlns:a16="http://schemas.microsoft.com/office/drawing/2014/main" id="{78622754-CA4D-4C27-A37F-B26E7B4C9CA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855623" y="1517715"/>
            <a:ext cx="3888328" cy="4659248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999597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61B0E15-6FC5-434E-8780-B186D9DB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115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9C7B128-34F3-405C-B601-8BAFDB434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81153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9F5A7754-E8C7-438B-922D-9027C6CF5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34375" y="6356351"/>
            <a:ext cx="495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263D6C4-4840-40CC-AC84-17E24B3B7BDE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CDDDB7D-9189-9548-A2B9-81DC62C3C1A3}"/>
              </a:ext>
            </a:extLst>
          </p:cNvPr>
          <p:cNvSpPr/>
          <p:nvPr userDrawn="1"/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7" name="Forma livre: Forma 9">
            <a:extLst>
              <a:ext uri="{FF2B5EF4-FFF2-40B4-BE49-F238E27FC236}">
                <a16:creationId xmlns:a16="http://schemas.microsoft.com/office/drawing/2014/main" id="{096D8877-6B4A-4540-8927-767DD7401718}"/>
              </a:ext>
            </a:extLst>
          </p:cNvPr>
          <p:cNvSpPr/>
          <p:nvPr userDrawn="1"/>
        </p:nvSpPr>
        <p:spPr>
          <a:xfrm>
            <a:off x="0" y="2"/>
            <a:ext cx="9144001" cy="6857999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8" name="Forma livre: Forma 17">
            <a:extLst>
              <a:ext uri="{FF2B5EF4-FFF2-40B4-BE49-F238E27FC236}">
                <a16:creationId xmlns:a16="http://schemas.microsoft.com/office/drawing/2014/main" id="{5AF2E123-FE0F-8541-8E36-5030C450AA7E}"/>
              </a:ext>
            </a:extLst>
          </p:cNvPr>
          <p:cNvSpPr/>
          <p:nvPr userDrawn="1"/>
        </p:nvSpPr>
        <p:spPr>
          <a:xfrm rot="16200000" flipV="1">
            <a:off x="1365764" y="-915491"/>
            <a:ext cx="6862744" cy="869372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t-BR" sz="1350" noProof="0"/>
          </a:p>
        </p:txBody>
      </p:sp>
      <p:sp>
        <p:nvSpPr>
          <p:cNvPr id="9" name="Forma livre: Forma 11">
            <a:extLst>
              <a:ext uri="{FF2B5EF4-FFF2-40B4-BE49-F238E27FC236}">
                <a16:creationId xmlns:a16="http://schemas.microsoft.com/office/drawing/2014/main" id="{E5519D99-3B68-924A-9CD0-14B911711CA8}"/>
              </a:ext>
            </a:extLst>
          </p:cNvPr>
          <p:cNvSpPr/>
          <p:nvPr userDrawn="1"/>
        </p:nvSpPr>
        <p:spPr>
          <a:xfrm rot="16200000" flipV="1">
            <a:off x="1140629" y="-1145372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0" name="Forma livre: Forma 7">
            <a:extLst>
              <a:ext uri="{FF2B5EF4-FFF2-40B4-BE49-F238E27FC236}">
                <a16:creationId xmlns:a16="http://schemas.microsoft.com/office/drawing/2014/main" id="{A09E21A9-FBEF-144C-A152-FE484F3C55C1}"/>
              </a:ext>
            </a:extLst>
          </p:cNvPr>
          <p:cNvSpPr/>
          <p:nvPr userDrawn="1"/>
        </p:nvSpPr>
        <p:spPr>
          <a:xfrm rot="16200000" flipV="1">
            <a:off x="1140629" y="-1145372"/>
            <a:ext cx="6862744" cy="9144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70C7F2CB-A8CE-1545-A08D-93592C4BAEEA}"/>
              </a:ext>
            </a:extLst>
          </p:cNvPr>
          <p:cNvSpPr txBox="1">
            <a:spLocks/>
          </p:cNvSpPr>
          <p:nvPr userDrawn="1"/>
        </p:nvSpPr>
        <p:spPr>
          <a:xfrm>
            <a:off x="333375" y="542925"/>
            <a:ext cx="8410575" cy="401648"/>
          </a:xfrm>
          <a:prstGeom prst="rect">
            <a:avLst/>
          </a:prstGeom>
        </p:spPr>
        <p:txBody>
          <a:bodyPr vert="horz" wrap="square" lIns="68580" tIns="34290" rIns="68580" bIns="3429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t-BR" sz="2400" noProof="0">
                <a:latin typeface="+mj-lt"/>
              </a:rPr>
              <a:t>Clique para editar o estilo de título Mestre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7068FCE4-1B47-3C4B-B091-013120A97D09}"/>
              </a:ext>
            </a:extLst>
          </p:cNvPr>
          <p:cNvGrpSpPr/>
          <p:nvPr userDrawn="1"/>
        </p:nvGrpSpPr>
        <p:grpSpPr>
          <a:xfrm rot="16200000">
            <a:off x="307600" y="-241991"/>
            <a:ext cx="535531" cy="483982"/>
            <a:chOff x="10945855" y="7317026"/>
            <a:chExt cx="2483924" cy="2993104"/>
          </a:xfrm>
        </p:grpSpPr>
        <p:sp>
          <p:nvSpPr>
            <p:cNvPr id="13" name="Forma livre: Forma 15">
              <a:extLst>
                <a:ext uri="{FF2B5EF4-FFF2-40B4-BE49-F238E27FC236}">
                  <a16:creationId xmlns:a16="http://schemas.microsoft.com/office/drawing/2014/main" id="{FEC3FDE7-F27E-5E4E-8752-287CAB7792D4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  <p:sp>
          <p:nvSpPr>
            <p:cNvPr id="14" name="Forma livre: Forma 16">
              <a:extLst>
                <a:ext uri="{FF2B5EF4-FFF2-40B4-BE49-F238E27FC236}">
                  <a16:creationId xmlns:a16="http://schemas.microsoft.com/office/drawing/2014/main" id="{81C902DB-0D21-5044-82B6-9E7A70A1BF62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E1E08A0-195D-694F-947B-986A76FBB93E}"/>
              </a:ext>
            </a:extLst>
          </p:cNvPr>
          <p:cNvGrpSpPr/>
          <p:nvPr userDrawn="1"/>
        </p:nvGrpSpPr>
        <p:grpSpPr>
          <a:xfrm>
            <a:off x="-1" y="1357409"/>
            <a:ext cx="9144001" cy="4846320"/>
            <a:chOff x="-1" y="1357409"/>
            <a:chExt cx="12192001" cy="4917518"/>
          </a:xfrm>
        </p:grpSpPr>
        <p:sp>
          <p:nvSpPr>
            <p:cNvPr id="16" name="Retângulo: Canto Único Recortado 18">
              <a:extLst>
                <a:ext uri="{FF2B5EF4-FFF2-40B4-BE49-F238E27FC236}">
                  <a16:creationId xmlns:a16="http://schemas.microsoft.com/office/drawing/2014/main" id="{ED5DFFCD-1EE3-E64E-B51F-BD7D72413E0B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chemeClr val="accent5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pt-BR" sz="1350" noProof="0"/>
            </a:p>
          </p:txBody>
        </p:sp>
        <p:sp>
          <p:nvSpPr>
            <p:cNvPr id="17" name="Retângulo: Canto Único Recortado 2">
              <a:extLst>
                <a:ext uri="{FF2B5EF4-FFF2-40B4-BE49-F238E27FC236}">
                  <a16:creationId xmlns:a16="http://schemas.microsoft.com/office/drawing/2014/main" id="{C12DB3CA-8E64-AA43-BFBE-A2CA9A816DBE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sz="1350" noProof="0"/>
            </a:p>
          </p:txBody>
        </p:sp>
      </p:grpSp>
      <p:sp>
        <p:nvSpPr>
          <p:cNvPr id="18" name="Forma livre: Forma 23">
            <a:extLst>
              <a:ext uri="{FF2B5EF4-FFF2-40B4-BE49-F238E27FC236}">
                <a16:creationId xmlns:a16="http://schemas.microsoft.com/office/drawing/2014/main" id="{A587DEFD-D470-4142-8E0D-A71DDB147C92}"/>
              </a:ext>
            </a:extLst>
          </p:cNvPr>
          <p:cNvSpPr/>
          <p:nvPr userDrawn="1"/>
        </p:nvSpPr>
        <p:spPr>
          <a:xfrm flipH="1">
            <a:off x="8086725" y="5448298"/>
            <a:ext cx="1057275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1350" noProof="0"/>
          </a:p>
        </p:txBody>
      </p:sp>
      <p:sp>
        <p:nvSpPr>
          <p:cNvPr id="19" name="Espaço Reservado para o Número do Slide 4">
            <a:extLst>
              <a:ext uri="{FF2B5EF4-FFF2-40B4-BE49-F238E27FC236}">
                <a16:creationId xmlns:a16="http://schemas.microsoft.com/office/drawing/2014/main" id="{7D9BF857-7910-734D-A217-5E3344220AA2}"/>
              </a:ext>
            </a:extLst>
          </p:cNvPr>
          <p:cNvSpPr txBox="1">
            <a:spLocks/>
          </p:cNvSpPr>
          <p:nvPr userDrawn="1"/>
        </p:nvSpPr>
        <p:spPr>
          <a:xfrm>
            <a:off x="8439150" y="6315076"/>
            <a:ext cx="304800" cy="365125"/>
          </a:xfrm>
          <a:prstGeom prst="rect">
            <a:avLst/>
          </a:prstGeom>
        </p:spPr>
        <p:txBody>
          <a:bodyPr rtlCol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Trade Gothic LT Pro" panose="020B0503040303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C263D6C4-4840-40CC-AC84-17E24B3B7BDE}" type="slidenum">
              <a:rPr lang="pt-BR" sz="750" noProof="0" smtClean="0"/>
              <a:pPr rtl="0"/>
              <a:t>‹nº›</a:t>
            </a:fld>
            <a:endParaRPr lang="pt-BR" sz="750" noProof="0"/>
          </a:p>
        </p:txBody>
      </p:sp>
    </p:spTree>
    <p:extLst>
      <p:ext uri="{BB962C8B-B14F-4D97-AF65-F5344CB8AC3E}">
        <p14:creationId xmlns:p14="http://schemas.microsoft.com/office/powerpoint/2010/main" val="66609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66" r:id="rId4"/>
    <p:sldLayoutId id="2147483654" r:id="rId5"/>
    <p:sldLayoutId id="2147483661" r:id="rId6"/>
    <p:sldLayoutId id="2147483674" r:id="rId7"/>
    <p:sldLayoutId id="2147483665" r:id="rId8"/>
    <p:sldLayoutId id="2147483673" r:id="rId9"/>
    <p:sldLayoutId id="2147483662" r:id="rId10"/>
    <p:sldLayoutId id="2147483663" r:id="rId11"/>
    <p:sldLayoutId id="2147483664" r:id="rId12"/>
    <p:sldLayoutId id="2147483675" r:id="rId13"/>
    <p:sldLayoutId id="2147483676" r:id="rId14"/>
    <p:sldLayoutId id="2147483672" r:id="rId15"/>
    <p:sldLayoutId id="2147483667" r:id="rId16"/>
    <p:sldLayoutId id="2147483668" r:id="rId17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252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5508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2.JP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3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4.jpe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5348" y="1235244"/>
            <a:ext cx="6593304" cy="1780674"/>
          </a:xfrm>
        </p:spPr>
        <p:txBody>
          <a:bodyPr rtlCol="0"/>
          <a:lstStyle/>
          <a:p>
            <a:pPr algn="ctr" rtl="0"/>
            <a:r>
              <a:rPr lang="pt-BR" sz="3600" dirty="0" smtClean="0"/>
              <a:t>Mapeamento de áreas suscetíveis a inundação no município de Abaetetuba (PA)</a:t>
            </a:r>
            <a:endParaRPr lang="pt-BR" sz="36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D537F64-4C96-4AA8-BB21-E8053A318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5348" y="3501190"/>
            <a:ext cx="6593304" cy="1840832"/>
          </a:xfrm>
        </p:spPr>
        <p:txBody>
          <a:bodyPr rtlCol="0">
            <a:normAutofit/>
          </a:bodyPr>
          <a:lstStyle/>
          <a:p>
            <a:pPr algn="ctr"/>
            <a:r>
              <a:rPr lang="pt-BR" sz="1400" dirty="0" smtClean="0"/>
              <a:t>Instituto Nacional de Pesquisas Espaciais – INPE</a:t>
            </a:r>
          </a:p>
          <a:p>
            <a:pPr algn="ctr"/>
            <a:r>
              <a:rPr lang="pt-BR" sz="1400" dirty="0" smtClean="0"/>
              <a:t>Pós-graduação em Sensoriamento Remoto</a:t>
            </a:r>
            <a:r>
              <a:rPr lang="pt-BR" sz="1400" dirty="0"/>
              <a:t> </a:t>
            </a:r>
            <a:r>
              <a:rPr lang="pt-BR" sz="1400" dirty="0" smtClean="0"/>
              <a:t>– Turma 2019</a:t>
            </a:r>
          </a:p>
          <a:p>
            <a:pPr algn="ctr"/>
            <a:r>
              <a:rPr lang="pt-BR" sz="1400" dirty="0" smtClean="0"/>
              <a:t>Introdução ao Geoprocessamento para Sensoriamento Remoto</a:t>
            </a:r>
          </a:p>
          <a:p>
            <a:pPr algn="ctr"/>
            <a:r>
              <a:rPr lang="pt-BR" sz="1400" dirty="0" smtClean="0"/>
              <a:t>Docente: Dr. Antônio Miguel Vieira Monteiro</a:t>
            </a:r>
          </a:p>
          <a:p>
            <a:pPr algn="ctr"/>
            <a:r>
              <a:rPr lang="pt-BR" sz="1400" dirty="0" smtClean="0"/>
              <a:t>Discente: Arian Carneiro</a:t>
            </a:r>
            <a:endParaRPr lang="pt-BR" sz="1400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D537F64-4C96-4AA8-BB21-E8053A3186DD}"/>
              </a:ext>
            </a:extLst>
          </p:cNvPr>
          <p:cNvSpPr txBox="1">
            <a:spLocks/>
          </p:cNvSpPr>
          <p:nvPr/>
        </p:nvSpPr>
        <p:spPr>
          <a:xfrm>
            <a:off x="3084937" y="5839326"/>
            <a:ext cx="2974126" cy="860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lang="en-GB" sz="1350" kern="1200" spc="225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dirty="0" smtClean="0"/>
              <a:t>13/06/2019</a:t>
            </a:r>
          </a:p>
          <a:p>
            <a:pPr algn="ctr"/>
            <a:r>
              <a:rPr lang="pt-BR" sz="1400" dirty="0" smtClean="0"/>
              <a:t>INPE</a:t>
            </a:r>
          </a:p>
          <a:p>
            <a:pPr algn="ctr"/>
            <a:r>
              <a:rPr lang="pt-BR" sz="1400" dirty="0" smtClean="0"/>
              <a:t>São José dos Campos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946934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35" y="1285984"/>
            <a:ext cx="5715000" cy="3686175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7875C19A-1AAE-476A-A316-A2CF92D76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542926"/>
            <a:ext cx="2409825" cy="535531"/>
          </a:xfrm>
        </p:spPr>
        <p:txBody>
          <a:bodyPr rtlCol="0"/>
          <a:lstStyle/>
          <a:p>
            <a:pPr rtl="0"/>
            <a:r>
              <a:rPr lang="pt-BR" sz="3200" dirty="0" smtClean="0"/>
              <a:t>Abaetetuba</a:t>
            </a:r>
            <a:endParaRPr lang="pt-BR" sz="3200" dirty="0"/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pt-BR" smtClean="0"/>
              <a:pPr rtl="0"/>
              <a:t>10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" t="3488" r="3638" b="2524"/>
          <a:stretch/>
        </p:blipFill>
        <p:spPr>
          <a:xfrm>
            <a:off x="7424928" y="5277316"/>
            <a:ext cx="1633728" cy="158068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466" y="103639"/>
            <a:ext cx="1318190" cy="87857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592" y="1421500"/>
            <a:ext cx="3946358" cy="263842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163" y="3212047"/>
            <a:ext cx="5162998" cy="346815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44" y="1563612"/>
            <a:ext cx="7515712" cy="422758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62" y="1625386"/>
            <a:ext cx="4957966" cy="451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48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263D6C4-4840-40CC-AC84-17E24B3B7BDE}" type="slidenum">
              <a:rPr lang="pt-BR" noProof="0" smtClean="0"/>
              <a:pPr rtl="0"/>
              <a:t>11</a:t>
            </a:fld>
            <a:endParaRPr lang="pt-BR" noProof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96"/>
            <a:ext cx="9181364" cy="683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47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2"/>
          <a:stretch/>
        </p:blipFill>
        <p:spPr>
          <a:xfrm>
            <a:off x="44242" y="1090862"/>
            <a:ext cx="9055516" cy="505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27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4571" y="3382834"/>
            <a:ext cx="4119366" cy="590931"/>
          </a:xfrm>
        </p:spPr>
        <p:txBody>
          <a:bodyPr rtlCol="0" anchor="ctr"/>
          <a:lstStyle/>
          <a:p>
            <a:pPr algn="ctr" rtl="0"/>
            <a:r>
              <a:rPr lang="pt-BR" sz="3600" dirty="0" smtClean="0"/>
              <a:t>METODOLOGIA</a:t>
            </a:r>
            <a:endParaRPr lang="pt-BR" sz="36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6" t="6606" r="18188" b="6907"/>
          <a:stretch/>
        </p:blipFill>
        <p:spPr>
          <a:xfrm>
            <a:off x="7887497" y="159658"/>
            <a:ext cx="1256503" cy="119037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4" t="18831" r="19524" b="18831"/>
          <a:stretch/>
        </p:blipFill>
        <p:spPr>
          <a:xfrm>
            <a:off x="6511762" y="180929"/>
            <a:ext cx="1224352" cy="114782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15" r="47544" b="20604"/>
          <a:stretch/>
        </p:blipFill>
        <p:spPr>
          <a:xfrm>
            <a:off x="2" y="110862"/>
            <a:ext cx="9143998" cy="663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11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238" y="3133535"/>
            <a:ext cx="3879524" cy="590931"/>
          </a:xfrm>
        </p:spPr>
        <p:txBody>
          <a:bodyPr rtlCol="0"/>
          <a:lstStyle/>
          <a:p>
            <a:pPr algn="ctr" rtl="0"/>
            <a:r>
              <a:rPr lang="pt-BR" sz="3600" dirty="0" smtClean="0"/>
              <a:t>RESULTADOS</a:t>
            </a:r>
            <a:endParaRPr lang="pt-BR" sz="36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6" t="6606" r="18188" b="6907"/>
          <a:stretch/>
        </p:blipFill>
        <p:spPr>
          <a:xfrm>
            <a:off x="7887497" y="159658"/>
            <a:ext cx="1256503" cy="119037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4" t="18831" r="19524" b="18831"/>
          <a:stretch/>
        </p:blipFill>
        <p:spPr>
          <a:xfrm>
            <a:off x="6511762" y="180929"/>
            <a:ext cx="1224352" cy="114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32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3961" y="3133535"/>
            <a:ext cx="2656078" cy="590931"/>
          </a:xfrm>
        </p:spPr>
        <p:txBody>
          <a:bodyPr rtlCol="0"/>
          <a:lstStyle/>
          <a:p>
            <a:pPr algn="ctr" rtl="0"/>
            <a:r>
              <a:rPr lang="pt-BR" sz="3600" dirty="0" smtClean="0"/>
              <a:t>Altimetria</a:t>
            </a:r>
            <a:endParaRPr lang="pt-BR" sz="36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6" t="6606" r="18188" b="6907"/>
          <a:stretch/>
        </p:blipFill>
        <p:spPr>
          <a:xfrm>
            <a:off x="7887497" y="159658"/>
            <a:ext cx="1256503" cy="119037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4" t="18831" r="19524" b="18831"/>
          <a:stretch/>
        </p:blipFill>
        <p:spPr>
          <a:xfrm>
            <a:off x="6511762" y="180929"/>
            <a:ext cx="1224352" cy="114782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364" y="0"/>
            <a:ext cx="9218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1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3961" y="2235178"/>
            <a:ext cx="2656078" cy="590931"/>
          </a:xfrm>
        </p:spPr>
        <p:txBody>
          <a:bodyPr rtlCol="0"/>
          <a:lstStyle/>
          <a:p>
            <a:pPr algn="ctr" rtl="0"/>
            <a:r>
              <a:rPr lang="pt-BR" sz="3600" dirty="0" smtClean="0"/>
              <a:t>Declividade</a:t>
            </a:r>
            <a:endParaRPr lang="pt-BR" sz="36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6" t="6606" r="18188" b="6907"/>
          <a:stretch/>
        </p:blipFill>
        <p:spPr>
          <a:xfrm>
            <a:off x="7887497" y="159658"/>
            <a:ext cx="1256503" cy="119037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4" t="18831" r="19524" b="18831"/>
          <a:stretch/>
        </p:blipFill>
        <p:spPr>
          <a:xfrm>
            <a:off x="6511762" y="180929"/>
            <a:ext cx="1224352" cy="114782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62" y="3136222"/>
            <a:ext cx="4032476" cy="238226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365" y="-1"/>
            <a:ext cx="9218730" cy="68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0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3961" y="3133535"/>
            <a:ext cx="2656078" cy="590931"/>
          </a:xfrm>
        </p:spPr>
        <p:txBody>
          <a:bodyPr rtlCol="0"/>
          <a:lstStyle/>
          <a:p>
            <a:pPr algn="ctr" rtl="0"/>
            <a:r>
              <a:rPr lang="pt-BR" sz="3600" dirty="0" smtClean="0"/>
              <a:t>HAND</a:t>
            </a:r>
            <a:endParaRPr lang="pt-BR" sz="36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6" t="6606" r="18188" b="6907"/>
          <a:stretch/>
        </p:blipFill>
        <p:spPr>
          <a:xfrm>
            <a:off x="7887497" y="159658"/>
            <a:ext cx="1256503" cy="119037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4" t="18831" r="19524" b="18831"/>
          <a:stretch/>
        </p:blipFill>
        <p:spPr>
          <a:xfrm>
            <a:off x="6511762" y="180929"/>
            <a:ext cx="1224352" cy="114782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631846" y="3846330"/>
            <a:ext cx="5880308" cy="203132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pt-BR" dirty="0" smtClean="0"/>
              <a:t>DEM </a:t>
            </a:r>
            <a:r>
              <a:rPr lang="pt-BR" dirty="0"/>
              <a:t>que expressa nos seus valores de níveis de cinza, a altura vertical das drenagens mais próximas. </a:t>
            </a:r>
            <a:r>
              <a:rPr lang="pt-BR" dirty="0" smtClean="0"/>
              <a:t>Tem </a:t>
            </a:r>
            <a:r>
              <a:rPr lang="pt-BR" dirty="0"/>
              <a:t>potencial também para delimitação de áreas com potencial para inundação, pois para sua geração é necessário relacionar variáveis como drenagens, direção de fluxo e fluxo acumulado com o DEM de entrada (RENNÓ et al., 2008</a:t>
            </a:r>
            <a:r>
              <a:rPr lang="pt-BR" dirty="0" smtClean="0"/>
              <a:t>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460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3961" y="2042675"/>
            <a:ext cx="2656078" cy="590931"/>
          </a:xfrm>
        </p:spPr>
        <p:txBody>
          <a:bodyPr rtlCol="0"/>
          <a:lstStyle/>
          <a:p>
            <a:pPr algn="ctr" rtl="0"/>
            <a:r>
              <a:rPr lang="pt-BR" sz="3600" dirty="0" smtClean="0"/>
              <a:t>HAND</a:t>
            </a:r>
            <a:endParaRPr lang="pt-BR" sz="36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6" t="6606" r="18188" b="6907"/>
          <a:stretch/>
        </p:blipFill>
        <p:spPr>
          <a:xfrm>
            <a:off x="7887497" y="159658"/>
            <a:ext cx="1256503" cy="119037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4" t="18831" r="19524" b="18831"/>
          <a:stretch/>
        </p:blipFill>
        <p:spPr>
          <a:xfrm>
            <a:off x="6511762" y="180929"/>
            <a:ext cx="1224352" cy="114782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862" y="2847468"/>
            <a:ext cx="4026276" cy="260684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365" y="-1"/>
            <a:ext cx="9218730" cy="68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51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238" y="1650285"/>
            <a:ext cx="3879524" cy="590931"/>
          </a:xfrm>
        </p:spPr>
        <p:txBody>
          <a:bodyPr rtlCol="0" anchor="ctr"/>
          <a:lstStyle/>
          <a:p>
            <a:pPr algn="ctr" rtl="0"/>
            <a:r>
              <a:rPr lang="pt-BR" sz="3600" dirty="0" smtClean="0"/>
              <a:t>Uso e Ocupação</a:t>
            </a:r>
            <a:endParaRPr lang="pt-BR" sz="36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6" t="6606" r="18188" b="6907"/>
          <a:stretch/>
        </p:blipFill>
        <p:spPr>
          <a:xfrm>
            <a:off x="7887497" y="159658"/>
            <a:ext cx="1256503" cy="119037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4" t="18831" r="19524" b="18831"/>
          <a:stretch/>
        </p:blipFill>
        <p:spPr>
          <a:xfrm>
            <a:off x="6511762" y="180929"/>
            <a:ext cx="1224352" cy="114782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579016"/>
            <a:ext cx="7772400" cy="279082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365" y="-1"/>
            <a:ext cx="9218730" cy="68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0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BD179B88-D43C-4A31-9A52-3498E943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278" y="1471189"/>
            <a:ext cx="3033522" cy="859055"/>
          </a:xfrm>
        </p:spPr>
        <p:txBody>
          <a:bodyPr rtlCol="0"/>
          <a:lstStyle/>
          <a:p>
            <a:pPr rtl="0"/>
            <a:r>
              <a:rPr lang="pt-BR" dirty="0" smtClean="0"/>
              <a:t>Inundações</a:t>
            </a:r>
            <a:endParaRPr lang="pt-BR" dirty="0"/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id="{8B065C75-272B-4BB5-BA23-D80E8654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pt-BR" smtClean="0"/>
              <a:pPr rtl="0"/>
              <a:t>2</a:t>
            </a:fld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319278" y="281874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São </a:t>
            </a:r>
            <a:r>
              <a:rPr lang="pt-BR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os desastres naturais mais frequentes e que geram grandes danos ao Brasil nas suas diferentes formas, sejam estes naturais, econômicos ou de </a:t>
            </a:r>
            <a:r>
              <a:rPr lang="pt-BR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óbitos</a:t>
            </a:r>
            <a:r>
              <a:rPr lang="pt-BR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 </a:t>
            </a:r>
            <a:r>
              <a:rPr lang="pt-BR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(MARCELINO, 2008).</a:t>
            </a:r>
            <a:endParaRPr lang="pt-BR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19278" y="4640194"/>
            <a:ext cx="457200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pt-BR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Necessitam de </a:t>
            </a:r>
            <a:r>
              <a:rPr lang="pt-BR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um plano de ação rápida de entidades governamentais para minimizar os impactos.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550" y="424114"/>
            <a:ext cx="4953000" cy="333375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3" b="2487"/>
          <a:stretch/>
        </p:blipFill>
        <p:spPr>
          <a:xfrm>
            <a:off x="3789836" y="4091322"/>
            <a:ext cx="4650428" cy="240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5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47" y="1516384"/>
            <a:ext cx="4058653" cy="1089529"/>
          </a:xfrm>
        </p:spPr>
        <p:txBody>
          <a:bodyPr rtlCol="0"/>
          <a:lstStyle/>
          <a:p>
            <a:pPr algn="ctr" rtl="0"/>
            <a:r>
              <a:rPr lang="pt-BR" sz="3600" dirty="0" smtClean="0"/>
              <a:t>Processo Analítico Hierárquico (AHP)</a:t>
            </a:r>
            <a:endParaRPr lang="pt-BR" sz="36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6" t="6606" r="18188" b="6907"/>
          <a:stretch/>
        </p:blipFill>
        <p:spPr>
          <a:xfrm>
            <a:off x="7887497" y="159658"/>
            <a:ext cx="1256503" cy="119037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4" t="18831" r="19524" b="18831"/>
          <a:stretch/>
        </p:blipFill>
        <p:spPr>
          <a:xfrm>
            <a:off x="6511762" y="180929"/>
            <a:ext cx="1224352" cy="114782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220647" y="5357608"/>
            <a:ext cx="78966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i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Mapa Síntese = </a:t>
            </a:r>
            <a:endParaRPr lang="pt-BR" sz="2000" i="1" dirty="0" smtClean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pt-BR" sz="2000" i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0,59363 * HAND </a:t>
            </a:r>
            <a:r>
              <a:rPr lang="pt-BR" sz="2000" i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+ </a:t>
            </a:r>
            <a:r>
              <a:rPr lang="pt-BR" sz="2000" i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0,24931 * Declividade </a:t>
            </a:r>
            <a:r>
              <a:rPr lang="pt-BR" sz="2000" i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+ </a:t>
            </a:r>
            <a:r>
              <a:rPr lang="pt-BR" sz="2000" i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0,15706 * Uso </a:t>
            </a:r>
            <a:r>
              <a:rPr lang="pt-BR" sz="2000" i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 Ocupação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47" y="2900666"/>
            <a:ext cx="6293465" cy="1992176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6600062" y="2900666"/>
            <a:ext cx="20947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u="sng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Razão de Consistência:</a:t>
            </a:r>
          </a:p>
          <a:p>
            <a:pPr algn="ctr"/>
            <a:endParaRPr lang="pt-BR" sz="24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0,052</a:t>
            </a:r>
            <a:endParaRPr lang="pt-BR" sz="24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1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 txBox="1">
            <a:spLocks/>
          </p:cNvSpPr>
          <p:nvPr/>
        </p:nvSpPr>
        <p:spPr>
          <a:xfrm>
            <a:off x="2541409" y="6212181"/>
            <a:ext cx="4058653" cy="4247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 lIns="91440" tIns="45720" rIns="91440" bIns="45720" rtlCol="0" anchor="t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400" b="1" kern="1200" spc="-53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Média Ponderada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563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6" t="6606" r="18188" b="6907"/>
          <a:stretch/>
        </p:blipFill>
        <p:spPr>
          <a:xfrm>
            <a:off x="7887497" y="159658"/>
            <a:ext cx="1256503" cy="119037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4" t="18831" r="19524" b="18831"/>
          <a:stretch/>
        </p:blipFill>
        <p:spPr>
          <a:xfrm>
            <a:off x="6511762" y="180929"/>
            <a:ext cx="1224352" cy="1147828"/>
          </a:xfrm>
          <a:prstGeom prst="rect">
            <a:avLst/>
          </a:prstGeom>
        </p:spPr>
      </p:pic>
      <p:sp>
        <p:nvSpPr>
          <p:cNvPr id="9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886" y="1350029"/>
            <a:ext cx="6328228" cy="1089529"/>
          </a:xfrm>
        </p:spPr>
        <p:txBody>
          <a:bodyPr rtlCol="0" anchor="ctr"/>
          <a:lstStyle/>
          <a:p>
            <a:pPr algn="ctr" rtl="0"/>
            <a:r>
              <a:rPr lang="pt-BR" sz="3600" dirty="0" smtClean="0"/>
              <a:t>Mapa de Suscetibilidade a Inundação</a:t>
            </a:r>
            <a:endParaRPr lang="pt-BR" sz="3600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582" y="2586771"/>
            <a:ext cx="5422836" cy="3295991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463" y="3117337"/>
            <a:ext cx="5743074" cy="2234862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365" y="-1"/>
            <a:ext cx="9218730" cy="68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39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6" t="6606" r="18188" b="6907"/>
          <a:stretch/>
        </p:blipFill>
        <p:spPr>
          <a:xfrm>
            <a:off x="7887497" y="159658"/>
            <a:ext cx="1256503" cy="119037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4" t="18831" r="19524" b="18831"/>
          <a:stretch/>
        </p:blipFill>
        <p:spPr>
          <a:xfrm>
            <a:off x="6511762" y="180929"/>
            <a:ext cx="1224352" cy="114782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2" y="400050"/>
            <a:ext cx="9156004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41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6" t="6606" r="18188" b="6907"/>
          <a:stretch/>
        </p:blipFill>
        <p:spPr>
          <a:xfrm>
            <a:off x="7887497" y="159658"/>
            <a:ext cx="1256503" cy="119037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4" t="18831" r="19524" b="18831"/>
          <a:stretch/>
        </p:blipFill>
        <p:spPr>
          <a:xfrm>
            <a:off x="6511762" y="180929"/>
            <a:ext cx="1224352" cy="114782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1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2674" y="2884236"/>
            <a:ext cx="4058653" cy="1089529"/>
          </a:xfrm>
        </p:spPr>
        <p:txBody>
          <a:bodyPr rtlCol="0" anchor="ctr"/>
          <a:lstStyle/>
          <a:p>
            <a:pPr algn="ctr" rtl="0"/>
            <a:r>
              <a:rPr lang="pt-BR" sz="3600" dirty="0" smtClean="0"/>
              <a:t>Conclusões e Recomendações</a:t>
            </a:r>
            <a:endParaRPr lang="pt-BR" sz="36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6" t="6606" r="18188" b="6907"/>
          <a:stretch/>
        </p:blipFill>
        <p:spPr>
          <a:xfrm>
            <a:off x="7887497" y="159658"/>
            <a:ext cx="1256503" cy="119037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4" t="18831" r="19524" b="18831"/>
          <a:stretch/>
        </p:blipFill>
        <p:spPr>
          <a:xfrm>
            <a:off x="6511762" y="180929"/>
            <a:ext cx="1224352" cy="114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2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5348" y="1235244"/>
            <a:ext cx="6593304" cy="1780674"/>
          </a:xfrm>
        </p:spPr>
        <p:txBody>
          <a:bodyPr rtlCol="0"/>
          <a:lstStyle/>
          <a:p>
            <a:pPr algn="ctr" rtl="0"/>
            <a:r>
              <a:rPr lang="pt-BR" sz="3600" dirty="0" smtClean="0"/>
              <a:t>Mapeamento de áreas suscetíveis a inundação no município de Abaetetuba (PA)</a:t>
            </a:r>
            <a:endParaRPr lang="pt-BR" sz="36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D537F64-4C96-4AA8-BB21-E8053A318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5348" y="4423606"/>
            <a:ext cx="6593304" cy="1122948"/>
          </a:xfrm>
        </p:spPr>
        <p:txBody>
          <a:bodyPr rtlCol="0">
            <a:noAutofit/>
          </a:bodyPr>
          <a:lstStyle/>
          <a:p>
            <a:pPr algn="ctr"/>
            <a:r>
              <a:rPr lang="pt-BR" sz="2400" dirty="0" smtClean="0">
                <a:latin typeface="+mj-lt"/>
              </a:rPr>
              <a:t>OBRIGADO !</a:t>
            </a:r>
          </a:p>
          <a:p>
            <a:pPr algn="ctr"/>
            <a:r>
              <a:rPr lang="pt-BR" sz="2400" dirty="0" smtClean="0">
                <a:latin typeface="+mj-lt"/>
              </a:rPr>
              <a:t>Arian Ferreira Carneiro</a:t>
            </a:r>
            <a:endParaRPr lang="pt-BR" sz="2400" dirty="0">
              <a:latin typeface="+mj-lt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D537F64-4C96-4AA8-BB21-E8053A3186DD}"/>
              </a:ext>
            </a:extLst>
          </p:cNvPr>
          <p:cNvSpPr txBox="1">
            <a:spLocks/>
          </p:cNvSpPr>
          <p:nvPr/>
        </p:nvSpPr>
        <p:spPr>
          <a:xfrm>
            <a:off x="3084937" y="5839326"/>
            <a:ext cx="2974126" cy="860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lang="en-GB" sz="1350" kern="1200" spc="225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dirty="0" smtClean="0"/>
              <a:t>13/06/2019</a:t>
            </a:r>
          </a:p>
          <a:p>
            <a:pPr algn="ctr"/>
            <a:r>
              <a:rPr lang="pt-BR" sz="1400" dirty="0" smtClean="0"/>
              <a:t>INPE</a:t>
            </a:r>
          </a:p>
          <a:p>
            <a:pPr algn="ctr"/>
            <a:r>
              <a:rPr lang="pt-BR" sz="1400" dirty="0" smtClean="0"/>
              <a:t>São José dos Campos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1743827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69" b="17135"/>
          <a:stretch/>
        </p:blipFill>
        <p:spPr>
          <a:xfrm>
            <a:off x="1073945" y="722791"/>
            <a:ext cx="6996111" cy="3436688"/>
          </a:xfrm>
          <a:prstGeom prst="rect">
            <a:avLst/>
          </a:prstGeom>
        </p:spPr>
      </p:pic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id="{0B24BF10-2B55-43AB-9F77-F1A141038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pt-BR" smtClean="0"/>
              <a:pPr rtl="0"/>
              <a:t>3</a:t>
            </a:fld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1631846" y="4439888"/>
            <a:ext cx="5880308" cy="163121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Desenvolvimento </a:t>
            </a:r>
            <a:r>
              <a:rPr lang="pt-BR" sz="2000" dirty="0">
                <a:latin typeface="+mj-lt"/>
              </a:rPr>
              <a:t>e expansão de áreas urbanizadas em planícies de </a:t>
            </a:r>
            <a:r>
              <a:rPr lang="pt-BR" sz="2000" dirty="0" smtClean="0">
                <a:latin typeface="+mj-lt"/>
              </a:rPr>
              <a:t>inundação.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Aumento </a:t>
            </a:r>
            <a:r>
              <a:rPr lang="pt-BR" sz="2000" dirty="0">
                <a:latin typeface="+mj-lt"/>
              </a:rPr>
              <a:t>da impermeabilização do </a:t>
            </a:r>
            <a:r>
              <a:rPr lang="pt-BR" sz="2000" dirty="0" smtClean="0">
                <a:latin typeface="+mj-lt"/>
              </a:rPr>
              <a:t>solo.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+mj-lt"/>
              </a:rPr>
              <a:t>Aumento </a:t>
            </a:r>
            <a:r>
              <a:rPr lang="pt-BR" sz="2000" dirty="0">
                <a:latin typeface="+mj-lt"/>
              </a:rPr>
              <a:t>do volume do escoamento </a:t>
            </a:r>
            <a:r>
              <a:rPr lang="pt-BR" sz="2000" dirty="0" smtClean="0">
                <a:latin typeface="+mj-lt"/>
              </a:rPr>
              <a:t>superficial (VENDRAME</a:t>
            </a:r>
            <a:r>
              <a:rPr lang="pt-BR" sz="2000" dirty="0">
                <a:latin typeface="+mj-lt"/>
              </a:rPr>
              <a:t>; LOPES, </a:t>
            </a:r>
            <a:r>
              <a:rPr lang="pt-BR" sz="2000" dirty="0" smtClean="0">
                <a:latin typeface="+mj-lt"/>
              </a:rPr>
              <a:t>2005).</a:t>
            </a:r>
            <a:endParaRPr lang="pt-B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0279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054" y="2023552"/>
            <a:ext cx="5836158" cy="2724911"/>
          </a:xfrm>
        </p:spPr>
        <p:txBody>
          <a:bodyPr rtlCol="0">
            <a:normAutofit/>
          </a:bodyPr>
          <a:lstStyle/>
          <a:p>
            <a:pPr rtl="0"/>
            <a:r>
              <a:rPr lang="pt-BR" dirty="0" smtClean="0"/>
              <a:t>Qual a importância</a:t>
            </a:r>
            <a:br>
              <a:rPr lang="pt-BR" dirty="0" smtClean="0"/>
            </a:br>
            <a:r>
              <a:rPr lang="pt-BR" dirty="0" smtClean="0"/>
              <a:t>de se conhecer o espaço?</a:t>
            </a:r>
            <a:endParaRPr lang="pt-BR" dirty="0"/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id="{0B24BF10-2B55-43AB-9F77-F1A141038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pt-BR" smtClean="0"/>
              <a:pPr rtl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828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708" y="475916"/>
            <a:ext cx="4903537" cy="4203032"/>
          </a:xfrm>
          <a:prstGeom prst="rect">
            <a:avLst/>
          </a:prstGeom>
        </p:spPr>
      </p:pic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id="{0B24BF10-2B55-43AB-9F77-F1A141038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pt-BR" smtClean="0"/>
              <a:pPr rtl="0"/>
              <a:t>5</a:t>
            </a:fld>
            <a:endParaRPr lang="pt-BR"/>
          </a:p>
        </p:txBody>
      </p:sp>
      <p:sp>
        <p:nvSpPr>
          <p:cNvPr id="13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26" y="1850985"/>
            <a:ext cx="3412711" cy="755148"/>
          </a:xfrm>
        </p:spPr>
        <p:txBody>
          <a:bodyPr rtlCol="0">
            <a:normAutofit/>
          </a:bodyPr>
          <a:lstStyle/>
          <a:p>
            <a:pPr rtl="0"/>
            <a:r>
              <a:rPr lang="pt-BR" dirty="0" smtClean="0"/>
              <a:t>Zoneamento</a:t>
            </a:r>
            <a:endParaRPr lang="pt-BR" dirty="0"/>
          </a:p>
        </p:txBody>
      </p:sp>
      <p:sp>
        <p:nvSpPr>
          <p:cNvPr id="15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 txBox="1">
            <a:spLocks/>
          </p:cNvSpPr>
          <p:nvPr/>
        </p:nvSpPr>
        <p:spPr>
          <a:xfrm>
            <a:off x="2428708" y="4913858"/>
            <a:ext cx="4903537" cy="114015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405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 smtClean="0"/>
              <a:t>Planejamento Urbano</a:t>
            </a:r>
            <a:endParaRPr lang="pt-BR" dirty="0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5074"/>
            <a:ext cx="5550568" cy="416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65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9" t="8917" r="16712" b="10053"/>
          <a:stretch/>
        </p:blipFill>
        <p:spPr>
          <a:xfrm>
            <a:off x="440120" y="3376061"/>
            <a:ext cx="3593433" cy="275924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120" y="2200016"/>
            <a:ext cx="5836158" cy="859055"/>
          </a:xfrm>
        </p:spPr>
        <p:txBody>
          <a:bodyPr rtlCol="0"/>
          <a:lstStyle/>
          <a:p>
            <a:pPr rtl="0"/>
            <a:r>
              <a:rPr lang="pt-BR" dirty="0" smtClean="0"/>
              <a:t>Variáveis</a:t>
            </a:r>
            <a:endParaRPr lang="pt-BR" dirty="0"/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id="{0B24BF10-2B55-43AB-9F77-F1A141038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pt-BR" smtClean="0"/>
              <a:pPr rtl="0"/>
              <a:t>6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97" b="2387"/>
          <a:stretch/>
        </p:blipFill>
        <p:spPr>
          <a:xfrm>
            <a:off x="3283807" y="734730"/>
            <a:ext cx="5740751" cy="223306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6" t="9846" r="55845" b="17201"/>
          <a:stretch/>
        </p:blipFill>
        <p:spPr>
          <a:xfrm rot="16200000">
            <a:off x="5219714" y="3125802"/>
            <a:ext cx="2845440" cy="3898232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033553" y="153795"/>
            <a:ext cx="3967753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pt-BR" dirty="0"/>
              <a:t>(GOLDONI; REDINVESTENA, 2016)</a:t>
            </a:r>
          </a:p>
        </p:txBody>
      </p:sp>
    </p:spTree>
    <p:extLst>
      <p:ext uri="{BB962C8B-B14F-4D97-AF65-F5344CB8AC3E}">
        <p14:creationId xmlns:p14="http://schemas.microsoft.com/office/powerpoint/2010/main" val="125251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054" y="2023552"/>
            <a:ext cx="5836158" cy="859055"/>
          </a:xfrm>
        </p:spPr>
        <p:txBody>
          <a:bodyPr rtlCol="0"/>
          <a:lstStyle/>
          <a:p>
            <a:pPr rtl="0"/>
            <a:r>
              <a:rPr lang="pt-BR" u="sng" dirty="0" smtClean="0"/>
              <a:t>Objetivo</a:t>
            </a:r>
            <a:endParaRPr lang="pt-BR" u="sng" dirty="0"/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id="{0B24BF10-2B55-43AB-9F77-F1A141038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pt-BR" smtClean="0"/>
              <a:pPr rtl="0"/>
              <a:t>7</a:t>
            </a:fld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428054" y="3044225"/>
            <a:ext cx="5880308" cy="147732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pt-BR" dirty="0" smtClean="0"/>
              <a:t>Gerar uma carta de suscetibilidade a inundação para o município de Abaetetuba – PA, por meio de técnicas de inferência geográfica e de suporte a decisão, a partir das variáveis ambientais de altimetria e; uso e cobertura do solo.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437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322" y="4169955"/>
            <a:ext cx="4131879" cy="859055"/>
          </a:xfrm>
        </p:spPr>
        <p:txBody>
          <a:bodyPr rtlCol="0"/>
          <a:lstStyle/>
          <a:p>
            <a:pPr algn="ctr" rtl="0"/>
            <a:r>
              <a:rPr lang="pt-BR" dirty="0" smtClean="0"/>
              <a:t>Abaetetuba - PA</a:t>
            </a:r>
            <a:endParaRPr lang="pt-BR" dirty="0"/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id="{0B24BF10-2B55-43AB-9F77-F1A141038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pt-BR" smtClean="0"/>
              <a:pPr rtl="0"/>
              <a:t>8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69" b="17135"/>
          <a:stretch/>
        </p:blipFill>
        <p:spPr>
          <a:xfrm>
            <a:off x="290322" y="286003"/>
            <a:ext cx="7281552" cy="357690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" t="3488" r="3638" b="2524"/>
          <a:stretch/>
        </p:blipFill>
        <p:spPr>
          <a:xfrm>
            <a:off x="6334639" y="4169955"/>
            <a:ext cx="2809361" cy="2718146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" t="3488" r="3638" b="2524"/>
          <a:stretch/>
        </p:blipFill>
        <p:spPr>
          <a:xfrm>
            <a:off x="2021305" y="-3333"/>
            <a:ext cx="7122695" cy="689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5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875C19A-1AAE-476A-A316-A2CF92D76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542926"/>
            <a:ext cx="2409825" cy="535531"/>
          </a:xfrm>
        </p:spPr>
        <p:txBody>
          <a:bodyPr rtlCol="0"/>
          <a:lstStyle/>
          <a:p>
            <a:pPr rtl="0"/>
            <a:r>
              <a:rPr lang="pt-BR" sz="3200" dirty="0" smtClean="0"/>
              <a:t>Abaetetuba</a:t>
            </a:r>
            <a:endParaRPr lang="pt-BR" sz="3200" dirty="0"/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pt-BR" smtClean="0"/>
              <a:pPr rtl="0"/>
              <a:t>9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" t="3488" r="3638" b="2524"/>
          <a:stretch/>
        </p:blipFill>
        <p:spPr>
          <a:xfrm>
            <a:off x="7424928" y="5277316"/>
            <a:ext cx="1633728" cy="158068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466" y="103639"/>
            <a:ext cx="1318190" cy="878574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333375" y="1397412"/>
            <a:ext cx="5880308" cy="203132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Localizado no Estado do Pará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Microrregião de Cametá; Mesorregião do Nordeste Paraense.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Foi fundada em 1750 as margens do Rio Tocantins.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É a 7ª cidade mais populosa do Estado do Pará e é formada por dois distritos: Abaetetuba e a Vila de Beja (ABAETETUBA, 2012)</a:t>
            </a:r>
            <a:endParaRPr lang="pt-BR" dirty="0"/>
          </a:p>
        </p:txBody>
      </p:sp>
      <p:sp>
        <p:nvSpPr>
          <p:cNvPr id="14" name="Retângulo 13"/>
          <p:cNvSpPr/>
          <p:nvPr/>
        </p:nvSpPr>
        <p:spPr>
          <a:xfrm>
            <a:off x="333375" y="4052482"/>
            <a:ext cx="5880308" cy="147732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Possui </a:t>
            </a:r>
            <a:r>
              <a:rPr lang="pt-BR" dirty="0"/>
              <a:t>uma área de aproximadamente 1610 </a:t>
            </a:r>
            <a:r>
              <a:rPr lang="pt-BR" dirty="0" smtClean="0"/>
              <a:t>km².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Sua população </a:t>
            </a:r>
            <a:r>
              <a:rPr lang="pt-BR" dirty="0"/>
              <a:t>estimada de 156.292 habitantes (IBGE, 2018</a:t>
            </a:r>
            <a:r>
              <a:rPr lang="pt-BR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É </a:t>
            </a:r>
            <a:r>
              <a:rPr lang="pt-BR" dirty="0"/>
              <a:t>limítrofe com os municípios de Igarapé-</a:t>
            </a:r>
            <a:r>
              <a:rPr lang="pt-BR" dirty="0" err="1"/>
              <a:t>Miri</a:t>
            </a:r>
            <a:r>
              <a:rPr lang="pt-BR" dirty="0"/>
              <a:t>, Barcarena e Moju</a:t>
            </a:r>
            <a:r>
              <a:rPr lang="pt-BR" dirty="0" smtClean="0"/>
              <a:t>.</a:t>
            </a:r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364" y="0"/>
            <a:ext cx="9218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5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Custom 12">
      <a:dk1>
        <a:srgbClr val="000000"/>
      </a:dk1>
      <a:lt1>
        <a:srgbClr val="FFFFFF"/>
      </a:lt1>
      <a:dk2>
        <a:srgbClr val="6D6E71"/>
      </a:dk2>
      <a:lt2>
        <a:srgbClr val="58595B"/>
      </a:lt2>
      <a:accent1>
        <a:srgbClr val="0065A4"/>
      </a:accent1>
      <a:accent2>
        <a:srgbClr val="47C3D3"/>
      </a:accent2>
      <a:accent3>
        <a:srgbClr val="8F2D63"/>
      </a:accent3>
      <a:accent4>
        <a:srgbClr val="1A6871"/>
      </a:accent4>
      <a:accent5>
        <a:srgbClr val="0C4360"/>
      </a:accent5>
      <a:accent6>
        <a:srgbClr val="F47735"/>
      </a:accent6>
      <a:hlink>
        <a:srgbClr val="00559A"/>
      </a:hlink>
      <a:folHlink>
        <a:srgbClr val="595851"/>
      </a:folHlink>
    </a:clrScheme>
    <a:fontScheme name="Custom 3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677372_TF66687569.potx  -  Recuperado" id="{1392B681-13AB-44F3-A748-E185430A569F}" vid="{5F4E28AB-31AB-45D2-B7CE-4ED41B42B53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A95DE24-D6C3-4A00-9085-D9594C193A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67ACAB-C3DC-429D-A23C-0723C084FE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992231-163D-4428-A2B8-DA1FE0274129}">
  <ds:schemaRefs>
    <ds:schemaRef ds:uri="http://schemas.microsoft.com/office/2006/metadata/properties"/>
    <ds:schemaRef ds:uri="http://purl.org/dc/dcmitype/"/>
    <ds:schemaRef ds:uri="http://schemas.microsoft.com/sharepoint/v3"/>
    <ds:schemaRef ds:uri="http://purl.org/dc/elements/1.1/"/>
    <ds:schemaRef ds:uri="http://schemas.openxmlformats.org/package/2006/metadata/core-properties"/>
    <ds:schemaRef ds:uri="6dc4bcd6-49db-4c07-9060-8acfc67cef9f"/>
    <ds:schemaRef ds:uri="http://schemas.microsoft.com/office/2006/documentManagement/types"/>
    <ds:schemaRef ds:uri="http://schemas.microsoft.com/office/infopath/2007/PartnerControls"/>
    <ds:schemaRef ds:uri="http://purl.org/dc/terms/"/>
    <ds:schemaRef ds:uri="fb0879af-3eba-417a-a55a-ffe6dcd6ca7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azul moderna</Template>
  <TotalTime>0</TotalTime>
  <Words>438</Words>
  <Application>Microsoft Office PowerPoint</Application>
  <PresentationFormat>Apresentação na tela (4:3)</PresentationFormat>
  <Paragraphs>89</Paragraphs>
  <Slides>25</Slides>
  <Notes>24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Cambria Math</vt:lpstr>
      <vt:lpstr>Tahoma</vt:lpstr>
      <vt:lpstr>Trade Gothic LT Pro</vt:lpstr>
      <vt:lpstr>Trebuchet MS</vt:lpstr>
      <vt:lpstr>Tema do Office</vt:lpstr>
      <vt:lpstr>Mapeamento de áreas suscetíveis a inundação no município de Abaetetuba (PA)</vt:lpstr>
      <vt:lpstr>Inundações</vt:lpstr>
      <vt:lpstr>Apresentação do PowerPoint</vt:lpstr>
      <vt:lpstr>Qual a importância de se conhecer o espaço?</vt:lpstr>
      <vt:lpstr>Zoneamento</vt:lpstr>
      <vt:lpstr>Variáveis</vt:lpstr>
      <vt:lpstr>Objetivo</vt:lpstr>
      <vt:lpstr>Abaetetuba - PA</vt:lpstr>
      <vt:lpstr>Abaetetuba</vt:lpstr>
      <vt:lpstr>Abaetetuba</vt:lpstr>
      <vt:lpstr>Apresentação do PowerPoint</vt:lpstr>
      <vt:lpstr>Apresentação do PowerPoint</vt:lpstr>
      <vt:lpstr>METODOLOGIA</vt:lpstr>
      <vt:lpstr>RESULTADOS</vt:lpstr>
      <vt:lpstr>Altimetria</vt:lpstr>
      <vt:lpstr>Declividade</vt:lpstr>
      <vt:lpstr>HAND</vt:lpstr>
      <vt:lpstr>HAND</vt:lpstr>
      <vt:lpstr>Uso e Ocupação</vt:lpstr>
      <vt:lpstr>Processo Analítico Hierárquico (AHP)</vt:lpstr>
      <vt:lpstr>Mapa de Suscetibilidade a Inundação</vt:lpstr>
      <vt:lpstr>Apresentação do PowerPoint</vt:lpstr>
      <vt:lpstr>Apresentação do PowerPoint</vt:lpstr>
      <vt:lpstr>Conclusões e Recomendações</vt:lpstr>
      <vt:lpstr>Mapeamento de áreas suscetíveis a inundação no município de Abaetetuba (PA)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2019-06-11T22:18:11Z</dcterms:created>
  <dcterms:modified xsi:type="dcterms:W3CDTF">2019-06-13T17:00:28Z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