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7" r:id="rId2"/>
    <p:sldId id="267" r:id="rId3"/>
    <p:sldId id="273" r:id="rId4"/>
    <p:sldId id="268" r:id="rId5"/>
    <p:sldId id="269" r:id="rId6"/>
    <p:sldId id="274" r:id="rId7"/>
    <p:sldId id="280" r:id="rId8"/>
    <p:sldId id="281" r:id="rId9"/>
    <p:sldId id="279" r:id="rId10"/>
    <p:sldId id="275" r:id="rId11"/>
    <p:sldId id="278" r:id="rId12"/>
    <p:sldId id="277" r:id="rId13"/>
    <p:sldId id="271" r:id="rId14"/>
    <p:sldId id="28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ton Escobar" initials="EE" lastIdx="1" clrIdx="0">
    <p:extLst>
      <p:ext uri="{19B8F6BF-5375-455C-9EA6-DF929625EA0E}">
        <p15:presenceInfo xmlns:p15="http://schemas.microsoft.com/office/powerpoint/2012/main" userId="4963da3b1a19e1d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2" autoAdjust="0"/>
    <p:restoredTop sz="94660"/>
  </p:normalViewPr>
  <p:slideViewPr>
    <p:cSldViewPr snapToGrid="0">
      <p:cViewPr varScale="1">
        <p:scale>
          <a:sx n="90" d="100"/>
          <a:sy n="90" d="100"/>
        </p:scale>
        <p:origin x="62" y="2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ton Escobar" userId="4963da3b1a19e1d0" providerId="LiveId" clId="{33BA2927-475D-4188-BEDF-A687EFBCB7C6}"/>
    <pc:docChg chg="undo custSel mod addSld delSld modSld sldOrd">
      <pc:chgData name="Elton Escobar" userId="4963da3b1a19e1d0" providerId="LiveId" clId="{33BA2927-475D-4188-BEDF-A687EFBCB7C6}" dt="2020-12-07T13:18:37.622" v="1807" actId="1076"/>
      <pc:docMkLst>
        <pc:docMk/>
      </pc:docMkLst>
      <pc:sldChg chg="addSp delSp modSp mod modClrScheme chgLayout">
        <pc:chgData name="Elton Escobar" userId="4963da3b1a19e1d0" providerId="LiveId" clId="{33BA2927-475D-4188-BEDF-A687EFBCB7C6}" dt="2020-12-03T11:59:05.968" v="17" actId="478"/>
        <pc:sldMkLst>
          <pc:docMk/>
          <pc:sldMk cId="1262725354" sldId="257"/>
        </pc:sldMkLst>
        <pc:spChg chg="add del mod ord">
          <ac:chgData name="Elton Escobar" userId="4963da3b1a19e1d0" providerId="LiveId" clId="{33BA2927-475D-4188-BEDF-A687EFBCB7C6}" dt="2020-12-03T11:59:02.980" v="16" actId="478"/>
          <ac:spMkLst>
            <pc:docMk/>
            <pc:sldMk cId="1262725354" sldId="257"/>
            <ac:spMk id="4" creationId="{10615775-BB5D-4710-A5DA-85AA284556C1}"/>
          </ac:spMkLst>
        </pc:spChg>
        <pc:spChg chg="add del mod ord">
          <ac:chgData name="Elton Escobar" userId="4963da3b1a19e1d0" providerId="LiveId" clId="{33BA2927-475D-4188-BEDF-A687EFBCB7C6}" dt="2020-12-03T11:59:05.968" v="17" actId="478"/>
          <ac:spMkLst>
            <pc:docMk/>
            <pc:sldMk cId="1262725354" sldId="257"/>
            <ac:spMk id="6" creationId="{300BC871-0207-42FE-B177-DFFA0FA57629}"/>
          </ac:spMkLst>
        </pc:spChg>
        <pc:picChg chg="add del mod">
          <ac:chgData name="Elton Escobar" userId="4963da3b1a19e1d0" providerId="LiveId" clId="{33BA2927-475D-4188-BEDF-A687EFBCB7C6}" dt="2020-11-24T12:53:38.294" v="7" actId="21"/>
          <ac:picMkLst>
            <pc:docMk/>
            <pc:sldMk cId="1262725354" sldId="257"/>
            <ac:picMk id="31" creationId="{5B57F281-8440-464F-AA06-9E727C2FDCEA}"/>
          </ac:picMkLst>
        </pc:picChg>
      </pc:sldChg>
      <pc:sldChg chg="addSp modSp new del mod">
        <pc:chgData name="Elton Escobar" userId="4963da3b1a19e1d0" providerId="LiveId" clId="{33BA2927-475D-4188-BEDF-A687EFBCB7C6}" dt="2020-12-03T11:59:14.867" v="19" actId="47"/>
        <pc:sldMkLst>
          <pc:docMk/>
          <pc:sldMk cId="3343107768" sldId="258"/>
        </pc:sldMkLst>
        <pc:picChg chg="add mod">
          <ac:chgData name="Elton Escobar" userId="4963da3b1a19e1d0" providerId="LiveId" clId="{33BA2927-475D-4188-BEDF-A687EFBCB7C6}" dt="2020-11-24T12:53:54.181" v="13" actId="1076"/>
          <ac:picMkLst>
            <pc:docMk/>
            <pc:sldMk cId="3343107768" sldId="258"/>
            <ac:picMk id="4" creationId="{65F3EAEA-6AC0-43FE-ABA4-C6955EED7FE8}"/>
          </ac:picMkLst>
        </pc:picChg>
      </pc:sldChg>
      <pc:sldChg chg="addSp delSp modSp add mod">
        <pc:chgData name="Elton Escobar" userId="4963da3b1a19e1d0" providerId="LiveId" clId="{33BA2927-475D-4188-BEDF-A687EFBCB7C6}" dt="2020-12-05T17:53:19.968" v="1442" actId="167"/>
        <pc:sldMkLst>
          <pc:docMk/>
          <pc:sldMk cId="610039730" sldId="267"/>
        </pc:sldMkLst>
        <pc:spChg chg="add del mod">
          <ac:chgData name="Elton Escobar" userId="4963da3b1a19e1d0" providerId="LiveId" clId="{33BA2927-475D-4188-BEDF-A687EFBCB7C6}" dt="2020-12-05T16:03:25.651" v="817" actId="790"/>
          <ac:spMkLst>
            <pc:docMk/>
            <pc:sldMk cId="610039730" sldId="267"/>
            <ac:spMk id="2" creationId="{61407102-6F83-4D30-A7D3-3FD306D98ABC}"/>
          </ac:spMkLst>
        </pc:spChg>
        <pc:spChg chg="mod">
          <ac:chgData name="Elton Escobar" userId="4963da3b1a19e1d0" providerId="LiveId" clId="{33BA2927-475D-4188-BEDF-A687EFBCB7C6}" dt="2020-12-05T16:06:52.542" v="896" actId="27636"/>
          <ac:spMkLst>
            <pc:docMk/>
            <pc:sldMk cId="610039730" sldId="267"/>
            <ac:spMk id="3" creationId="{D793A806-294D-4208-839C-178A9EEE18FB}"/>
          </ac:spMkLst>
        </pc:spChg>
        <pc:spChg chg="del">
          <ac:chgData name="Elton Escobar" userId="4963da3b1a19e1d0" providerId="LiveId" clId="{33BA2927-475D-4188-BEDF-A687EFBCB7C6}" dt="2020-12-03T12:34:25.004" v="422" actId="478"/>
          <ac:spMkLst>
            <pc:docMk/>
            <pc:sldMk cId="610039730" sldId="267"/>
            <ac:spMk id="4" creationId="{EF04725A-9B2B-40B9-9DCE-4F2773F25EEC}"/>
          </ac:spMkLst>
        </pc:spChg>
        <pc:spChg chg="add del mod">
          <ac:chgData name="Elton Escobar" userId="4963da3b1a19e1d0" providerId="LiveId" clId="{33BA2927-475D-4188-BEDF-A687EFBCB7C6}" dt="2020-12-05T17:53:14.122" v="1439" actId="478"/>
          <ac:spMkLst>
            <pc:docMk/>
            <pc:sldMk cId="610039730" sldId="267"/>
            <ac:spMk id="5" creationId="{7AE0B05C-CFE7-4321-826E-C416B3CE2E4A}"/>
          </ac:spMkLst>
        </pc:spChg>
        <pc:spChg chg="add del mod">
          <ac:chgData name="Elton Escobar" userId="4963da3b1a19e1d0" providerId="LiveId" clId="{33BA2927-475D-4188-BEDF-A687EFBCB7C6}" dt="2020-12-03T12:23:29.136" v="296" actId="478"/>
          <ac:spMkLst>
            <pc:docMk/>
            <pc:sldMk cId="610039730" sldId="267"/>
            <ac:spMk id="6" creationId="{7180F842-0480-4613-961A-CD46735462B9}"/>
          </ac:spMkLst>
        </pc:spChg>
        <pc:spChg chg="del">
          <ac:chgData name="Elton Escobar" userId="4963da3b1a19e1d0" providerId="LiveId" clId="{33BA2927-475D-4188-BEDF-A687EFBCB7C6}" dt="2020-12-03T12:31:51.644" v="416" actId="478"/>
          <ac:spMkLst>
            <pc:docMk/>
            <pc:sldMk cId="610039730" sldId="267"/>
            <ac:spMk id="7" creationId="{4E5ADACB-E8B1-4B14-BFBA-579FEB570D15}"/>
          </ac:spMkLst>
        </pc:spChg>
        <pc:spChg chg="add del mod">
          <ac:chgData name="Elton Escobar" userId="4963da3b1a19e1d0" providerId="LiveId" clId="{33BA2927-475D-4188-BEDF-A687EFBCB7C6}" dt="2020-12-03T12:25:41.625" v="313" actId="478"/>
          <ac:spMkLst>
            <pc:docMk/>
            <pc:sldMk cId="610039730" sldId="267"/>
            <ac:spMk id="8" creationId="{E6660C11-4D10-4C2A-BA4F-A352E3A94525}"/>
          </ac:spMkLst>
        </pc:spChg>
        <pc:spChg chg="add del mod">
          <ac:chgData name="Elton Escobar" userId="4963da3b1a19e1d0" providerId="LiveId" clId="{33BA2927-475D-4188-BEDF-A687EFBCB7C6}" dt="2020-12-03T12:25:57.900" v="316" actId="478"/>
          <ac:spMkLst>
            <pc:docMk/>
            <pc:sldMk cId="610039730" sldId="267"/>
            <ac:spMk id="9" creationId="{5075248A-0186-4BBC-A5CB-2201F805FB45}"/>
          </ac:spMkLst>
        </pc:spChg>
        <pc:spChg chg="add mod">
          <ac:chgData name="Elton Escobar" userId="4963da3b1a19e1d0" providerId="LiveId" clId="{33BA2927-475D-4188-BEDF-A687EFBCB7C6}" dt="2020-12-03T12:30:52.328" v="410" actId="692"/>
          <ac:spMkLst>
            <pc:docMk/>
            <pc:sldMk cId="610039730" sldId="267"/>
            <ac:spMk id="10" creationId="{2D642D78-E0AA-4F1F-821A-E3F8F56CB0BB}"/>
          </ac:spMkLst>
        </pc:spChg>
        <pc:spChg chg="add del mod">
          <ac:chgData name="Elton Escobar" userId="4963da3b1a19e1d0" providerId="LiveId" clId="{33BA2927-475D-4188-BEDF-A687EFBCB7C6}" dt="2020-12-03T12:05:02.873" v="102" actId="478"/>
          <ac:spMkLst>
            <pc:docMk/>
            <pc:sldMk cId="610039730" sldId="267"/>
            <ac:spMk id="12" creationId="{FD80618F-C31F-493F-AAD3-4ECE404B6A5B}"/>
          </ac:spMkLst>
        </pc:spChg>
        <pc:spChg chg="add del mod">
          <ac:chgData name="Elton Escobar" userId="4963da3b1a19e1d0" providerId="LiveId" clId="{33BA2927-475D-4188-BEDF-A687EFBCB7C6}" dt="2020-12-03T12:05:01.436" v="100" actId="478"/>
          <ac:spMkLst>
            <pc:docMk/>
            <pc:sldMk cId="610039730" sldId="267"/>
            <ac:spMk id="13" creationId="{052A6A3E-82D5-4379-8C2E-DE909B4EE1A6}"/>
          </ac:spMkLst>
        </pc:spChg>
        <pc:spChg chg="add del mod">
          <ac:chgData name="Elton Escobar" userId="4963da3b1a19e1d0" providerId="LiveId" clId="{33BA2927-475D-4188-BEDF-A687EFBCB7C6}" dt="2020-12-03T12:01:21.017" v="44" actId="21"/>
          <ac:spMkLst>
            <pc:docMk/>
            <pc:sldMk cId="610039730" sldId="267"/>
            <ac:spMk id="14" creationId="{4B3CA40A-1E3E-412D-AC44-60AB6ADD6C60}"/>
          </ac:spMkLst>
        </pc:spChg>
        <pc:spChg chg="add del mod">
          <ac:chgData name="Elton Escobar" userId="4963da3b1a19e1d0" providerId="LiveId" clId="{33BA2927-475D-4188-BEDF-A687EFBCB7C6}" dt="2020-12-03T12:05:00.769" v="99" actId="478"/>
          <ac:spMkLst>
            <pc:docMk/>
            <pc:sldMk cId="610039730" sldId="267"/>
            <ac:spMk id="15" creationId="{53BCCAEA-79F3-4391-9B0E-092FEC72EC6B}"/>
          </ac:spMkLst>
        </pc:spChg>
        <pc:spChg chg="add del mod">
          <ac:chgData name="Elton Escobar" userId="4963da3b1a19e1d0" providerId="LiveId" clId="{33BA2927-475D-4188-BEDF-A687EFBCB7C6}" dt="2020-12-03T12:03:13.332" v="76" actId="11529"/>
          <ac:spMkLst>
            <pc:docMk/>
            <pc:sldMk cId="610039730" sldId="267"/>
            <ac:spMk id="16" creationId="{74144089-8FE9-4C86-BFCF-5ADD0657926F}"/>
          </ac:spMkLst>
        </pc:spChg>
        <pc:spChg chg="add mod">
          <ac:chgData name="Elton Escobar" userId="4963da3b1a19e1d0" providerId="LiveId" clId="{33BA2927-475D-4188-BEDF-A687EFBCB7C6}" dt="2020-12-05T16:21:50.603" v="1019" actId="114"/>
          <ac:spMkLst>
            <pc:docMk/>
            <pc:sldMk cId="610039730" sldId="267"/>
            <ac:spMk id="17" creationId="{7AC892CB-58D1-42FB-8693-64BA25BBD9C8}"/>
          </ac:spMkLst>
        </pc:spChg>
        <pc:spChg chg="add del mod">
          <ac:chgData name="Elton Escobar" userId="4963da3b1a19e1d0" providerId="LiveId" clId="{33BA2927-475D-4188-BEDF-A687EFBCB7C6}" dt="2020-12-03T12:05:02.521" v="101" actId="478"/>
          <ac:spMkLst>
            <pc:docMk/>
            <pc:sldMk cId="610039730" sldId="267"/>
            <ac:spMk id="17" creationId="{B0026B6A-137C-4F5D-8CBB-28AFD2EF8E7C}"/>
          </ac:spMkLst>
        </pc:spChg>
        <pc:spChg chg="add del mod">
          <ac:chgData name="Elton Escobar" userId="4963da3b1a19e1d0" providerId="LiveId" clId="{33BA2927-475D-4188-BEDF-A687EFBCB7C6}" dt="2020-12-03T12:04:52.406" v="96" actId="21"/>
          <ac:spMkLst>
            <pc:docMk/>
            <pc:sldMk cId="610039730" sldId="267"/>
            <ac:spMk id="19" creationId="{09BCC099-D747-428F-9C1D-3F5C0D89C635}"/>
          </ac:spMkLst>
        </pc:spChg>
        <pc:spChg chg="add mod">
          <ac:chgData name="Elton Escobar" userId="4963da3b1a19e1d0" providerId="LiveId" clId="{33BA2927-475D-4188-BEDF-A687EFBCB7C6}" dt="2020-12-03T12:30:52.328" v="410" actId="692"/>
          <ac:spMkLst>
            <pc:docMk/>
            <pc:sldMk cId="610039730" sldId="267"/>
            <ac:spMk id="19" creationId="{464FB396-BAC4-4114-A96D-4CB2F1B3AF6F}"/>
          </ac:spMkLst>
        </pc:spChg>
        <pc:spChg chg="add del mod">
          <ac:chgData name="Elton Escobar" userId="4963da3b1a19e1d0" providerId="LiveId" clId="{33BA2927-475D-4188-BEDF-A687EFBCB7C6}" dt="2020-12-05T15:44:27.812" v="631" actId="478"/>
          <ac:spMkLst>
            <pc:docMk/>
            <pc:sldMk cId="610039730" sldId="267"/>
            <ac:spMk id="23" creationId="{6475E5A1-3CAC-41D7-9F2B-6971C730D6F7}"/>
          </ac:spMkLst>
        </pc:spChg>
        <pc:spChg chg="add del mod">
          <ac:chgData name="Elton Escobar" userId="4963da3b1a19e1d0" providerId="LiveId" clId="{33BA2927-475D-4188-BEDF-A687EFBCB7C6}" dt="2020-12-03T12:21:54.953" v="284" actId="478"/>
          <ac:spMkLst>
            <pc:docMk/>
            <pc:sldMk cId="610039730" sldId="267"/>
            <ac:spMk id="24" creationId="{3D8602A5-9190-42F5-81A6-CB3BD9D3B982}"/>
          </ac:spMkLst>
        </pc:spChg>
        <pc:spChg chg="mod">
          <ac:chgData name="Elton Escobar" userId="4963da3b1a19e1d0" providerId="LiveId" clId="{33BA2927-475D-4188-BEDF-A687EFBCB7C6}" dt="2020-12-05T17:53:16.786" v="1441"/>
          <ac:spMkLst>
            <pc:docMk/>
            <pc:sldMk cId="610039730" sldId="267"/>
            <ac:spMk id="24" creationId="{960A87DB-30B6-430C-9BF3-D78F4D03A166}"/>
          </ac:spMkLst>
        </pc:spChg>
        <pc:spChg chg="add mod">
          <ac:chgData name="Elton Escobar" userId="4963da3b1a19e1d0" providerId="LiveId" clId="{33BA2927-475D-4188-BEDF-A687EFBCB7C6}" dt="2020-12-03T12:30:52.328" v="410" actId="692"/>
          <ac:spMkLst>
            <pc:docMk/>
            <pc:sldMk cId="610039730" sldId="267"/>
            <ac:spMk id="25" creationId="{6EEC94BD-12F0-4CA9-B98E-412A5F068B6A}"/>
          </ac:spMkLst>
        </pc:spChg>
        <pc:spChg chg="add mod">
          <ac:chgData name="Elton Escobar" userId="4963da3b1a19e1d0" providerId="LiveId" clId="{33BA2927-475D-4188-BEDF-A687EFBCB7C6}" dt="2020-12-03T12:30:52.328" v="410" actId="692"/>
          <ac:spMkLst>
            <pc:docMk/>
            <pc:sldMk cId="610039730" sldId="267"/>
            <ac:spMk id="26" creationId="{18F260AB-8FCE-401F-AA7E-5B14E8847A1D}"/>
          </ac:spMkLst>
        </pc:spChg>
        <pc:spChg chg="mod">
          <ac:chgData name="Elton Escobar" userId="4963da3b1a19e1d0" providerId="LiveId" clId="{33BA2927-475D-4188-BEDF-A687EFBCB7C6}" dt="2020-12-05T17:53:16.786" v="1441"/>
          <ac:spMkLst>
            <pc:docMk/>
            <pc:sldMk cId="610039730" sldId="267"/>
            <ac:spMk id="27" creationId="{BC1F73D6-53E7-45BD-A702-990C8B3F1DB8}"/>
          </ac:spMkLst>
        </pc:spChg>
        <pc:spChg chg="add del mod">
          <ac:chgData name="Elton Escobar" userId="4963da3b1a19e1d0" providerId="LiveId" clId="{33BA2927-475D-4188-BEDF-A687EFBCB7C6}" dt="2020-12-03T12:24:09.250" v="297" actId="478"/>
          <ac:spMkLst>
            <pc:docMk/>
            <pc:sldMk cId="610039730" sldId="267"/>
            <ac:spMk id="27" creationId="{C1BB1BA6-2169-4430-B982-E0456AAB7E5B}"/>
          </ac:spMkLst>
        </pc:spChg>
        <pc:spChg chg="add del mod">
          <ac:chgData name="Elton Escobar" userId="4963da3b1a19e1d0" providerId="LiveId" clId="{33BA2927-475D-4188-BEDF-A687EFBCB7C6}" dt="2020-12-03T12:29:00.303" v="368" actId="478"/>
          <ac:spMkLst>
            <pc:docMk/>
            <pc:sldMk cId="610039730" sldId="267"/>
            <ac:spMk id="28" creationId="{1A3C5EF8-AF4A-4976-B4A6-DB7C0F66A716}"/>
          </ac:spMkLst>
        </pc:spChg>
        <pc:spChg chg="add del mod">
          <ac:chgData name="Elton Escobar" userId="4963da3b1a19e1d0" providerId="LiveId" clId="{33BA2927-475D-4188-BEDF-A687EFBCB7C6}" dt="2020-12-03T12:29:54.665" v="388" actId="478"/>
          <ac:spMkLst>
            <pc:docMk/>
            <pc:sldMk cId="610039730" sldId="267"/>
            <ac:spMk id="29" creationId="{1453A7AE-BA66-4FE0-9223-982BE912E00B}"/>
          </ac:spMkLst>
        </pc:spChg>
        <pc:spChg chg="add del mod">
          <ac:chgData name="Elton Escobar" userId="4963da3b1a19e1d0" providerId="LiveId" clId="{33BA2927-475D-4188-BEDF-A687EFBCB7C6}" dt="2020-12-03T12:19:10.104" v="270" actId="478"/>
          <ac:spMkLst>
            <pc:docMk/>
            <pc:sldMk cId="610039730" sldId="267"/>
            <ac:spMk id="29" creationId="{2525A99F-3634-463A-BA05-3976117DA04D}"/>
          </ac:spMkLst>
        </pc:spChg>
        <pc:spChg chg="add del mod">
          <ac:chgData name="Elton Escobar" userId="4963da3b1a19e1d0" providerId="LiveId" clId="{33BA2927-475D-4188-BEDF-A687EFBCB7C6}" dt="2020-12-03T12:14:06.645" v="184" actId="478"/>
          <ac:spMkLst>
            <pc:docMk/>
            <pc:sldMk cId="610039730" sldId="267"/>
            <ac:spMk id="30" creationId="{62CE3F10-AAC2-44A9-B5E3-CAAD9ABAD542}"/>
          </ac:spMkLst>
        </pc:spChg>
        <pc:spChg chg="add mod">
          <ac:chgData name="Elton Escobar" userId="4963da3b1a19e1d0" providerId="LiveId" clId="{33BA2927-475D-4188-BEDF-A687EFBCB7C6}" dt="2020-12-03T12:30:52.328" v="410" actId="692"/>
          <ac:spMkLst>
            <pc:docMk/>
            <pc:sldMk cId="610039730" sldId="267"/>
            <ac:spMk id="30" creationId="{96082CCA-4706-4699-8F59-18F0F03C2B56}"/>
          </ac:spMkLst>
        </pc:spChg>
        <pc:spChg chg="add mod">
          <ac:chgData name="Elton Escobar" userId="4963da3b1a19e1d0" providerId="LiveId" clId="{33BA2927-475D-4188-BEDF-A687EFBCB7C6}" dt="2020-12-03T12:30:52.328" v="410" actId="692"/>
          <ac:spMkLst>
            <pc:docMk/>
            <pc:sldMk cId="610039730" sldId="267"/>
            <ac:spMk id="31" creationId="{D1FFBC9F-5C75-436C-8D4B-299875E37F0F}"/>
          </ac:spMkLst>
        </pc:spChg>
        <pc:spChg chg="add mod">
          <ac:chgData name="Elton Escobar" userId="4963da3b1a19e1d0" providerId="LiveId" clId="{33BA2927-475D-4188-BEDF-A687EFBCB7C6}" dt="2020-12-03T12:30:52.328" v="410" actId="692"/>
          <ac:spMkLst>
            <pc:docMk/>
            <pc:sldMk cId="610039730" sldId="267"/>
            <ac:spMk id="32" creationId="{3E955325-068D-409E-9416-22ABE55354E5}"/>
          </ac:spMkLst>
        </pc:spChg>
        <pc:spChg chg="add del mod">
          <ac:chgData name="Elton Escobar" userId="4963da3b1a19e1d0" providerId="LiveId" clId="{33BA2927-475D-4188-BEDF-A687EFBCB7C6}" dt="2020-12-03T12:17:12.820" v="234" actId="478"/>
          <ac:spMkLst>
            <pc:docMk/>
            <pc:sldMk cId="610039730" sldId="267"/>
            <ac:spMk id="34" creationId="{0CE52F5B-5A7F-429F-931C-E083763997C5}"/>
          </ac:spMkLst>
        </pc:spChg>
        <pc:spChg chg="add del mod ord">
          <ac:chgData name="Elton Escobar" userId="4963da3b1a19e1d0" providerId="LiveId" clId="{33BA2927-475D-4188-BEDF-A687EFBCB7C6}" dt="2020-12-05T17:53:16.390" v="1440" actId="478"/>
          <ac:spMkLst>
            <pc:docMk/>
            <pc:sldMk cId="610039730" sldId="267"/>
            <ac:spMk id="34" creationId="{414EE102-5601-4119-A983-D9B9CA14B63E}"/>
          </ac:spMkLst>
        </pc:spChg>
        <pc:spChg chg="add del mod">
          <ac:chgData name="Elton Escobar" userId="4963da3b1a19e1d0" providerId="LiveId" clId="{33BA2927-475D-4188-BEDF-A687EFBCB7C6}" dt="2020-12-03T12:28:58.960" v="367" actId="478"/>
          <ac:spMkLst>
            <pc:docMk/>
            <pc:sldMk cId="610039730" sldId="267"/>
            <ac:spMk id="35" creationId="{27282A18-879A-4CF4-A3EB-3C11252259C0}"/>
          </ac:spMkLst>
        </pc:spChg>
        <pc:spChg chg="add del mod">
          <ac:chgData name="Elton Escobar" userId="4963da3b1a19e1d0" providerId="LiveId" clId="{33BA2927-475D-4188-BEDF-A687EFBCB7C6}" dt="2020-12-03T12:21:53.676" v="283" actId="21"/>
          <ac:spMkLst>
            <pc:docMk/>
            <pc:sldMk cId="610039730" sldId="267"/>
            <ac:spMk id="36" creationId="{73096479-9E67-42FF-A8DE-76C2072B14E4}"/>
          </ac:spMkLst>
        </pc:spChg>
        <pc:grpChg chg="add del mod">
          <ac:chgData name="Elton Escobar" userId="4963da3b1a19e1d0" providerId="LiveId" clId="{33BA2927-475D-4188-BEDF-A687EFBCB7C6}" dt="2020-12-05T15:44:31.584" v="634" actId="478"/>
          <ac:grpSpMkLst>
            <pc:docMk/>
            <pc:sldMk cId="610039730" sldId="267"/>
            <ac:grpSpMk id="11" creationId="{B249F8F1-F391-4EB2-A31D-BBBB67A9349B}"/>
          </ac:grpSpMkLst>
        </pc:grpChg>
        <pc:grpChg chg="add mod ord">
          <ac:chgData name="Elton Escobar" userId="4963da3b1a19e1d0" providerId="LiveId" clId="{33BA2927-475D-4188-BEDF-A687EFBCB7C6}" dt="2020-12-05T17:53:19.968" v="1442" actId="167"/>
          <ac:grpSpMkLst>
            <pc:docMk/>
            <pc:sldMk cId="610039730" sldId="267"/>
            <ac:grpSpMk id="22" creationId="{61768032-1051-481E-BA18-314276C16EAA}"/>
          </ac:grpSpMkLst>
        </pc:grpChg>
        <pc:picChg chg="add del mod">
          <ac:chgData name="Elton Escobar" userId="4963da3b1a19e1d0" providerId="LiveId" clId="{33BA2927-475D-4188-BEDF-A687EFBCB7C6}" dt="2020-12-03T12:14:44.784" v="200" actId="21"/>
          <ac:picMkLst>
            <pc:docMk/>
            <pc:sldMk cId="610039730" sldId="267"/>
            <ac:picMk id="11" creationId="{A4102C32-66CC-4DDE-BBE2-E5BE4CA4A9AE}"/>
          </ac:picMkLst>
        </pc:picChg>
        <pc:picChg chg="add del mod">
          <ac:chgData name="Elton Escobar" userId="4963da3b1a19e1d0" providerId="LiveId" clId="{33BA2927-475D-4188-BEDF-A687EFBCB7C6}" dt="2020-12-05T15:45:44.485" v="664" actId="21"/>
          <ac:picMkLst>
            <pc:docMk/>
            <pc:sldMk cId="610039730" sldId="267"/>
            <ac:picMk id="18" creationId="{12690735-B249-4A09-B7DB-1888F4745565}"/>
          </ac:picMkLst>
        </pc:picChg>
        <pc:picChg chg="add mod">
          <ac:chgData name="Elton Escobar" userId="4963da3b1a19e1d0" providerId="LiveId" clId="{33BA2927-475D-4188-BEDF-A687EFBCB7C6}" dt="2020-12-03T12:14:20.888" v="192" actId="571"/>
          <ac:picMkLst>
            <pc:docMk/>
            <pc:sldMk cId="610039730" sldId="267"/>
            <ac:picMk id="32" creationId="{FE56097A-B3EF-4B36-99E1-8A65CDDC2AFD}"/>
          </ac:picMkLst>
        </pc:picChg>
        <pc:picChg chg="add del mod">
          <ac:chgData name="Elton Escobar" userId="4963da3b1a19e1d0" providerId="LiveId" clId="{33BA2927-475D-4188-BEDF-A687EFBCB7C6}" dt="2020-12-03T12:30:03.480" v="389" actId="478"/>
          <ac:picMkLst>
            <pc:docMk/>
            <pc:sldMk cId="610039730" sldId="267"/>
            <ac:picMk id="33" creationId="{38F5407A-CE4B-4B3F-AF62-0AAB75E5CE84}"/>
          </ac:picMkLst>
        </pc:picChg>
      </pc:sldChg>
      <pc:sldChg chg="addSp delSp modSp add mod modAnim">
        <pc:chgData name="Elton Escobar" userId="4963da3b1a19e1d0" providerId="LiveId" clId="{33BA2927-475D-4188-BEDF-A687EFBCB7C6}" dt="2020-12-06T20:14:59.313" v="1762" actId="6549"/>
        <pc:sldMkLst>
          <pc:docMk/>
          <pc:sldMk cId="1600832214" sldId="268"/>
        </pc:sldMkLst>
        <pc:spChg chg="del">
          <ac:chgData name="Elton Escobar" userId="4963da3b1a19e1d0" providerId="LiveId" clId="{33BA2927-475D-4188-BEDF-A687EFBCB7C6}" dt="2020-12-04T20:23:51.149" v="429" actId="478"/>
          <ac:spMkLst>
            <pc:docMk/>
            <pc:sldMk cId="1600832214" sldId="268"/>
            <ac:spMk id="2" creationId="{61407102-6F83-4D30-A7D3-3FD306D98ABC}"/>
          </ac:spMkLst>
        </pc:spChg>
        <pc:spChg chg="del">
          <ac:chgData name="Elton Escobar" userId="4963da3b1a19e1d0" providerId="LiveId" clId="{33BA2927-475D-4188-BEDF-A687EFBCB7C6}" dt="2020-12-04T20:23:55.106" v="431" actId="478"/>
          <ac:spMkLst>
            <pc:docMk/>
            <pc:sldMk cId="1600832214" sldId="268"/>
            <ac:spMk id="3" creationId="{D793A806-294D-4208-839C-178A9EEE18FB}"/>
          </ac:spMkLst>
        </pc:spChg>
        <pc:spChg chg="del">
          <ac:chgData name="Elton Escobar" userId="4963da3b1a19e1d0" providerId="LiveId" clId="{33BA2927-475D-4188-BEDF-A687EFBCB7C6}" dt="2020-12-05T17:54:02.094" v="1449" actId="478"/>
          <ac:spMkLst>
            <pc:docMk/>
            <pc:sldMk cId="1600832214" sldId="268"/>
            <ac:spMk id="5" creationId="{7AE0B05C-CFE7-4321-826E-C416B3CE2E4A}"/>
          </ac:spMkLst>
        </pc:spChg>
        <pc:spChg chg="add del mod">
          <ac:chgData name="Elton Escobar" userId="4963da3b1a19e1d0" providerId="LiveId" clId="{33BA2927-475D-4188-BEDF-A687EFBCB7C6}" dt="2020-12-04T20:23:53.085" v="430" actId="478"/>
          <ac:spMkLst>
            <pc:docMk/>
            <pc:sldMk cId="1600832214" sldId="268"/>
            <ac:spMk id="6" creationId="{24AE2081-8899-4848-98E6-97E221E531C6}"/>
          </ac:spMkLst>
        </pc:spChg>
        <pc:spChg chg="add del mod">
          <ac:chgData name="Elton Escobar" userId="4963da3b1a19e1d0" providerId="LiveId" clId="{33BA2927-475D-4188-BEDF-A687EFBCB7C6}" dt="2020-12-04T20:23:57.579" v="432" actId="478"/>
          <ac:spMkLst>
            <pc:docMk/>
            <pc:sldMk cId="1600832214" sldId="268"/>
            <ac:spMk id="8" creationId="{46407D43-D24D-4206-9CC6-6173179DE487}"/>
          </ac:spMkLst>
        </pc:spChg>
        <pc:spChg chg="mod">
          <ac:chgData name="Elton Escobar" userId="4963da3b1a19e1d0" providerId="LiveId" clId="{33BA2927-475D-4188-BEDF-A687EFBCB7C6}" dt="2020-12-05T17:54:04.589" v="1451"/>
          <ac:spMkLst>
            <pc:docMk/>
            <pc:sldMk cId="1600832214" sldId="268"/>
            <ac:spMk id="11" creationId="{84015B47-42B1-4D7E-A137-48611D9CFBD8}"/>
          </ac:spMkLst>
        </pc:spChg>
        <pc:spChg chg="mod">
          <ac:chgData name="Elton Escobar" userId="4963da3b1a19e1d0" providerId="LiveId" clId="{33BA2927-475D-4188-BEDF-A687EFBCB7C6}" dt="2020-12-05T17:54:04.589" v="1451"/>
          <ac:spMkLst>
            <pc:docMk/>
            <pc:sldMk cId="1600832214" sldId="268"/>
            <ac:spMk id="12" creationId="{B9D8ACFE-2357-4F2D-A440-964C3289C6AD}"/>
          </ac:spMkLst>
        </pc:spChg>
        <pc:spChg chg="del">
          <ac:chgData name="Elton Escobar" userId="4963da3b1a19e1d0" providerId="LiveId" clId="{33BA2927-475D-4188-BEDF-A687EFBCB7C6}" dt="2020-12-04T20:35:02.274" v="530" actId="478"/>
          <ac:spMkLst>
            <pc:docMk/>
            <pc:sldMk cId="1600832214" sldId="268"/>
            <ac:spMk id="23" creationId="{6475E5A1-3CAC-41D7-9F2B-6971C730D6F7}"/>
          </ac:spMkLst>
        </pc:spChg>
        <pc:spChg chg="add mod">
          <ac:chgData name="Elton Escobar" userId="4963da3b1a19e1d0" providerId="LiveId" clId="{33BA2927-475D-4188-BEDF-A687EFBCB7C6}" dt="2020-12-04T21:51:25.707" v="571" actId="1076"/>
          <ac:spMkLst>
            <pc:docMk/>
            <pc:sldMk cId="1600832214" sldId="268"/>
            <ac:spMk id="24" creationId="{C2265FB8-3587-422E-B93C-50E012C13432}"/>
          </ac:spMkLst>
        </pc:spChg>
        <pc:spChg chg="add mod">
          <ac:chgData name="Elton Escobar" userId="4963da3b1a19e1d0" providerId="LiveId" clId="{33BA2927-475D-4188-BEDF-A687EFBCB7C6}" dt="2020-12-06T20:14:59.313" v="1762" actId="6549"/>
          <ac:spMkLst>
            <pc:docMk/>
            <pc:sldMk cId="1600832214" sldId="268"/>
            <ac:spMk id="27" creationId="{499D1A77-B51E-486C-B0E4-3D0F8ECCD316}"/>
          </ac:spMkLst>
        </pc:spChg>
        <pc:spChg chg="add mod">
          <ac:chgData name="Elton Escobar" userId="4963da3b1a19e1d0" providerId="LiveId" clId="{33BA2927-475D-4188-BEDF-A687EFBCB7C6}" dt="2020-12-05T17:53:57.847" v="1448" actId="20577"/>
          <ac:spMkLst>
            <pc:docMk/>
            <pc:sldMk cId="1600832214" sldId="268"/>
            <ac:spMk id="28" creationId="{CB4C30AA-9AF9-4392-9A65-B445D26BCD4B}"/>
          </ac:spMkLst>
        </pc:spChg>
        <pc:spChg chg="del">
          <ac:chgData name="Elton Escobar" userId="4963da3b1a19e1d0" providerId="LiveId" clId="{33BA2927-475D-4188-BEDF-A687EFBCB7C6}" dt="2020-12-05T17:54:03.124" v="1450" actId="478"/>
          <ac:spMkLst>
            <pc:docMk/>
            <pc:sldMk cId="1600832214" sldId="268"/>
            <ac:spMk id="34" creationId="{414EE102-5601-4119-A983-D9B9CA14B63E}"/>
          </ac:spMkLst>
        </pc:spChg>
        <pc:grpChg chg="add mod ord">
          <ac:chgData name="Elton Escobar" userId="4963da3b1a19e1d0" providerId="LiveId" clId="{33BA2927-475D-4188-BEDF-A687EFBCB7C6}" dt="2020-12-05T17:54:08.240" v="1452" actId="167"/>
          <ac:grpSpMkLst>
            <pc:docMk/>
            <pc:sldMk cId="1600832214" sldId="268"/>
            <ac:grpSpMk id="10" creationId="{051CC58D-5C9A-42C8-8B18-07BC0F8733FD}"/>
          </ac:grpSpMkLst>
        </pc:grpChg>
        <pc:grpChg chg="del">
          <ac:chgData name="Elton Escobar" userId="4963da3b1a19e1d0" providerId="LiveId" clId="{33BA2927-475D-4188-BEDF-A687EFBCB7C6}" dt="2020-12-04T20:35:05.595" v="531" actId="478"/>
          <ac:grpSpMkLst>
            <pc:docMk/>
            <pc:sldMk cId="1600832214" sldId="268"/>
            <ac:grpSpMk id="11" creationId="{B249F8F1-F391-4EB2-A31D-BBBB67A9349B}"/>
          </ac:grpSpMkLst>
        </pc:grpChg>
        <pc:picChg chg="add del mod modCrop">
          <ac:chgData name="Elton Escobar" userId="4963da3b1a19e1d0" providerId="LiveId" clId="{33BA2927-475D-4188-BEDF-A687EFBCB7C6}" dt="2020-12-04T20:24:59.713" v="441" actId="478"/>
          <ac:picMkLst>
            <pc:docMk/>
            <pc:sldMk cId="1600832214" sldId="268"/>
            <ac:picMk id="9" creationId="{4463DCFD-1EC6-479B-844A-C73E7BFF8D77}"/>
          </ac:picMkLst>
        </pc:picChg>
        <pc:picChg chg="add del mod">
          <ac:chgData name="Elton Escobar" userId="4963da3b1a19e1d0" providerId="LiveId" clId="{33BA2927-475D-4188-BEDF-A687EFBCB7C6}" dt="2020-12-04T21:51:08.199" v="567" actId="1076"/>
          <ac:picMkLst>
            <pc:docMk/>
            <pc:sldMk cId="1600832214" sldId="268"/>
            <ac:picMk id="13" creationId="{68EC103B-AB80-4BCB-A25B-3CED117FE7A3}"/>
          </ac:picMkLst>
        </pc:picChg>
      </pc:sldChg>
      <pc:sldChg chg="addSp delSp modSp add mod">
        <pc:chgData name="Elton Escobar" userId="4963da3b1a19e1d0" providerId="LiveId" clId="{33BA2927-475D-4188-BEDF-A687EFBCB7C6}" dt="2020-12-07T13:18:37.622" v="1807" actId="1076"/>
        <pc:sldMkLst>
          <pc:docMk/>
          <pc:sldMk cId="2694178063" sldId="269"/>
        </pc:sldMkLst>
        <pc:spChg chg="del">
          <ac:chgData name="Elton Escobar" userId="4963da3b1a19e1d0" providerId="LiveId" clId="{33BA2927-475D-4188-BEDF-A687EFBCB7C6}" dt="2020-12-05T17:54:19.386" v="1455" actId="478"/>
          <ac:spMkLst>
            <pc:docMk/>
            <pc:sldMk cId="2694178063" sldId="269"/>
            <ac:spMk id="5" creationId="{7AE0B05C-CFE7-4321-826E-C416B3CE2E4A}"/>
          </ac:spMkLst>
        </pc:spChg>
        <pc:spChg chg="add mod">
          <ac:chgData name="Elton Escobar" userId="4963da3b1a19e1d0" providerId="LiveId" clId="{33BA2927-475D-4188-BEDF-A687EFBCB7C6}" dt="2020-12-05T17:54:17.625" v="1454" actId="20577"/>
          <ac:spMkLst>
            <pc:docMk/>
            <pc:sldMk cId="2694178063" sldId="269"/>
            <ac:spMk id="11" creationId="{5158145C-322A-4772-85B1-3FFD5B77E4A4}"/>
          </ac:spMkLst>
        </pc:spChg>
        <pc:spChg chg="add mod">
          <ac:chgData name="Elton Escobar" userId="4963da3b1a19e1d0" providerId="LiveId" clId="{33BA2927-475D-4188-BEDF-A687EFBCB7C6}" dt="2020-12-05T16:15:15.058" v="973" actId="1076"/>
          <ac:spMkLst>
            <pc:docMk/>
            <pc:sldMk cId="2694178063" sldId="269"/>
            <ac:spMk id="13" creationId="{1BBC77B4-0FF0-44E5-BA07-D819BFB0A779}"/>
          </ac:spMkLst>
        </pc:spChg>
        <pc:spChg chg="mod">
          <ac:chgData name="Elton Escobar" userId="4963da3b1a19e1d0" providerId="LiveId" clId="{33BA2927-475D-4188-BEDF-A687EFBCB7C6}" dt="2020-12-05T17:54:21.962" v="1457"/>
          <ac:spMkLst>
            <pc:docMk/>
            <pc:sldMk cId="2694178063" sldId="269"/>
            <ac:spMk id="15" creationId="{196118CD-A10D-4971-8188-FC2D740B8848}"/>
          </ac:spMkLst>
        </pc:spChg>
        <pc:spChg chg="mod">
          <ac:chgData name="Elton Escobar" userId="4963da3b1a19e1d0" providerId="LiveId" clId="{33BA2927-475D-4188-BEDF-A687EFBCB7C6}" dt="2020-12-05T17:54:21.962" v="1457"/>
          <ac:spMkLst>
            <pc:docMk/>
            <pc:sldMk cId="2694178063" sldId="269"/>
            <ac:spMk id="16" creationId="{AE6B5102-F07A-43A5-8A5F-F4A1D681E6F0}"/>
          </ac:spMkLst>
        </pc:spChg>
        <pc:spChg chg="add mod">
          <ac:chgData name="Elton Escobar" userId="4963da3b1a19e1d0" providerId="LiveId" clId="{33BA2927-475D-4188-BEDF-A687EFBCB7C6}" dt="2020-12-07T13:18:37.622" v="1807" actId="1076"/>
          <ac:spMkLst>
            <pc:docMk/>
            <pc:sldMk cId="2694178063" sldId="269"/>
            <ac:spMk id="17" creationId="{DF056C8B-19C9-4552-A08D-076E59467319}"/>
          </ac:spMkLst>
        </pc:spChg>
        <pc:spChg chg="del mod">
          <ac:chgData name="Elton Escobar" userId="4963da3b1a19e1d0" providerId="LiveId" clId="{33BA2927-475D-4188-BEDF-A687EFBCB7C6}" dt="2020-12-05T16:07:36.568" v="899" actId="478"/>
          <ac:spMkLst>
            <pc:docMk/>
            <pc:sldMk cId="2694178063" sldId="269"/>
            <ac:spMk id="23" creationId="{6475E5A1-3CAC-41D7-9F2B-6971C730D6F7}"/>
          </ac:spMkLst>
        </pc:spChg>
        <pc:spChg chg="mod">
          <ac:chgData name="Elton Escobar" userId="4963da3b1a19e1d0" providerId="LiveId" clId="{33BA2927-475D-4188-BEDF-A687EFBCB7C6}" dt="2020-12-07T13:18:18.054" v="1798" actId="1036"/>
          <ac:spMkLst>
            <pc:docMk/>
            <pc:sldMk cId="2694178063" sldId="269"/>
            <ac:spMk id="24" creationId="{C2265FB8-3587-422E-B93C-50E012C13432}"/>
          </ac:spMkLst>
        </pc:spChg>
        <pc:spChg chg="del">
          <ac:chgData name="Elton Escobar" userId="4963da3b1a19e1d0" providerId="LiveId" clId="{33BA2927-475D-4188-BEDF-A687EFBCB7C6}" dt="2020-12-04T20:28:37.450" v="482" actId="478"/>
          <ac:spMkLst>
            <pc:docMk/>
            <pc:sldMk cId="2694178063" sldId="269"/>
            <ac:spMk id="27" creationId="{499D1A77-B51E-486C-B0E4-3D0F8ECCD316}"/>
          </ac:spMkLst>
        </pc:spChg>
        <pc:spChg chg="del">
          <ac:chgData name="Elton Escobar" userId="4963da3b1a19e1d0" providerId="LiveId" clId="{33BA2927-475D-4188-BEDF-A687EFBCB7C6}" dt="2020-12-05T17:54:20.726" v="1456" actId="478"/>
          <ac:spMkLst>
            <pc:docMk/>
            <pc:sldMk cId="2694178063" sldId="269"/>
            <ac:spMk id="34" creationId="{414EE102-5601-4119-A983-D9B9CA14B63E}"/>
          </ac:spMkLst>
        </pc:spChg>
        <pc:grpChg chg="add mod">
          <ac:chgData name="Elton Escobar" userId="4963da3b1a19e1d0" providerId="LiveId" clId="{33BA2927-475D-4188-BEDF-A687EFBCB7C6}" dt="2020-12-07T13:18:27.223" v="1806" actId="14100"/>
          <ac:grpSpMkLst>
            <pc:docMk/>
            <pc:sldMk cId="2694178063" sldId="269"/>
            <ac:grpSpMk id="4" creationId="{4A731C26-4BCF-4790-9D1F-870EE43A096A}"/>
          </ac:grpSpMkLst>
        </pc:grpChg>
        <pc:grpChg chg="del">
          <ac:chgData name="Elton Escobar" userId="4963da3b1a19e1d0" providerId="LiveId" clId="{33BA2927-475D-4188-BEDF-A687EFBCB7C6}" dt="2020-12-04T20:34:36.307" v="513" actId="478"/>
          <ac:grpSpMkLst>
            <pc:docMk/>
            <pc:sldMk cId="2694178063" sldId="269"/>
            <ac:grpSpMk id="11" creationId="{B249F8F1-F391-4EB2-A31D-BBBB67A9349B}"/>
          </ac:grpSpMkLst>
        </pc:grpChg>
        <pc:grpChg chg="add mod ord">
          <ac:chgData name="Elton Escobar" userId="4963da3b1a19e1d0" providerId="LiveId" clId="{33BA2927-475D-4188-BEDF-A687EFBCB7C6}" dt="2020-12-05T17:54:24.911" v="1458" actId="167"/>
          <ac:grpSpMkLst>
            <pc:docMk/>
            <pc:sldMk cId="2694178063" sldId="269"/>
            <ac:grpSpMk id="14" creationId="{C74E6771-2026-4C33-A06B-F9FF3E6AF51A}"/>
          </ac:grpSpMkLst>
        </pc:grpChg>
        <pc:picChg chg="add mod">
          <ac:chgData name="Elton Escobar" userId="4963da3b1a19e1d0" providerId="LiveId" clId="{33BA2927-475D-4188-BEDF-A687EFBCB7C6}" dt="2020-12-04T20:29:33.462" v="489" actId="164"/>
          <ac:picMkLst>
            <pc:docMk/>
            <pc:sldMk cId="2694178063" sldId="269"/>
            <ac:picMk id="2" creationId="{774B850F-19BF-4033-A170-0D3A6D112768}"/>
          </ac:picMkLst>
        </pc:picChg>
        <pc:picChg chg="add mod">
          <ac:chgData name="Elton Escobar" userId="4963da3b1a19e1d0" providerId="LiveId" clId="{33BA2927-475D-4188-BEDF-A687EFBCB7C6}" dt="2020-12-04T20:29:33.462" v="489" actId="164"/>
          <ac:picMkLst>
            <pc:docMk/>
            <pc:sldMk cId="2694178063" sldId="269"/>
            <ac:picMk id="3" creationId="{D6002103-73DF-4AFC-9ED2-1A10D59015F3}"/>
          </ac:picMkLst>
        </pc:picChg>
        <pc:picChg chg="del">
          <ac:chgData name="Elton Escobar" userId="4963da3b1a19e1d0" providerId="LiveId" clId="{33BA2927-475D-4188-BEDF-A687EFBCB7C6}" dt="2020-12-04T20:28:38.273" v="483" actId="478"/>
          <ac:picMkLst>
            <pc:docMk/>
            <pc:sldMk cId="2694178063" sldId="269"/>
            <ac:picMk id="13" creationId="{68EC103B-AB80-4BCB-A25B-3CED117FE7A3}"/>
          </ac:picMkLst>
        </pc:picChg>
      </pc:sldChg>
      <pc:sldChg chg="addSp delSp modSp add del mod ord">
        <pc:chgData name="Elton Escobar" userId="4963da3b1a19e1d0" providerId="LiveId" clId="{33BA2927-475D-4188-BEDF-A687EFBCB7C6}" dt="2020-12-06T19:27:16.025" v="1755" actId="47"/>
        <pc:sldMkLst>
          <pc:docMk/>
          <pc:sldMk cId="1351974522" sldId="270"/>
        </pc:sldMkLst>
        <pc:spChg chg="mod">
          <ac:chgData name="Elton Escobar" userId="4963da3b1a19e1d0" providerId="LiveId" clId="{33BA2927-475D-4188-BEDF-A687EFBCB7C6}" dt="2020-12-05T16:03:16.741" v="816"/>
          <ac:spMkLst>
            <pc:docMk/>
            <pc:sldMk cId="1351974522" sldId="270"/>
            <ac:spMk id="2" creationId="{61407102-6F83-4D30-A7D3-3FD306D98ABC}"/>
          </ac:spMkLst>
        </pc:spChg>
        <pc:spChg chg="mod">
          <ac:chgData name="Elton Escobar" userId="4963da3b1a19e1d0" providerId="LiveId" clId="{33BA2927-475D-4188-BEDF-A687EFBCB7C6}" dt="2020-12-05T15:49:53.473" v="690" actId="179"/>
          <ac:spMkLst>
            <pc:docMk/>
            <pc:sldMk cId="1351974522" sldId="270"/>
            <ac:spMk id="3" creationId="{D793A806-294D-4208-839C-178A9EEE18FB}"/>
          </ac:spMkLst>
        </pc:spChg>
        <pc:spChg chg="del">
          <ac:chgData name="Elton Escobar" userId="4963da3b1a19e1d0" providerId="LiveId" clId="{33BA2927-475D-4188-BEDF-A687EFBCB7C6}" dt="2020-12-05T17:52:59.086" v="1434" actId="478"/>
          <ac:spMkLst>
            <pc:docMk/>
            <pc:sldMk cId="1351974522" sldId="270"/>
            <ac:spMk id="5" creationId="{7AE0B05C-CFE7-4321-826E-C416B3CE2E4A}"/>
          </ac:spMkLst>
        </pc:spChg>
        <pc:spChg chg="add mod">
          <ac:chgData name="Elton Escobar" userId="4963da3b1a19e1d0" providerId="LiveId" clId="{33BA2927-475D-4188-BEDF-A687EFBCB7C6}" dt="2020-12-05T17:53:04.884" v="1437" actId="164"/>
          <ac:spMkLst>
            <pc:docMk/>
            <pc:sldMk cId="1351974522" sldId="270"/>
            <ac:spMk id="9" creationId="{C796668C-613D-48C4-8DC7-EFB84655EDC8}"/>
          </ac:spMkLst>
        </pc:spChg>
        <pc:spChg chg="add mod">
          <ac:chgData name="Elton Escobar" userId="4963da3b1a19e1d0" providerId="LiveId" clId="{33BA2927-475D-4188-BEDF-A687EFBCB7C6}" dt="2020-12-05T17:53:04.884" v="1437" actId="164"/>
          <ac:spMkLst>
            <pc:docMk/>
            <pc:sldMk cId="1351974522" sldId="270"/>
            <ac:spMk id="10" creationId="{A8B02C14-71FF-4E3E-80AC-088968EAF8D6}"/>
          </ac:spMkLst>
        </pc:spChg>
        <pc:spChg chg="del">
          <ac:chgData name="Elton Escobar" userId="4963da3b1a19e1d0" providerId="LiveId" clId="{33BA2927-475D-4188-BEDF-A687EFBCB7C6}" dt="2020-12-05T17:53:00.239" v="1435" actId="478"/>
          <ac:spMkLst>
            <pc:docMk/>
            <pc:sldMk cId="1351974522" sldId="270"/>
            <ac:spMk id="34" creationId="{414EE102-5601-4119-A983-D9B9CA14B63E}"/>
          </ac:spMkLst>
        </pc:spChg>
        <pc:grpChg chg="add mod ord">
          <ac:chgData name="Elton Escobar" userId="4963da3b1a19e1d0" providerId="LiveId" clId="{33BA2927-475D-4188-BEDF-A687EFBCB7C6}" dt="2020-12-05T17:53:07.428" v="1438" actId="167"/>
          <ac:grpSpMkLst>
            <pc:docMk/>
            <pc:sldMk cId="1351974522" sldId="270"/>
            <ac:grpSpMk id="4" creationId="{3FA34465-E5A4-4420-B763-C6BDBE9A0309}"/>
          </ac:grpSpMkLst>
        </pc:grpChg>
      </pc:sldChg>
      <pc:sldChg chg="addSp delSp modSp add mod">
        <pc:chgData name="Elton Escobar" userId="4963da3b1a19e1d0" providerId="LiveId" clId="{33BA2927-475D-4188-BEDF-A687EFBCB7C6}" dt="2020-12-05T17:55:08.801" v="1475" actId="167"/>
        <pc:sldMkLst>
          <pc:docMk/>
          <pc:sldMk cId="2172212891" sldId="271"/>
        </pc:sldMkLst>
        <pc:spChg chg="mod">
          <ac:chgData name="Elton Escobar" userId="4963da3b1a19e1d0" providerId="LiveId" clId="{33BA2927-475D-4188-BEDF-A687EFBCB7C6}" dt="2020-12-05T16:06:32.609" v="894" actId="20577"/>
          <ac:spMkLst>
            <pc:docMk/>
            <pc:sldMk cId="2172212891" sldId="271"/>
            <ac:spMk id="3" creationId="{DACB9CC8-2FA9-44F8-A6A4-3F443FA494CE}"/>
          </ac:spMkLst>
        </pc:spChg>
        <pc:spChg chg="del">
          <ac:chgData name="Elton Escobar" userId="4963da3b1a19e1d0" providerId="LiveId" clId="{33BA2927-475D-4188-BEDF-A687EFBCB7C6}" dt="2020-12-05T17:55:03.530" v="1473" actId="478"/>
          <ac:spMkLst>
            <pc:docMk/>
            <pc:sldMk cId="2172212891" sldId="271"/>
            <ac:spMk id="6" creationId="{E272E51C-A5DC-4AF6-AF2D-F5E5D1FA7FCD}"/>
          </ac:spMkLst>
        </pc:spChg>
        <pc:spChg chg="del">
          <ac:chgData name="Elton Escobar" userId="4963da3b1a19e1d0" providerId="LiveId" clId="{33BA2927-475D-4188-BEDF-A687EFBCB7C6}" dt="2020-12-05T17:55:02.346" v="1472" actId="478"/>
          <ac:spMkLst>
            <pc:docMk/>
            <pc:sldMk cId="2172212891" sldId="271"/>
            <ac:spMk id="9" creationId="{3E397E45-A968-4D6A-A621-74F8D9310A4D}"/>
          </ac:spMkLst>
        </pc:spChg>
        <pc:spChg chg="mod">
          <ac:chgData name="Elton Escobar" userId="4963da3b1a19e1d0" providerId="LiveId" clId="{33BA2927-475D-4188-BEDF-A687EFBCB7C6}" dt="2020-12-05T17:55:04.606" v="1474"/>
          <ac:spMkLst>
            <pc:docMk/>
            <pc:sldMk cId="2172212891" sldId="271"/>
            <ac:spMk id="10" creationId="{586E7CD5-9B60-427E-887D-D345F210E1B5}"/>
          </ac:spMkLst>
        </pc:spChg>
        <pc:spChg chg="mod">
          <ac:chgData name="Elton Escobar" userId="4963da3b1a19e1d0" providerId="LiveId" clId="{33BA2927-475D-4188-BEDF-A687EFBCB7C6}" dt="2020-12-05T17:55:04.606" v="1474"/>
          <ac:spMkLst>
            <pc:docMk/>
            <pc:sldMk cId="2172212891" sldId="271"/>
            <ac:spMk id="11" creationId="{B76A9CF1-E0FF-4720-B353-A3FD1D6DE9B0}"/>
          </ac:spMkLst>
        </pc:spChg>
        <pc:grpChg chg="add mod ord">
          <ac:chgData name="Elton Escobar" userId="4963da3b1a19e1d0" providerId="LiveId" clId="{33BA2927-475D-4188-BEDF-A687EFBCB7C6}" dt="2020-12-05T17:55:08.801" v="1475" actId="167"/>
          <ac:grpSpMkLst>
            <pc:docMk/>
            <pc:sldMk cId="2172212891" sldId="271"/>
            <ac:grpSpMk id="8" creationId="{23476E8C-626B-4389-829B-09E1F60396B5}"/>
          </ac:grpSpMkLst>
        </pc:grpChg>
      </pc:sldChg>
      <pc:sldChg chg="add del setBg">
        <pc:chgData name="Elton Escobar" userId="4963da3b1a19e1d0" providerId="LiveId" clId="{33BA2927-475D-4188-BEDF-A687EFBCB7C6}" dt="2020-12-06T19:10:58.177" v="1707" actId="47"/>
        <pc:sldMkLst>
          <pc:docMk/>
          <pc:sldMk cId="2849331843" sldId="272"/>
        </pc:sldMkLst>
      </pc:sldChg>
      <pc:sldChg chg="addSp delSp modSp add mod">
        <pc:chgData name="Elton Escobar" userId="4963da3b1a19e1d0" providerId="LiveId" clId="{33BA2927-475D-4188-BEDF-A687EFBCB7C6}" dt="2020-12-05T17:54:12.625" v="1453" actId="167"/>
        <pc:sldMkLst>
          <pc:docMk/>
          <pc:sldMk cId="2607089085" sldId="273"/>
        </pc:sldMkLst>
        <pc:spChg chg="mod">
          <ac:chgData name="Elton Escobar" userId="4963da3b1a19e1d0" providerId="LiveId" clId="{33BA2927-475D-4188-BEDF-A687EFBCB7C6}" dt="2020-12-05T16:07:42.209" v="909" actId="20577"/>
          <ac:spMkLst>
            <pc:docMk/>
            <pc:sldMk cId="2607089085" sldId="273"/>
            <ac:spMk id="2" creationId="{61407102-6F83-4D30-A7D3-3FD306D98ABC}"/>
          </ac:spMkLst>
        </pc:spChg>
        <pc:spChg chg="mod">
          <ac:chgData name="Elton Escobar" userId="4963da3b1a19e1d0" providerId="LiveId" clId="{33BA2927-475D-4188-BEDF-A687EFBCB7C6}" dt="2020-12-05T16:09:38.573" v="918" actId="14100"/>
          <ac:spMkLst>
            <pc:docMk/>
            <pc:sldMk cId="2607089085" sldId="273"/>
            <ac:spMk id="3" creationId="{D793A806-294D-4208-839C-178A9EEE18FB}"/>
          </ac:spMkLst>
        </pc:spChg>
        <pc:spChg chg="del">
          <ac:chgData name="Elton Escobar" userId="4963da3b1a19e1d0" providerId="LiveId" clId="{33BA2927-475D-4188-BEDF-A687EFBCB7C6}" dt="2020-12-05T17:53:26.195" v="1443" actId="478"/>
          <ac:spMkLst>
            <pc:docMk/>
            <pc:sldMk cId="2607089085" sldId="273"/>
            <ac:spMk id="5" creationId="{7AE0B05C-CFE7-4321-826E-C416B3CE2E4A}"/>
          </ac:spMkLst>
        </pc:spChg>
        <pc:spChg chg="mod">
          <ac:chgData name="Elton Escobar" userId="4963da3b1a19e1d0" providerId="LiveId" clId="{33BA2927-475D-4188-BEDF-A687EFBCB7C6}" dt="2020-12-05T17:53:27.865" v="1445"/>
          <ac:spMkLst>
            <pc:docMk/>
            <pc:sldMk cId="2607089085" sldId="273"/>
            <ac:spMk id="13" creationId="{C31A34AC-2171-4E66-9948-6E514A473935}"/>
          </ac:spMkLst>
        </pc:spChg>
        <pc:spChg chg="mod">
          <ac:chgData name="Elton Escobar" userId="4963da3b1a19e1d0" providerId="LiveId" clId="{33BA2927-475D-4188-BEDF-A687EFBCB7C6}" dt="2020-12-05T17:53:27.865" v="1445"/>
          <ac:spMkLst>
            <pc:docMk/>
            <pc:sldMk cId="2607089085" sldId="273"/>
            <ac:spMk id="14" creationId="{0E76EB0B-39B9-4015-A3BB-3941029E424C}"/>
          </ac:spMkLst>
        </pc:spChg>
        <pc:spChg chg="del mod">
          <ac:chgData name="Elton Escobar" userId="4963da3b1a19e1d0" providerId="LiveId" clId="{33BA2927-475D-4188-BEDF-A687EFBCB7C6}" dt="2020-12-05T17:53:53.488" v="1447" actId="478"/>
          <ac:spMkLst>
            <pc:docMk/>
            <pc:sldMk cId="2607089085" sldId="273"/>
            <ac:spMk id="17" creationId="{7AC892CB-58D1-42FB-8693-64BA25BBD9C8}"/>
          </ac:spMkLst>
        </pc:spChg>
        <pc:spChg chg="del">
          <ac:chgData name="Elton Escobar" userId="4963da3b1a19e1d0" providerId="LiveId" clId="{33BA2927-475D-4188-BEDF-A687EFBCB7C6}" dt="2020-12-05T17:53:26.800" v="1444" actId="478"/>
          <ac:spMkLst>
            <pc:docMk/>
            <pc:sldMk cId="2607089085" sldId="273"/>
            <ac:spMk id="34" creationId="{414EE102-5601-4119-A983-D9B9CA14B63E}"/>
          </ac:spMkLst>
        </pc:spChg>
        <pc:grpChg chg="add mod">
          <ac:chgData name="Elton Escobar" userId="4963da3b1a19e1d0" providerId="LiveId" clId="{33BA2927-475D-4188-BEDF-A687EFBCB7C6}" dt="2020-12-05T16:15:27.710" v="976" actId="1076"/>
          <ac:grpSpMkLst>
            <pc:docMk/>
            <pc:sldMk cId="2607089085" sldId="273"/>
            <ac:grpSpMk id="7" creationId="{FE20BEF4-C106-4923-A58C-29DB900E4035}"/>
          </ac:grpSpMkLst>
        </pc:grpChg>
        <pc:grpChg chg="add mod ord">
          <ac:chgData name="Elton Escobar" userId="4963da3b1a19e1d0" providerId="LiveId" clId="{33BA2927-475D-4188-BEDF-A687EFBCB7C6}" dt="2020-12-05T17:54:12.625" v="1453" actId="167"/>
          <ac:grpSpMkLst>
            <pc:docMk/>
            <pc:sldMk cId="2607089085" sldId="273"/>
            <ac:grpSpMk id="12" creationId="{BAE10223-5B35-4D56-8ECD-E62B95DE4F13}"/>
          </ac:grpSpMkLst>
        </pc:grpChg>
        <pc:picChg chg="add mod modCrop">
          <ac:chgData name="Elton Escobar" userId="4963da3b1a19e1d0" providerId="LiveId" clId="{33BA2927-475D-4188-BEDF-A687EFBCB7C6}" dt="2020-12-05T16:10:47.072" v="940" actId="164"/>
          <ac:picMkLst>
            <pc:docMk/>
            <pc:sldMk cId="2607089085" sldId="273"/>
            <ac:picMk id="4" creationId="{4133A2B2-2BA5-44E8-AE90-2D2024B24C38}"/>
          </ac:picMkLst>
        </pc:picChg>
        <pc:picChg chg="add mod modCrop">
          <ac:chgData name="Elton Escobar" userId="4963da3b1a19e1d0" providerId="LiveId" clId="{33BA2927-475D-4188-BEDF-A687EFBCB7C6}" dt="2020-12-05T16:10:47.072" v="940" actId="164"/>
          <ac:picMkLst>
            <pc:docMk/>
            <pc:sldMk cId="2607089085" sldId="273"/>
            <ac:picMk id="6" creationId="{75D636E7-6118-46AA-9747-D96C9D561890}"/>
          </ac:picMkLst>
        </pc:picChg>
      </pc:sldChg>
      <pc:sldChg chg="addSp delSp modSp add mod ord modAnim">
        <pc:chgData name="Elton Escobar" userId="4963da3b1a19e1d0" providerId="LiveId" clId="{33BA2927-475D-4188-BEDF-A687EFBCB7C6}" dt="2020-12-05T17:56:04.170" v="1494" actId="20577"/>
        <pc:sldMkLst>
          <pc:docMk/>
          <pc:sldMk cId="601912293" sldId="274"/>
        </pc:sldMkLst>
        <pc:spChg chg="del">
          <ac:chgData name="Elton Escobar" userId="4963da3b1a19e1d0" providerId="LiveId" clId="{33BA2927-475D-4188-BEDF-A687EFBCB7C6}" dt="2020-12-05T17:54:30.887" v="1459" actId="478"/>
          <ac:spMkLst>
            <pc:docMk/>
            <pc:sldMk cId="601912293" sldId="274"/>
            <ac:spMk id="5" creationId="{7AE0B05C-CFE7-4321-826E-C416B3CE2E4A}"/>
          </ac:spMkLst>
        </pc:spChg>
        <pc:spChg chg="add del mod">
          <ac:chgData name="Elton Escobar" userId="4963da3b1a19e1d0" providerId="LiveId" clId="{33BA2927-475D-4188-BEDF-A687EFBCB7C6}" dt="2020-12-05T17:29:24.416" v="1087" actId="478"/>
          <ac:spMkLst>
            <pc:docMk/>
            <pc:sldMk cId="601912293" sldId="274"/>
            <ac:spMk id="7" creationId="{1652D8AD-37CB-4C46-AF2C-4009843128E3}"/>
          </ac:spMkLst>
        </pc:spChg>
        <pc:spChg chg="add del mod">
          <ac:chgData name="Elton Escobar" userId="4963da3b1a19e1d0" providerId="LiveId" clId="{33BA2927-475D-4188-BEDF-A687EFBCB7C6}" dt="2020-12-05T17:29:35.845" v="1091" actId="478"/>
          <ac:spMkLst>
            <pc:docMk/>
            <pc:sldMk cId="601912293" sldId="274"/>
            <ac:spMk id="9" creationId="{E20721B6-2EC3-46C6-8F41-AC153438C843}"/>
          </ac:spMkLst>
        </pc:spChg>
        <pc:spChg chg="mod">
          <ac:chgData name="Elton Escobar" userId="4963da3b1a19e1d0" providerId="LiveId" clId="{33BA2927-475D-4188-BEDF-A687EFBCB7C6}" dt="2020-12-05T17:56:04.170" v="1494" actId="20577"/>
          <ac:spMkLst>
            <pc:docMk/>
            <pc:sldMk cId="601912293" sldId="274"/>
            <ac:spMk id="11" creationId="{5158145C-322A-4772-85B1-3FFD5B77E4A4}"/>
          </ac:spMkLst>
        </pc:spChg>
        <pc:spChg chg="add del mod">
          <ac:chgData name="Elton Escobar" userId="4963da3b1a19e1d0" providerId="LiveId" clId="{33BA2927-475D-4188-BEDF-A687EFBCB7C6}" dt="2020-12-05T17:29:33.085" v="1090" actId="478"/>
          <ac:spMkLst>
            <pc:docMk/>
            <pc:sldMk cId="601912293" sldId="274"/>
            <ac:spMk id="12" creationId="{174BFDC3-7730-4AE9-A1AF-34129A74CA27}"/>
          </ac:spMkLst>
        </pc:spChg>
        <pc:spChg chg="del">
          <ac:chgData name="Elton Escobar" userId="4963da3b1a19e1d0" providerId="LiveId" clId="{33BA2927-475D-4188-BEDF-A687EFBCB7C6}" dt="2020-12-05T17:22:15.045" v="1022" actId="478"/>
          <ac:spMkLst>
            <pc:docMk/>
            <pc:sldMk cId="601912293" sldId="274"/>
            <ac:spMk id="13" creationId="{1BBC77B4-0FF0-44E5-BA07-D819BFB0A779}"/>
          </ac:spMkLst>
        </pc:spChg>
        <pc:spChg chg="add mod">
          <ac:chgData name="Elton Escobar" userId="4963da3b1a19e1d0" providerId="LiveId" clId="{33BA2927-475D-4188-BEDF-A687EFBCB7C6}" dt="2020-12-05T17:47:48.388" v="1405" actId="27636"/>
          <ac:spMkLst>
            <pc:docMk/>
            <pc:sldMk cId="601912293" sldId="274"/>
            <ac:spMk id="14" creationId="{5FA55787-84A1-455F-B9AD-839C05349860}"/>
          </ac:spMkLst>
        </pc:spChg>
        <pc:spChg chg="add mod">
          <ac:chgData name="Elton Escobar" userId="4963da3b1a19e1d0" providerId="LiveId" clId="{33BA2927-475D-4188-BEDF-A687EFBCB7C6}" dt="2020-12-05T17:48:04.025" v="1407" actId="1076"/>
          <ac:spMkLst>
            <pc:docMk/>
            <pc:sldMk cId="601912293" sldId="274"/>
            <ac:spMk id="18" creationId="{5FEA0E67-1AA5-40AA-96D4-C73C2545408E}"/>
          </ac:spMkLst>
        </pc:spChg>
        <pc:spChg chg="add mod">
          <ac:chgData name="Elton Escobar" userId="4963da3b1a19e1d0" providerId="LiveId" clId="{33BA2927-475D-4188-BEDF-A687EFBCB7C6}" dt="2020-12-05T17:48:08.971" v="1408" actId="1076"/>
          <ac:spMkLst>
            <pc:docMk/>
            <pc:sldMk cId="601912293" sldId="274"/>
            <ac:spMk id="19" creationId="{779508C9-502E-4B98-B02C-8127639FCC9B}"/>
          </ac:spMkLst>
        </pc:spChg>
        <pc:spChg chg="add mod">
          <ac:chgData name="Elton Escobar" userId="4963da3b1a19e1d0" providerId="LiveId" clId="{33BA2927-475D-4188-BEDF-A687EFBCB7C6}" dt="2020-12-05T17:47:43.367" v="1403" actId="20577"/>
          <ac:spMkLst>
            <pc:docMk/>
            <pc:sldMk cId="601912293" sldId="274"/>
            <ac:spMk id="22" creationId="{550A731C-64BF-494A-BE78-8C5824747691}"/>
          </ac:spMkLst>
        </pc:spChg>
        <pc:spChg chg="del">
          <ac:chgData name="Elton Escobar" userId="4963da3b1a19e1d0" providerId="LiveId" clId="{33BA2927-475D-4188-BEDF-A687EFBCB7C6}" dt="2020-12-05T16:16:45.604" v="979" actId="478"/>
          <ac:spMkLst>
            <pc:docMk/>
            <pc:sldMk cId="601912293" sldId="274"/>
            <ac:spMk id="24" creationId="{C2265FB8-3587-422E-B93C-50E012C13432}"/>
          </ac:spMkLst>
        </pc:spChg>
        <pc:spChg chg="mod">
          <ac:chgData name="Elton Escobar" userId="4963da3b1a19e1d0" providerId="LiveId" clId="{33BA2927-475D-4188-BEDF-A687EFBCB7C6}" dt="2020-12-05T17:54:34.253" v="1461"/>
          <ac:spMkLst>
            <pc:docMk/>
            <pc:sldMk cId="601912293" sldId="274"/>
            <ac:spMk id="25" creationId="{92C41ABD-0FB9-4CB5-91B7-AD90617B250F}"/>
          </ac:spMkLst>
        </pc:spChg>
        <pc:spChg chg="mod">
          <ac:chgData name="Elton Escobar" userId="4963da3b1a19e1d0" providerId="LiveId" clId="{33BA2927-475D-4188-BEDF-A687EFBCB7C6}" dt="2020-12-05T17:54:34.253" v="1461"/>
          <ac:spMkLst>
            <pc:docMk/>
            <pc:sldMk cId="601912293" sldId="274"/>
            <ac:spMk id="26" creationId="{2D0D6D29-2B40-4490-8834-ACB3BD90CEE9}"/>
          </ac:spMkLst>
        </pc:spChg>
        <pc:spChg chg="del">
          <ac:chgData name="Elton Escobar" userId="4963da3b1a19e1d0" providerId="LiveId" clId="{33BA2927-475D-4188-BEDF-A687EFBCB7C6}" dt="2020-12-05T17:54:32.994" v="1460" actId="478"/>
          <ac:spMkLst>
            <pc:docMk/>
            <pc:sldMk cId="601912293" sldId="274"/>
            <ac:spMk id="34" creationId="{414EE102-5601-4119-A983-D9B9CA14B63E}"/>
          </ac:spMkLst>
        </pc:spChg>
        <pc:grpChg chg="del">
          <ac:chgData name="Elton Escobar" userId="4963da3b1a19e1d0" providerId="LiveId" clId="{33BA2927-475D-4188-BEDF-A687EFBCB7C6}" dt="2020-12-05T16:16:44.079" v="978" actId="478"/>
          <ac:grpSpMkLst>
            <pc:docMk/>
            <pc:sldMk cId="601912293" sldId="274"/>
            <ac:grpSpMk id="4" creationId="{4A731C26-4BCF-4790-9D1F-870EE43A096A}"/>
          </ac:grpSpMkLst>
        </pc:grpChg>
        <pc:grpChg chg="add mod ord">
          <ac:chgData name="Elton Escobar" userId="4963da3b1a19e1d0" providerId="LiveId" clId="{33BA2927-475D-4188-BEDF-A687EFBCB7C6}" dt="2020-12-05T17:54:36.327" v="1462" actId="167"/>
          <ac:grpSpMkLst>
            <pc:docMk/>
            <pc:sldMk cId="601912293" sldId="274"/>
            <ac:grpSpMk id="23" creationId="{E2BB1D9D-98F5-41EE-A00E-37F2617AA42D}"/>
          </ac:grpSpMkLst>
        </pc:grpChg>
      </pc:sldChg>
      <pc:sldChg chg="addSp delSp modSp add mod">
        <pc:chgData name="Elton Escobar" userId="4963da3b1a19e1d0" providerId="LiveId" clId="{33BA2927-475D-4188-BEDF-A687EFBCB7C6}" dt="2020-12-05T18:12:33.045" v="1652" actId="1076"/>
        <pc:sldMkLst>
          <pc:docMk/>
          <pc:sldMk cId="1443093958" sldId="275"/>
        </pc:sldMkLst>
        <pc:spChg chg="del">
          <ac:chgData name="Elton Escobar" userId="4963da3b1a19e1d0" providerId="LiveId" clId="{33BA2927-475D-4188-BEDF-A687EFBCB7C6}" dt="2020-12-05T17:55:40.507" v="1486" actId="478"/>
          <ac:spMkLst>
            <pc:docMk/>
            <pc:sldMk cId="1443093958" sldId="275"/>
            <ac:spMk id="5" creationId="{7AE0B05C-CFE7-4321-826E-C416B3CE2E4A}"/>
          </ac:spMkLst>
        </pc:spChg>
        <pc:spChg chg="mod">
          <ac:chgData name="Elton Escobar" userId="4963da3b1a19e1d0" providerId="LiveId" clId="{33BA2927-475D-4188-BEDF-A687EFBCB7C6}" dt="2020-12-05T17:55:42.372" v="1488"/>
          <ac:spMkLst>
            <pc:docMk/>
            <pc:sldMk cId="1443093958" sldId="275"/>
            <ac:spMk id="9" creationId="{8C07B90E-CC5D-4DC9-BE7F-5B11CB81F839}"/>
          </ac:spMkLst>
        </pc:spChg>
        <pc:spChg chg="mod">
          <ac:chgData name="Elton Escobar" userId="4963da3b1a19e1d0" providerId="LiveId" clId="{33BA2927-475D-4188-BEDF-A687EFBCB7C6}" dt="2020-12-05T17:55:42.372" v="1488"/>
          <ac:spMkLst>
            <pc:docMk/>
            <pc:sldMk cId="1443093958" sldId="275"/>
            <ac:spMk id="10" creationId="{9CE4ED76-A98C-40EA-9AE6-21B39337C0EE}"/>
          </ac:spMkLst>
        </pc:spChg>
        <pc:spChg chg="mod">
          <ac:chgData name="Elton Escobar" userId="4963da3b1a19e1d0" providerId="LiveId" clId="{33BA2927-475D-4188-BEDF-A687EFBCB7C6}" dt="2020-12-05T17:56:59.724" v="1507" actId="20577"/>
          <ac:spMkLst>
            <pc:docMk/>
            <pc:sldMk cId="1443093958" sldId="275"/>
            <ac:spMk id="11" creationId="{5158145C-322A-4772-85B1-3FFD5B77E4A4}"/>
          </ac:spMkLst>
        </pc:spChg>
        <pc:spChg chg="del">
          <ac:chgData name="Elton Escobar" userId="4963da3b1a19e1d0" providerId="LiveId" clId="{33BA2927-475D-4188-BEDF-A687EFBCB7C6}" dt="2020-12-05T18:05:32.271" v="1582" actId="478"/>
          <ac:spMkLst>
            <pc:docMk/>
            <pc:sldMk cId="1443093958" sldId="275"/>
            <ac:spMk id="13" creationId="{1BBC77B4-0FF0-44E5-BA07-D819BFB0A779}"/>
          </ac:spMkLst>
        </pc:spChg>
        <pc:spChg chg="add mod">
          <ac:chgData name="Elton Escobar" userId="4963da3b1a19e1d0" providerId="LiveId" clId="{33BA2927-475D-4188-BEDF-A687EFBCB7C6}" dt="2020-12-05T18:12:33.045" v="1652" actId="1076"/>
          <ac:spMkLst>
            <pc:docMk/>
            <pc:sldMk cId="1443093958" sldId="275"/>
            <ac:spMk id="22" creationId="{5CB179AC-E5C4-4237-A008-C56A5B59B4D9}"/>
          </ac:spMkLst>
        </pc:spChg>
        <pc:spChg chg="del">
          <ac:chgData name="Elton Escobar" userId="4963da3b1a19e1d0" providerId="LiveId" clId="{33BA2927-475D-4188-BEDF-A687EFBCB7C6}" dt="2020-12-05T17:55:41.395" v="1487" actId="478"/>
          <ac:spMkLst>
            <pc:docMk/>
            <pc:sldMk cId="1443093958" sldId="275"/>
            <ac:spMk id="34" creationId="{414EE102-5601-4119-A983-D9B9CA14B63E}"/>
          </ac:spMkLst>
        </pc:spChg>
        <pc:grpChg chg="add mod ord">
          <ac:chgData name="Elton Escobar" userId="4963da3b1a19e1d0" providerId="LiveId" clId="{33BA2927-475D-4188-BEDF-A687EFBCB7C6}" dt="2020-12-05T17:55:44.073" v="1489" actId="167"/>
          <ac:grpSpMkLst>
            <pc:docMk/>
            <pc:sldMk cId="1443093958" sldId="275"/>
            <ac:grpSpMk id="8" creationId="{00C0F9D7-5BF7-4905-AAB2-5654A23948EE}"/>
          </ac:grpSpMkLst>
        </pc:grpChg>
        <pc:grpChg chg="add mod">
          <ac:chgData name="Elton Escobar" userId="4963da3b1a19e1d0" providerId="LiveId" clId="{33BA2927-475D-4188-BEDF-A687EFBCB7C6}" dt="2020-12-05T18:12:27.954" v="1651" actId="1076"/>
          <ac:grpSpMkLst>
            <pc:docMk/>
            <pc:sldMk cId="1443093958" sldId="275"/>
            <ac:grpSpMk id="15" creationId="{45F575E2-6258-4648-A614-6C9558CB5CF1}"/>
          </ac:grpSpMkLst>
        </pc:grpChg>
        <pc:picChg chg="add del">
          <ac:chgData name="Elton Escobar" userId="4963da3b1a19e1d0" providerId="LiveId" clId="{33BA2927-475D-4188-BEDF-A687EFBCB7C6}" dt="2020-12-05T18:04:38.556" v="1581"/>
          <ac:picMkLst>
            <pc:docMk/>
            <pc:sldMk cId="1443093958" sldId="275"/>
            <ac:picMk id="2" creationId="{A3B19395-0B58-490B-9E59-46F8D24BC4F4}"/>
          </ac:picMkLst>
        </pc:picChg>
        <pc:picChg chg="add del mod">
          <ac:chgData name="Elton Escobar" userId="4963da3b1a19e1d0" providerId="LiveId" clId="{33BA2927-475D-4188-BEDF-A687EFBCB7C6}" dt="2020-12-05T18:05:51.718" v="1585" actId="478"/>
          <ac:picMkLst>
            <pc:docMk/>
            <pc:sldMk cId="1443093958" sldId="275"/>
            <ac:picMk id="3" creationId="{37070DB4-894B-4E15-8CD9-96958539A384}"/>
          </ac:picMkLst>
        </pc:picChg>
        <pc:picChg chg="add mod">
          <ac:chgData name="Elton Escobar" userId="4963da3b1a19e1d0" providerId="LiveId" clId="{33BA2927-475D-4188-BEDF-A687EFBCB7C6}" dt="2020-12-05T18:11:13.683" v="1631" actId="164"/>
          <ac:picMkLst>
            <pc:docMk/>
            <pc:sldMk cId="1443093958" sldId="275"/>
            <ac:picMk id="4" creationId="{CD50E8A4-AC41-47E7-A8C9-5950778B863C}"/>
          </ac:picMkLst>
        </pc:picChg>
        <pc:picChg chg="add mod">
          <ac:chgData name="Elton Escobar" userId="4963da3b1a19e1d0" providerId="LiveId" clId="{33BA2927-475D-4188-BEDF-A687EFBCB7C6}" dt="2020-12-05T18:11:13.683" v="1631" actId="164"/>
          <ac:picMkLst>
            <pc:docMk/>
            <pc:sldMk cId="1443093958" sldId="275"/>
            <ac:picMk id="6" creationId="{8AC20330-22DA-4B9B-8D60-6572A4BF6E14}"/>
          </ac:picMkLst>
        </pc:picChg>
        <pc:picChg chg="add del mod">
          <ac:chgData name="Elton Escobar" userId="4963da3b1a19e1d0" providerId="LiveId" clId="{33BA2927-475D-4188-BEDF-A687EFBCB7C6}" dt="2020-12-05T18:08:44.207" v="1602" actId="478"/>
          <ac:picMkLst>
            <pc:docMk/>
            <pc:sldMk cId="1443093958" sldId="275"/>
            <ac:picMk id="7" creationId="{93F6356B-57CE-4972-B367-EE6AAD7D213C}"/>
          </ac:picMkLst>
        </pc:picChg>
        <pc:picChg chg="add del mod">
          <ac:chgData name="Elton Escobar" userId="4963da3b1a19e1d0" providerId="LiveId" clId="{33BA2927-475D-4188-BEDF-A687EFBCB7C6}" dt="2020-12-05T18:09:03.036" v="1610" actId="21"/>
          <ac:picMkLst>
            <pc:docMk/>
            <pc:sldMk cId="1443093958" sldId="275"/>
            <ac:picMk id="12" creationId="{10FF888F-DE17-47A6-89A8-FAD8731BE48D}"/>
          </ac:picMkLst>
        </pc:picChg>
        <pc:picChg chg="add mod">
          <ac:chgData name="Elton Escobar" userId="4963da3b1a19e1d0" providerId="LiveId" clId="{33BA2927-475D-4188-BEDF-A687EFBCB7C6}" dt="2020-12-05T18:11:13.683" v="1631" actId="164"/>
          <ac:picMkLst>
            <pc:docMk/>
            <pc:sldMk cId="1443093958" sldId="275"/>
            <ac:picMk id="14" creationId="{89C1B57A-224C-4A52-825E-7B4ACD5D1358}"/>
          </ac:picMkLst>
        </pc:picChg>
        <pc:picChg chg="add mod">
          <ac:chgData name="Elton Escobar" userId="4963da3b1a19e1d0" providerId="LiveId" clId="{33BA2927-475D-4188-BEDF-A687EFBCB7C6}" dt="2020-12-05T18:11:13.683" v="1631" actId="164"/>
          <ac:picMkLst>
            <pc:docMk/>
            <pc:sldMk cId="1443093958" sldId="275"/>
            <ac:picMk id="17" creationId="{2AE2142F-AF3C-4D2A-8BA4-4768F1BC9373}"/>
          </ac:picMkLst>
        </pc:picChg>
      </pc:sldChg>
      <pc:sldChg chg="modSp add del mod ord">
        <pc:chgData name="Elton Escobar" userId="4963da3b1a19e1d0" providerId="LiveId" clId="{33BA2927-475D-4188-BEDF-A687EFBCB7C6}" dt="2020-12-05T17:29:28.776" v="1089" actId="47"/>
        <pc:sldMkLst>
          <pc:docMk/>
          <pc:sldMk cId="3432976139" sldId="276"/>
        </pc:sldMkLst>
        <pc:spChg chg="mod">
          <ac:chgData name="Elton Escobar" userId="4963da3b1a19e1d0" providerId="LiveId" clId="{33BA2927-475D-4188-BEDF-A687EFBCB7C6}" dt="2020-12-05T16:21:28.954" v="1014" actId="114"/>
          <ac:spMkLst>
            <pc:docMk/>
            <pc:sldMk cId="3432976139" sldId="276"/>
            <ac:spMk id="11" creationId="{5158145C-322A-4772-85B1-3FFD5B77E4A4}"/>
          </ac:spMkLst>
        </pc:spChg>
      </pc:sldChg>
      <pc:sldChg chg="addSp delSp modSp add mod">
        <pc:chgData name="Elton Escobar" userId="4963da3b1a19e1d0" providerId="LiveId" clId="{33BA2927-475D-4188-BEDF-A687EFBCB7C6}" dt="2020-12-06T19:30:51.634" v="1758" actId="6549"/>
        <pc:sldMkLst>
          <pc:docMk/>
          <pc:sldMk cId="3443962997" sldId="277"/>
        </pc:sldMkLst>
        <pc:spChg chg="del">
          <ac:chgData name="Elton Escobar" userId="4963da3b1a19e1d0" providerId="LiveId" clId="{33BA2927-475D-4188-BEDF-A687EFBCB7C6}" dt="2020-12-05T17:55:12.013" v="1476" actId="478"/>
          <ac:spMkLst>
            <pc:docMk/>
            <pc:sldMk cId="3443962997" sldId="277"/>
            <ac:spMk id="5" creationId="{7AE0B05C-CFE7-4321-826E-C416B3CE2E4A}"/>
          </ac:spMkLst>
        </pc:spChg>
        <pc:spChg chg="mod">
          <ac:chgData name="Elton Escobar" userId="4963da3b1a19e1d0" providerId="LiveId" clId="{33BA2927-475D-4188-BEDF-A687EFBCB7C6}" dt="2020-12-05T17:55:14.039" v="1478"/>
          <ac:spMkLst>
            <pc:docMk/>
            <pc:sldMk cId="3443962997" sldId="277"/>
            <ac:spMk id="9" creationId="{73BABBFF-7A66-41D2-A346-7BBE29CBA4B8}"/>
          </ac:spMkLst>
        </pc:spChg>
        <pc:spChg chg="mod">
          <ac:chgData name="Elton Escobar" userId="4963da3b1a19e1d0" providerId="LiveId" clId="{33BA2927-475D-4188-BEDF-A687EFBCB7C6}" dt="2020-12-05T17:55:14.039" v="1478"/>
          <ac:spMkLst>
            <pc:docMk/>
            <pc:sldMk cId="3443962997" sldId="277"/>
            <ac:spMk id="10" creationId="{04FDF4A4-DE72-4ED2-A7BF-DD5DAF35DDF3}"/>
          </ac:spMkLst>
        </pc:spChg>
        <pc:spChg chg="mod">
          <ac:chgData name="Elton Escobar" userId="4963da3b1a19e1d0" providerId="LiveId" clId="{33BA2927-475D-4188-BEDF-A687EFBCB7C6}" dt="2020-12-05T17:55:22.039" v="1480" actId="20577"/>
          <ac:spMkLst>
            <pc:docMk/>
            <pc:sldMk cId="3443962997" sldId="277"/>
            <ac:spMk id="11" creationId="{5158145C-322A-4772-85B1-3FFD5B77E4A4}"/>
          </ac:spMkLst>
        </pc:spChg>
        <pc:spChg chg="add mod">
          <ac:chgData name="Elton Escobar" userId="4963da3b1a19e1d0" providerId="LiveId" clId="{33BA2927-475D-4188-BEDF-A687EFBCB7C6}" dt="2020-12-06T19:30:51.634" v="1758" actId="6549"/>
          <ac:spMkLst>
            <pc:docMk/>
            <pc:sldMk cId="3443962997" sldId="277"/>
            <ac:spMk id="12" creationId="{4D2D1569-75A2-45A0-BB30-CB6A64870743}"/>
          </ac:spMkLst>
        </pc:spChg>
        <pc:spChg chg="mod">
          <ac:chgData name="Elton Escobar" userId="4963da3b1a19e1d0" providerId="LiveId" clId="{33BA2927-475D-4188-BEDF-A687EFBCB7C6}" dt="2020-12-05T16:18:52.457" v="994" actId="255"/>
          <ac:spMkLst>
            <pc:docMk/>
            <pc:sldMk cId="3443962997" sldId="277"/>
            <ac:spMk id="13" creationId="{1BBC77B4-0FF0-44E5-BA07-D819BFB0A779}"/>
          </ac:spMkLst>
        </pc:spChg>
        <pc:spChg chg="del">
          <ac:chgData name="Elton Escobar" userId="4963da3b1a19e1d0" providerId="LiveId" clId="{33BA2927-475D-4188-BEDF-A687EFBCB7C6}" dt="2020-12-05T17:55:12.934" v="1477" actId="478"/>
          <ac:spMkLst>
            <pc:docMk/>
            <pc:sldMk cId="3443962997" sldId="277"/>
            <ac:spMk id="34" creationId="{414EE102-5601-4119-A983-D9B9CA14B63E}"/>
          </ac:spMkLst>
        </pc:spChg>
        <pc:grpChg chg="add mod ord">
          <ac:chgData name="Elton Escobar" userId="4963da3b1a19e1d0" providerId="LiveId" clId="{33BA2927-475D-4188-BEDF-A687EFBCB7C6}" dt="2020-12-05T17:55:16.655" v="1479" actId="167"/>
          <ac:grpSpMkLst>
            <pc:docMk/>
            <pc:sldMk cId="3443962997" sldId="277"/>
            <ac:grpSpMk id="8" creationId="{9EF9286E-F277-4AF4-97A4-476BB4989A5F}"/>
          </ac:grpSpMkLst>
        </pc:grpChg>
      </pc:sldChg>
      <pc:sldChg chg="addSp delSp modSp add mod">
        <pc:chgData name="Elton Escobar" userId="4963da3b1a19e1d0" providerId="LiveId" clId="{33BA2927-475D-4188-BEDF-A687EFBCB7C6}" dt="2020-12-05T18:15:52.744" v="1692" actId="14100"/>
        <pc:sldMkLst>
          <pc:docMk/>
          <pc:sldMk cId="896301476" sldId="278"/>
        </pc:sldMkLst>
        <pc:spChg chg="del">
          <ac:chgData name="Elton Escobar" userId="4963da3b1a19e1d0" providerId="LiveId" clId="{33BA2927-475D-4188-BEDF-A687EFBCB7C6}" dt="2020-12-05T17:55:32.461" v="1482" actId="478"/>
          <ac:spMkLst>
            <pc:docMk/>
            <pc:sldMk cId="896301476" sldId="278"/>
            <ac:spMk id="5" creationId="{7AE0B05C-CFE7-4321-826E-C416B3CE2E4A}"/>
          </ac:spMkLst>
        </pc:spChg>
        <pc:spChg chg="mod">
          <ac:chgData name="Elton Escobar" userId="4963da3b1a19e1d0" providerId="LiveId" clId="{33BA2927-475D-4188-BEDF-A687EFBCB7C6}" dt="2020-12-05T17:55:34.317" v="1484"/>
          <ac:spMkLst>
            <pc:docMk/>
            <pc:sldMk cId="896301476" sldId="278"/>
            <ac:spMk id="9" creationId="{ACB010D0-50EF-427A-BE84-52A53EBA54FC}"/>
          </ac:spMkLst>
        </pc:spChg>
        <pc:spChg chg="mod">
          <ac:chgData name="Elton Escobar" userId="4963da3b1a19e1d0" providerId="LiveId" clId="{33BA2927-475D-4188-BEDF-A687EFBCB7C6}" dt="2020-12-05T17:55:34.317" v="1484"/>
          <ac:spMkLst>
            <pc:docMk/>
            <pc:sldMk cId="896301476" sldId="278"/>
            <ac:spMk id="10" creationId="{D07C625E-0BE9-4047-BCF8-C0EB5B9C4A69}"/>
          </ac:spMkLst>
        </pc:spChg>
        <pc:spChg chg="mod">
          <ac:chgData name="Elton Escobar" userId="4963da3b1a19e1d0" providerId="LiveId" clId="{33BA2927-475D-4188-BEDF-A687EFBCB7C6}" dt="2020-12-05T17:55:26.522" v="1481" actId="20577"/>
          <ac:spMkLst>
            <pc:docMk/>
            <pc:sldMk cId="896301476" sldId="278"/>
            <ac:spMk id="11" creationId="{5158145C-322A-4772-85B1-3FFD5B77E4A4}"/>
          </ac:spMkLst>
        </pc:spChg>
        <pc:spChg chg="del">
          <ac:chgData name="Elton Escobar" userId="4963da3b1a19e1d0" providerId="LiveId" clId="{33BA2927-475D-4188-BEDF-A687EFBCB7C6}" dt="2020-12-05T18:13:27.207" v="1653" actId="478"/>
          <ac:spMkLst>
            <pc:docMk/>
            <pc:sldMk cId="896301476" sldId="278"/>
            <ac:spMk id="13" creationId="{1BBC77B4-0FF0-44E5-BA07-D819BFB0A779}"/>
          </ac:spMkLst>
        </pc:spChg>
        <pc:spChg chg="add mod">
          <ac:chgData name="Elton Escobar" userId="4963da3b1a19e1d0" providerId="LiveId" clId="{33BA2927-475D-4188-BEDF-A687EFBCB7C6}" dt="2020-12-05T18:15:48.312" v="1691" actId="114"/>
          <ac:spMkLst>
            <pc:docMk/>
            <pc:sldMk cId="896301476" sldId="278"/>
            <ac:spMk id="14" creationId="{46366AD9-619E-493F-86B0-BABC5109248D}"/>
          </ac:spMkLst>
        </pc:spChg>
        <pc:spChg chg="del">
          <ac:chgData name="Elton Escobar" userId="4963da3b1a19e1d0" providerId="LiveId" clId="{33BA2927-475D-4188-BEDF-A687EFBCB7C6}" dt="2020-12-05T17:55:33.244" v="1483" actId="478"/>
          <ac:spMkLst>
            <pc:docMk/>
            <pc:sldMk cId="896301476" sldId="278"/>
            <ac:spMk id="34" creationId="{414EE102-5601-4119-A983-D9B9CA14B63E}"/>
          </ac:spMkLst>
        </pc:spChg>
        <pc:grpChg chg="add mod ord">
          <ac:chgData name="Elton Escobar" userId="4963da3b1a19e1d0" providerId="LiveId" clId="{33BA2927-475D-4188-BEDF-A687EFBCB7C6}" dt="2020-12-05T17:55:36.433" v="1485" actId="167"/>
          <ac:grpSpMkLst>
            <pc:docMk/>
            <pc:sldMk cId="896301476" sldId="278"/>
            <ac:grpSpMk id="8" creationId="{E6C63286-1AE3-449B-BEBA-5C32A1462EEC}"/>
          </ac:grpSpMkLst>
        </pc:grpChg>
        <pc:picChg chg="add mod">
          <ac:chgData name="Elton Escobar" userId="4963da3b1a19e1d0" providerId="LiveId" clId="{33BA2927-475D-4188-BEDF-A687EFBCB7C6}" dt="2020-12-05T18:13:42.280" v="1657" actId="1076"/>
          <ac:picMkLst>
            <pc:docMk/>
            <pc:sldMk cId="896301476" sldId="278"/>
            <ac:picMk id="2" creationId="{95EFD77F-E17A-4203-BC79-38DF7BE827E3}"/>
          </ac:picMkLst>
        </pc:picChg>
        <pc:picChg chg="add mod">
          <ac:chgData name="Elton Escobar" userId="4963da3b1a19e1d0" providerId="LiveId" clId="{33BA2927-475D-4188-BEDF-A687EFBCB7C6}" dt="2020-12-05T18:15:52.744" v="1692" actId="14100"/>
          <ac:picMkLst>
            <pc:docMk/>
            <pc:sldMk cId="896301476" sldId="278"/>
            <ac:picMk id="3" creationId="{8AA190CE-99FF-4EA6-AB9A-89806EFEBB38}"/>
          </ac:picMkLst>
        </pc:picChg>
      </pc:sldChg>
      <pc:sldChg chg="addSp delSp modSp add mod delAnim modAnim">
        <pc:chgData name="Elton Escobar" userId="4963da3b1a19e1d0" providerId="LiveId" clId="{33BA2927-475D-4188-BEDF-A687EFBCB7C6}" dt="2020-12-05T18:02:49.372" v="1579" actId="1076"/>
        <pc:sldMkLst>
          <pc:docMk/>
          <pc:sldMk cId="268414578" sldId="279"/>
        </pc:sldMkLst>
        <pc:spChg chg="add del mod">
          <ac:chgData name="Elton Escobar" userId="4963da3b1a19e1d0" providerId="LiveId" clId="{33BA2927-475D-4188-BEDF-A687EFBCB7C6}" dt="2020-12-05T17:47:03.399" v="1384" actId="478"/>
          <ac:spMkLst>
            <pc:docMk/>
            <pc:sldMk cId="268414578" sldId="279"/>
            <ac:spMk id="3" creationId="{97AE8312-C051-4E08-A725-8AAC7B990D6B}"/>
          </ac:spMkLst>
        </pc:spChg>
        <pc:spChg chg="del">
          <ac:chgData name="Elton Escobar" userId="4963da3b1a19e1d0" providerId="LiveId" clId="{33BA2927-475D-4188-BEDF-A687EFBCB7C6}" dt="2020-12-05T17:54:50.480" v="1467" actId="478"/>
          <ac:spMkLst>
            <pc:docMk/>
            <pc:sldMk cId="268414578" sldId="279"/>
            <ac:spMk id="5" creationId="{7AE0B05C-CFE7-4321-826E-C416B3CE2E4A}"/>
          </ac:spMkLst>
        </pc:spChg>
        <pc:spChg chg="add del mod">
          <ac:chgData name="Elton Escobar" userId="4963da3b1a19e1d0" providerId="LiveId" clId="{33BA2927-475D-4188-BEDF-A687EFBCB7C6}" dt="2020-12-05T17:34:26.236" v="1266" actId="21"/>
          <ac:spMkLst>
            <pc:docMk/>
            <pc:sldMk cId="268414578" sldId="279"/>
            <ac:spMk id="9" creationId="{46D6187E-BD74-4E74-918F-93F498D34EB8}"/>
          </ac:spMkLst>
        </pc:spChg>
        <pc:spChg chg="mod">
          <ac:chgData name="Elton Escobar" userId="4963da3b1a19e1d0" providerId="LiveId" clId="{33BA2927-475D-4188-BEDF-A687EFBCB7C6}" dt="2020-12-05T17:56:20.716" v="1495" actId="20577"/>
          <ac:spMkLst>
            <pc:docMk/>
            <pc:sldMk cId="268414578" sldId="279"/>
            <ac:spMk id="11" creationId="{5158145C-322A-4772-85B1-3FFD5B77E4A4}"/>
          </ac:spMkLst>
        </pc:spChg>
        <pc:spChg chg="del">
          <ac:chgData name="Elton Escobar" userId="4963da3b1a19e1d0" providerId="LiveId" clId="{33BA2927-475D-4188-BEDF-A687EFBCB7C6}" dt="2020-12-05T17:46:59.456" v="1383" actId="478"/>
          <ac:spMkLst>
            <pc:docMk/>
            <pc:sldMk cId="268414578" sldId="279"/>
            <ac:spMk id="12" creationId="{174BFDC3-7730-4AE9-A1AF-34129A74CA27}"/>
          </ac:spMkLst>
        </pc:spChg>
        <pc:spChg chg="add mod">
          <ac:chgData name="Elton Escobar" userId="4963da3b1a19e1d0" providerId="LiveId" clId="{33BA2927-475D-4188-BEDF-A687EFBCB7C6}" dt="2020-12-05T17:56:49.146" v="1506" actId="20577"/>
          <ac:spMkLst>
            <pc:docMk/>
            <pc:sldMk cId="268414578" sldId="279"/>
            <ac:spMk id="13" creationId="{E60BF6A9-04F8-4563-A772-F92A228C8665}"/>
          </ac:spMkLst>
        </pc:spChg>
        <pc:spChg chg="mod">
          <ac:chgData name="Elton Escobar" userId="4963da3b1a19e1d0" providerId="LiveId" clId="{33BA2927-475D-4188-BEDF-A687EFBCB7C6}" dt="2020-12-05T18:01:16.009" v="1549" actId="255"/>
          <ac:spMkLst>
            <pc:docMk/>
            <pc:sldMk cId="268414578" sldId="279"/>
            <ac:spMk id="14" creationId="{5FA55787-84A1-455F-B9AD-839C05349860}"/>
          </ac:spMkLst>
        </pc:spChg>
        <pc:spChg chg="mod">
          <ac:chgData name="Elton Escobar" userId="4963da3b1a19e1d0" providerId="LiveId" clId="{33BA2927-475D-4188-BEDF-A687EFBCB7C6}" dt="2020-12-05T17:54:52.766" v="1469"/>
          <ac:spMkLst>
            <pc:docMk/>
            <pc:sldMk cId="268414578" sldId="279"/>
            <ac:spMk id="16" creationId="{6CEE6817-B5D8-459A-808F-DA74DD339ACB}"/>
          </ac:spMkLst>
        </pc:spChg>
        <pc:spChg chg="mod">
          <ac:chgData name="Elton Escobar" userId="4963da3b1a19e1d0" providerId="LiveId" clId="{33BA2927-475D-4188-BEDF-A687EFBCB7C6}" dt="2020-12-05T17:54:52.766" v="1469"/>
          <ac:spMkLst>
            <pc:docMk/>
            <pc:sldMk cId="268414578" sldId="279"/>
            <ac:spMk id="17" creationId="{B3BF0F0A-4F51-4368-8404-B41E1F643905}"/>
          </ac:spMkLst>
        </pc:spChg>
        <pc:spChg chg="add mod">
          <ac:chgData name="Elton Escobar" userId="4963da3b1a19e1d0" providerId="LiveId" clId="{33BA2927-475D-4188-BEDF-A687EFBCB7C6}" dt="2020-12-05T18:02:49.372" v="1579" actId="1076"/>
          <ac:spMkLst>
            <pc:docMk/>
            <pc:sldMk cId="268414578" sldId="279"/>
            <ac:spMk id="18" creationId="{A3172574-EE53-4C27-8406-DA6E9D6FF83D}"/>
          </ac:spMkLst>
        </pc:spChg>
        <pc:spChg chg="del">
          <ac:chgData name="Elton Escobar" userId="4963da3b1a19e1d0" providerId="LiveId" clId="{33BA2927-475D-4188-BEDF-A687EFBCB7C6}" dt="2020-12-05T17:54:51.624" v="1468" actId="478"/>
          <ac:spMkLst>
            <pc:docMk/>
            <pc:sldMk cId="268414578" sldId="279"/>
            <ac:spMk id="34" creationId="{414EE102-5601-4119-A983-D9B9CA14B63E}"/>
          </ac:spMkLst>
        </pc:spChg>
        <pc:grpChg chg="add mod ord">
          <ac:chgData name="Elton Escobar" userId="4963da3b1a19e1d0" providerId="LiveId" clId="{33BA2927-475D-4188-BEDF-A687EFBCB7C6}" dt="2020-12-05T17:54:54.720" v="1470" actId="167"/>
          <ac:grpSpMkLst>
            <pc:docMk/>
            <pc:sldMk cId="268414578" sldId="279"/>
            <ac:grpSpMk id="15" creationId="{4594BD95-0E8C-415A-A5BF-F367D3B33D1E}"/>
          </ac:grpSpMkLst>
        </pc:grpChg>
        <pc:picChg chg="add mod">
          <ac:chgData name="Elton Escobar" userId="4963da3b1a19e1d0" providerId="LiveId" clId="{33BA2927-475D-4188-BEDF-A687EFBCB7C6}" dt="2020-12-05T18:00:42.134" v="1541" actId="1076"/>
          <ac:picMkLst>
            <pc:docMk/>
            <pc:sldMk cId="268414578" sldId="279"/>
            <ac:picMk id="4" creationId="{033F8EF6-E6B9-4944-830B-08FF67DEBB63}"/>
          </ac:picMkLst>
        </pc:picChg>
      </pc:sldChg>
      <pc:sldChg chg="addSp delSp modSp add mod ord">
        <pc:chgData name="Elton Escobar" userId="4963da3b1a19e1d0" providerId="LiveId" clId="{33BA2927-475D-4188-BEDF-A687EFBCB7C6}" dt="2020-12-05T17:56:24.998" v="1496"/>
        <pc:sldMkLst>
          <pc:docMk/>
          <pc:sldMk cId="642820756" sldId="280"/>
        </pc:sldMkLst>
        <pc:spChg chg="del">
          <ac:chgData name="Elton Escobar" userId="4963da3b1a19e1d0" providerId="LiveId" clId="{33BA2927-475D-4188-BEDF-A687EFBCB7C6}" dt="2020-12-05T17:54:42.343" v="1463" actId="478"/>
          <ac:spMkLst>
            <pc:docMk/>
            <pc:sldMk cId="642820756" sldId="280"/>
            <ac:spMk id="5" creationId="{7AE0B05C-CFE7-4321-826E-C416B3CE2E4A}"/>
          </ac:spMkLst>
        </pc:spChg>
        <pc:spChg chg="mod">
          <ac:chgData name="Elton Escobar" userId="4963da3b1a19e1d0" providerId="LiveId" clId="{33BA2927-475D-4188-BEDF-A687EFBCB7C6}" dt="2020-12-05T17:56:24.998" v="1496"/>
          <ac:spMkLst>
            <pc:docMk/>
            <pc:sldMk cId="642820756" sldId="280"/>
            <ac:spMk id="11" creationId="{5158145C-322A-4772-85B1-3FFD5B77E4A4}"/>
          </ac:spMkLst>
        </pc:spChg>
        <pc:spChg chg="del">
          <ac:chgData name="Elton Escobar" userId="4963da3b1a19e1d0" providerId="LiveId" clId="{33BA2927-475D-4188-BEDF-A687EFBCB7C6}" dt="2020-12-05T17:39:29.830" v="1311" actId="478"/>
          <ac:spMkLst>
            <pc:docMk/>
            <pc:sldMk cId="642820756" sldId="280"/>
            <ac:spMk id="13" creationId="{1BBC77B4-0FF0-44E5-BA07-D819BFB0A779}"/>
          </ac:spMkLst>
        </pc:spChg>
        <pc:spChg chg="add mod">
          <ac:chgData name="Elton Escobar" userId="4963da3b1a19e1d0" providerId="LiveId" clId="{33BA2927-475D-4188-BEDF-A687EFBCB7C6}" dt="2020-12-05T17:46:21.610" v="1379" actId="1076"/>
          <ac:spMkLst>
            <pc:docMk/>
            <pc:sldMk cId="642820756" sldId="280"/>
            <ac:spMk id="15" creationId="{F5F7E68B-E824-4816-804E-B9257F8FE8AD}"/>
          </ac:spMkLst>
        </pc:spChg>
        <pc:spChg chg="mod">
          <ac:chgData name="Elton Escobar" userId="4963da3b1a19e1d0" providerId="LiveId" clId="{33BA2927-475D-4188-BEDF-A687EFBCB7C6}" dt="2020-12-05T17:54:44.474" v="1465"/>
          <ac:spMkLst>
            <pc:docMk/>
            <pc:sldMk cId="642820756" sldId="280"/>
            <ac:spMk id="17" creationId="{D8196B08-4ACE-4581-AB27-00296B4A26C9}"/>
          </ac:spMkLst>
        </pc:spChg>
        <pc:spChg chg="mod">
          <ac:chgData name="Elton Escobar" userId="4963da3b1a19e1d0" providerId="LiveId" clId="{33BA2927-475D-4188-BEDF-A687EFBCB7C6}" dt="2020-12-05T17:54:44.474" v="1465"/>
          <ac:spMkLst>
            <pc:docMk/>
            <pc:sldMk cId="642820756" sldId="280"/>
            <ac:spMk id="18" creationId="{EAD13B75-E940-4B26-8EB1-5DD429DD010E}"/>
          </ac:spMkLst>
        </pc:spChg>
        <pc:spChg chg="del">
          <ac:chgData name="Elton Escobar" userId="4963da3b1a19e1d0" providerId="LiveId" clId="{33BA2927-475D-4188-BEDF-A687EFBCB7C6}" dt="2020-12-05T17:54:43.327" v="1464" actId="478"/>
          <ac:spMkLst>
            <pc:docMk/>
            <pc:sldMk cId="642820756" sldId="280"/>
            <ac:spMk id="34" creationId="{414EE102-5601-4119-A983-D9B9CA14B63E}"/>
          </ac:spMkLst>
        </pc:spChg>
        <pc:grpChg chg="add mod">
          <ac:chgData name="Elton Escobar" userId="4963da3b1a19e1d0" providerId="LiveId" clId="{33BA2927-475D-4188-BEDF-A687EFBCB7C6}" dt="2020-12-05T17:45:08.171" v="1364" actId="164"/>
          <ac:grpSpMkLst>
            <pc:docMk/>
            <pc:sldMk cId="642820756" sldId="280"/>
            <ac:grpSpMk id="7" creationId="{506E7267-EF81-4DF7-AA98-22A616AA8C9E}"/>
          </ac:grpSpMkLst>
        </pc:grpChg>
        <pc:grpChg chg="add mod">
          <ac:chgData name="Elton Escobar" userId="4963da3b1a19e1d0" providerId="LiveId" clId="{33BA2927-475D-4188-BEDF-A687EFBCB7C6}" dt="2020-12-05T17:45:13.283" v="1365" actId="1076"/>
          <ac:grpSpMkLst>
            <pc:docMk/>
            <pc:sldMk cId="642820756" sldId="280"/>
            <ac:grpSpMk id="8" creationId="{19D57660-16B5-479C-ADCE-BFE61B336CB7}"/>
          </ac:grpSpMkLst>
        </pc:grpChg>
        <pc:grpChg chg="add mod ord">
          <ac:chgData name="Elton Escobar" userId="4963da3b1a19e1d0" providerId="LiveId" clId="{33BA2927-475D-4188-BEDF-A687EFBCB7C6}" dt="2020-12-05T17:54:47.128" v="1466" actId="167"/>
          <ac:grpSpMkLst>
            <pc:docMk/>
            <pc:sldMk cId="642820756" sldId="280"/>
            <ac:grpSpMk id="16" creationId="{C65551B7-F077-4910-A1BF-69CB0F7C1EA1}"/>
          </ac:grpSpMkLst>
        </pc:grpChg>
        <pc:picChg chg="add mod">
          <ac:chgData name="Elton Escobar" userId="4963da3b1a19e1d0" providerId="LiveId" clId="{33BA2927-475D-4188-BEDF-A687EFBCB7C6}" dt="2020-12-05T17:45:08.171" v="1364" actId="164"/>
          <ac:picMkLst>
            <pc:docMk/>
            <pc:sldMk cId="642820756" sldId="280"/>
            <ac:picMk id="2" creationId="{77E1B6A8-38E5-4286-B6A8-76CAADA98645}"/>
          </ac:picMkLst>
        </pc:picChg>
        <pc:picChg chg="add mod modCrop">
          <ac:chgData name="Elton Escobar" userId="4963da3b1a19e1d0" providerId="LiveId" clId="{33BA2927-475D-4188-BEDF-A687EFBCB7C6}" dt="2020-12-05T17:44:55.401" v="1361" actId="164"/>
          <ac:picMkLst>
            <pc:docMk/>
            <pc:sldMk cId="642820756" sldId="280"/>
            <ac:picMk id="3" creationId="{9D4C3FD2-FF8C-44F3-95D8-752758E550CC}"/>
          </ac:picMkLst>
        </pc:picChg>
        <pc:picChg chg="add mod">
          <ac:chgData name="Elton Escobar" userId="4963da3b1a19e1d0" providerId="LiveId" clId="{33BA2927-475D-4188-BEDF-A687EFBCB7C6}" dt="2020-12-05T17:44:55.401" v="1361" actId="164"/>
          <ac:picMkLst>
            <pc:docMk/>
            <pc:sldMk cId="642820756" sldId="280"/>
            <ac:picMk id="4" creationId="{1F4961A1-AF7D-4837-A3A0-C56C05FF8FDC}"/>
          </ac:picMkLst>
        </pc:picChg>
        <pc:picChg chg="add mod modCrop">
          <ac:chgData name="Elton Escobar" userId="4963da3b1a19e1d0" providerId="LiveId" clId="{33BA2927-475D-4188-BEDF-A687EFBCB7C6}" dt="2020-12-05T17:45:08.171" v="1364" actId="164"/>
          <ac:picMkLst>
            <pc:docMk/>
            <pc:sldMk cId="642820756" sldId="280"/>
            <ac:picMk id="6" creationId="{01B526C4-1313-4E38-96CC-E9DE3F3B6EE0}"/>
          </ac:picMkLst>
        </pc:picChg>
      </pc:sldChg>
      <pc:sldChg chg="addSp delSp modSp add mod ord">
        <pc:chgData name="Elton Escobar" userId="4963da3b1a19e1d0" providerId="LiveId" clId="{33BA2927-475D-4188-BEDF-A687EFBCB7C6}" dt="2020-12-05T17:59:55.530" v="1536"/>
        <pc:sldMkLst>
          <pc:docMk/>
          <pc:sldMk cId="1317660301" sldId="281"/>
        </pc:sldMkLst>
        <pc:spChg chg="del">
          <ac:chgData name="Elton Escobar" userId="4963da3b1a19e1d0" providerId="LiveId" clId="{33BA2927-475D-4188-BEDF-A687EFBCB7C6}" dt="2020-12-05T17:55:48.512" v="1490" actId="478"/>
          <ac:spMkLst>
            <pc:docMk/>
            <pc:sldMk cId="1317660301" sldId="281"/>
            <ac:spMk id="5" creationId="{7AE0B05C-CFE7-4321-826E-C416B3CE2E4A}"/>
          </ac:spMkLst>
        </pc:spChg>
        <pc:spChg chg="mod">
          <ac:chgData name="Elton Escobar" userId="4963da3b1a19e1d0" providerId="LiveId" clId="{33BA2927-475D-4188-BEDF-A687EFBCB7C6}" dt="2020-12-05T17:56:35.832" v="1499" actId="20577"/>
          <ac:spMkLst>
            <pc:docMk/>
            <pc:sldMk cId="1317660301" sldId="281"/>
            <ac:spMk id="11" creationId="{5158145C-322A-4772-85B1-3FFD5B77E4A4}"/>
          </ac:spMkLst>
        </pc:spChg>
        <pc:spChg chg="mod">
          <ac:chgData name="Elton Escobar" userId="4963da3b1a19e1d0" providerId="LiveId" clId="{33BA2927-475D-4188-BEDF-A687EFBCB7C6}" dt="2020-12-05T17:55:50.832" v="1492"/>
          <ac:spMkLst>
            <pc:docMk/>
            <pc:sldMk cId="1317660301" sldId="281"/>
            <ac:spMk id="12" creationId="{6313AA1C-3AF7-447A-8608-CC41D769C3C6}"/>
          </ac:spMkLst>
        </pc:spChg>
        <pc:spChg chg="mod">
          <ac:chgData name="Elton Escobar" userId="4963da3b1a19e1d0" providerId="LiveId" clId="{33BA2927-475D-4188-BEDF-A687EFBCB7C6}" dt="2020-12-05T17:51:18.255" v="1419" actId="255"/>
          <ac:spMkLst>
            <pc:docMk/>
            <pc:sldMk cId="1317660301" sldId="281"/>
            <ac:spMk id="14" creationId="{5FA55787-84A1-455F-B9AD-839C05349860}"/>
          </ac:spMkLst>
        </pc:spChg>
        <pc:spChg chg="mod">
          <ac:chgData name="Elton Escobar" userId="4963da3b1a19e1d0" providerId="LiveId" clId="{33BA2927-475D-4188-BEDF-A687EFBCB7C6}" dt="2020-12-05T17:55:50.832" v="1492"/>
          <ac:spMkLst>
            <pc:docMk/>
            <pc:sldMk cId="1317660301" sldId="281"/>
            <ac:spMk id="15" creationId="{16324410-A4AE-4FA5-B889-FCFD19407D6E}"/>
          </ac:spMkLst>
        </pc:spChg>
        <pc:spChg chg="add mod">
          <ac:chgData name="Elton Escobar" userId="4963da3b1a19e1d0" providerId="LiveId" clId="{33BA2927-475D-4188-BEDF-A687EFBCB7C6}" dt="2020-12-05T17:59:55.530" v="1536"/>
          <ac:spMkLst>
            <pc:docMk/>
            <pc:sldMk cId="1317660301" sldId="281"/>
            <ac:spMk id="16" creationId="{3320BA79-D1D9-4A64-8691-BE1DB3C1149D}"/>
          </ac:spMkLst>
        </pc:spChg>
        <pc:spChg chg="del">
          <ac:chgData name="Elton Escobar" userId="4963da3b1a19e1d0" providerId="LiveId" clId="{33BA2927-475D-4188-BEDF-A687EFBCB7C6}" dt="2020-12-05T17:55:49.746" v="1491" actId="478"/>
          <ac:spMkLst>
            <pc:docMk/>
            <pc:sldMk cId="1317660301" sldId="281"/>
            <ac:spMk id="34" creationId="{414EE102-5601-4119-A983-D9B9CA14B63E}"/>
          </ac:spMkLst>
        </pc:spChg>
        <pc:grpChg chg="add mod ord">
          <ac:chgData name="Elton Escobar" userId="4963da3b1a19e1d0" providerId="LiveId" clId="{33BA2927-475D-4188-BEDF-A687EFBCB7C6}" dt="2020-12-05T17:55:52.609" v="1493" actId="167"/>
          <ac:grpSpMkLst>
            <pc:docMk/>
            <pc:sldMk cId="1317660301" sldId="281"/>
            <ac:grpSpMk id="10" creationId="{1C988504-9A9F-4947-B30E-D5813D85162F}"/>
          </ac:grpSpMkLst>
        </pc:grpChg>
        <pc:picChg chg="add mod modCrop">
          <ac:chgData name="Elton Escobar" userId="4963da3b1a19e1d0" providerId="LiveId" clId="{33BA2927-475D-4188-BEDF-A687EFBCB7C6}" dt="2020-12-05T17:52:14.985" v="1430" actId="1036"/>
          <ac:picMkLst>
            <pc:docMk/>
            <pc:sldMk cId="1317660301" sldId="281"/>
            <ac:picMk id="2" creationId="{A5CBB8B0-5D36-487E-97AA-81336DA8EE98}"/>
          </ac:picMkLst>
        </pc:picChg>
      </pc:sldChg>
      <pc:sldChg chg="addSp delSp modSp new mod setBg">
        <pc:chgData name="Elton Escobar" userId="4963da3b1a19e1d0" providerId="LiveId" clId="{33BA2927-475D-4188-BEDF-A687EFBCB7C6}" dt="2020-12-06T19:13:56.957" v="1754" actId="20577"/>
        <pc:sldMkLst>
          <pc:docMk/>
          <pc:sldMk cId="9024028" sldId="282"/>
        </pc:sldMkLst>
        <pc:spChg chg="del">
          <ac:chgData name="Elton Escobar" userId="4963da3b1a19e1d0" providerId="LiveId" clId="{33BA2927-475D-4188-BEDF-A687EFBCB7C6}" dt="2020-12-06T19:10:53.308" v="1706" actId="26606"/>
          <ac:spMkLst>
            <pc:docMk/>
            <pc:sldMk cId="9024028" sldId="282"/>
            <ac:spMk id="2" creationId="{2F50199E-1B1B-4F30-851B-7A3C3797CF1D}"/>
          </ac:spMkLst>
        </pc:spChg>
        <pc:spChg chg="del">
          <ac:chgData name="Elton Escobar" userId="4963da3b1a19e1d0" providerId="LiveId" clId="{33BA2927-475D-4188-BEDF-A687EFBCB7C6}" dt="2020-12-06T19:10:53.308" v="1706" actId="26606"/>
          <ac:spMkLst>
            <pc:docMk/>
            <pc:sldMk cId="9024028" sldId="282"/>
            <ac:spMk id="3" creationId="{7E1961A7-E23D-4A16-B994-86D72C8096E0}"/>
          </ac:spMkLst>
        </pc:spChg>
        <pc:spChg chg="mod">
          <ac:chgData name="Elton Escobar" userId="4963da3b1a19e1d0" providerId="LiveId" clId="{33BA2927-475D-4188-BEDF-A687EFBCB7C6}" dt="2020-12-06T19:10:53.308" v="1706" actId="26606"/>
          <ac:spMkLst>
            <pc:docMk/>
            <pc:sldMk cId="9024028" sldId="282"/>
            <ac:spMk id="4" creationId="{1D49AB41-BE4E-432B-B4D6-E7C2745FA485}"/>
          </ac:spMkLst>
        </pc:spChg>
        <pc:spChg chg="mod">
          <ac:chgData name="Elton Escobar" userId="4963da3b1a19e1d0" providerId="LiveId" clId="{33BA2927-475D-4188-BEDF-A687EFBCB7C6}" dt="2020-12-06T19:10:53.308" v="1706" actId="26606"/>
          <ac:spMkLst>
            <pc:docMk/>
            <pc:sldMk cId="9024028" sldId="282"/>
            <ac:spMk id="5" creationId="{C2193A85-114E-48B4-940D-30D88B118066}"/>
          </ac:spMkLst>
        </pc:spChg>
        <pc:spChg chg="add mod">
          <ac:chgData name="Elton Escobar" userId="4963da3b1a19e1d0" providerId="LiveId" clId="{33BA2927-475D-4188-BEDF-A687EFBCB7C6}" dt="2020-12-06T19:13:56.957" v="1754" actId="20577"/>
          <ac:spMkLst>
            <pc:docMk/>
            <pc:sldMk cId="9024028" sldId="282"/>
            <ac:spMk id="9" creationId="{35E61D5F-9220-4970-A2D0-8BD697D9D141}"/>
          </ac:spMkLst>
        </pc:spChg>
        <pc:spChg chg="add mod">
          <ac:chgData name="Elton Escobar" userId="4963da3b1a19e1d0" providerId="LiveId" clId="{33BA2927-475D-4188-BEDF-A687EFBCB7C6}" dt="2020-12-06T19:13:32.256" v="1744" actId="20577"/>
          <ac:spMkLst>
            <pc:docMk/>
            <pc:sldMk cId="9024028" sldId="282"/>
            <ac:spMk id="10" creationId="{9BCBD807-3C2C-4DDF-BE07-DB394D84765C}"/>
          </ac:spMkLst>
        </pc:spChg>
        <pc:spChg chg="add">
          <ac:chgData name="Elton Escobar" userId="4963da3b1a19e1d0" providerId="LiveId" clId="{33BA2927-475D-4188-BEDF-A687EFBCB7C6}" dt="2020-12-06T19:10:53.308" v="1706" actId="26606"/>
          <ac:spMkLst>
            <pc:docMk/>
            <pc:sldMk cId="9024028" sldId="282"/>
            <ac:spMk id="71" creationId="{42A4FC2C-047E-45A5-965D-8E1E3BF09BC6}"/>
          </ac:spMkLst>
        </pc:spChg>
        <pc:picChg chg="add mod ord">
          <ac:chgData name="Elton Escobar" userId="4963da3b1a19e1d0" providerId="LiveId" clId="{33BA2927-475D-4188-BEDF-A687EFBCB7C6}" dt="2020-12-06T19:12:05.227" v="1723" actId="1076"/>
          <ac:picMkLst>
            <pc:docMk/>
            <pc:sldMk cId="9024028" sldId="282"/>
            <ac:picMk id="1026" creationId="{7013F6E3-4C27-4D10-AF4B-54F742870A39}"/>
          </ac:picMkLst>
        </pc:picChg>
      </pc:sldChg>
      <pc:sldChg chg="addSp delSp add del mod">
        <pc:chgData name="Elton Escobar" userId="4963da3b1a19e1d0" providerId="LiveId" clId="{33BA2927-475D-4188-BEDF-A687EFBCB7C6}" dt="2020-12-05T17:54:59.158" v="1471" actId="47"/>
        <pc:sldMkLst>
          <pc:docMk/>
          <pc:sldMk cId="1697560467" sldId="282"/>
        </pc:sldMkLst>
        <pc:spChg chg="add del">
          <ac:chgData name="Elton Escobar" userId="4963da3b1a19e1d0" providerId="LiveId" clId="{33BA2927-475D-4188-BEDF-A687EFBCB7C6}" dt="2020-12-05T17:52:51.593" v="1433" actId="478"/>
          <ac:spMkLst>
            <pc:docMk/>
            <pc:sldMk cId="1697560467" sldId="282"/>
            <ac:spMk id="4" creationId="{EF04725A-9B2B-40B9-9DCE-4F2773F25EEC}"/>
          </ac:spMkLst>
        </pc:spChg>
        <pc:spChg chg="add del">
          <ac:chgData name="Elton Escobar" userId="4963da3b1a19e1d0" providerId="LiveId" clId="{33BA2927-475D-4188-BEDF-A687EFBCB7C6}" dt="2020-12-05T17:52:51.593" v="1433" actId="478"/>
          <ac:spMkLst>
            <pc:docMk/>
            <pc:sldMk cId="1697560467" sldId="282"/>
            <ac:spMk id="5" creationId="{7AE0B05C-CFE7-4321-826E-C416B3CE2E4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E6B28-0F2B-4B1F-B584-B03CEAB8D0B8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CF2FD-9609-48AD-AC36-6A5B6586B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475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532FE-3160-4AD3-A9D1-FB7ED7185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5B6BA8-A200-4151-8BB5-F711EC6A1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76063-969F-46F9-8F73-8D371A1AB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A6E0-DD55-4240-9DAF-600F0F7CF9E5}" type="datetime1">
              <a:rPr lang="pt-BR" smtClean="0"/>
              <a:t>07/12/2020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1E008-C397-4CC2-B4C3-FEE4B9F1F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268B3-6071-4DA8-8875-41380BA27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BB06-63CD-4BA7-9953-0477A8D4C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896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C7FA0-6AB1-4166-94BF-B5001D9C5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342CF2-5BAB-4B31-A24F-A74EBDFF49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1F9CA-5561-404D-85A2-470ED185B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FE10B-761D-4406-BB60-7C358591B080}" type="datetime1">
              <a:rPr lang="pt-BR" smtClean="0"/>
              <a:t>07/12/2020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10737-5A93-4606-A12F-55A3FB738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A7184-44D8-44A7-BFDE-D8C2B17DD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BB06-63CD-4BA7-9953-0477A8D4C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859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ED5E32-D8E6-4331-9CA8-4FBB432DFC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926C59-8CD1-42E5-BD1A-6CD5DF1A5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56337-E2FF-4568-A446-194C4F3A4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E0D4-4EB6-4B0D-8D9D-4FD88AAD1F4C}" type="datetime1">
              <a:rPr lang="pt-BR" smtClean="0"/>
              <a:t>07/12/2020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76274-B1E5-4FDC-84DC-55844A02C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1581E-3EB1-4028-8E13-55D1D8069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BB06-63CD-4BA7-9953-0477A8D4C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07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A5C4B-4E47-4C94-9B93-44B37E091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AD978-59DC-4F93-B58E-D8E88F873A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EED31-D4F8-4487-B27C-89FCC9A2E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58586-2CE6-4F29-9FB1-C8A96674EFD5}" type="datetime1">
              <a:rPr lang="pt-BR" smtClean="0"/>
              <a:t>07/12/2020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62FC9-4C0D-4D07-AA94-9D0128D54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AFC497-56E8-4376-8A29-21C9B2A8B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BB06-63CD-4BA7-9953-0477A8D4C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82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3182D-44C9-421E-93BB-C54D2F84F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FAF3C-BA49-4D28-A84E-22374FC1E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C7829-EDF1-41B0-BF00-B383E8753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3893-38B8-4339-877F-E2D6B897FCFB}" type="datetime1">
              <a:rPr lang="pt-BR" smtClean="0"/>
              <a:t>07/12/2020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B0E35-89E8-4165-B4A9-CFEB5ACFB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354C9-3B49-4DD0-ADCB-0893C6DAA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BB06-63CD-4BA7-9953-0477A8D4C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93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5E18A-33DF-409F-9132-853796DD9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52416-7195-43F0-AA84-74D94DF9E2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A08114-FCC9-4FBB-BC9A-8853E8C88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A2875A-C770-4764-9C7F-3F51E1FC8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E418-BD49-4547-B0D9-160D8DB3F468}" type="datetime1">
              <a:rPr lang="pt-BR" smtClean="0"/>
              <a:t>07/12/2020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20EBFC-C1A2-4046-B21A-25DCA5340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DA5F3E-EC01-4457-8088-DA94E6274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BB06-63CD-4BA7-9953-0477A8D4C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456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188BD-80C7-4C24-A354-AC1496A94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4A9F3-3DEA-435F-8202-583DAF3C2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C426B7-D860-4D23-8B05-57070873F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9795AD-AD11-4245-8AEF-B1D79E66A2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B2F16A-9312-46B3-9436-765C4094E6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ACF395-6975-44A7-B684-1556060AE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E0C22-F5B4-4920-9637-9F0C34EB9352}" type="datetime1">
              <a:rPr lang="pt-BR" smtClean="0"/>
              <a:t>07/12/2020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0F296A-3477-4D58-A344-B3A5F7D64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78878A-E23E-4E47-AEF4-1936746B0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BB06-63CD-4BA7-9953-0477A8D4C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84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7750-62CA-4868-AA4E-EA42B66E9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85081-2276-4053-A4DA-0BFD8BE88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0487F-84FA-41F2-BAC7-7F62024D1044}" type="datetime1">
              <a:rPr lang="pt-BR" smtClean="0"/>
              <a:t>07/12/2020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3ADCEE-90A5-4795-81E6-668F50E90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A39609-D9DA-43E1-8F27-709578250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BB06-63CD-4BA7-9953-0477A8D4C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89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E38BE7-ABAA-4CB3-A28A-2EB6441C2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62D9B-DBB6-42E4-A86F-544BB7C465F9}" type="datetime1">
              <a:rPr lang="pt-BR" smtClean="0"/>
              <a:t>07/12/2020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5B58E0-E9C9-4650-86FE-E61DBEA59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5B6A1E-B60D-4556-B1D6-0E1D45FB4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BB06-63CD-4BA7-9953-0477A8D4C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66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4BF16-95C6-4DC3-B27C-63C7255F2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84641-5C2C-4239-9FD4-9F03AA4B6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A7353D-5C35-4629-8E73-56786B046A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0EA27B-A3AC-4C8E-B388-8EDDB82E7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413A-E55B-48CA-BE52-2CD53C1207FD}" type="datetime1">
              <a:rPr lang="pt-BR" smtClean="0"/>
              <a:t>07/12/2020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28B73A-48D5-40F9-871A-ED17D4104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0DA23-FCEF-4B40-B8AB-CBC655DBC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BB06-63CD-4BA7-9953-0477A8D4C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04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15F6D-1B17-440D-B428-199EF630C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DBC1D6-2E6D-4C19-ACE9-21F07CE621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F6D67F-BF99-4884-9814-BFC3CD28C8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E301FB-A640-45A4-A0B7-4E1B0829D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F755-5AC1-42F8-B9E8-67C37A25BB61}" type="datetime1">
              <a:rPr lang="pt-BR" smtClean="0"/>
              <a:t>07/12/2020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520B14-2826-4BB4-A122-540E794DB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87ACC7-24E4-47E6-9C89-832EDDBEA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BB06-63CD-4BA7-9953-0477A8D4C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485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8A7017-6941-46D0-A82F-4625B477C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3ADEF5-1D5F-45AB-9379-71DF59494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6EF7E-6034-4C23-8559-96530ED02A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0AEFD-0020-46F9-A6E7-EBC46B80AD9B}" type="datetime1">
              <a:rPr lang="pt-BR" smtClean="0"/>
              <a:t>07/12/2020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AF6A24-1290-4943-87F4-00EC785AA8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1C560-E3E2-46CD-8392-34F75EBA51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FBB06-63CD-4BA7-9953-0477A8D4C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814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7099198-9079-4BB1-81B9-4ACDC31D4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775" y="1418637"/>
            <a:ext cx="9730450" cy="30894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6A4977-C10B-4932-9D7C-D927BB08B265}"/>
              </a:ext>
            </a:extLst>
          </p:cNvPr>
          <p:cNvSpPr/>
          <p:nvPr/>
        </p:nvSpPr>
        <p:spPr>
          <a:xfrm>
            <a:off x="0" y="4815068"/>
            <a:ext cx="12192000" cy="20429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4BDBEC8-6435-4E83-B235-8106FA986672}"/>
              </a:ext>
            </a:extLst>
          </p:cNvPr>
          <p:cNvSpPr txBox="1">
            <a:spLocks/>
          </p:cNvSpPr>
          <p:nvPr/>
        </p:nvSpPr>
        <p:spPr>
          <a:xfrm>
            <a:off x="475448" y="5204240"/>
            <a:ext cx="7707851" cy="12645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900" b="1" dirty="0">
                <a:solidFill>
                  <a:schemeClr val="bg1"/>
                </a:solidFill>
              </a:rPr>
              <a:t>Resenha Crítica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900" dirty="0">
                <a:solidFill>
                  <a:schemeClr val="bg1"/>
                </a:solidFill>
              </a:rPr>
              <a:t>Disciplina: Análise Espacial de Dados Geográficos</a:t>
            </a:r>
          </a:p>
          <a:p>
            <a:pPr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900" dirty="0">
                <a:solidFill>
                  <a:schemeClr val="bg1"/>
                </a:solidFill>
              </a:rPr>
              <a:t>SER-301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AEF37DA-97CE-42EF-AFE0-6023F49A115D}"/>
              </a:ext>
            </a:extLst>
          </p:cNvPr>
          <p:cNvCxnSpPr/>
          <p:nvPr/>
        </p:nvCxnSpPr>
        <p:spPr>
          <a:xfrm>
            <a:off x="8469567" y="5379333"/>
            <a:ext cx="0" cy="91440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1">
            <a:extLst>
              <a:ext uri="{FF2B5EF4-FFF2-40B4-BE49-F238E27FC236}">
                <a16:creationId xmlns:a16="http://schemas.microsoft.com/office/drawing/2014/main" id="{3EAC517B-02A3-4154-A21C-82F77CF8F06D}"/>
              </a:ext>
            </a:extLst>
          </p:cNvPr>
          <p:cNvSpPr txBox="1">
            <a:spLocks/>
          </p:cNvSpPr>
          <p:nvPr/>
        </p:nvSpPr>
        <p:spPr>
          <a:xfrm>
            <a:off x="8918152" y="5156494"/>
            <a:ext cx="2628490" cy="1264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900" dirty="0">
                <a:solidFill>
                  <a:schemeClr val="bg1"/>
                </a:solidFill>
              </a:rPr>
              <a:t>Apresentado por</a:t>
            </a:r>
          </a:p>
          <a:p>
            <a:pPr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900" dirty="0">
                <a:solidFill>
                  <a:schemeClr val="bg1"/>
                </a:solidFill>
              </a:rPr>
              <a:t>Elton Escobar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06C8BFD-41B0-4D92-BAD2-70581D6D6198}"/>
              </a:ext>
            </a:extLst>
          </p:cNvPr>
          <p:cNvGrpSpPr/>
          <p:nvPr/>
        </p:nvGrpSpPr>
        <p:grpSpPr>
          <a:xfrm>
            <a:off x="3004734" y="232849"/>
            <a:ext cx="6176404" cy="878776"/>
            <a:chOff x="2451794" y="245533"/>
            <a:chExt cx="6176404" cy="878776"/>
          </a:xfrm>
        </p:grpSpPr>
        <p:pic>
          <p:nvPicPr>
            <p:cNvPr id="29" name="Picture 28" descr="Icon&#10;&#10;Description automatically generated">
              <a:extLst>
                <a:ext uri="{FF2B5EF4-FFF2-40B4-BE49-F238E27FC236}">
                  <a16:creationId xmlns:a16="http://schemas.microsoft.com/office/drawing/2014/main" id="{10BE4AE5-8959-43C2-BEEE-3B832F201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1794" y="245533"/>
              <a:ext cx="1082236" cy="878776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8AD7E71-FDA2-4E86-80D4-2B9222EA3D0F}"/>
                </a:ext>
              </a:extLst>
            </p:cNvPr>
            <p:cNvSpPr txBox="1"/>
            <p:nvPr/>
          </p:nvSpPr>
          <p:spPr>
            <a:xfrm>
              <a:off x="3557673" y="500255"/>
              <a:ext cx="507052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/>
                <a:t>Brazil’s National Institute for Space Research - INPE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62725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0C0F9D7-5BF7-4905-AAB2-5654A23948EE}"/>
              </a:ext>
            </a:extLst>
          </p:cNvPr>
          <p:cNvGrpSpPr/>
          <p:nvPr/>
        </p:nvGrpSpPr>
        <p:grpSpPr>
          <a:xfrm>
            <a:off x="0" y="-47121"/>
            <a:ext cx="12192000" cy="6905121"/>
            <a:chOff x="0" y="-47121"/>
            <a:chExt cx="12192000" cy="690512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C07B90E-CC5D-4DC9-BE7F-5B11CB81F839}"/>
                </a:ext>
              </a:extLst>
            </p:cNvPr>
            <p:cNvSpPr/>
            <p:nvPr/>
          </p:nvSpPr>
          <p:spPr>
            <a:xfrm>
              <a:off x="0" y="6371041"/>
              <a:ext cx="12192000" cy="48695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4053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CE4ED76-A98C-40EA-9AE6-21B39337C0EE}"/>
                </a:ext>
              </a:extLst>
            </p:cNvPr>
            <p:cNvSpPr/>
            <p:nvPr/>
          </p:nvSpPr>
          <p:spPr>
            <a:xfrm>
              <a:off x="0" y="-47121"/>
              <a:ext cx="12192000" cy="48695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4053"/>
                </a:solidFill>
              </a:endParaRPr>
            </a:p>
          </p:txBody>
        </p:sp>
      </p:grpSp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1D07AA06-44CA-47A3-AE5F-C6B5F815E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85DA-0CB6-4712-96F7-94AE25F5E513}" type="datetime1">
              <a:rPr lang="pt-BR" smtClean="0"/>
              <a:t>07/12/2020</a:t>
            </a:fld>
            <a:endParaRPr 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DC31D473-5F3E-4551-80F3-E87551D5D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BB06-63CD-4BA7-9953-0477A8D4CCCE}" type="slidenum">
              <a:rPr lang="en-US" smtClean="0"/>
              <a:t>10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58145C-322A-4772-85B1-3FFD5B77E4A4}"/>
              </a:ext>
            </a:extLst>
          </p:cNvPr>
          <p:cNvSpPr txBox="1"/>
          <p:nvPr/>
        </p:nvSpPr>
        <p:spPr>
          <a:xfrm>
            <a:off x="838200" y="105801"/>
            <a:ext cx="10515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i="1" dirty="0">
                <a:solidFill>
                  <a:schemeClr val="bg1"/>
                </a:solidFill>
              </a:rPr>
              <a:t>4. Discussion</a:t>
            </a:r>
            <a:endParaRPr lang="en-US" i="1" dirty="0">
              <a:solidFill>
                <a:schemeClr val="bg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5F575E2-6258-4648-A614-6C9558CB5CF1}"/>
              </a:ext>
            </a:extLst>
          </p:cNvPr>
          <p:cNvGrpSpPr/>
          <p:nvPr/>
        </p:nvGrpSpPr>
        <p:grpSpPr>
          <a:xfrm>
            <a:off x="528319" y="859336"/>
            <a:ext cx="11135362" cy="4576701"/>
            <a:chOff x="649658" y="985519"/>
            <a:chExt cx="11135362" cy="457670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D50E8A4-AC41-47E7-A8C9-5950778B86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9658" y="985519"/>
              <a:ext cx="4959244" cy="456184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AC20330-22DA-4B9B-8D60-6572A4BF6E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51580" y="3849725"/>
              <a:ext cx="1280160" cy="171249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AE2142F-AF3C-4D2A-8BA4-4768F1BC9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51580" y="985519"/>
              <a:ext cx="5690762" cy="205538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9C1B57A-224C-4A52-825E-7B4ACD5D13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87048" y="3040905"/>
              <a:ext cx="4097972" cy="1867880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CB179AC-E5C4-4237-A008-C56A5B59B4D9}"/>
              </a:ext>
            </a:extLst>
          </p:cNvPr>
          <p:cNvSpPr txBox="1"/>
          <p:nvPr/>
        </p:nvSpPr>
        <p:spPr>
          <a:xfrm>
            <a:off x="528319" y="5564175"/>
            <a:ext cx="48768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b="1" dirty="0"/>
              <a:t>Figure 4: </a:t>
            </a:r>
            <a:r>
              <a:rPr lang="en-US" sz="1400" dirty="0"/>
              <a:t>Potential flood hazard assessment maps. Hb: the basic flood hazard assessment.</a:t>
            </a:r>
          </a:p>
        </p:txBody>
      </p:sp>
    </p:spTree>
    <p:extLst>
      <p:ext uri="{BB962C8B-B14F-4D97-AF65-F5344CB8AC3E}">
        <p14:creationId xmlns:p14="http://schemas.microsoft.com/office/powerpoint/2010/main" val="1443093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6C63286-1AE3-449B-BEBA-5C32A1462EEC}"/>
              </a:ext>
            </a:extLst>
          </p:cNvPr>
          <p:cNvGrpSpPr/>
          <p:nvPr/>
        </p:nvGrpSpPr>
        <p:grpSpPr>
          <a:xfrm>
            <a:off x="0" y="-47121"/>
            <a:ext cx="12192000" cy="6905121"/>
            <a:chOff x="0" y="-47121"/>
            <a:chExt cx="12192000" cy="690512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CB010D0-50EF-427A-BE84-52A53EBA54FC}"/>
                </a:ext>
              </a:extLst>
            </p:cNvPr>
            <p:cNvSpPr/>
            <p:nvPr/>
          </p:nvSpPr>
          <p:spPr>
            <a:xfrm>
              <a:off x="0" y="6371041"/>
              <a:ext cx="12192000" cy="48695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4053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7C625E-0BE9-4047-BCF8-C0EB5B9C4A69}"/>
                </a:ext>
              </a:extLst>
            </p:cNvPr>
            <p:cNvSpPr/>
            <p:nvPr/>
          </p:nvSpPr>
          <p:spPr>
            <a:xfrm>
              <a:off x="0" y="-47121"/>
              <a:ext cx="12192000" cy="48695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4053"/>
                </a:solidFill>
              </a:endParaRPr>
            </a:p>
          </p:txBody>
        </p:sp>
      </p:grpSp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1D07AA06-44CA-47A3-AE5F-C6B5F815E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85DA-0CB6-4712-96F7-94AE25F5E513}" type="datetime1">
              <a:rPr lang="pt-BR" smtClean="0"/>
              <a:t>07/12/2020</a:t>
            </a:fld>
            <a:endParaRPr 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DC31D473-5F3E-4551-80F3-E87551D5D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BB06-63CD-4BA7-9953-0477A8D4CCCE}" type="slidenum">
              <a:rPr lang="en-US" smtClean="0"/>
              <a:t>11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58145C-322A-4772-85B1-3FFD5B77E4A4}"/>
              </a:ext>
            </a:extLst>
          </p:cNvPr>
          <p:cNvSpPr txBox="1"/>
          <p:nvPr/>
        </p:nvSpPr>
        <p:spPr>
          <a:xfrm>
            <a:off x="838200" y="105801"/>
            <a:ext cx="10515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i="1" dirty="0">
                <a:solidFill>
                  <a:schemeClr val="bg1"/>
                </a:solidFill>
              </a:rPr>
              <a:t>4. Discussion</a:t>
            </a:r>
            <a:endParaRPr lang="en-US" i="1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EFD77F-E17A-4203-BC79-38DF7BE82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605535"/>
            <a:ext cx="6090920" cy="56204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A190CE-99FF-4EA6-AB9A-89806EFEB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859360"/>
            <a:ext cx="4419600" cy="242411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6366AD9-619E-493F-86B0-BABC5109248D}"/>
              </a:ext>
            </a:extLst>
          </p:cNvPr>
          <p:cNvSpPr txBox="1"/>
          <p:nvPr/>
        </p:nvSpPr>
        <p:spPr>
          <a:xfrm>
            <a:off x="6934200" y="5265718"/>
            <a:ext cx="4622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b="1" dirty="0"/>
              <a:t>Figure 5: </a:t>
            </a:r>
            <a:r>
              <a:rPr lang="en-US" sz="1400" dirty="0"/>
              <a:t>Potential flood hazard assessment maps. </a:t>
            </a:r>
            <a:r>
              <a:rPr lang="en-US" sz="1400" i="1" dirty="0"/>
              <a:t>Hb</a:t>
            </a:r>
            <a:r>
              <a:rPr lang="en-US" sz="1400" dirty="0"/>
              <a:t>: the basic flood hazard assessment; </a:t>
            </a:r>
            <a:r>
              <a:rPr lang="en-US" sz="1400" i="1" dirty="0" err="1"/>
              <a:t>Hmax</a:t>
            </a:r>
            <a:r>
              <a:rPr lang="en-US" sz="1400" dirty="0"/>
              <a:t>: the maximum value of the flood hazard assessment; and </a:t>
            </a:r>
            <a:r>
              <a:rPr lang="en-US" sz="1400" i="1" dirty="0" err="1"/>
              <a:t>Hmin</a:t>
            </a:r>
            <a:r>
              <a:rPr lang="en-US" sz="1400" dirty="0"/>
              <a:t>: the minimum value of the flood hazard assessment</a:t>
            </a:r>
          </a:p>
        </p:txBody>
      </p:sp>
    </p:spTree>
    <p:extLst>
      <p:ext uri="{BB962C8B-B14F-4D97-AF65-F5344CB8AC3E}">
        <p14:creationId xmlns:p14="http://schemas.microsoft.com/office/powerpoint/2010/main" val="896301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EF9286E-F277-4AF4-97A4-476BB4989A5F}"/>
              </a:ext>
            </a:extLst>
          </p:cNvPr>
          <p:cNvGrpSpPr/>
          <p:nvPr/>
        </p:nvGrpSpPr>
        <p:grpSpPr>
          <a:xfrm>
            <a:off x="0" y="-47121"/>
            <a:ext cx="12192000" cy="6905121"/>
            <a:chOff x="0" y="-47121"/>
            <a:chExt cx="12192000" cy="690512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3BABBFF-7A66-41D2-A346-7BBE29CBA4B8}"/>
                </a:ext>
              </a:extLst>
            </p:cNvPr>
            <p:cNvSpPr/>
            <p:nvPr/>
          </p:nvSpPr>
          <p:spPr>
            <a:xfrm>
              <a:off x="0" y="6371041"/>
              <a:ext cx="12192000" cy="48695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4053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4FDF4A4-DE72-4ED2-A7BF-DD5DAF35DDF3}"/>
                </a:ext>
              </a:extLst>
            </p:cNvPr>
            <p:cNvSpPr/>
            <p:nvPr/>
          </p:nvSpPr>
          <p:spPr>
            <a:xfrm>
              <a:off x="0" y="-47121"/>
              <a:ext cx="12192000" cy="48695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4053"/>
                </a:solidFill>
              </a:endParaRPr>
            </a:p>
          </p:txBody>
        </p:sp>
      </p:grpSp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1D07AA06-44CA-47A3-AE5F-C6B5F815E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85DA-0CB6-4712-96F7-94AE25F5E513}" type="datetime1">
              <a:rPr lang="pt-BR" smtClean="0"/>
              <a:t>07/12/2020</a:t>
            </a:fld>
            <a:endParaRPr 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DC31D473-5F3E-4551-80F3-E87551D5D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BB06-63CD-4BA7-9953-0477A8D4CCCE}" type="slidenum">
              <a:rPr lang="en-US" smtClean="0"/>
              <a:t>12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58145C-322A-4772-85B1-3FFD5B77E4A4}"/>
              </a:ext>
            </a:extLst>
          </p:cNvPr>
          <p:cNvSpPr txBox="1"/>
          <p:nvPr/>
        </p:nvSpPr>
        <p:spPr>
          <a:xfrm>
            <a:off x="838200" y="105801"/>
            <a:ext cx="10515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i="1" dirty="0">
                <a:solidFill>
                  <a:schemeClr val="bg1"/>
                </a:solidFill>
              </a:rPr>
              <a:t>5</a:t>
            </a:r>
            <a:r>
              <a:rPr lang="en-US" i="1" dirty="0">
                <a:solidFill>
                  <a:schemeClr val="bg1"/>
                </a:solidFill>
              </a:rPr>
              <a:t>. Concluding Remarks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BC77B4-0FF0-44E5-BA07-D819BFB0A779}"/>
              </a:ext>
            </a:extLst>
          </p:cNvPr>
          <p:cNvSpPr txBox="1"/>
          <p:nvPr/>
        </p:nvSpPr>
        <p:spPr>
          <a:xfrm>
            <a:off x="838200" y="809667"/>
            <a:ext cx="692911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800" b="1" dirty="0"/>
              <a:t>Conclusions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D2D1569-75A2-45A0-BB30-CB6A64870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8945"/>
            <a:ext cx="10515600" cy="4409122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The proposed methodology showed that 24.6 % and 5.8 % of the area belongs to ‘‘high’’ and ‘‘very high’’ hazard classes, respectively.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The southern and the western parts of the basin </a:t>
            </a:r>
            <a:r>
              <a:rPr lang="en-US"/>
              <a:t>of Athens present </a:t>
            </a:r>
            <a:r>
              <a:rPr lang="en-US" dirty="0"/>
              <a:t>the highest flood hazard.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The produced urban flood hazard map presents a satisfactory agreement between the flood hazard zones and the spatial distribution of flood phenomena. The validation indicated reliable results and a high accuracy of the produced map.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Therefore, the proposed methodology and the flood hazard map should be taken into account by the local authorities to adopt policies and strategies aiming towards sustainable urban development.</a:t>
            </a:r>
          </a:p>
        </p:txBody>
      </p:sp>
    </p:spTree>
    <p:extLst>
      <p:ext uri="{BB962C8B-B14F-4D97-AF65-F5344CB8AC3E}">
        <p14:creationId xmlns:p14="http://schemas.microsoft.com/office/powerpoint/2010/main" val="3443962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3476E8C-626B-4389-829B-09E1F60396B5}"/>
              </a:ext>
            </a:extLst>
          </p:cNvPr>
          <p:cNvGrpSpPr/>
          <p:nvPr/>
        </p:nvGrpSpPr>
        <p:grpSpPr>
          <a:xfrm>
            <a:off x="0" y="-47121"/>
            <a:ext cx="12192000" cy="6905121"/>
            <a:chOff x="0" y="-47121"/>
            <a:chExt cx="12192000" cy="690512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86E7CD5-9B60-427E-887D-D345F210E1B5}"/>
                </a:ext>
              </a:extLst>
            </p:cNvPr>
            <p:cNvSpPr/>
            <p:nvPr/>
          </p:nvSpPr>
          <p:spPr>
            <a:xfrm>
              <a:off x="0" y="6371041"/>
              <a:ext cx="12192000" cy="48695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4053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76A9CF1-E0FF-4720-B353-A3FD1D6DE9B0}"/>
                </a:ext>
              </a:extLst>
            </p:cNvPr>
            <p:cNvSpPr/>
            <p:nvPr/>
          </p:nvSpPr>
          <p:spPr>
            <a:xfrm>
              <a:off x="0" y="-47121"/>
              <a:ext cx="12192000" cy="48695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4053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9D4D90E-511C-4FD8-BE33-EA76FBC8E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1188"/>
            <a:ext cx="10515600" cy="890924"/>
          </a:xfrm>
        </p:spPr>
        <p:txBody>
          <a:bodyPr/>
          <a:lstStyle/>
          <a:p>
            <a:r>
              <a:rPr lang="pt-BR" b="1" dirty="0">
                <a:solidFill>
                  <a:srgbClr val="014053"/>
                </a:solidFill>
              </a:rPr>
              <a:t>Referências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B9CC8-2FA9-44F8-A6A4-3F443FA49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2111"/>
            <a:ext cx="10515600" cy="4700915"/>
          </a:xfrm>
        </p:spPr>
        <p:txBody>
          <a:bodyPr>
            <a:noAutofit/>
          </a:bodyPr>
          <a:lstStyle/>
          <a:p>
            <a:pPr marL="355600" indent="-3556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/>
              <a:t>DIAKAKIS M.; MAVROULIS S.; DELIGIANNAKIS, G. (2012) Floods in Greece, a statistical and spatial approach. </a:t>
            </a:r>
            <a:r>
              <a:rPr lang="en-US" sz="1400" i="1" dirty="0"/>
              <a:t>Nat Hazards</a:t>
            </a:r>
            <a:r>
              <a:rPr lang="en-US" sz="1400" dirty="0"/>
              <a:t> 62(2):485–500.</a:t>
            </a:r>
          </a:p>
          <a:p>
            <a:pPr marL="355600" indent="-3556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/>
              <a:t>DIAKAKIS, M. (2013) An inventory of flood events in Athens, Greece, during the last 130 years. Seasonality and spatial distribution. </a:t>
            </a:r>
            <a:r>
              <a:rPr lang="en-US" sz="1400" i="1" dirty="0"/>
              <a:t>J Flood Risk </a:t>
            </a:r>
            <a:r>
              <a:rPr lang="en-US" sz="1400" i="1" dirty="0" err="1"/>
              <a:t>Manag</a:t>
            </a:r>
            <a:r>
              <a:rPr lang="en-US" sz="1400" i="1" dirty="0"/>
              <a:t> </a:t>
            </a:r>
            <a:r>
              <a:rPr lang="en-US" sz="1400" dirty="0"/>
              <a:t>7:332–343.</a:t>
            </a:r>
          </a:p>
          <a:p>
            <a:pPr marL="355600" indent="-3556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/>
              <a:t>KARYMBALIS E.; KATSAFADOS P.; CHALKIAS C.; GAKI-PAPANASTASSIOU K. (2012). An integrated study for the evaluation of natural and anthropogenic causes of flooding in small catchments based on geomorphological and meteorological data and modeling techniques: the case of the </a:t>
            </a:r>
            <a:r>
              <a:rPr lang="en-US" sz="1400" dirty="0" err="1"/>
              <a:t>Xerias</a:t>
            </a:r>
            <a:r>
              <a:rPr lang="en-US" sz="1400" dirty="0"/>
              <a:t> torrent (Corinth, Greece). </a:t>
            </a:r>
            <a:r>
              <a:rPr lang="en-US" sz="1400" i="1" dirty="0"/>
              <a:t>Z </a:t>
            </a:r>
            <a:r>
              <a:rPr lang="en-US" sz="1400" i="1" dirty="0" err="1"/>
              <a:t>Geomorphol</a:t>
            </a:r>
            <a:r>
              <a:rPr lang="en-US" sz="1400" i="1" dirty="0"/>
              <a:t> </a:t>
            </a:r>
            <a:r>
              <a:rPr lang="en-US" sz="1400" dirty="0"/>
              <a:t>56(1):45–67.</a:t>
            </a:r>
          </a:p>
          <a:p>
            <a:pPr marL="355600" indent="-3556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/>
              <a:t>MAROUKIAN V.; SSERMEGAS E.; GAKI-PAPANASTASSIOU J.; KARYMBALIS E. (2005). The role of morphometric parameters and human interference in floods at the lower reaches of </a:t>
            </a:r>
            <a:r>
              <a:rPr lang="en-US" sz="1400" dirty="0" err="1"/>
              <a:t>Kifisos</a:t>
            </a:r>
            <a:r>
              <a:rPr lang="en-US" sz="1400" dirty="0"/>
              <a:t> River delta (Attica). In: </a:t>
            </a:r>
            <a:r>
              <a:rPr lang="en-US" sz="1400" i="1" dirty="0"/>
              <a:t>Proceedings of the 7th Panhellenic congress on hydrogeology</a:t>
            </a:r>
            <a:r>
              <a:rPr lang="en-US" sz="1400" dirty="0"/>
              <a:t>, vol I, pp 289–299 (in Greek with English abstract).</a:t>
            </a:r>
          </a:p>
          <a:p>
            <a:pPr marL="355600" indent="-3556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/>
              <a:t>MIMIKOU M.; KOUTSOYIANNIS, D. (1995) Extreme floods in Greece: the case of 1994. US–Italy research workshop on the hydrometeorology, impacts and management of extreme floods. Perugia, Italy, 13–17 November 1995.</a:t>
            </a:r>
          </a:p>
          <a:p>
            <a:pPr marL="355600" indent="-3556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/>
              <a:t>MIMIKOU M.; BALTAS E.; VARANOU, E. (2002) A study of extreme storm events in the Greater Athens area, Greece. The extremes of the extremes, extraordinary floods. </a:t>
            </a:r>
            <a:r>
              <a:rPr lang="en-US" sz="1400" i="1" dirty="0"/>
              <a:t>IAHS-AISH Publication</a:t>
            </a:r>
            <a:r>
              <a:rPr lang="en-US" sz="1400" dirty="0"/>
              <a:t>, vol 271, pp 161–166.</a:t>
            </a:r>
          </a:p>
          <a:p>
            <a:pPr marL="355600" indent="-3556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/>
              <a:t>SKILODIMOU H. D.; BATHRELLOS G. D.; MAROUKIAN H.; GAKI- PAPANASTASSIOU K. (2014). Late Quaternary evolution of the lower reaches of </a:t>
            </a:r>
            <a:r>
              <a:rPr lang="en-US" sz="1400" dirty="0" err="1"/>
              <a:t>Ziliana</a:t>
            </a:r>
            <a:r>
              <a:rPr lang="en-US" sz="1400" dirty="0"/>
              <a:t> stream in south Mt. Olympus (Greece). </a:t>
            </a:r>
            <a:r>
              <a:rPr lang="en-US" sz="1400" i="1" dirty="0" err="1"/>
              <a:t>Geogr</a:t>
            </a:r>
            <a:r>
              <a:rPr lang="en-US" sz="1400" i="1" dirty="0"/>
              <a:t> </a:t>
            </a:r>
            <a:r>
              <a:rPr lang="en-US" sz="1400" i="1" dirty="0" err="1"/>
              <a:t>Fis</a:t>
            </a:r>
            <a:r>
              <a:rPr lang="en-US" sz="1400" i="1" dirty="0"/>
              <a:t> </a:t>
            </a:r>
            <a:r>
              <a:rPr lang="en-US" sz="1400" i="1" dirty="0" err="1"/>
              <a:t>Dinam</a:t>
            </a:r>
            <a:r>
              <a:rPr lang="en-US" sz="1400" i="1" dirty="0"/>
              <a:t> Quat </a:t>
            </a:r>
            <a:r>
              <a:rPr lang="en-US" sz="1400" dirty="0"/>
              <a:t>37(1):43–50. doi:10.4461/GFDQ.2014.37.5.</a:t>
            </a:r>
          </a:p>
          <a:p>
            <a:pPr marL="355600" indent="-35560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BB46C-ACC4-40B7-85E0-C81FB25CD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59B4C-2DF1-4D28-86A7-AEE970054A41}" type="datetime1">
              <a:rPr lang="pt-BR" smtClean="0"/>
              <a:t>07/12/2020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DBB19F-7F2E-49D4-9589-7445E7ECC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E5BAC-E2F0-4B0D-A62E-66357A82857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12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013F6E3-4C27-4D10-AF4B-54F742870A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0" b="680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49AB41-BE4E-432B-B4D6-E7C2745FA4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3158586-2CE6-4F29-9FB1-C8A96674EFD5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12/7/2020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193A85-114E-48B4-940D-30D88B118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1CFBB06-63CD-4BA7-9953-0477A8D4CCCE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E61D5F-9220-4970-A2D0-8BD697D9D141}"/>
              </a:ext>
            </a:extLst>
          </p:cNvPr>
          <p:cNvSpPr txBox="1"/>
          <p:nvPr/>
        </p:nvSpPr>
        <p:spPr>
          <a:xfrm>
            <a:off x="9611360" y="278765"/>
            <a:ext cx="21422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i="1" dirty="0">
                <a:solidFill>
                  <a:schemeClr val="bg1"/>
                </a:solidFill>
              </a:rPr>
              <a:t>The Acropolis, Athens </a:t>
            </a:r>
          </a:p>
          <a:p>
            <a:pPr algn="r"/>
            <a:r>
              <a:rPr lang="en-US" sz="1200" i="1" dirty="0">
                <a:solidFill>
                  <a:schemeClr val="bg1"/>
                </a:solidFill>
              </a:rPr>
              <a:t>October 2014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CBD807-3C2C-4DDF-BE07-DB394D84765C}"/>
              </a:ext>
            </a:extLst>
          </p:cNvPr>
          <p:cNvSpPr txBox="1"/>
          <p:nvPr/>
        </p:nvSpPr>
        <p:spPr>
          <a:xfrm>
            <a:off x="838200" y="1338791"/>
            <a:ext cx="28125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i="1" dirty="0">
                <a:solidFill>
                  <a:schemeClr val="bg1"/>
                </a:solidFill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9024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61768032-1051-481E-BA18-314276C16EAA}"/>
              </a:ext>
            </a:extLst>
          </p:cNvPr>
          <p:cNvGrpSpPr/>
          <p:nvPr/>
        </p:nvGrpSpPr>
        <p:grpSpPr>
          <a:xfrm>
            <a:off x="0" y="-47121"/>
            <a:ext cx="12192000" cy="6905121"/>
            <a:chOff x="0" y="-47121"/>
            <a:chExt cx="12192000" cy="690512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60A87DB-30B6-430C-9BF3-D78F4D03A166}"/>
                </a:ext>
              </a:extLst>
            </p:cNvPr>
            <p:cNvSpPr/>
            <p:nvPr/>
          </p:nvSpPr>
          <p:spPr>
            <a:xfrm>
              <a:off x="0" y="6371041"/>
              <a:ext cx="12192000" cy="48695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4053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C1F73D6-53E7-45BD-A702-990C8B3F1DB8}"/>
                </a:ext>
              </a:extLst>
            </p:cNvPr>
            <p:cNvSpPr/>
            <p:nvPr/>
          </p:nvSpPr>
          <p:spPr>
            <a:xfrm>
              <a:off x="0" y="-47121"/>
              <a:ext cx="12192000" cy="48695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4053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1407102-6F83-4D30-A7D3-3FD306D98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5133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3A806-294D-4208-839C-178A9EEE1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8945"/>
            <a:ext cx="10515600" cy="4409122"/>
          </a:xfrm>
        </p:spPr>
        <p:txBody>
          <a:bodyPr>
            <a:normAutofit lnSpcReduction="10000"/>
          </a:bodyPr>
          <a:lstStyle/>
          <a:p>
            <a:pPr marL="0" indent="357188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/>
              <a:t>More than 40 % </a:t>
            </a:r>
            <a:r>
              <a:rPr lang="en-US" dirty="0"/>
              <a:t>of the national population lives in the metropolitan urban area of Athens, capital of Greece. </a:t>
            </a:r>
          </a:p>
          <a:p>
            <a:pPr marL="0" indent="357188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The plain of Athens has been </a:t>
            </a:r>
            <a:r>
              <a:rPr lang="en-US" b="1" dirty="0"/>
              <a:t>extremely urbanized during the last 70 years</a:t>
            </a:r>
            <a:r>
              <a:rPr lang="en-US" dirty="0"/>
              <a:t> and the environment has changed dramatically. </a:t>
            </a:r>
          </a:p>
          <a:p>
            <a:pPr marL="0" indent="357188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Dense, uncontrolled building constructions at locations blocking the axis of drainage network have caused several flood events resulting in the loss of property and in many cases, human lives. </a:t>
            </a:r>
          </a:p>
          <a:p>
            <a:pPr marL="809625" indent="-452438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Therefore, flood management constitutes a very demanding condition for the protection of a human community.</a:t>
            </a:r>
          </a:p>
          <a:p>
            <a:endParaRPr lang="en-US" dirty="0"/>
          </a:p>
        </p:txBody>
      </p:sp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1D07AA06-44CA-47A3-AE5F-C6B5F815E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85DA-0CB6-4712-96F7-94AE25F5E513}" type="datetime1">
              <a:rPr lang="pt-BR" smtClean="0"/>
              <a:t>07/12/2020</a:t>
            </a:fld>
            <a:endParaRPr lang="en-US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DC31D473-5F3E-4551-80F3-E87551D5D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BB06-63CD-4BA7-9953-0477A8D4CCCE}" type="slidenum">
              <a:rPr lang="en-US" smtClean="0"/>
              <a:t>2</a:t>
            </a:fld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C892CB-58D1-42FB-8693-64BA25BBD9C8}"/>
              </a:ext>
            </a:extLst>
          </p:cNvPr>
          <p:cNvSpPr txBox="1"/>
          <p:nvPr/>
        </p:nvSpPr>
        <p:spPr>
          <a:xfrm>
            <a:off x="838200" y="105801"/>
            <a:ext cx="10515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i="1" dirty="0">
                <a:solidFill>
                  <a:schemeClr val="bg1"/>
                </a:solidFill>
              </a:rPr>
              <a:t>1. </a:t>
            </a:r>
            <a:r>
              <a:rPr lang="en-US" i="1" dirty="0">
                <a:solidFill>
                  <a:schemeClr val="bg1"/>
                </a:solidFill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610039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BAE10223-5B35-4D56-8ECD-E62B95DE4F13}"/>
              </a:ext>
            </a:extLst>
          </p:cNvPr>
          <p:cNvGrpSpPr/>
          <p:nvPr/>
        </p:nvGrpSpPr>
        <p:grpSpPr>
          <a:xfrm>
            <a:off x="0" y="-47121"/>
            <a:ext cx="12192000" cy="6905121"/>
            <a:chOff x="0" y="-47121"/>
            <a:chExt cx="12192000" cy="690512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31A34AC-2171-4E66-9948-6E514A473935}"/>
                </a:ext>
              </a:extLst>
            </p:cNvPr>
            <p:cNvSpPr/>
            <p:nvPr/>
          </p:nvSpPr>
          <p:spPr>
            <a:xfrm>
              <a:off x="0" y="6371041"/>
              <a:ext cx="12192000" cy="48695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4053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E76EB0B-39B9-4015-A3BB-3941029E424C}"/>
                </a:ext>
              </a:extLst>
            </p:cNvPr>
            <p:cNvSpPr/>
            <p:nvPr/>
          </p:nvSpPr>
          <p:spPr>
            <a:xfrm>
              <a:off x="0" y="-47121"/>
              <a:ext cx="12192000" cy="48695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4053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1407102-6F83-4D30-A7D3-3FD306D98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5133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3A806-294D-4208-839C-178A9EEE1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291"/>
            <a:ext cx="10515600" cy="4522776"/>
          </a:xfrm>
        </p:spPr>
        <p:txBody>
          <a:bodyPr>
            <a:normAutofit/>
          </a:bodyPr>
          <a:lstStyle/>
          <a:p>
            <a:pPr marL="0" indent="357188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600" dirty="0"/>
              <a:t>The aim of this study is to present a flood hazard assessment model for urban areas.</a:t>
            </a:r>
          </a:p>
        </p:txBody>
      </p:sp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1D07AA06-44CA-47A3-AE5F-C6B5F815E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85DA-0CB6-4712-96F7-94AE25F5E513}" type="datetime1">
              <a:rPr lang="pt-BR" smtClean="0"/>
              <a:t>07/12/2020</a:t>
            </a:fld>
            <a:endParaRPr lang="en-US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DC31D473-5F3E-4551-80F3-E87551D5D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BB06-63CD-4BA7-9953-0477A8D4CCCE}" type="slidenum">
              <a:rPr lang="en-US" smtClean="0"/>
              <a:t>3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E20BEF4-C106-4923-A58C-29DB900E4035}"/>
              </a:ext>
            </a:extLst>
          </p:cNvPr>
          <p:cNvGrpSpPr/>
          <p:nvPr/>
        </p:nvGrpSpPr>
        <p:grpSpPr>
          <a:xfrm>
            <a:off x="3227614" y="2170028"/>
            <a:ext cx="5736771" cy="3781966"/>
            <a:chOff x="2856411" y="2368731"/>
            <a:chExt cx="5736771" cy="378196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133A2B2-2BA5-44E8-AE90-2D2024B24C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83" t="1219" r="833"/>
            <a:stretch/>
          </p:blipFill>
          <p:spPr>
            <a:xfrm>
              <a:off x="2856411" y="2368731"/>
              <a:ext cx="4058195" cy="378196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5D636E7-6118-46AA-9747-D96C9D5618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123" r="2679" b="5162"/>
            <a:stretch/>
          </p:blipFill>
          <p:spPr>
            <a:xfrm>
              <a:off x="7036525" y="4088986"/>
              <a:ext cx="1556657" cy="20356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7089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51CC58D-5C9A-42C8-8B18-07BC0F8733FD}"/>
              </a:ext>
            </a:extLst>
          </p:cNvPr>
          <p:cNvGrpSpPr/>
          <p:nvPr/>
        </p:nvGrpSpPr>
        <p:grpSpPr>
          <a:xfrm>
            <a:off x="0" y="-47121"/>
            <a:ext cx="12192000" cy="6905121"/>
            <a:chOff x="0" y="-47121"/>
            <a:chExt cx="12192000" cy="690512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4015B47-42B1-4D7E-A137-48611D9CFBD8}"/>
                </a:ext>
              </a:extLst>
            </p:cNvPr>
            <p:cNvSpPr/>
            <p:nvPr/>
          </p:nvSpPr>
          <p:spPr>
            <a:xfrm>
              <a:off x="0" y="6371041"/>
              <a:ext cx="12192000" cy="48695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4053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9D8ACFE-2357-4F2D-A440-964C3289C6AD}"/>
                </a:ext>
              </a:extLst>
            </p:cNvPr>
            <p:cNvSpPr/>
            <p:nvPr/>
          </p:nvSpPr>
          <p:spPr>
            <a:xfrm>
              <a:off x="0" y="-47121"/>
              <a:ext cx="12192000" cy="48695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4053"/>
                </a:solidFill>
              </a:endParaRPr>
            </a:p>
          </p:txBody>
        </p:sp>
      </p:grpSp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1D07AA06-44CA-47A3-AE5F-C6B5F815E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85DA-0CB6-4712-96F7-94AE25F5E513}" type="datetime1">
              <a:rPr lang="pt-BR" smtClean="0"/>
              <a:t>07/12/2020</a:t>
            </a:fld>
            <a:endParaRPr lang="en-US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DC31D473-5F3E-4551-80F3-E87551D5D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BB06-63CD-4BA7-9953-0477A8D4CCCE}" type="slidenum">
              <a:rPr lang="en-US" smtClean="0"/>
              <a:t>4</a:t>
            </a:fld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2265FB8-3587-422E-B93C-50E012C13432}"/>
              </a:ext>
            </a:extLst>
          </p:cNvPr>
          <p:cNvSpPr txBox="1"/>
          <p:nvPr/>
        </p:nvSpPr>
        <p:spPr>
          <a:xfrm>
            <a:off x="665957" y="5397757"/>
            <a:ext cx="76195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Fig. 1 </a:t>
            </a:r>
            <a:r>
              <a:rPr lang="en-US" sz="1400" dirty="0"/>
              <a:t>The location map of the study area with elevations, main channels of drainage network, building blogs and road network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8EC103B-AB80-4BCB-A25B-3CED117FE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57" y="996072"/>
            <a:ext cx="7619548" cy="407894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99D1A77-B51E-486C-B0E4-3D0F8ECCD316}"/>
              </a:ext>
            </a:extLst>
          </p:cNvPr>
          <p:cNvSpPr txBox="1"/>
          <p:nvPr/>
        </p:nvSpPr>
        <p:spPr>
          <a:xfrm>
            <a:off x="8330535" y="2631941"/>
            <a:ext cx="330332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rgbClr val="FF0000"/>
                </a:solidFill>
              </a:rPr>
              <a:t>Alguns elementos estão faltando no mapa de localização:</a:t>
            </a:r>
          </a:p>
          <a:p>
            <a:pPr marL="357188" indent="-174625" algn="just">
              <a:buFont typeface="Arial" panose="020B0604020202020204" pitchFamily="34" charset="0"/>
              <a:buChar char="•"/>
            </a:pPr>
            <a:r>
              <a:rPr lang="pt-BR" dirty="0"/>
              <a:t>Norte</a:t>
            </a:r>
          </a:p>
          <a:p>
            <a:pPr marL="357188" indent="-174625" algn="just">
              <a:buFont typeface="Arial" panose="020B0604020202020204" pitchFamily="34" charset="0"/>
              <a:buChar char="•"/>
            </a:pPr>
            <a:r>
              <a:rPr lang="pt-BR" dirty="0"/>
              <a:t>Coordenadas Geográficas</a:t>
            </a:r>
          </a:p>
          <a:p>
            <a:pPr marL="357188" indent="-174625" algn="just">
              <a:buFont typeface="Arial" panose="020B0604020202020204" pitchFamily="34" charset="0"/>
              <a:buChar char="•"/>
            </a:pPr>
            <a:r>
              <a:rPr lang="pt-BR" dirty="0"/>
              <a:t>Divisas territoriais </a:t>
            </a:r>
          </a:p>
          <a:p>
            <a:pPr marL="182563" algn="just"/>
            <a:r>
              <a:rPr lang="pt-BR" dirty="0"/>
              <a:t>    (outros países)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B4C30AA-9AF9-4392-9A65-B445D26BCD4B}"/>
              </a:ext>
            </a:extLst>
          </p:cNvPr>
          <p:cNvSpPr txBox="1"/>
          <p:nvPr/>
        </p:nvSpPr>
        <p:spPr>
          <a:xfrm>
            <a:off x="838200" y="105801"/>
            <a:ext cx="10515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i="1" dirty="0">
                <a:solidFill>
                  <a:schemeClr val="bg1"/>
                </a:solidFill>
              </a:rPr>
              <a:t>2. Study Area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83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C74E6771-2026-4C33-A06B-F9FF3E6AF51A}"/>
              </a:ext>
            </a:extLst>
          </p:cNvPr>
          <p:cNvGrpSpPr/>
          <p:nvPr/>
        </p:nvGrpSpPr>
        <p:grpSpPr>
          <a:xfrm>
            <a:off x="0" y="-47121"/>
            <a:ext cx="12192000" cy="6905121"/>
            <a:chOff x="0" y="-47121"/>
            <a:chExt cx="12192000" cy="690512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96118CD-A10D-4971-8188-FC2D740B8848}"/>
                </a:ext>
              </a:extLst>
            </p:cNvPr>
            <p:cNvSpPr/>
            <p:nvPr/>
          </p:nvSpPr>
          <p:spPr>
            <a:xfrm>
              <a:off x="0" y="6371041"/>
              <a:ext cx="12192000" cy="48695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4053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E6B5102-F07A-43A5-8A5F-F4A1D681E6F0}"/>
                </a:ext>
              </a:extLst>
            </p:cNvPr>
            <p:cNvSpPr/>
            <p:nvPr/>
          </p:nvSpPr>
          <p:spPr>
            <a:xfrm>
              <a:off x="0" y="-47121"/>
              <a:ext cx="12192000" cy="48695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4053"/>
                </a:solidFill>
              </a:endParaRPr>
            </a:p>
          </p:txBody>
        </p:sp>
      </p:grpSp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1D07AA06-44CA-47A3-AE5F-C6B5F815E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85DA-0CB6-4712-96F7-94AE25F5E513}" type="datetime1">
              <a:rPr lang="pt-BR" smtClean="0"/>
              <a:t>07/12/2020</a:t>
            </a:fld>
            <a:endParaRPr lang="en-US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DC31D473-5F3E-4551-80F3-E87551D5D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BB06-63CD-4BA7-9953-0477A8D4CCCE}" type="slidenum">
              <a:rPr lang="en-US" smtClean="0"/>
              <a:t>5</a:t>
            </a:fld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2265FB8-3587-422E-B93C-50E012C13432}"/>
              </a:ext>
            </a:extLst>
          </p:cNvPr>
          <p:cNvSpPr txBox="1"/>
          <p:nvPr/>
        </p:nvSpPr>
        <p:spPr>
          <a:xfrm>
            <a:off x="1451784" y="5514296"/>
            <a:ext cx="94408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Fig. 2: </a:t>
            </a:r>
            <a:r>
              <a:rPr lang="en-US" sz="1400" dirty="0"/>
              <a:t>(A) On February 22, 2013 intense rainfall flooded roads in Athens overturning cars (photo from J. </a:t>
            </a:r>
            <a:r>
              <a:rPr lang="en-US" sz="1400" dirty="0" err="1"/>
              <a:t>Kolesidis</a:t>
            </a:r>
            <a:r>
              <a:rPr lang="en-US" sz="1400" dirty="0"/>
              <a:t>/Reuters). </a:t>
            </a:r>
          </a:p>
          <a:p>
            <a:pPr algn="ctr"/>
            <a:r>
              <a:rPr lang="en-US" sz="1400" dirty="0"/>
              <a:t>(B) Ten-minute time distribution of the rainfall at the station of </a:t>
            </a:r>
            <a:r>
              <a:rPr lang="en-US" sz="1400" dirty="0" err="1"/>
              <a:t>Ano</a:t>
            </a:r>
            <a:r>
              <a:rPr lang="en-US" sz="1400" dirty="0"/>
              <a:t> </a:t>
            </a:r>
            <a:r>
              <a:rPr lang="en-US" sz="1400" dirty="0" err="1"/>
              <a:t>Liossia</a:t>
            </a:r>
            <a:r>
              <a:rPr lang="en-US" sz="1400" dirty="0"/>
              <a:t>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A731C26-4BCF-4790-9D1F-870EE43A096A}"/>
              </a:ext>
            </a:extLst>
          </p:cNvPr>
          <p:cNvGrpSpPr/>
          <p:nvPr/>
        </p:nvGrpSpPr>
        <p:grpSpPr>
          <a:xfrm>
            <a:off x="1075265" y="1897864"/>
            <a:ext cx="10041468" cy="3465806"/>
            <a:chOff x="868590" y="1414535"/>
            <a:chExt cx="10210800" cy="352425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74B850F-19BF-4033-A170-0D3A6D112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8590" y="1414535"/>
              <a:ext cx="5181600" cy="3524250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6002103-73DF-4AFC-9ED2-1A10D5901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50190" y="1862210"/>
              <a:ext cx="5029200" cy="2628900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158145C-322A-4772-85B1-3FFD5B77E4A4}"/>
              </a:ext>
            </a:extLst>
          </p:cNvPr>
          <p:cNvSpPr txBox="1"/>
          <p:nvPr/>
        </p:nvSpPr>
        <p:spPr>
          <a:xfrm>
            <a:off x="838200" y="105801"/>
            <a:ext cx="10515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i="1" dirty="0">
                <a:solidFill>
                  <a:schemeClr val="bg1"/>
                </a:solidFill>
              </a:rPr>
              <a:t>2. Study Area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BC77B4-0FF0-44E5-BA07-D819BFB0A779}"/>
              </a:ext>
            </a:extLst>
          </p:cNvPr>
          <p:cNvSpPr txBox="1"/>
          <p:nvPr/>
        </p:nvSpPr>
        <p:spPr>
          <a:xfrm>
            <a:off x="4424680" y="809667"/>
            <a:ext cx="334263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/>
              <a:t>Flooding events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056C8B-19C9-4552-A08D-076E59467319}"/>
              </a:ext>
            </a:extLst>
          </p:cNvPr>
          <p:cNvSpPr txBox="1"/>
          <p:nvPr/>
        </p:nvSpPr>
        <p:spPr>
          <a:xfrm>
            <a:off x="4341157" y="1322987"/>
            <a:ext cx="35096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 dirty="0"/>
              <a:t>Historical series of 117 years</a:t>
            </a:r>
          </a:p>
        </p:txBody>
      </p:sp>
    </p:spTree>
    <p:extLst>
      <p:ext uri="{BB962C8B-B14F-4D97-AF65-F5344CB8AC3E}">
        <p14:creationId xmlns:p14="http://schemas.microsoft.com/office/powerpoint/2010/main" val="2694178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E2BB1D9D-98F5-41EE-A00E-37F2617AA42D}"/>
              </a:ext>
            </a:extLst>
          </p:cNvPr>
          <p:cNvGrpSpPr/>
          <p:nvPr/>
        </p:nvGrpSpPr>
        <p:grpSpPr>
          <a:xfrm>
            <a:off x="0" y="-47121"/>
            <a:ext cx="12192000" cy="6905121"/>
            <a:chOff x="0" y="-47121"/>
            <a:chExt cx="12192000" cy="690512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2C41ABD-0FB9-4CB5-91B7-AD90617B250F}"/>
                </a:ext>
              </a:extLst>
            </p:cNvPr>
            <p:cNvSpPr/>
            <p:nvPr/>
          </p:nvSpPr>
          <p:spPr>
            <a:xfrm>
              <a:off x="0" y="6371041"/>
              <a:ext cx="12192000" cy="48695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4053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D0D6D29-2B40-4490-8834-ACB3BD90CEE9}"/>
                </a:ext>
              </a:extLst>
            </p:cNvPr>
            <p:cNvSpPr/>
            <p:nvPr/>
          </p:nvSpPr>
          <p:spPr>
            <a:xfrm>
              <a:off x="0" y="-47121"/>
              <a:ext cx="12192000" cy="48695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4053"/>
                </a:solidFill>
              </a:endParaRPr>
            </a:p>
          </p:txBody>
        </p:sp>
      </p:grpSp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1D07AA06-44CA-47A3-AE5F-C6B5F815E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85DA-0CB6-4712-96F7-94AE25F5E513}" type="datetime1">
              <a:rPr lang="pt-BR" smtClean="0"/>
              <a:t>07/12/2020</a:t>
            </a:fld>
            <a:endParaRPr 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DC31D473-5F3E-4551-80F3-E87551D5D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BB06-63CD-4BA7-9953-0477A8D4CCCE}" type="slidenum">
              <a:rPr lang="en-US" smtClean="0"/>
              <a:t>6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58145C-322A-4772-85B1-3FFD5B77E4A4}"/>
              </a:ext>
            </a:extLst>
          </p:cNvPr>
          <p:cNvSpPr txBox="1"/>
          <p:nvPr/>
        </p:nvSpPr>
        <p:spPr>
          <a:xfrm>
            <a:off x="838200" y="105801"/>
            <a:ext cx="10515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i="1" dirty="0">
                <a:solidFill>
                  <a:schemeClr val="bg1"/>
                </a:solidFill>
              </a:rPr>
              <a:t>3. Data and Methodology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FA55787-84A1-455F-B9AD-839C05349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4800"/>
            <a:ext cx="10515600" cy="4463267"/>
          </a:xfrm>
        </p:spPr>
        <p:txBody>
          <a:bodyPr>
            <a:normAutofit fontScale="70000" lnSpcReduction="20000"/>
          </a:bodyPr>
          <a:lstStyle/>
          <a:p>
            <a:pPr marL="0" indent="357188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For the urban flood hazard assessment, a </a:t>
            </a:r>
            <a:r>
              <a:rPr lang="en-US" b="1" dirty="0"/>
              <a:t>multi criteria model was applied</a:t>
            </a:r>
            <a:r>
              <a:rPr lang="en-US" dirty="0"/>
              <a:t>.</a:t>
            </a:r>
          </a:p>
          <a:p>
            <a:pPr marL="0" indent="357188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The model was based on factors controlling the water route when drainage system capacity is exceeded by high runoff: </a:t>
            </a:r>
          </a:p>
          <a:p>
            <a:pPr marL="893763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slope angle;</a:t>
            </a:r>
          </a:p>
          <a:p>
            <a:pPr marL="893763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elevation;</a:t>
            </a:r>
          </a:p>
          <a:p>
            <a:pPr marL="893763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distance from open channel streams</a:t>
            </a:r>
          </a:p>
          <a:p>
            <a:pPr marL="893763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distance from totally covered streams, </a:t>
            </a:r>
          </a:p>
          <a:p>
            <a:pPr marL="893763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the hydro-lithology </a:t>
            </a:r>
          </a:p>
          <a:p>
            <a:pPr marL="893763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the land cover. </a:t>
            </a:r>
          </a:p>
          <a:p>
            <a:pPr marL="0" indent="357188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Each factor was divided into various classes with specific boundary values.</a:t>
            </a:r>
          </a:p>
          <a:p>
            <a:pPr marL="0" indent="357188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Standardization method used in the analysis was consistently based on a </a:t>
            </a:r>
            <a:r>
              <a:rPr lang="en-US" i="1" dirty="0"/>
              <a:t>five-grade scale </a:t>
            </a:r>
            <a:r>
              <a:rPr lang="en-US" dirty="0"/>
              <a:t>(from 0 to 4).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EA0E67-1AA5-40AA-96D4-C73C2545408E}"/>
              </a:ext>
            </a:extLst>
          </p:cNvPr>
          <p:cNvSpPr txBox="1"/>
          <p:nvPr/>
        </p:nvSpPr>
        <p:spPr>
          <a:xfrm>
            <a:off x="6826855" y="2771492"/>
            <a:ext cx="330332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CONSIDERAÇÕES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FF0000"/>
                </a:solidFill>
              </a:rPr>
              <a:t>Mapas com escalas diferentes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FF0000"/>
                </a:solidFill>
              </a:rPr>
              <a:t>Mapa topográfico de 1983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FF0000"/>
                </a:solidFill>
              </a:rPr>
              <a:t>Mapa de Uso e Ocupação do solo é do final dos anos 1990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9508C9-502E-4B98-B02C-8127639FCC9B}"/>
              </a:ext>
            </a:extLst>
          </p:cNvPr>
          <p:cNvSpPr txBox="1"/>
          <p:nvPr/>
        </p:nvSpPr>
        <p:spPr>
          <a:xfrm>
            <a:off x="1334711" y="5781365"/>
            <a:ext cx="28512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Ausência de Referência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550A731C-64BF-494A-BE78-8C5824747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5133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First step</a:t>
            </a:r>
          </a:p>
        </p:txBody>
      </p:sp>
    </p:spTree>
    <p:extLst>
      <p:ext uri="{BB962C8B-B14F-4D97-AF65-F5344CB8AC3E}">
        <p14:creationId xmlns:p14="http://schemas.microsoft.com/office/powerpoint/2010/main" val="60191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C65551B7-F077-4910-A1BF-69CB0F7C1EA1}"/>
              </a:ext>
            </a:extLst>
          </p:cNvPr>
          <p:cNvGrpSpPr/>
          <p:nvPr/>
        </p:nvGrpSpPr>
        <p:grpSpPr>
          <a:xfrm>
            <a:off x="0" y="-47121"/>
            <a:ext cx="12192000" cy="6905121"/>
            <a:chOff x="0" y="-47121"/>
            <a:chExt cx="12192000" cy="690512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8196B08-4ACE-4581-AB27-00296B4A26C9}"/>
                </a:ext>
              </a:extLst>
            </p:cNvPr>
            <p:cNvSpPr/>
            <p:nvPr/>
          </p:nvSpPr>
          <p:spPr>
            <a:xfrm>
              <a:off x="0" y="6371041"/>
              <a:ext cx="12192000" cy="48695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4053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AD13B75-E940-4B26-8EB1-5DD429DD010E}"/>
                </a:ext>
              </a:extLst>
            </p:cNvPr>
            <p:cNvSpPr/>
            <p:nvPr/>
          </p:nvSpPr>
          <p:spPr>
            <a:xfrm>
              <a:off x="0" y="-47121"/>
              <a:ext cx="12192000" cy="48695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4053"/>
                </a:solidFill>
              </a:endParaRPr>
            </a:p>
          </p:txBody>
        </p:sp>
      </p:grpSp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1D07AA06-44CA-47A3-AE5F-C6B5F815E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85DA-0CB6-4712-96F7-94AE25F5E513}" type="datetime1">
              <a:rPr lang="pt-BR" smtClean="0"/>
              <a:t>07/12/2020</a:t>
            </a:fld>
            <a:endParaRPr 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DC31D473-5F3E-4551-80F3-E87551D5D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BB06-63CD-4BA7-9953-0477A8D4CCCE}" type="slidenum">
              <a:rPr lang="en-US" smtClean="0"/>
              <a:t>7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58145C-322A-4772-85B1-3FFD5B77E4A4}"/>
              </a:ext>
            </a:extLst>
          </p:cNvPr>
          <p:cNvSpPr txBox="1"/>
          <p:nvPr/>
        </p:nvSpPr>
        <p:spPr>
          <a:xfrm>
            <a:off x="838200" y="105801"/>
            <a:ext cx="10515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i="1" dirty="0">
                <a:solidFill>
                  <a:schemeClr val="bg1"/>
                </a:solidFill>
              </a:rPr>
              <a:t>3. Data and Methodology</a:t>
            </a:r>
            <a:endParaRPr lang="en-US" i="1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9D57660-16B5-479C-ADCE-BFE61B336CB7}"/>
              </a:ext>
            </a:extLst>
          </p:cNvPr>
          <p:cNvGrpSpPr/>
          <p:nvPr/>
        </p:nvGrpSpPr>
        <p:grpSpPr>
          <a:xfrm>
            <a:off x="747843" y="1035815"/>
            <a:ext cx="10696313" cy="4928610"/>
            <a:chOff x="838200" y="1096775"/>
            <a:chExt cx="10696313" cy="492861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7E1B6A8-38E5-4286-B6A8-76CAADA98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1096775"/>
              <a:ext cx="3454400" cy="4928610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06E7267-EF81-4DF7-AA98-22A616AA8C9E}"/>
                </a:ext>
              </a:extLst>
            </p:cNvPr>
            <p:cNvGrpSpPr/>
            <p:nvPr/>
          </p:nvGrpSpPr>
          <p:grpSpPr>
            <a:xfrm>
              <a:off x="4447909" y="1692051"/>
              <a:ext cx="3517535" cy="4333334"/>
              <a:chOff x="4572728" y="1692051"/>
              <a:chExt cx="3517535" cy="4333334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9D4C3FD2-FF8C-44F3-95D8-752758E550C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b="1669"/>
              <a:stretch/>
            </p:blipFill>
            <p:spPr>
              <a:xfrm>
                <a:off x="4572728" y="1998414"/>
                <a:ext cx="3517535" cy="4026971"/>
              </a:xfrm>
              <a:prstGeom prst="rect">
                <a:avLst/>
              </a:prstGeom>
            </p:spPr>
          </p:pic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1F4961A1-AF7D-4837-A3A0-C56C05FF8F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72728" y="1692051"/>
                <a:ext cx="3413760" cy="306363"/>
              </a:xfrm>
              <a:prstGeom prst="rect">
                <a:avLst/>
              </a:prstGeom>
            </p:spPr>
          </p:pic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1B526C4-1313-4E38-96CC-E9DE3F3B6E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5546"/>
            <a:stretch/>
          </p:blipFill>
          <p:spPr>
            <a:xfrm>
              <a:off x="8120753" y="4414094"/>
              <a:ext cx="3413760" cy="1588944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5F7E68B-E824-4816-804E-B9257F8FE8AD}"/>
              </a:ext>
            </a:extLst>
          </p:cNvPr>
          <p:cNvSpPr txBox="1"/>
          <p:nvPr/>
        </p:nvSpPr>
        <p:spPr>
          <a:xfrm>
            <a:off x="7836264" y="2576790"/>
            <a:ext cx="35175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2563" algn="just"/>
            <a:r>
              <a:rPr lang="en-US" b="1" dirty="0"/>
              <a:t>Table 1: </a:t>
            </a:r>
            <a:r>
              <a:rPr lang="en-US" dirty="0"/>
              <a:t>Assigned rate values for each adopted factor/class of the study area.</a:t>
            </a:r>
          </a:p>
        </p:txBody>
      </p:sp>
    </p:spTree>
    <p:extLst>
      <p:ext uri="{BB962C8B-B14F-4D97-AF65-F5344CB8AC3E}">
        <p14:creationId xmlns:p14="http://schemas.microsoft.com/office/powerpoint/2010/main" val="642820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C988504-9A9F-4947-B30E-D5813D85162F}"/>
              </a:ext>
            </a:extLst>
          </p:cNvPr>
          <p:cNvGrpSpPr/>
          <p:nvPr/>
        </p:nvGrpSpPr>
        <p:grpSpPr>
          <a:xfrm>
            <a:off x="0" y="-47121"/>
            <a:ext cx="12192000" cy="6905121"/>
            <a:chOff x="0" y="-47121"/>
            <a:chExt cx="12192000" cy="690512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313AA1C-3AF7-447A-8608-CC41D769C3C6}"/>
                </a:ext>
              </a:extLst>
            </p:cNvPr>
            <p:cNvSpPr/>
            <p:nvPr/>
          </p:nvSpPr>
          <p:spPr>
            <a:xfrm>
              <a:off x="0" y="6371041"/>
              <a:ext cx="12192000" cy="48695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4053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324410-A4AE-4FA5-B889-FCFD19407D6E}"/>
                </a:ext>
              </a:extLst>
            </p:cNvPr>
            <p:cNvSpPr/>
            <p:nvPr/>
          </p:nvSpPr>
          <p:spPr>
            <a:xfrm>
              <a:off x="0" y="-47121"/>
              <a:ext cx="12192000" cy="48695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4053"/>
                </a:solidFill>
              </a:endParaRPr>
            </a:p>
          </p:txBody>
        </p:sp>
      </p:grpSp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1D07AA06-44CA-47A3-AE5F-C6B5F815E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85DA-0CB6-4712-96F7-94AE25F5E513}" type="datetime1">
              <a:rPr lang="pt-BR" smtClean="0"/>
              <a:t>07/12/2020</a:t>
            </a:fld>
            <a:endParaRPr 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DC31D473-5F3E-4551-80F3-E87551D5D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BB06-63CD-4BA7-9953-0477A8D4CCCE}" type="slidenum">
              <a:rPr lang="en-US" smtClean="0"/>
              <a:t>8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58145C-322A-4772-85B1-3FFD5B77E4A4}"/>
              </a:ext>
            </a:extLst>
          </p:cNvPr>
          <p:cNvSpPr txBox="1"/>
          <p:nvPr/>
        </p:nvSpPr>
        <p:spPr>
          <a:xfrm>
            <a:off x="838200" y="105801"/>
            <a:ext cx="10515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i="1" dirty="0">
                <a:solidFill>
                  <a:schemeClr val="bg1"/>
                </a:solidFill>
              </a:rPr>
              <a:t>3. Data and Methodology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FA55787-84A1-455F-B9AD-839C05349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8945"/>
            <a:ext cx="10515600" cy="4409122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The AHP method were applied to get the final weights for each factor.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The first step in the AHP is the computation of the </a:t>
            </a:r>
            <a:r>
              <a:rPr lang="en-US" sz="2400" i="1" dirty="0"/>
              <a:t>pair-wise</a:t>
            </a:r>
            <a:r>
              <a:rPr lang="en-US" sz="2400" dirty="0"/>
              <a:t> comparison matrix, where each entry represents the relative significance of a factor to the others.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The relative importance between two factors is measured according to a numerical scale from 1 to 9.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60BF6A9-04F8-4563-A772-F92A228C8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5133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Second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CBB8B0-5D36-487E-97AA-81336DA8EE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3" b="2599"/>
          <a:stretch/>
        </p:blipFill>
        <p:spPr>
          <a:xfrm>
            <a:off x="6019800" y="3585174"/>
            <a:ext cx="5334000" cy="264033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320BA79-D1D9-4A64-8691-BE1DB3C1149D}"/>
              </a:ext>
            </a:extLst>
          </p:cNvPr>
          <p:cNvSpPr txBox="1"/>
          <p:nvPr/>
        </p:nvSpPr>
        <p:spPr>
          <a:xfrm>
            <a:off x="1838960" y="5235756"/>
            <a:ext cx="406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5600" algn="just"/>
            <a:r>
              <a:rPr lang="en-US" sz="1400" dirty="0"/>
              <a:t>F1 = slope, F2 = elevation, F3 = distance from open channel streams, F4 = distance from totally covered streams, F5 = </a:t>
            </a:r>
            <a:r>
              <a:rPr lang="en-US" sz="1400" dirty="0" err="1"/>
              <a:t>hydrolithological</a:t>
            </a:r>
            <a:r>
              <a:rPr lang="en-US" sz="1400" dirty="0"/>
              <a:t>  formations and F6 = land cover. CR = 0.04</a:t>
            </a:r>
          </a:p>
        </p:txBody>
      </p:sp>
    </p:spTree>
    <p:extLst>
      <p:ext uri="{BB962C8B-B14F-4D97-AF65-F5344CB8AC3E}">
        <p14:creationId xmlns:p14="http://schemas.microsoft.com/office/powerpoint/2010/main" val="1317660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4594BD95-0E8C-415A-A5BF-F367D3B33D1E}"/>
              </a:ext>
            </a:extLst>
          </p:cNvPr>
          <p:cNvGrpSpPr/>
          <p:nvPr/>
        </p:nvGrpSpPr>
        <p:grpSpPr>
          <a:xfrm>
            <a:off x="0" y="-47121"/>
            <a:ext cx="12192000" cy="6905121"/>
            <a:chOff x="0" y="-47121"/>
            <a:chExt cx="12192000" cy="690512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CEE6817-B5D8-459A-808F-DA74DD339ACB}"/>
                </a:ext>
              </a:extLst>
            </p:cNvPr>
            <p:cNvSpPr/>
            <p:nvPr/>
          </p:nvSpPr>
          <p:spPr>
            <a:xfrm>
              <a:off x="0" y="6371041"/>
              <a:ext cx="12192000" cy="48695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4053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3BF0F0A-4F51-4368-8404-B41E1F643905}"/>
                </a:ext>
              </a:extLst>
            </p:cNvPr>
            <p:cNvSpPr/>
            <p:nvPr/>
          </p:nvSpPr>
          <p:spPr>
            <a:xfrm>
              <a:off x="0" y="-47121"/>
              <a:ext cx="12192000" cy="48695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14053"/>
                </a:solidFill>
              </a:endParaRPr>
            </a:p>
          </p:txBody>
        </p:sp>
      </p:grpSp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1D07AA06-44CA-47A3-AE5F-C6B5F815E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85DA-0CB6-4712-96F7-94AE25F5E513}" type="datetime1">
              <a:rPr lang="pt-BR" smtClean="0"/>
              <a:t>07/12/2020</a:t>
            </a:fld>
            <a:endParaRPr 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DC31D473-5F3E-4551-80F3-E87551D5D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BB06-63CD-4BA7-9953-0477A8D4CCCE}" type="slidenum">
              <a:rPr lang="en-US" smtClean="0"/>
              <a:t>9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58145C-322A-4772-85B1-3FFD5B77E4A4}"/>
              </a:ext>
            </a:extLst>
          </p:cNvPr>
          <p:cNvSpPr txBox="1"/>
          <p:nvPr/>
        </p:nvSpPr>
        <p:spPr>
          <a:xfrm>
            <a:off x="838200" y="105801"/>
            <a:ext cx="10515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i="1" dirty="0">
                <a:solidFill>
                  <a:schemeClr val="bg1"/>
                </a:solidFill>
              </a:rPr>
              <a:t>3. Data and Methodology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FA55787-84A1-455F-B9AD-839C05349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8945"/>
            <a:ext cx="4678680" cy="2729695"/>
          </a:xfrm>
        </p:spPr>
        <p:txBody>
          <a:bodyPr>
            <a:normAutofit/>
          </a:bodyPr>
          <a:lstStyle/>
          <a:p>
            <a:pPr marL="0" indent="3556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The spatial distribution of the flood events (</a:t>
            </a:r>
            <a:r>
              <a:rPr lang="en-US" i="1" dirty="0"/>
              <a:t>during the last 117 years</a:t>
            </a:r>
            <a:r>
              <a:rPr lang="en-US" dirty="0"/>
              <a:t>) was used for the verification of the potential urban flood hazard assessment.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60BF6A9-04F8-4563-A772-F92A228C8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5133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Third step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3F8EF6-E6B9-4944-830B-08FF67DEB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9780" y="830880"/>
            <a:ext cx="5501640" cy="520718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3172574-EE53-4C27-8406-DA6E9D6FF83D}"/>
              </a:ext>
            </a:extLst>
          </p:cNvPr>
          <p:cNvSpPr txBox="1"/>
          <p:nvPr/>
        </p:nvSpPr>
        <p:spPr>
          <a:xfrm>
            <a:off x="2854960" y="5299403"/>
            <a:ext cx="27432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b="1" dirty="0"/>
              <a:t>Figure 3: </a:t>
            </a:r>
            <a:r>
              <a:rPr lang="en-US" sz="1400" dirty="0"/>
              <a:t>Map showing the spatial distribution of flood events in the study area.</a:t>
            </a:r>
          </a:p>
        </p:txBody>
      </p:sp>
    </p:spTree>
    <p:extLst>
      <p:ext uri="{BB962C8B-B14F-4D97-AF65-F5344CB8AC3E}">
        <p14:creationId xmlns:p14="http://schemas.microsoft.com/office/powerpoint/2010/main" val="268414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1071</Words>
  <Application>Microsoft Office PowerPoint</Application>
  <PresentationFormat>Widescreen</PresentationFormat>
  <Paragraphs>102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Motivation</vt:lpstr>
      <vt:lpstr>Objective</vt:lpstr>
      <vt:lpstr>PowerPoint Presentation</vt:lpstr>
      <vt:lpstr>PowerPoint Presentation</vt:lpstr>
      <vt:lpstr>First step</vt:lpstr>
      <vt:lpstr>PowerPoint Presentation</vt:lpstr>
      <vt:lpstr>Second step</vt:lpstr>
      <vt:lpstr>Third step</vt:lpstr>
      <vt:lpstr>PowerPoint Presentation</vt:lpstr>
      <vt:lpstr>PowerPoint Presentation</vt:lpstr>
      <vt:lpstr>PowerPoint Presentation</vt:lpstr>
      <vt:lpstr>Referências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Elton Escobar</dc:creator>
  <cp:lastModifiedBy>Elton Escobar</cp:lastModifiedBy>
  <cp:revision>2</cp:revision>
  <dcterms:created xsi:type="dcterms:W3CDTF">2020-12-06T19:10:53Z</dcterms:created>
  <dcterms:modified xsi:type="dcterms:W3CDTF">2020-12-07T13:18:41Z</dcterms:modified>
</cp:coreProperties>
</file>