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7" r:id="rId1"/>
  </p:sldMasterIdLst>
  <p:notesMasterIdLst>
    <p:notesMasterId r:id="rId29"/>
  </p:notesMasterIdLst>
  <p:sldIdLst>
    <p:sldId id="256" r:id="rId2"/>
    <p:sldId id="257" r:id="rId3"/>
    <p:sldId id="314" r:id="rId4"/>
    <p:sldId id="321" r:id="rId5"/>
    <p:sldId id="322" r:id="rId6"/>
    <p:sldId id="262" r:id="rId7"/>
    <p:sldId id="263" r:id="rId8"/>
    <p:sldId id="309" r:id="rId9"/>
    <p:sldId id="264" r:id="rId10"/>
    <p:sldId id="266" r:id="rId11"/>
    <p:sldId id="267" r:id="rId12"/>
    <p:sldId id="268" r:id="rId13"/>
    <p:sldId id="273" r:id="rId14"/>
    <p:sldId id="274" r:id="rId15"/>
    <p:sldId id="306" r:id="rId16"/>
    <p:sldId id="277" r:id="rId17"/>
    <p:sldId id="279" r:id="rId18"/>
    <p:sldId id="280" r:id="rId19"/>
    <p:sldId id="307" r:id="rId20"/>
    <p:sldId id="281" r:id="rId21"/>
    <p:sldId id="315" r:id="rId22"/>
    <p:sldId id="316" r:id="rId23"/>
    <p:sldId id="317" r:id="rId24"/>
    <p:sldId id="318" r:id="rId25"/>
    <p:sldId id="319" r:id="rId26"/>
    <p:sldId id="324" r:id="rId27"/>
    <p:sldId id="320" r:id="rId28"/>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65"/>
  </p:normalViewPr>
  <p:slideViewPr>
    <p:cSldViewPr>
      <p:cViewPr varScale="1">
        <p:scale>
          <a:sx n="103" d="100"/>
          <a:sy n="103" d="100"/>
        </p:scale>
        <p:origin x="1784" y="168"/>
      </p:cViewPr>
      <p:guideLst>
        <p:guide orient="horz" pos="2160"/>
        <p:guide pos="2880"/>
      </p:guideLst>
    </p:cSldViewPr>
  </p:slideViewPr>
  <p:outlineViewPr>
    <p:cViewPr>
      <p:scale>
        <a:sx n="33" d="100"/>
        <a:sy n="33" d="100"/>
      </p:scale>
      <p:origin x="0" y="-184"/>
    </p:cViewPr>
  </p:outlineViewPr>
  <p:notesTextViewPr>
    <p:cViewPr>
      <p:scale>
        <a:sx n="100" d="100"/>
        <a:sy n="100" d="100"/>
      </p:scale>
      <p:origin x="0" y="0"/>
    </p:cViewPr>
  </p:notesTextViewPr>
  <p:sorterViewPr>
    <p:cViewPr>
      <p:scale>
        <a:sx n="66" d="100"/>
        <a:sy n="66" d="100"/>
      </p:scale>
      <p:origin x="0" y="208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F179968E-DBA8-9F85-47E1-03AEF2DAB1E4}"/>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a:ea typeface="+mn-ea"/>
                <a:cs typeface="+mn-cs"/>
              </a:defRPr>
            </a:lvl1pPr>
          </a:lstStyle>
          <a:p>
            <a:pPr>
              <a:defRPr/>
            </a:pPr>
            <a:endParaRPr lang="en-US" altLang="en-US"/>
          </a:p>
        </p:txBody>
      </p:sp>
      <p:sp>
        <p:nvSpPr>
          <p:cNvPr id="8195" name="Rectangle 3">
            <a:extLst>
              <a:ext uri="{FF2B5EF4-FFF2-40B4-BE49-F238E27FC236}">
                <a16:creationId xmlns:a16="http://schemas.microsoft.com/office/drawing/2014/main" id="{763F7B78-A3E7-231A-9FBE-A9923BB396F7}"/>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a:ea typeface="+mn-ea"/>
                <a:cs typeface="+mn-cs"/>
              </a:defRPr>
            </a:lvl1pPr>
          </a:lstStyle>
          <a:p>
            <a:pPr>
              <a:defRPr/>
            </a:pPr>
            <a:endParaRPr lang="en-US" altLang="en-US"/>
          </a:p>
        </p:txBody>
      </p:sp>
      <p:sp>
        <p:nvSpPr>
          <p:cNvPr id="13316" name="Rectangle 4">
            <a:extLst>
              <a:ext uri="{FF2B5EF4-FFF2-40B4-BE49-F238E27FC236}">
                <a16:creationId xmlns:a16="http://schemas.microsoft.com/office/drawing/2014/main" id="{CDEBF55B-84A8-9E28-7246-4097771E37BE}"/>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7" name="Rectangle 5">
            <a:extLst>
              <a:ext uri="{FF2B5EF4-FFF2-40B4-BE49-F238E27FC236}">
                <a16:creationId xmlns:a16="http://schemas.microsoft.com/office/drawing/2014/main" id="{0A6C6FEA-D6B3-DBBC-00E2-F27AA9E3752A}"/>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8198" name="Rectangle 6">
            <a:extLst>
              <a:ext uri="{FF2B5EF4-FFF2-40B4-BE49-F238E27FC236}">
                <a16:creationId xmlns:a16="http://schemas.microsoft.com/office/drawing/2014/main" id="{D5BEB1BD-AAF8-F310-B11B-538C5A27B43C}"/>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a:ea typeface="+mn-ea"/>
                <a:cs typeface="+mn-cs"/>
              </a:defRPr>
            </a:lvl1pPr>
          </a:lstStyle>
          <a:p>
            <a:pPr>
              <a:defRPr/>
            </a:pPr>
            <a:endParaRPr lang="en-US" altLang="en-US"/>
          </a:p>
        </p:txBody>
      </p:sp>
      <p:sp>
        <p:nvSpPr>
          <p:cNvPr id="8199" name="Rectangle 7">
            <a:extLst>
              <a:ext uri="{FF2B5EF4-FFF2-40B4-BE49-F238E27FC236}">
                <a16:creationId xmlns:a16="http://schemas.microsoft.com/office/drawing/2014/main" id="{88B2142A-F08C-C8E0-616E-EDFFC76B6645}"/>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pitchFamily="2" charset="0"/>
              </a:defRPr>
            </a:lvl1pPr>
          </a:lstStyle>
          <a:p>
            <a:pPr>
              <a:defRPr/>
            </a:pPr>
            <a:fld id="{15EB0D2C-5490-0943-B522-FD91C65A6369}" type="slidenum">
              <a:rPr lang="en-US" altLang="en-BR"/>
              <a:pPr>
                <a:defRPr/>
              </a:pPr>
              <a:t>‹#›</a:t>
            </a:fld>
            <a:endParaRPr lang="en-US" altLang="en-B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a:extLst>
              <a:ext uri="{FF2B5EF4-FFF2-40B4-BE49-F238E27FC236}">
                <a16:creationId xmlns:a16="http://schemas.microsoft.com/office/drawing/2014/main" id="{535376E9-186B-4E61-4B86-A0B8F7A4B1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9905A135-6FFF-2E46-A810-E30C7013C90F}" type="slidenum">
              <a:rPr lang="en-US" altLang="en-BR" smtClean="0">
                <a:latin typeface="Times" pitchFamily="2" charset="0"/>
              </a:rPr>
              <a:pPr>
                <a:spcBef>
                  <a:spcPct val="0"/>
                </a:spcBef>
              </a:pPr>
              <a:t>1</a:t>
            </a:fld>
            <a:endParaRPr lang="en-US" altLang="en-BR">
              <a:latin typeface="Times" pitchFamily="2" charset="0"/>
            </a:endParaRPr>
          </a:p>
        </p:txBody>
      </p:sp>
      <p:sp>
        <p:nvSpPr>
          <p:cNvPr id="15362" name="Rectangle 2">
            <a:extLst>
              <a:ext uri="{FF2B5EF4-FFF2-40B4-BE49-F238E27FC236}">
                <a16:creationId xmlns:a16="http://schemas.microsoft.com/office/drawing/2014/main" id="{78CD4465-372F-CCB1-4AFC-51917274A20D}"/>
              </a:ext>
            </a:extLst>
          </p:cNvPr>
          <p:cNvSpPr>
            <a:spLocks noGrp="1" noRot="1" noChangeAspect="1" noChangeArrowheads="1" noTextEdit="1"/>
          </p:cNvSpPr>
          <p:nvPr>
            <p:ph type="sldImg"/>
          </p:nvPr>
        </p:nvSpPr>
        <p:spPr>
          <a:ln/>
        </p:spPr>
      </p:sp>
      <p:sp>
        <p:nvSpPr>
          <p:cNvPr id="15363" name="Rectangle 3">
            <a:extLst>
              <a:ext uri="{FF2B5EF4-FFF2-40B4-BE49-F238E27FC236}">
                <a16:creationId xmlns:a16="http://schemas.microsoft.com/office/drawing/2014/main" id="{8B66B6C0-A143-6F11-EF9A-87196CBC108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a:extLst>
              <a:ext uri="{FF2B5EF4-FFF2-40B4-BE49-F238E27FC236}">
                <a16:creationId xmlns:a16="http://schemas.microsoft.com/office/drawing/2014/main" id="{5F909212-24EA-4745-5DA6-96D7A6F9402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6AA737FB-6AA9-9A4C-9FF8-87553624112E}" type="slidenum">
              <a:rPr lang="en-US" altLang="en-BR" smtClean="0">
                <a:latin typeface="Times" pitchFamily="2" charset="0"/>
              </a:rPr>
              <a:pPr>
                <a:spcBef>
                  <a:spcPct val="0"/>
                </a:spcBef>
              </a:pPr>
              <a:t>10</a:t>
            </a:fld>
            <a:endParaRPr lang="en-US" altLang="en-BR">
              <a:latin typeface="Times" pitchFamily="2" charset="0"/>
            </a:endParaRPr>
          </a:p>
        </p:txBody>
      </p:sp>
      <p:sp>
        <p:nvSpPr>
          <p:cNvPr id="31746" name="Rectangle 2">
            <a:extLst>
              <a:ext uri="{FF2B5EF4-FFF2-40B4-BE49-F238E27FC236}">
                <a16:creationId xmlns:a16="http://schemas.microsoft.com/office/drawing/2014/main" id="{6E1180DA-7310-4981-0CC4-A1EAE8F2A7D2}"/>
              </a:ext>
            </a:extLst>
          </p:cNvPr>
          <p:cNvSpPr>
            <a:spLocks noGrp="1" noRot="1" noChangeAspect="1" noChangeArrowheads="1" noTextEdit="1"/>
          </p:cNvSpPr>
          <p:nvPr>
            <p:ph type="sldImg"/>
          </p:nvPr>
        </p:nvSpPr>
        <p:spPr>
          <a:ln/>
        </p:spPr>
      </p:sp>
      <p:sp>
        <p:nvSpPr>
          <p:cNvPr id="31747" name="Rectangle 3">
            <a:extLst>
              <a:ext uri="{FF2B5EF4-FFF2-40B4-BE49-F238E27FC236}">
                <a16:creationId xmlns:a16="http://schemas.microsoft.com/office/drawing/2014/main" id="{B489CE27-BC8B-91FF-BA02-6D786AC3219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a:extLst>
              <a:ext uri="{FF2B5EF4-FFF2-40B4-BE49-F238E27FC236}">
                <a16:creationId xmlns:a16="http://schemas.microsoft.com/office/drawing/2014/main" id="{BB47677B-DF38-E05F-C548-475D83D571A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66AB7CD1-9BCC-294C-A777-361F3F41C3E8}" type="slidenum">
              <a:rPr lang="en-US" altLang="en-BR" smtClean="0">
                <a:latin typeface="Times" pitchFamily="2" charset="0"/>
              </a:rPr>
              <a:pPr>
                <a:spcBef>
                  <a:spcPct val="0"/>
                </a:spcBef>
              </a:pPr>
              <a:t>11</a:t>
            </a:fld>
            <a:endParaRPr lang="en-US" altLang="en-BR">
              <a:latin typeface="Times" pitchFamily="2" charset="0"/>
            </a:endParaRPr>
          </a:p>
        </p:txBody>
      </p:sp>
      <p:sp>
        <p:nvSpPr>
          <p:cNvPr id="33794" name="Rectangle 2">
            <a:extLst>
              <a:ext uri="{FF2B5EF4-FFF2-40B4-BE49-F238E27FC236}">
                <a16:creationId xmlns:a16="http://schemas.microsoft.com/office/drawing/2014/main" id="{BED9D15C-99E4-856A-15B1-A6B09FF8034C}"/>
              </a:ext>
            </a:extLst>
          </p:cNvPr>
          <p:cNvSpPr>
            <a:spLocks noGrp="1" noRot="1" noChangeAspect="1" noChangeArrowheads="1" noTextEdit="1"/>
          </p:cNvSpPr>
          <p:nvPr>
            <p:ph type="sldImg"/>
          </p:nvPr>
        </p:nvSpPr>
        <p:spPr>
          <a:ln/>
        </p:spPr>
      </p:sp>
      <p:sp>
        <p:nvSpPr>
          <p:cNvPr id="33795" name="Rectangle 3">
            <a:extLst>
              <a:ext uri="{FF2B5EF4-FFF2-40B4-BE49-F238E27FC236}">
                <a16:creationId xmlns:a16="http://schemas.microsoft.com/office/drawing/2014/main" id="{A8A01B5B-BC36-9265-3C5F-51D484F3DF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7975DA04-3D6F-5833-F3EB-9B0B0BB90BD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2B275414-FA3F-BC4E-A430-A3F7D3B47B9C}" type="slidenum">
              <a:rPr lang="en-US" altLang="en-BR" smtClean="0">
                <a:latin typeface="Times" pitchFamily="2" charset="0"/>
              </a:rPr>
              <a:pPr>
                <a:spcBef>
                  <a:spcPct val="0"/>
                </a:spcBef>
              </a:pPr>
              <a:t>12</a:t>
            </a:fld>
            <a:endParaRPr lang="en-US" altLang="en-BR">
              <a:latin typeface="Times" pitchFamily="2" charset="0"/>
            </a:endParaRPr>
          </a:p>
        </p:txBody>
      </p:sp>
      <p:sp>
        <p:nvSpPr>
          <p:cNvPr id="35842" name="Rectangle 2">
            <a:extLst>
              <a:ext uri="{FF2B5EF4-FFF2-40B4-BE49-F238E27FC236}">
                <a16:creationId xmlns:a16="http://schemas.microsoft.com/office/drawing/2014/main" id="{6EB7DF67-1255-6502-1044-9AAF31997260}"/>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F69FC5B9-4130-6C88-2B7F-EA9ED117313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a:extLst>
              <a:ext uri="{FF2B5EF4-FFF2-40B4-BE49-F238E27FC236}">
                <a16:creationId xmlns:a16="http://schemas.microsoft.com/office/drawing/2014/main" id="{DD7D7B1A-5201-3FAA-5470-BF57D9C1C7C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8165973C-E4B1-F845-99D4-BD36E2791B7F}" type="slidenum">
              <a:rPr lang="en-US" altLang="en-BR" smtClean="0">
                <a:latin typeface="Times" pitchFamily="2" charset="0"/>
              </a:rPr>
              <a:pPr>
                <a:spcBef>
                  <a:spcPct val="0"/>
                </a:spcBef>
              </a:pPr>
              <a:t>13</a:t>
            </a:fld>
            <a:endParaRPr lang="en-US" altLang="en-BR">
              <a:latin typeface="Times" pitchFamily="2" charset="0"/>
            </a:endParaRPr>
          </a:p>
        </p:txBody>
      </p:sp>
      <p:sp>
        <p:nvSpPr>
          <p:cNvPr id="37890" name="Rectangle 2">
            <a:extLst>
              <a:ext uri="{FF2B5EF4-FFF2-40B4-BE49-F238E27FC236}">
                <a16:creationId xmlns:a16="http://schemas.microsoft.com/office/drawing/2014/main" id="{3B840E34-92FC-EF4F-3CC4-50ECA5A8CA75}"/>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785914FF-9EE4-B8F4-B9E6-2D94A37F3CA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a:extLst>
              <a:ext uri="{FF2B5EF4-FFF2-40B4-BE49-F238E27FC236}">
                <a16:creationId xmlns:a16="http://schemas.microsoft.com/office/drawing/2014/main" id="{F2F2BA9D-9B62-62D4-EBB0-DF692C2E1B2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9963A63E-E77C-F74B-90FE-CC274C49781C}" type="slidenum">
              <a:rPr lang="en-US" altLang="en-BR" smtClean="0">
                <a:latin typeface="Times" pitchFamily="2" charset="0"/>
              </a:rPr>
              <a:pPr>
                <a:spcBef>
                  <a:spcPct val="0"/>
                </a:spcBef>
              </a:pPr>
              <a:t>14</a:t>
            </a:fld>
            <a:endParaRPr lang="en-US" altLang="en-BR">
              <a:latin typeface="Times" pitchFamily="2" charset="0"/>
            </a:endParaRPr>
          </a:p>
        </p:txBody>
      </p:sp>
      <p:sp>
        <p:nvSpPr>
          <p:cNvPr id="39938" name="Rectangle 2">
            <a:extLst>
              <a:ext uri="{FF2B5EF4-FFF2-40B4-BE49-F238E27FC236}">
                <a16:creationId xmlns:a16="http://schemas.microsoft.com/office/drawing/2014/main" id="{2CF7AA1E-3167-A9AE-039B-B2EF2E9C0FAF}"/>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61D4A785-655A-DD83-6E31-690B6450DD4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a:extLst>
              <a:ext uri="{FF2B5EF4-FFF2-40B4-BE49-F238E27FC236}">
                <a16:creationId xmlns:a16="http://schemas.microsoft.com/office/drawing/2014/main" id="{63EA535C-0BFC-7617-DE37-73AC72D2D22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BA45EB91-C08A-2748-A6A6-D905AE2B6843}" type="slidenum">
              <a:rPr lang="en-US" altLang="en-BR" smtClean="0">
                <a:latin typeface="Times" pitchFamily="2" charset="0"/>
              </a:rPr>
              <a:pPr>
                <a:spcBef>
                  <a:spcPct val="0"/>
                </a:spcBef>
              </a:pPr>
              <a:t>15</a:t>
            </a:fld>
            <a:endParaRPr lang="en-US" altLang="en-BR">
              <a:latin typeface="Times" pitchFamily="2" charset="0"/>
            </a:endParaRPr>
          </a:p>
        </p:txBody>
      </p:sp>
      <p:sp>
        <p:nvSpPr>
          <p:cNvPr id="41986" name="Rectangle 2">
            <a:extLst>
              <a:ext uri="{FF2B5EF4-FFF2-40B4-BE49-F238E27FC236}">
                <a16:creationId xmlns:a16="http://schemas.microsoft.com/office/drawing/2014/main" id="{E8E1D617-624A-304A-403F-F5A285995441}"/>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E96108C8-D162-446D-AB75-C841023D3F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a:extLst>
              <a:ext uri="{FF2B5EF4-FFF2-40B4-BE49-F238E27FC236}">
                <a16:creationId xmlns:a16="http://schemas.microsoft.com/office/drawing/2014/main" id="{9BB0E3FB-F6A2-7098-84A5-C1D3030CB30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50FFA61F-85C4-A04B-92DA-68500922B529}" type="slidenum">
              <a:rPr lang="en-US" altLang="en-BR" smtClean="0">
                <a:latin typeface="Times" pitchFamily="2" charset="0"/>
              </a:rPr>
              <a:pPr>
                <a:spcBef>
                  <a:spcPct val="0"/>
                </a:spcBef>
              </a:pPr>
              <a:t>16</a:t>
            </a:fld>
            <a:endParaRPr lang="en-US" altLang="en-BR">
              <a:latin typeface="Times" pitchFamily="2" charset="0"/>
            </a:endParaRPr>
          </a:p>
        </p:txBody>
      </p:sp>
      <p:sp>
        <p:nvSpPr>
          <p:cNvPr id="44034" name="Rectangle 2">
            <a:extLst>
              <a:ext uri="{FF2B5EF4-FFF2-40B4-BE49-F238E27FC236}">
                <a16:creationId xmlns:a16="http://schemas.microsoft.com/office/drawing/2014/main" id="{A08179A5-2311-1A2B-501F-400C2A89B558}"/>
              </a:ext>
            </a:extLst>
          </p:cNvPr>
          <p:cNvSpPr>
            <a:spLocks noGrp="1" noRot="1" noChangeAspect="1" noChangeArrowheads="1" noTextEdit="1"/>
          </p:cNvSpPr>
          <p:nvPr>
            <p:ph type="sldImg"/>
          </p:nvPr>
        </p:nvSpPr>
        <p:spPr>
          <a:ln/>
        </p:spPr>
      </p:sp>
      <p:sp>
        <p:nvSpPr>
          <p:cNvPr id="44035" name="Rectangle 3">
            <a:extLst>
              <a:ext uri="{FF2B5EF4-FFF2-40B4-BE49-F238E27FC236}">
                <a16:creationId xmlns:a16="http://schemas.microsoft.com/office/drawing/2014/main" id="{FF003399-600B-CFCC-2A00-C094C5985C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a:extLst>
              <a:ext uri="{FF2B5EF4-FFF2-40B4-BE49-F238E27FC236}">
                <a16:creationId xmlns:a16="http://schemas.microsoft.com/office/drawing/2014/main" id="{9BABF818-5B69-10B1-4D54-7A3914196AD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11DBC4D4-70E5-BF4E-B47B-A8B339448919}" type="slidenum">
              <a:rPr lang="en-US" altLang="en-BR" smtClean="0">
                <a:latin typeface="Times" pitchFamily="2" charset="0"/>
              </a:rPr>
              <a:pPr>
                <a:spcBef>
                  <a:spcPct val="0"/>
                </a:spcBef>
              </a:pPr>
              <a:t>17</a:t>
            </a:fld>
            <a:endParaRPr lang="en-US" altLang="en-BR">
              <a:latin typeface="Times" pitchFamily="2" charset="0"/>
            </a:endParaRPr>
          </a:p>
        </p:txBody>
      </p:sp>
      <p:sp>
        <p:nvSpPr>
          <p:cNvPr id="46082" name="Rectangle 2">
            <a:extLst>
              <a:ext uri="{FF2B5EF4-FFF2-40B4-BE49-F238E27FC236}">
                <a16:creationId xmlns:a16="http://schemas.microsoft.com/office/drawing/2014/main" id="{564368C1-E7E9-E175-45D1-F8378CCAA5ED}"/>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B2E7A66B-904F-AF5C-5B51-52ADB0F34AB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a:extLst>
              <a:ext uri="{FF2B5EF4-FFF2-40B4-BE49-F238E27FC236}">
                <a16:creationId xmlns:a16="http://schemas.microsoft.com/office/drawing/2014/main" id="{CCAC01FE-FDB3-4FE9-2FF4-38319AB39CA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AE2AEE05-9A48-4840-8557-9F9429218E88}" type="slidenum">
              <a:rPr lang="en-US" altLang="en-BR" smtClean="0">
                <a:latin typeface="Times" pitchFamily="2" charset="0"/>
              </a:rPr>
              <a:pPr>
                <a:spcBef>
                  <a:spcPct val="0"/>
                </a:spcBef>
              </a:pPr>
              <a:t>18</a:t>
            </a:fld>
            <a:endParaRPr lang="en-US" altLang="en-BR">
              <a:latin typeface="Times" pitchFamily="2" charset="0"/>
            </a:endParaRPr>
          </a:p>
        </p:txBody>
      </p:sp>
      <p:sp>
        <p:nvSpPr>
          <p:cNvPr id="48130" name="Rectangle 2">
            <a:extLst>
              <a:ext uri="{FF2B5EF4-FFF2-40B4-BE49-F238E27FC236}">
                <a16:creationId xmlns:a16="http://schemas.microsoft.com/office/drawing/2014/main" id="{7B7CAC0F-15DC-0F2F-9FDB-E1DE5E66ED3F}"/>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F53F130F-599E-7232-17CB-FBBC610F62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779385D8-F814-5515-7A5D-5309505B4AE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A871FFAF-B040-9A46-BABE-7C1EB7D4E73C}" type="slidenum">
              <a:rPr lang="en-US" altLang="en-BR" smtClean="0">
                <a:latin typeface="Times" pitchFamily="2" charset="0"/>
              </a:rPr>
              <a:pPr>
                <a:spcBef>
                  <a:spcPct val="0"/>
                </a:spcBef>
              </a:pPr>
              <a:t>19</a:t>
            </a:fld>
            <a:endParaRPr lang="en-US" altLang="en-BR">
              <a:latin typeface="Times" pitchFamily="2" charset="0"/>
            </a:endParaRPr>
          </a:p>
        </p:txBody>
      </p:sp>
      <p:sp>
        <p:nvSpPr>
          <p:cNvPr id="50178" name="Rectangle 2">
            <a:extLst>
              <a:ext uri="{FF2B5EF4-FFF2-40B4-BE49-F238E27FC236}">
                <a16:creationId xmlns:a16="http://schemas.microsoft.com/office/drawing/2014/main" id="{FDBCC6CB-6FBB-9B08-CB90-D5AA26771441}"/>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0D4733BD-0116-7C2F-603F-25DAB144F15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5193F751-FA17-41E3-CC94-61DB9E1EF47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E3E290EC-4D25-554B-824F-941B685AE1D4}" type="slidenum">
              <a:rPr lang="en-US" altLang="en-BR" smtClean="0">
                <a:latin typeface="Times" pitchFamily="2" charset="0"/>
              </a:rPr>
              <a:pPr>
                <a:spcBef>
                  <a:spcPct val="0"/>
                </a:spcBef>
              </a:pPr>
              <a:t>2</a:t>
            </a:fld>
            <a:endParaRPr lang="en-US" altLang="en-BR">
              <a:latin typeface="Times" pitchFamily="2" charset="0"/>
            </a:endParaRPr>
          </a:p>
        </p:txBody>
      </p:sp>
      <p:sp>
        <p:nvSpPr>
          <p:cNvPr id="17410" name="Rectangle 2">
            <a:extLst>
              <a:ext uri="{FF2B5EF4-FFF2-40B4-BE49-F238E27FC236}">
                <a16:creationId xmlns:a16="http://schemas.microsoft.com/office/drawing/2014/main" id="{E123C935-BA1F-A9BA-F540-83E3164F6866}"/>
              </a:ext>
            </a:extLst>
          </p:cNvPr>
          <p:cNvSpPr>
            <a:spLocks noGrp="1" noRot="1" noChangeAspect="1" noChangeArrowheads="1" noTextEdit="1"/>
          </p:cNvSpPr>
          <p:nvPr>
            <p:ph type="sldImg"/>
          </p:nvPr>
        </p:nvSpPr>
        <p:spPr>
          <a:ln/>
        </p:spPr>
      </p:sp>
      <p:sp>
        <p:nvSpPr>
          <p:cNvPr id="17411" name="Rectangle 3">
            <a:extLst>
              <a:ext uri="{FF2B5EF4-FFF2-40B4-BE49-F238E27FC236}">
                <a16:creationId xmlns:a16="http://schemas.microsoft.com/office/drawing/2014/main" id="{1B9C0D0C-E227-2CCB-F0D8-FF74214ED5A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a:extLst>
              <a:ext uri="{FF2B5EF4-FFF2-40B4-BE49-F238E27FC236}">
                <a16:creationId xmlns:a16="http://schemas.microsoft.com/office/drawing/2014/main" id="{4A359C40-FAD9-B0DC-BC19-A2BE56A0FE8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F4178F70-FAF0-134E-81FF-742F63C44D83}" type="slidenum">
              <a:rPr lang="en-US" altLang="en-BR" smtClean="0">
                <a:latin typeface="Times" pitchFamily="2" charset="0"/>
              </a:rPr>
              <a:pPr>
                <a:spcBef>
                  <a:spcPct val="0"/>
                </a:spcBef>
              </a:pPr>
              <a:t>20</a:t>
            </a:fld>
            <a:endParaRPr lang="en-US" altLang="en-BR">
              <a:latin typeface="Times" pitchFamily="2" charset="0"/>
            </a:endParaRPr>
          </a:p>
        </p:txBody>
      </p:sp>
      <p:sp>
        <p:nvSpPr>
          <p:cNvPr id="52226" name="Rectangle 2">
            <a:extLst>
              <a:ext uri="{FF2B5EF4-FFF2-40B4-BE49-F238E27FC236}">
                <a16:creationId xmlns:a16="http://schemas.microsoft.com/office/drawing/2014/main" id="{5562CBD3-EB1B-4F9A-8899-02DB76952A38}"/>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7ADA1B79-850D-762F-8BA7-EAE82CC9BF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a:extLst>
              <a:ext uri="{FF2B5EF4-FFF2-40B4-BE49-F238E27FC236}">
                <a16:creationId xmlns:a16="http://schemas.microsoft.com/office/drawing/2014/main" id="{B712271B-071C-5C8B-6017-9E308F41FD2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EEBD0079-B5FC-9F4B-8AAD-8759A805B6F5}" type="slidenum">
              <a:rPr lang="en-US" altLang="en-BR" smtClean="0">
                <a:latin typeface="Times" pitchFamily="2" charset="0"/>
              </a:rPr>
              <a:pPr>
                <a:spcBef>
                  <a:spcPct val="0"/>
                </a:spcBef>
              </a:pPr>
              <a:t>21</a:t>
            </a:fld>
            <a:endParaRPr lang="en-US" altLang="en-BR">
              <a:latin typeface="Times" pitchFamily="2" charset="0"/>
            </a:endParaRPr>
          </a:p>
        </p:txBody>
      </p:sp>
      <p:sp>
        <p:nvSpPr>
          <p:cNvPr id="54274" name="Rectangle 2">
            <a:extLst>
              <a:ext uri="{FF2B5EF4-FFF2-40B4-BE49-F238E27FC236}">
                <a16:creationId xmlns:a16="http://schemas.microsoft.com/office/drawing/2014/main" id="{E9704BD7-D6D9-CE11-5C2C-860326533D3B}"/>
              </a:ext>
            </a:extLst>
          </p:cNvPr>
          <p:cNvSpPr>
            <a:spLocks noGrp="1" noRot="1" noChangeAspect="1" noChangeArrowheads="1" noTextEdit="1"/>
          </p:cNvSpPr>
          <p:nvPr>
            <p:ph type="sldImg"/>
          </p:nvPr>
        </p:nvSpPr>
        <p:spPr>
          <a:ln/>
        </p:spPr>
      </p:sp>
      <p:sp>
        <p:nvSpPr>
          <p:cNvPr id="54275" name="Rectangle 3">
            <a:extLst>
              <a:ext uri="{FF2B5EF4-FFF2-40B4-BE49-F238E27FC236}">
                <a16:creationId xmlns:a16="http://schemas.microsoft.com/office/drawing/2014/main" id="{FAFE6B13-3AC7-DA58-F7B7-9E6661C38F6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a:extLst>
              <a:ext uri="{FF2B5EF4-FFF2-40B4-BE49-F238E27FC236}">
                <a16:creationId xmlns:a16="http://schemas.microsoft.com/office/drawing/2014/main" id="{3D412385-E2B4-9F3E-966E-318846EF1E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4FF22907-84CC-1646-A0DC-F541339A2D5B}" type="slidenum">
              <a:rPr lang="en-US" altLang="en-BR" smtClean="0">
                <a:latin typeface="Times" pitchFamily="2" charset="0"/>
              </a:rPr>
              <a:pPr>
                <a:spcBef>
                  <a:spcPct val="0"/>
                </a:spcBef>
              </a:pPr>
              <a:t>22</a:t>
            </a:fld>
            <a:endParaRPr lang="en-US" altLang="en-BR">
              <a:latin typeface="Times" pitchFamily="2" charset="0"/>
            </a:endParaRPr>
          </a:p>
        </p:txBody>
      </p:sp>
      <p:sp>
        <p:nvSpPr>
          <p:cNvPr id="56322" name="Rectangle 2">
            <a:extLst>
              <a:ext uri="{FF2B5EF4-FFF2-40B4-BE49-F238E27FC236}">
                <a16:creationId xmlns:a16="http://schemas.microsoft.com/office/drawing/2014/main" id="{A4BF37BB-66A9-1D94-F4F2-3F58B5D15D1D}"/>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199C60DC-857F-89B8-C08E-EAA1E2FC138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a:extLst>
              <a:ext uri="{FF2B5EF4-FFF2-40B4-BE49-F238E27FC236}">
                <a16:creationId xmlns:a16="http://schemas.microsoft.com/office/drawing/2014/main" id="{A3471745-A7A4-BC80-7F27-62B6F6417B1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FBEEBD03-8CAA-2F49-B1E1-28AA1B2737BA}" type="slidenum">
              <a:rPr lang="en-US" altLang="en-BR" smtClean="0">
                <a:latin typeface="Times" pitchFamily="2" charset="0"/>
              </a:rPr>
              <a:pPr>
                <a:spcBef>
                  <a:spcPct val="0"/>
                </a:spcBef>
              </a:pPr>
              <a:t>23</a:t>
            </a:fld>
            <a:endParaRPr lang="en-US" altLang="en-BR">
              <a:latin typeface="Times" pitchFamily="2" charset="0"/>
            </a:endParaRPr>
          </a:p>
        </p:txBody>
      </p:sp>
      <p:sp>
        <p:nvSpPr>
          <p:cNvPr id="58370" name="Rectangle 2">
            <a:extLst>
              <a:ext uri="{FF2B5EF4-FFF2-40B4-BE49-F238E27FC236}">
                <a16:creationId xmlns:a16="http://schemas.microsoft.com/office/drawing/2014/main" id="{CB1FA830-8144-94A0-D458-3D457D7F7F4F}"/>
              </a:ext>
            </a:extLst>
          </p:cNvPr>
          <p:cNvSpPr>
            <a:spLocks noGrp="1" noRot="1" noChangeAspect="1" noChangeArrowheads="1" noTextEdit="1"/>
          </p:cNvSpPr>
          <p:nvPr>
            <p:ph type="sldImg"/>
          </p:nvPr>
        </p:nvSpPr>
        <p:spPr>
          <a:ln/>
        </p:spPr>
      </p:sp>
      <p:sp>
        <p:nvSpPr>
          <p:cNvPr id="58371" name="Rectangle 3">
            <a:extLst>
              <a:ext uri="{FF2B5EF4-FFF2-40B4-BE49-F238E27FC236}">
                <a16:creationId xmlns:a16="http://schemas.microsoft.com/office/drawing/2014/main" id="{80B4F9A3-C222-BDF2-6622-67AA939096F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a:extLst>
              <a:ext uri="{FF2B5EF4-FFF2-40B4-BE49-F238E27FC236}">
                <a16:creationId xmlns:a16="http://schemas.microsoft.com/office/drawing/2014/main" id="{0DB5498C-AB21-BE73-6DF2-C26C8C4930B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DB301DCE-0F0F-1A49-BB33-60AD96FFDB5A}" type="slidenum">
              <a:rPr lang="en-US" altLang="en-BR" smtClean="0">
                <a:latin typeface="Times" pitchFamily="2" charset="0"/>
              </a:rPr>
              <a:pPr>
                <a:spcBef>
                  <a:spcPct val="0"/>
                </a:spcBef>
              </a:pPr>
              <a:t>24</a:t>
            </a:fld>
            <a:endParaRPr lang="en-US" altLang="en-BR">
              <a:latin typeface="Times" pitchFamily="2" charset="0"/>
            </a:endParaRPr>
          </a:p>
        </p:txBody>
      </p:sp>
      <p:sp>
        <p:nvSpPr>
          <p:cNvPr id="60418" name="Rectangle 2">
            <a:extLst>
              <a:ext uri="{FF2B5EF4-FFF2-40B4-BE49-F238E27FC236}">
                <a16:creationId xmlns:a16="http://schemas.microsoft.com/office/drawing/2014/main" id="{D08EBA29-7840-8B45-5E11-A3637B8ABEC2}"/>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B25CD256-05FC-CA38-D006-004DEE6CB1B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a:extLst>
              <a:ext uri="{FF2B5EF4-FFF2-40B4-BE49-F238E27FC236}">
                <a16:creationId xmlns:a16="http://schemas.microsoft.com/office/drawing/2014/main" id="{7F76DDE0-9E95-E9EC-CC44-7BBFCF85F2D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0E5D3713-2F2B-B046-8842-150EA5E5D2E8}" type="slidenum">
              <a:rPr lang="en-US" altLang="en-BR" smtClean="0">
                <a:latin typeface="Times" pitchFamily="2" charset="0"/>
              </a:rPr>
              <a:pPr>
                <a:spcBef>
                  <a:spcPct val="0"/>
                </a:spcBef>
              </a:pPr>
              <a:t>25</a:t>
            </a:fld>
            <a:endParaRPr lang="en-US" altLang="en-BR">
              <a:latin typeface="Times" pitchFamily="2" charset="0"/>
            </a:endParaRPr>
          </a:p>
        </p:txBody>
      </p:sp>
      <p:sp>
        <p:nvSpPr>
          <p:cNvPr id="62466" name="Rectangle 2">
            <a:extLst>
              <a:ext uri="{FF2B5EF4-FFF2-40B4-BE49-F238E27FC236}">
                <a16:creationId xmlns:a16="http://schemas.microsoft.com/office/drawing/2014/main" id="{2AA42657-E258-A374-D966-D22E339293C8}"/>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C10F4A2C-9AFA-2968-08E2-294EF2AF36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779385D8-F814-5515-7A5D-5309505B4AE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A871FFAF-B040-9A46-BABE-7C1EB7D4E73C}" type="slidenum">
              <a:rPr lang="en-US" altLang="en-BR" smtClean="0">
                <a:latin typeface="Times" pitchFamily="2" charset="0"/>
              </a:rPr>
              <a:pPr>
                <a:spcBef>
                  <a:spcPct val="0"/>
                </a:spcBef>
              </a:pPr>
              <a:t>26</a:t>
            </a:fld>
            <a:endParaRPr lang="en-US" altLang="en-BR">
              <a:latin typeface="Times" pitchFamily="2" charset="0"/>
            </a:endParaRPr>
          </a:p>
        </p:txBody>
      </p:sp>
      <p:sp>
        <p:nvSpPr>
          <p:cNvPr id="50178" name="Rectangle 2">
            <a:extLst>
              <a:ext uri="{FF2B5EF4-FFF2-40B4-BE49-F238E27FC236}">
                <a16:creationId xmlns:a16="http://schemas.microsoft.com/office/drawing/2014/main" id="{FDBCC6CB-6FBB-9B08-CB90-D5AA26771441}"/>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0D4733BD-0116-7C2F-603F-25DAB144F15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extLst>
      <p:ext uri="{BB962C8B-B14F-4D97-AF65-F5344CB8AC3E}">
        <p14:creationId xmlns:p14="http://schemas.microsoft.com/office/powerpoint/2010/main" val="1554220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a:extLst>
              <a:ext uri="{FF2B5EF4-FFF2-40B4-BE49-F238E27FC236}">
                <a16:creationId xmlns:a16="http://schemas.microsoft.com/office/drawing/2014/main" id="{72130D2F-63C5-4D74-0B4E-459085E4266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78B5DC0D-6D5B-B542-9067-1A5B5C4E3B13}" type="slidenum">
              <a:rPr lang="en-US" altLang="en-BR" smtClean="0">
                <a:latin typeface="Times" pitchFamily="2" charset="0"/>
              </a:rPr>
              <a:pPr>
                <a:spcBef>
                  <a:spcPct val="0"/>
                </a:spcBef>
              </a:pPr>
              <a:t>27</a:t>
            </a:fld>
            <a:endParaRPr lang="en-US" altLang="en-BR">
              <a:latin typeface="Times" pitchFamily="2" charset="0"/>
            </a:endParaRPr>
          </a:p>
        </p:txBody>
      </p:sp>
      <p:sp>
        <p:nvSpPr>
          <p:cNvPr id="64514" name="Rectangle 2">
            <a:extLst>
              <a:ext uri="{FF2B5EF4-FFF2-40B4-BE49-F238E27FC236}">
                <a16:creationId xmlns:a16="http://schemas.microsoft.com/office/drawing/2014/main" id="{96397B85-3CD9-8FD2-9AB1-9748CDE471C2}"/>
              </a:ext>
            </a:extLst>
          </p:cNvPr>
          <p:cNvSpPr>
            <a:spLocks noGrp="1" noRot="1" noChangeAspect="1" noChangeArrowheads="1" noTextEdit="1"/>
          </p:cNvSpPr>
          <p:nvPr>
            <p:ph type="sldImg"/>
          </p:nvPr>
        </p:nvSpPr>
        <p:spPr>
          <a:ln/>
        </p:spPr>
      </p:sp>
      <p:sp>
        <p:nvSpPr>
          <p:cNvPr id="64515" name="Rectangle 3">
            <a:extLst>
              <a:ext uri="{FF2B5EF4-FFF2-40B4-BE49-F238E27FC236}">
                <a16:creationId xmlns:a16="http://schemas.microsoft.com/office/drawing/2014/main" id="{2C885CB4-122C-36AD-6B94-49EC38DAD6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a:extLst>
              <a:ext uri="{FF2B5EF4-FFF2-40B4-BE49-F238E27FC236}">
                <a16:creationId xmlns:a16="http://schemas.microsoft.com/office/drawing/2014/main" id="{A08D91AE-779A-7A6F-3F62-B8E9FEE25F4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A15F16CE-7537-084D-BEB9-46D877F9ACA6}" type="slidenum">
              <a:rPr lang="en-US" altLang="en-BR" smtClean="0">
                <a:latin typeface="Times" pitchFamily="2" charset="0"/>
              </a:rPr>
              <a:pPr>
                <a:spcBef>
                  <a:spcPct val="0"/>
                </a:spcBef>
              </a:pPr>
              <a:t>3</a:t>
            </a:fld>
            <a:endParaRPr lang="en-US" altLang="en-BR">
              <a:latin typeface="Times" pitchFamily="2" charset="0"/>
            </a:endParaRPr>
          </a:p>
        </p:txBody>
      </p:sp>
      <p:sp>
        <p:nvSpPr>
          <p:cNvPr id="19458" name="Rectangle 2">
            <a:extLst>
              <a:ext uri="{FF2B5EF4-FFF2-40B4-BE49-F238E27FC236}">
                <a16:creationId xmlns:a16="http://schemas.microsoft.com/office/drawing/2014/main" id="{CB5C6E9F-75D4-F3EB-7457-2A24B71F1618}"/>
              </a:ext>
            </a:extLst>
          </p:cNvPr>
          <p:cNvSpPr>
            <a:spLocks noGrp="1" noRot="1" noChangeAspect="1" noChangeArrowheads="1" noTextEdit="1"/>
          </p:cNvSpPr>
          <p:nvPr>
            <p:ph type="sldImg"/>
          </p:nvPr>
        </p:nvSpPr>
        <p:spPr>
          <a:ln/>
        </p:spPr>
      </p:sp>
      <p:sp>
        <p:nvSpPr>
          <p:cNvPr id="19459" name="Rectangle 3">
            <a:extLst>
              <a:ext uri="{FF2B5EF4-FFF2-40B4-BE49-F238E27FC236}">
                <a16:creationId xmlns:a16="http://schemas.microsoft.com/office/drawing/2014/main" id="{AA682090-31AB-09D8-C686-2647391F1DE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a:extLst>
              <a:ext uri="{FF2B5EF4-FFF2-40B4-BE49-F238E27FC236}">
                <a16:creationId xmlns:a16="http://schemas.microsoft.com/office/drawing/2014/main" id="{E28CE747-4373-F938-045E-1230330E2CC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0E811B76-548A-A349-9211-8CD2D41F6908}" type="slidenum">
              <a:rPr lang="en-US" altLang="en-BR" smtClean="0">
                <a:latin typeface="Times" pitchFamily="2" charset="0"/>
              </a:rPr>
              <a:pPr>
                <a:spcBef>
                  <a:spcPct val="0"/>
                </a:spcBef>
              </a:pPr>
              <a:t>4</a:t>
            </a:fld>
            <a:endParaRPr lang="en-US" altLang="en-BR">
              <a:latin typeface="Times" pitchFamily="2" charset="0"/>
            </a:endParaRPr>
          </a:p>
        </p:txBody>
      </p:sp>
      <p:sp>
        <p:nvSpPr>
          <p:cNvPr id="21506" name="Rectangle 2">
            <a:extLst>
              <a:ext uri="{FF2B5EF4-FFF2-40B4-BE49-F238E27FC236}">
                <a16:creationId xmlns:a16="http://schemas.microsoft.com/office/drawing/2014/main" id="{BFA33674-BEF6-A523-2550-90DD380B6E32}"/>
              </a:ext>
            </a:extLst>
          </p:cNvPr>
          <p:cNvSpPr>
            <a:spLocks noGrp="1" noRot="1" noChangeAspect="1" noChangeArrowheads="1" noTextEdit="1"/>
          </p:cNvSpPr>
          <p:nvPr>
            <p:ph type="sldImg"/>
          </p:nvPr>
        </p:nvSpPr>
        <p:spPr>
          <a:ln/>
        </p:spPr>
      </p:sp>
      <p:sp>
        <p:nvSpPr>
          <p:cNvPr id="21507" name="Rectangle 3">
            <a:extLst>
              <a:ext uri="{FF2B5EF4-FFF2-40B4-BE49-F238E27FC236}">
                <a16:creationId xmlns:a16="http://schemas.microsoft.com/office/drawing/2014/main" id="{0E3C85EB-7C77-818E-E250-8DE246A2A87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dirty="0">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a:extLst>
              <a:ext uri="{FF2B5EF4-FFF2-40B4-BE49-F238E27FC236}">
                <a16:creationId xmlns:a16="http://schemas.microsoft.com/office/drawing/2014/main" id="{E28CE747-4373-F938-045E-1230330E2CC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0E811B76-548A-A349-9211-8CD2D41F6908}" type="slidenum">
              <a:rPr lang="en-US" altLang="en-BR" smtClean="0">
                <a:latin typeface="Times" pitchFamily="2" charset="0"/>
              </a:rPr>
              <a:pPr>
                <a:spcBef>
                  <a:spcPct val="0"/>
                </a:spcBef>
              </a:pPr>
              <a:t>5</a:t>
            </a:fld>
            <a:endParaRPr lang="en-US" altLang="en-BR">
              <a:latin typeface="Times" pitchFamily="2" charset="0"/>
            </a:endParaRPr>
          </a:p>
        </p:txBody>
      </p:sp>
      <p:sp>
        <p:nvSpPr>
          <p:cNvPr id="21506" name="Rectangle 2">
            <a:extLst>
              <a:ext uri="{FF2B5EF4-FFF2-40B4-BE49-F238E27FC236}">
                <a16:creationId xmlns:a16="http://schemas.microsoft.com/office/drawing/2014/main" id="{BFA33674-BEF6-A523-2550-90DD380B6E32}"/>
              </a:ext>
            </a:extLst>
          </p:cNvPr>
          <p:cNvSpPr>
            <a:spLocks noGrp="1" noRot="1" noChangeAspect="1" noChangeArrowheads="1" noTextEdit="1"/>
          </p:cNvSpPr>
          <p:nvPr>
            <p:ph type="sldImg"/>
          </p:nvPr>
        </p:nvSpPr>
        <p:spPr>
          <a:ln/>
        </p:spPr>
      </p:sp>
      <p:sp>
        <p:nvSpPr>
          <p:cNvPr id="21507" name="Rectangle 3">
            <a:extLst>
              <a:ext uri="{FF2B5EF4-FFF2-40B4-BE49-F238E27FC236}">
                <a16:creationId xmlns:a16="http://schemas.microsoft.com/office/drawing/2014/main" id="{0E3C85EB-7C77-818E-E250-8DE246A2A87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dirty="0">
              <a:ea typeface="ＭＳ Ｐゴシック" panose="020B0600070205080204" pitchFamily="34" charset="-128"/>
            </a:endParaRPr>
          </a:p>
        </p:txBody>
      </p:sp>
    </p:spTree>
    <p:extLst>
      <p:ext uri="{BB962C8B-B14F-4D97-AF65-F5344CB8AC3E}">
        <p14:creationId xmlns:p14="http://schemas.microsoft.com/office/powerpoint/2010/main" val="3280838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F6351642-2309-971B-2ECF-7832A7E946E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531074AC-4B80-8C49-9872-354DE854D4F8}" type="slidenum">
              <a:rPr lang="en-US" altLang="en-BR" smtClean="0">
                <a:latin typeface="Times" pitchFamily="2" charset="0"/>
              </a:rPr>
              <a:pPr>
                <a:spcBef>
                  <a:spcPct val="0"/>
                </a:spcBef>
              </a:pPr>
              <a:t>6</a:t>
            </a:fld>
            <a:endParaRPr lang="en-US" altLang="en-BR">
              <a:latin typeface="Times" pitchFamily="2" charset="0"/>
            </a:endParaRPr>
          </a:p>
        </p:txBody>
      </p:sp>
      <p:sp>
        <p:nvSpPr>
          <p:cNvPr id="23554" name="Rectangle 2">
            <a:extLst>
              <a:ext uri="{FF2B5EF4-FFF2-40B4-BE49-F238E27FC236}">
                <a16:creationId xmlns:a16="http://schemas.microsoft.com/office/drawing/2014/main" id="{6FF0DFE8-42A7-A951-08F5-000DF4B8B3F8}"/>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D61563F7-F3E4-5FF4-BEE1-168C8A27EB2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a:extLst>
              <a:ext uri="{FF2B5EF4-FFF2-40B4-BE49-F238E27FC236}">
                <a16:creationId xmlns:a16="http://schemas.microsoft.com/office/drawing/2014/main" id="{5154341F-2959-2780-C741-53423A600C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5417CDD0-18E8-8849-8F8E-5F95C5519B07}" type="slidenum">
              <a:rPr lang="en-US" altLang="en-BR" smtClean="0">
                <a:latin typeface="Times" pitchFamily="2" charset="0"/>
              </a:rPr>
              <a:pPr>
                <a:spcBef>
                  <a:spcPct val="0"/>
                </a:spcBef>
              </a:pPr>
              <a:t>7</a:t>
            </a:fld>
            <a:endParaRPr lang="en-US" altLang="en-BR">
              <a:latin typeface="Times" pitchFamily="2" charset="0"/>
            </a:endParaRPr>
          </a:p>
        </p:txBody>
      </p:sp>
      <p:sp>
        <p:nvSpPr>
          <p:cNvPr id="25602" name="Rectangle 2">
            <a:extLst>
              <a:ext uri="{FF2B5EF4-FFF2-40B4-BE49-F238E27FC236}">
                <a16:creationId xmlns:a16="http://schemas.microsoft.com/office/drawing/2014/main" id="{272C4006-E30B-82DB-D940-FCE432D318D1}"/>
              </a:ext>
            </a:extLst>
          </p:cNvPr>
          <p:cNvSpPr>
            <a:spLocks noGrp="1" noRot="1" noChangeAspect="1" noChangeArrowheads="1" noTextEdit="1"/>
          </p:cNvSpPr>
          <p:nvPr>
            <p:ph type="sldImg"/>
          </p:nvPr>
        </p:nvSpPr>
        <p:spPr>
          <a:ln/>
        </p:spPr>
      </p:sp>
      <p:sp>
        <p:nvSpPr>
          <p:cNvPr id="25603" name="Rectangle 3">
            <a:extLst>
              <a:ext uri="{FF2B5EF4-FFF2-40B4-BE49-F238E27FC236}">
                <a16:creationId xmlns:a16="http://schemas.microsoft.com/office/drawing/2014/main" id="{341E3EA1-7242-C1D1-EB2D-B868D0587A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a:extLst>
              <a:ext uri="{FF2B5EF4-FFF2-40B4-BE49-F238E27FC236}">
                <a16:creationId xmlns:a16="http://schemas.microsoft.com/office/drawing/2014/main" id="{C3827A91-33D7-024F-AB82-91A80FE348F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6D0D6A63-999B-FC41-A733-4947B84E0839}" type="slidenum">
              <a:rPr lang="en-US" altLang="en-BR" smtClean="0">
                <a:latin typeface="Times" pitchFamily="2" charset="0"/>
              </a:rPr>
              <a:pPr>
                <a:spcBef>
                  <a:spcPct val="0"/>
                </a:spcBef>
              </a:pPr>
              <a:t>8</a:t>
            </a:fld>
            <a:endParaRPr lang="en-US" altLang="en-BR">
              <a:latin typeface="Times" pitchFamily="2" charset="0"/>
            </a:endParaRPr>
          </a:p>
        </p:txBody>
      </p:sp>
      <p:sp>
        <p:nvSpPr>
          <p:cNvPr id="27650" name="Rectangle 2">
            <a:extLst>
              <a:ext uri="{FF2B5EF4-FFF2-40B4-BE49-F238E27FC236}">
                <a16:creationId xmlns:a16="http://schemas.microsoft.com/office/drawing/2014/main" id="{839489C5-E998-366B-2FC2-09D3C50B5298}"/>
              </a:ext>
            </a:extLst>
          </p:cNvPr>
          <p:cNvSpPr>
            <a:spLocks noGrp="1" noRot="1" noChangeAspect="1" noChangeArrowheads="1" noTextEdit="1"/>
          </p:cNvSpPr>
          <p:nvPr>
            <p:ph type="sldImg"/>
          </p:nvPr>
        </p:nvSpPr>
        <p:spPr>
          <a:ln/>
        </p:spPr>
      </p:sp>
      <p:sp>
        <p:nvSpPr>
          <p:cNvPr id="27651" name="Rectangle 3">
            <a:extLst>
              <a:ext uri="{FF2B5EF4-FFF2-40B4-BE49-F238E27FC236}">
                <a16:creationId xmlns:a16="http://schemas.microsoft.com/office/drawing/2014/main" id="{2460AF11-F6C6-BA4E-3870-6FFB531B8C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a:extLst>
              <a:ext uri="{FF2B5EF4-FFF2-40B4-BE49-F238E27FC236}">
                <a16:creationId xmlns:a16="http://schemas.microsoft.com/office/drawing/2014/main" id="{277A8E39-5B51-86CA-2B49-0D4D2CC4C86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3D8E2652-E91F-F14B-926C-B4339C3C44F0}" type="slidenum">
              <a:rPr lang="en-US" altLang="en-BR" smtClean="0">
                <a:latin typeface="Times" pitchFamily="2" charset="0"/>
              </a:rPr>
              <a:pPr>
                <a:spcBef>
                  <a:spcPct val="0"/>
                </a:spcBef>
              </a:pPr>
              <a:t>9</a:t>
            </a:fld>
            <a:endParaRPr lang="en-US" altLang="en-BR">
              <a:latin typeface="Times" pitchFamily="2" charset="0"/>
            </a:endParaRPr>
          </a:p>
        </p:txBody>
      </p:sp>
      <p:sp>
        <p:nvSpPr>
          <p:cNvPr id="29698" name="Rectangle 2">
            <a:extLst>
              <a:ext uri="{FF2B5EF4-FFF2-40B4-BE49-F238E27FC236}">
                <a16:creationId xmlns:a16="http://schemas.microsoft.com/office/drawing/2014/main" id="{0332C27C-94E7-27F5-84E8-CEBBD7AB52C7}"/>
              </a:ext>
            </a:extLst>
          </p:cNvPr>
          <p:cNvSpPr>
            <a:spLocks noGrp="1" noRot="1" noChangeAspect="1" noChangeArrowheads="1" noTextEdit="1"/>
          </p:cNvSpPr>
          <p:nvPr>
            <p:ph type="sldImg"/>
          </p:nvPr>
        </p:nvSpPr>
        <p:spPr>
          <a:ln/>
        </p:spPr>
      </p:sp>
      <p:sp>
        <p:nvSpPr>
          <p:cNvPr id="29699" name="Rectangle 3">
            <a:extLst>
              <a:ext uri="{FF2B5EF4-FFF2-40B4-BE49-F238E27FC236}">
                <a16:creationId xmlns:a16="http://schemas.microsoft.com/office/drawing/2014/main" id="{AADCF011-46B1-39CE-C5A4-08BF5C6726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en-BR">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estilo do título mestre</a:t>
            </a:r>
            <a:endParaRPr lang="en-US"/>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a:t>Clique para editar o estilo do subtítulo mestre</a:t>
            </a:r>
            <a:endParaRPr lang="en-US"/>
          </a:p>
        </p:txBody>
      </p:sp>
      <p:sp>
        <p:nvSpPr>
          <p:cNvPr id="4" name="Rectangle 4">
            <a:extLst>
              <a:ext uri="{FF2B5EF4-FFF2-40B4-BE49-F238E27FC236}">
                <a16:creationId xmlns:a16="http://schemas.microsoft.com/office/drawing/2014/main" id="{03A594CD-72AF-3A53-CA4C-FCBF34907E89}"/>
              </a:ext>
            </a:extLst>
          </p:cNvPr>
          <p:cNvSpPr>
            <a:spLocks noGrp="1" noChangeArrowheads="1"/>
          </p:cNvSpPr>
          <p:nvPr>
            <p:ph type="ftr" sz="quarter" idx="10"/>
          </p:nvPr>
        </p:nvSpPr>
        <p:spPr>
          <a:ln/>
        </p:spPr>
        <p:txBody>
          <a:bodyPr/>
          <a:lstStyle>
            <a:lvl1pPr>
              <a:defRPr/>
            </a:lvl1pPr>
          </a:lstStyle>
          <a:p>
            <a:pPr>
              <a:defRPr/>
            </a:pPr>
            <a:r>
              <a:rPr lang="pt-PT" altLang="en-BR"/>
              <a:t>SER – 300 </a:t>
            </a:r>
          </a:p>
        </p:txBody>
      </p:sp>
    </p:spTree>
    <p:extLst>
      <p:ext uri="{BB962C8B-B14F-4D97-AF65-F5344CB8AC3E}">
        <p14:creationId xmlns:p14="http://schemas.microsoft.com/office/powerpoint/2010/main" val="1305551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endParaRPr lang="en-US"/>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Rectangle 4">
            <a:extLst>
              <a:ext uri="{FF2B5EF4-FFF2-40B4-BE49-F238E27FC236}">
                <a16:creationId xmlns:a16="http://schemas.microsoft.com/office/drawing/2014/main" id="{73A08FAB-4D5D-4ABA-49A0-83D30471F3C4}"/>
              </a:ext>
            </a:extLst>
          </p:cNvPr>
          <p:cNvSpPr>
            <a:spLocks noGrp="1" noChangeArrowheads="1"/>
          </p:cNvSpPr>
          <p:nvPr>
            <p:ph type="ftr" sz="quarter" idx="10"/>
          </p:nvPr>
        </p:nvSpPr>
        <p:spPr>
          <a:ln/>
        </p:spPr>
        <p:txBody>
          <a:bodyPr/>
          <a:lstStyle>
            <a:lvl1pPr>
              <a:defRPr/>
            </a:lvl1pPr>
          </a:lstStyle>
          <a:p>
            <a:pPr>
              <a:defRPr/>
            </a:pPr>
            <a:r>
              <a:rPr lang="pt-PT" altLang="en-BR"/>
              <a:t>SER – 300 </a:t>
            </a:r>
          </a:p>
        </p:txBody>
      </p:sp>
    </p:spTree>
    <p:extLst>
      <p:ext uri="{BB962C8B-B14F-4D97-AF65-F5344CB8AC3E}">
        <p14:creationId xmlns:p14="http://schemas.microsoft.com/office/powerpoint/2010/main" val="3599090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609600"/>
            <a:ext cx="1943100" cy="5486400"/>
          </a:xfrm>
        </p:spPr>
        <p:txBody>
          <a:bodyPr vert="eaVert"/>
          <a:lstStyle/>
          <a:p>
            <a:r>
              <a:rPr lang="pt-BR"/>
              <a:t>Clique para editar o estilo do título mestre</a:t>
            </a:r>
            <a:endParaRPr lang="en-US"/>
          </a:p>
        </p:txBody>
      </p:sp>
      <p:sp>
        <p:nvSpPr>
          <p:cNvPr id="3" name="Espaço Reservado para Texto Vertical 2"/>
          <p:cNvSpPr>
            <a:spLocks noGrp="1"/>
          </p:cNvSpPr>
          <p:nvPr>
            <p:ph type="body" orient="vert" idx="1"/>
          </p:nvPr>
        </p:nvSpPr>
        <p:spPr>
          <a:xfrm>
            <a:off x="685800" y="609600"/>
            <a:ext cx="5676900" cy="5486400"/>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Rectangle 4">
            <a:extLst>
              <a:ext uri="{FF2B5EF4-FFF2-40B4-BE49-F238E27FC236}">
                <a16:creationId xmlns:a16="http://schemas.microsoft.com/office/drawing/2014/main" id="{F20486B7-D051-911F-E52F-23ACD37BFD63}"/>
              </a:ext>
            </a:extLst>
          </p:cNvPr>
          <p:cNvSpPr>
            <a:spLocks noGrp="1" noChangeArrowheads="1"/>
          </p:cNvSpPr>
          <p:nvPr>
            <p:ph type="ftr" sz="quarter" idx="10"/>
          </p:nvPr>
        </p:nvSpPr>
        <p:spPr>
          <a:ln/>
        </p:spPr>
        <p:txBody>
          <a:bodyPr/>
          <a:lstStyle>
            <a:lvl1pPr>
              <a:defRPr/>
            </a:lvl1pPr>
          </a:lstStyle>
          <a:p>
            <a:pPr>
              <a:defRPr/>
            </a:pPr>
            <a:r>
              <a:rPr lang="pt-PT" altLang="en-BR"/>
              <a:t>SER – 300 </a:t>
            </a:r>
          </a:p>
        </p:txBody>
      </p:sp>
    </p:spTree>
    <p:extLst>
      <p:ext uri="{BB962C8B-B14F-4D97-AF65-F5344CB8AC3E}">
        <p14:creationId xmlns:p14="http://schemas.microsoft.com/office/powerpoint/2010/main" val="2288750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endParaRPr lang="en-US"/>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Rectangle 4">
            <a:extLst>
              <a:ext uri="{FF2B5EF4-FFF2-40B4-BE49-F238E27FC236}">
                <a16:creationId xmlns:a16="http://schemas.microsoft.com/office/drawing/2014/main" id="{0321C1DB-09A8-4C19-5A97-F9ACC0DBD7B5}"/>
              </a:ext>
            </a:extLst>
          </p:cNvPr>
          <p:cNvSpPr>
            <a:spLocks noGrp="1" noChangeArrowheads="1"/>
          </p:cNvSpPr>
          <p:nvPr>
            <p:ph type="ftr" sz="quarter" idx="10"/>
          </p:nvPr>
        </p:nvSpPr>
        <p:spPr>
          <a:ln/>
        </p:spPr>
        <p:txBody>
          <a:bodyPr/>
          <a:lstStyle>
            <a:lvl1pPr>
              <a:defRPr/>
            </a:lvl1pPr>
          </a:lstStyle>
          <a:p>
            <a:pPr>
              <a:defRPr/>
            </a:pPr>
            <a:r>
              <a:rPr lang="pt-PT" altLang="en-BR"/>
              <a:t>SER – 300 </a:t>
            </a:r>
          </a:p>
        </p:txBody>
      </p:sp>
    </p:spTree>
    <p:extLst>
      <p:ext uri="{BB962C8B-B14F-4D97-AF65-F5344CB8AC3E}">
        <p14:creationId xmlns:p14="http://schemas.microsoft.com/office/powerpoint/2010/main" val="1830692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estilo do título mestre</a:t>
            </a:r>
            <a:endParaRPr lang="en-US"/>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a:t>Clique para editar os estilos do texto mestre</a:t>
            </a:r>
          </a:p>
        </p:txBody>
      </p:sp>
      <p:sp>
        <p:nvSpPr>
          <p:cNvPr id="4" name="Rectangle 4">
            <a:extLst>
              <a:ext uri="{FF2B5EF4-FFF2-40B4-BE49-F238E27FC236}">
                <a16:creationId xmlns:a16="http://schemas.microsoft.com/office/drawing/2014/main" id="{7618B71B-12DA-DFF0-40CA-B3F8F3DB18C4}"/>
              </a:ext>
            </a:extLst>
          </p:cNvPr>
          <p:cNvSpPr>
            <a:spLocks noGrp="1" noChangeArrowheads="1"/>
          </p:cNvSpPr>
          <p:nvPr>
            <p:ph type="ftr" sz="quarter" idx="10"/>
          </p:nvPr>
        </p:nvSpPr>
        <p:spPr>
          <a:ln/>
        </p:spPr>
        <p:txBody>
          <a:bodyPr/>
          <a:lstStyle>
            <a:lvl1pPr>
              <a:defRPr/>
            </a:lvl1pPr>
          </a:lstStyle>
          <a:p>
            <a:pPr>
              <a:defRPr/>
            </a:pPr>
            <a:r>
              <a:rPr lang="pt-PT" altLang="en-BR"/>
              <a:t>SER – 300 </a:t>
            </a:r>
          </a:p>
        </p:txBody>
      </p:sp>
    </p:spTree>
    <p:extLst>
      <p:ext uri="{BB962C8B-B14F-4D97-AF65-F5344CB8AC3E}">
        <p14:creationId xmlns:p14="http://schemas.microsoft.com/office/powerpoint/2010/main" val="3425332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endParaRPr lang="en-US"/>
          </a:p>
        </p:txBody>
      </p:sp>
      <p:sp>
        <p:nvSpPr>
          <p:cNvPr id="3" name="Espaço Reservado para Conteúd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Conteúd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Rectangle 4">
            <a:extLst>
              <a:ext uri="{FF2B5EF4-FFF2-40B4-BE49-F238E27FC236}">
                <a16:creationId xmlns:a16="http://schemas.microsoft.com/office/drawing/2014/main" id="{3996AE25-5B1F-3246-A2C1-4FEF1563C754}"/>
              </a:ext>
            </a:extLst>
          </p:cNvPr>
          <p:cNvSpPr>
            <a:spLocks noGrp="1" noChangeArrowheads="1"/>
          </p:cNvSpPr>
          <p:nvPr>
            <p:ph type="ftr" sz="quarter" idx="10"/>
          </p:nvPr>
        </p:nvSpPr>
        <p:spPr>
          <a:ln/>
        </p:spPr>
        <p:txBody>
          <a:bodyPr/>
          <a:lstStyle>
            <a:lvl1pPr>
              <a:defRPr/>
            </a:lvl1pPr>
          </a:lstStyle>
          <a:p>
            <a:pPr>
              <a:defRPr/>
            </a:pPr>
            <a:r>
              <a:rPr lang="pt-PT" altLang="en-BR"/>
              <a:t>SER – 300 </a:t>
            </a:r>
          </a:p>
        </p:txBody>
      </p:sp>
    </p:spTree>
    <p:extLst>
      <p:ext uri="{BB962C8B-B14F-4D97-AF65-F5344CB8AC3E}">
        <p14:creationId xmlns:p14="http://schemas.microsoft.com/office/powerpoint/2010/main" val="2069534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a:t>Clique para editar o estilo do título mestre</a:t>
            </a:r>
            <a:endParaRPr lang="en-US"/>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Rectangle 4">
            <a:extLst>
              <a:ext uri="{FF2B5EF4-FFF2-40B4-BE49-F238E27FC236}">
                <a16:creationId xmlns:a16="http://schemas.microsoft.com/office/drawing/2014/main" id="{C27712CF-05AD-409B-507B-C10EACA0DB36}"/>
              </a:ext>
            </a:extLst>
          </p:cNvPr>
          <p:cNvSpPr>
            <a:spLocks noGrp="1" noChangeArrowheads="1"/>
          </p:cNvSpPr>
          <p:nvPr>
            <p:ph type="ftr" sz="quarter" idx="10"/>
          </p:nvPr>
        </p:nvSpPr>
        <p:spPr>
          <a:ln/>
        </p:spPr>
        <p:txBody>
          <a:bodyPr/>
          <a:lstStyle>
            <a:lvl1pPr>
              <a:defRPr/>
            </a:lvl1pPr>
          </a:lstStyle>
          <a:p>
            <a:pPr>
              <a:defRPr/>
            </a:pPr>
            <a:r>
              <a:rPr lang="pt-PT" altLang="en-BR"/>
              <a:t>SER – 300 </a:t>
            </a:r>
          </a:p>
        </p:txBody>
      </p:sp>
    </p:spTree>
    <p:extLst>
      <p:ext uri="{BB962C8B-B14F-4D97-AF65-F5344CB8AC3E}">
        <p14:creationId xmlns:p14="http://schemas.microsoft.com/office/powerpoint/2010/main" val="4102683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endParaRPr lang="en-US"/>
          </a:p>
        </p:txBody>
      </p:sp>
      <p:sp>
        <p:nvSpPr>
          <p:cNvPr id="3" name="Rectangle 4">
            <a:extLst>
              <a:ext uri="{FF2B5EF4-FFF2-40B4-BE49-F238E27FC236}">
                <a16:creationId xmlns:a16="http://schemas.microsoft.com/office/drawing/2014/main" id="{D6E58E3E-9E36-7E74-72AA-FA1CD24C0DFB}"/>
              </a:ext>
            </a:extLst>
          </p:cNvPr>
          <p:cNvSpPr>
            <a:spLocks noGrp="1" noChangeArrowheads="1"/>
          </p:cNvSpPr>
          <p:nvPr>
            <p:ph type="ftr" sz="quarter" idx="10"/>
          </p:nvPr>
        </p:nvSpPr>
        <p:spPr>
          <a:ln/>
        </p:spPr>
        <p:txBody>
          <a:bodyPr/>
          <a:lstStyle>
            <a:lvl1pPr>
              <a:defRPr/>
            </a:lvl1pPr>
          </a:lstStyle>
          <a:p>
            <a:pPr>
              <a:defRPr/>
            </a:pPr>
            <a:r>
              <a:rPr lang="pt-PT" altLang="en-BR"/>
              <a:t>SER – 300 </a:t>
            </a:r>
          </a:p>
        </p:txBody>
      </p:sp>
    </p:spTree>
    <p:extLst>
      <p:ext uri="{BB962C8B-B14F-4D97-AF65-F5344CB8AC3E}">
        <p14:creationId xmlns:p14="http://schemas.microsoft.com/office/powerpoint/2010/main" val="3857731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F766341-27D9-0D9C-548F-1B017DD7DF6A}"/>
              </a:ext>
            </a:extLst>
          </p:cNvPr>
          <p:cNvSpPr>
            <a:spLocks noGrp="1" noChangeArrowheads="1"/>
          </p:cNvSpPr>
          <p:nvPr>
            <p:ph type="ftr" sz="quarter" idx="10"/>
          </p:nvPr>
        </p:nvSpPr>
        <p:spPr>
          <a:ln/>
        </p:spPr>
        <p:txBody>
          <a:bodyPr/>
          <a:lstStyle>
            <a:lvl1pPr>
              <a:defRPr/>
            </a:lvl1pPr>
          </a:lstStyle>
          <a:p>
            <a:pPr>
              <a:defRPr/>
            </a:pPr>
            <a:r>
              <a:rPr lang="pt-PT" altLang="en-BR"/>
              <a:t>SER – 300 </a:t>
            </a:r>
          </a:p>
        </p:txBody>
      </p:sp>
    </p:spTree>
    <p:extLst>
      <p:ext uri="{BB962C8B-B14F-4D97-AF65-F5344CB8AC3E}">
        <p14:creationId xmlns:p14="http://schemas.microsoft.com/office/powerpoint/2010/main" val="1352174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estilo do título mestre</a:t>
            </a:r>
            <a:endParaRPr lang="en-US"/>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Rectangle 4">
            <a:extLst>
              <a:ext uri="{FF2B5EF4-FFF2-40B4-BE49-F238E27FC236}">
                <a16:creationId xmlns:a16="http://schemas.microsoft.com/office/drawing/2014/main" id="{124EEDE8-CCBB-4D8D-D778-8DCD6C2CF265}"/>
              </a:ext>
            </a:extLst>
          </p:cNvPr>
          <p:cNvSpPr>
            <a:spLocks noGrp="1" noChangeArrowheads="1"/>
          </p:cNvSpPr>
          <p:nvPr>
            <p:ph type="ftr" sz="quarter" idx="10"/>
          </p:nvPr>
        </p:nvSpPr>
        <p:spPr>
          <a:ln/>
        </p:spPr>
        <p:txBody>
          <a:bodyPr/>
          <a:lstStyle>
            <a:lvl1pPr>
              <a:defRPr/>
            </a:lvl1pPr>
          </a:lstStyle>
          <a:p>
            <a:pPr>
              <a:defRPr/>
            </a:pPr>
            <a:r>
              <a:rPr lang="pt-PT" altLang="en-BR"/>
              <a:t>SER – 300 </a:t>
            </a:r>
          </a:p>
        </p:txBody>
      </p:sp>
    </p:spTree>
    <p:extLst>
      <p:ext uri="{BB962C8B-B14F-4D97-AF65-F5344CB8AC3E}">
        <p14:creationId xmlns:p14="http://schemas.microsoft.com/office/powerpoint/2010/main" val="891284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estilo do título mestre</a:t>
            </a:r>
            <a:endParaRPr lang="en-US"/>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Rectangle 4">
            <a:extLst>
              <a:ext uri="{FF2B5EF4-FFF2-40B4-BE49-F238E27FC236}">
                <a16:creationId xmlns:a16="http://schemas.microsoft.com/office/drawing/2014/main" id="{06F0D4E6-232C-2B4A-8959-15CDD323DEF9}"/>
              </a:ext>
            </a:extLst>
          </p:cNvPr>
          <p:cNvSpPr>
            <a:spLocks noGrp="1" noChangeArrowheads="1"/>
          </p:cNvSpPr>
          <p:nvPr>
            <p:ph type="ftr" sz="quarter" idx="10"/>
          </p:nvPr>
        </p:nvSpPr>
        <p:spPr>
          <a:ln/>
        </p:spPr>
        <p:txBody>
          <a:bodyPr/>
          <a:lstStyle>
            <a:lvl1pPr>
              <a:defRPr/>
            </a:lvl1pPr>
          </a:lstStyle>
          <a:p>
            <a:pPr>
              <a:defRPr/>
            </a:pPr>
            <a:r>
              <a:rPr lang="pt-PT" altLang="en-BR"/>
              <a:t>SER – 300 </a:t>
            </a:r>
          </a:p>
        </p:txBody>
      </p:sp>
    </p:spTree>
    <p:extLst>
      <p:ext uri="{BB962C8B-B14F-4D97-AF65-F5344CB8AC3E}">
        <p14:creationId xmlns:p14="http://schemas.microsoft.com/office/powerpoint/2010/main" val="2284292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81887CE-5027-3BF7-CC0F-0CC86C1DD3B6}"/>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PT" altLang="en-BR"/>
              <a:t>Clique para editar o estilo do título mestre</a:t>
            </a:r>
          </a:p>
        </p:txBody>
      </p:sp>
      <p:sp>
        <p:nvSpPr>
          <p:cNvPr id="1027" name="Rectangle 3">
            <a:extLst>
              <a:ext uri="{FF2B5EF4-FFF2-40B4-BE49-F238E27FC236}">
                <a16:creationId xmlns:a16="http://schemas.microsoft.com/office/drawing/2014/main" id="{197E12BD-62E6-5522-E1AB-BBFA361E82DC}"/>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t-PT" altLang="en-BR"/>
              <a:t>Clique para editar os estilos do texto mestre</a:t>
            </a:r>
          </a:p>
          <a:p>
            <a:pPr lvl="1"/>
            <a:r>
              <a:rPr lang="pt-PT" altLang="en-BR"/>
              <a:t>Segundo nível</a:t>
            </a:r>
          </a:p>
          <a:p>
            <a:pPr lvl="2"/>
            <a:r>
              <a:rPr lang="pt-PT" altLang="en-BR"/>
              <a:t>Terceiro nível</a:t>
            </a:r>
          </a:p>
          <a:p>
            <a:pPr lvl="3"/>
            <a:r>
              <a:rPr lang="pt-PT" altLang="en-BR"/>
              <a:t>Quarto nível</a:t>
            </a:r>
          </a:p>
          <a:p>
            <a:pPr lvl="4"/>
            <a:r>
              <a:rPr lang="pt-PT" altLang="en-BR"/>
              <a:t>Quinto nível</a:t>
            </a:r>
          </a:p>
        </p:txBody>
      </p:sp>
      <p:sp>
        <p:nvSpPr>
          <p:cNvPr id="138244" name="Rectangle 4">
            <a:extLst>
              <a:ext uri="{FF2B5EF4-FFF2-40B4-BE49-F238E27FC236}">
                <a16:creationId xmlns:a16="http://schemas.microsoft.com/office/drawing/2014/main" id="{EAD757A7-F62A-D7C5-8403-72BBA7D39B4B}"/>
              </a:ext>
            </a:extLst>
          </p:cNvPr>
          <p:cNvSpPr>
            <a:spLocks noGrp="1" noChangeArrowheads="1"/>
          </p:cNvSpPr>
          <p:nvPr>
            <p:ph type="ftr" sz="quarter" idx="3"/>
          </p:nvPr>
        </p:nvSpPr>
        <p:spPr bwMode="auto">
          <a:xfrm>
            <a:off x="323850" y="6165850"/>
            <a:ext cx="1008063" cy="3159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3399"/>
                </a:solidFill>
                <a:latin typeface="Humnst777 BT" pitchFamily="34" charset="0"/>
              </a:defRPr>
            </a:lvl1pPr>
          </a:lstStyle>
          <a:p>
            <a:pPr>
              <a:defRPr/>
            </a:pPr>
            <a:r>
              <a:rPr lang="pt-PT" altLang="en-BR"/>
              <a:t>SER – 300 </a:t>
            </a:r>
          </a:p>
        </p:txBody>
      </p:sp>
      <p:pic>
        <p:nvPicPr>
          <p:cNvPr id="1029" name="Picture 6">
            <a:extLst>
              <a:ext uri="{FF2B5EF4-FFF2-40B4-BE49-F238E27FC236}">
                <a16:creationId xmlns:a16="http://schemas.microsoft.com/office/drawing/2014/main" id="{F9D2974E-4E79-C9FC-76CF-673088E438E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019925" y="6075363"/>
            <a:ext cx="17430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Rectangle 7">
            <a:extLst>
              <a:ext uri="{FF2B5EF4-FFF2-40B4-BE49-F238E27FC236}">
                <a16:creationId xmlns:a16="http://schemas.microsoft.com/office/drawing/2014/main" id="{AEF76120-9608-6491-1307-A834AD1C38CE}"/>
              </a:ext>
            </a:extLst>
          </p:cNvPr>
          <p:cNvSpPr>
            <a:spLocks noChangeArrowheads="1"/>
          </p:cNvSpPr>
          <p:nvPr/>
        </p:nvSpPr>
        <p:spPr bwMode="auto">
          <a:xfrm>
            <a:off x="304800" y="304800"/>
            <a:ext cx="8534400" cy="6248400"/>
          </a:xfrm>
          <a:prstGeom prst="rect">
            <a:avLst/>
          </a:prstGeom>
          <a:noFill/>
          <a:ln w="12700">
            <a:solidFill>
              <a:srgbClr val="808080"/>
            </a:solidFill>
            <a:miter lim="800000"/>
            <a:headEnd/>
            <a:tailEnd/>
          </a:ln>
        </p:spPr>
        <p:txBody>
          <a:bodyPr wrap="none" anchor="ctr"/>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defRPr/>
            </a:pPr>
            <a:endParaRPr lang="en-BR" altLang="en-BR"/>
          </a:p>
        </p:txBody>
      </p:sp>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hf sldNum="0" hdr="0" dt="0"/>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www.dpi.inpe.br/DPI/institucional/pessoal/historico"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a:extLst>
              <a:ext uri="{FF2B5EF4-FFF2-40B4-BE49-F238E27FC236}">
                <a16:creationId xmlns:a16="http://schemas.microsoft.com/office/drawing/2014/main" id="{B380FE86-A0D0-0296-C075-2773857A464B}"/>
              </a:ext>
            </a:extLst>
          </p:cNvPr>
          <p:cNvSpPr>
            <a:spLocks noGrp="1" noChangeArrowheads="1"/>
          </p:cNvSpPr>
          <p:nvPr>
            <p:ph type="ctrTitle"/>
          </p:nvPr>
        </p:nvSpPr>
        <p:spPr>
          <a:xfrm>
            <a:off x="687388" y="2276475"/>
            <a:ext cx="7772400" cy="3673475"/>
          </a:xfrm>
        </p:spPr>
        <p:txBody>
          <a:bodyPr/>
          <a:lstStyle/>
          <a:p>
            <a:pPr eaLnBrk="1" hangingPunct="1"/>
            <a:r>
              <a:rPr lang="pt-BR" altLang="en-BR" sz="40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Cartografia para </a:t>
            </a:r>
            <a:r>
              <a:rPr lang="pt-BR" altLang="en-BR" sz="4000" dirty="0" err="1">
                <a:solidFill>
                  <a:srgbClr val="003399"/>
                </a:solidFill>
                <a:latin typeface="Arial" panose="020B0604020202020204" pitchFamily="34" charset="0"/>
                <a:ea typeface="ＭＳ Ｐゴシック" panose="020B0600070205080204" pitchFamily="34" charset="-128"/>
                <a:cs typeface="Arial" panose="020B0604020202020204" pitchFamily="34" charset="0"/>
              </a:rPr>
              <a:t>Geoinformática</a:t>
            </a:r>
            <a:r>
              <a:rPr lang="pt-BR" altLang="en-BR" sz="40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 e Sensoriamento Remoto</a:t>
            </a:r>
            <a:r>
              <a:rPr lang="pt-BR" altLang="en-BR" sz="4000" dirty="0">
                <a:latin typeface="Arial" panose="020B0604020202020204" pitchFamily="34" charset="0"/>
                <a:ea typeface="ＭＳ Ｐゴシック" panose="020B0600070205080204" pitchFamily="34" charset="-128"/>
                <a:cs typeface="Arial" panose="020B0604020202020204" pitchFamily="34" charset="0"/>
              </a:rPr>
              <a:t> </a:t>
            </a:r>
            <a:br>
              <a:rPr lang="pt-BR" altLang="en-BR" dirty="0">
                <a:latin typeface="Arial" panose="020B0604020202020204" pitchFamily="34" charset="0"/>
                <a:ea typeface="ＭＳ Ｐゴシック" panose="020B0600070205080204" pitchFamily="34" charset="-128"/>
                <a:cs typeface="Arial" panose="020B0604020202020204" pitchFamily="34" charset="0"/>
              </a:rPr>
            </a:br>
            <a:br>
              <a:rPr lang="pt-BR" altLang="en-BR" dirty="0">
                <a:latin typeface="Arial" panose="020B0604020202020204" pitchFamily="34" charset="0"/>
                <a:ea typeface="ＭＳ Ｐゴシック" panose="020B0600070205080204" pitchFamily="34" charset="-128"/>
                <a:cs typeface="Arial" panose="020B0604020202020204" pitchFamily="34" charset="0"/>
              </a:rPr>
            </a:br>
            <a:br>
              <a:rPr lang="pt-BR" altLang="en-BR" dirty="0">
                <a:latin typeface="Arial" panose="020B0604020202020204" pitchFamily="34" charset="0"/>
                <a:ea typeface="ＭＳ Ｐゴシック" panose="020B0600070205080204" pitchFamily="34" charset="-128"/>
                <a:cs typeface="Arial" panose="020B0604020202020204" pitchFamily="34" charset="0"/>
              </a:rPr>
            </a:br>
            <a:r>
              <a:rPr lang="pt-BR" altLang="en-BR" sz="20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Julio C L Dalge</a:t>
            </a:r>
            <a:br>
              <a:rPr lang="pt-BR" altLang="en-BR" sz="20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br>
            <a:br>
              <a:rPr lang="pt-BR" altLang="en-BR" sz="20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br>
            <a:r>
              <a:rPr lang="pt-BR" altLang="en-BR" sz="14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SER-300</a:t>
            </a:r>
            <a:br>
              <a:rPr lang="pt-BR" altLang="en-BR" sz="14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br>
            <a:r>
              <a:rPr lang="pt-BR" altLang="en-BR" sz="14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2023</a:t>
            </a:r>
            <a:endParaRPr lang="pt-BR" altLang="en-BR" dirty="0">
              <a:solidFill>
                <a:srgbClr val="003399"/>
              </a:solidFill>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263F47E8-1E15-77E6-61E3-BD0838B757A9}"/>
              </a:ext>
            </a:extLst>
          </p:cNvPr>
          <p:cNvSpPr>
            <a:spLocks noGrp="1" noChangeArrowheads="1"/>
          </p:cNvSpPr>
          <p:nvPr>
            <p:ph type="title"/>
          </p:nvPr>
        </p:nvSpPr>
        <p:spPr>
          <a:xfrm>
            <a:off x="685800" y="333375"/>
            <a:ext cx="7772400" cy="1143000"/>
          </a:xfrm>
        </p:spPr>
        <p:txBody>
          <a:bodyPr/>
          <a:lstStyle/>
          <a:p>
            <a:pPr algn="l" eaLnBrk="1" hangingPunct="1"/>
            <a:r>
              <a:rPr lang="pt-BR" altLang="en-BR" sz="3600">
                <a:solidFill>
                  <a:srgbClr val="003399"/>
                </a:solidFill>
                <a:latin typeface="Arial" panose="020B0604020202020204" pitchFamily="34" charset="0"/>
                <a:ea typeface="ＭＳ Ｐゴシック" panose="020B0600070205080204" pitchFamily="34" charset="-128"/>
                <a:cs typeface="Arial" panose="020B0604020202020204" pitchFamily="34" charset="0"/>
              </a:rPr>
              <a:t>Datum planimétrico</a:t>
            </a:r>
          </a:p>
        </p:txBody>
      </p:sp>
      <p:sp>
        <p:nvSpPr>
          <p:cNvPr id="30722" name="Rectangle 3">
            <a:extLst>
              <a:ext uri="{FF2B5EF4-FFF2-40B4-BE49-F238E27FC236}">
                <a16:creationId xmlns:a16="http://schemas.microsoft.com/office/drawing/2014/main" id="{DD11A1B8-5099-78C5-988A-9B5B8B8BE196}"/>
              </a:ext>
            </a:extLst>
          </p:cNvPr>
          <p:cNvSpPr>
            <a:spLocks noGrp="1" noChangeArrowheads="1"/>
          </p:cNvSpPr>
          <p:nvPr>
            <p:ph type="body" idx="1"/>
          </p:nvPr>
        </p:nvSpPr>
        <p:spPr>
          <a:xfrm>
            <a:off x="900113" y="1557338"/>
            <a:ext cx="6934200" cy="4537075"/>
          </a:xfrm>
        </p:spPr>
        <p:txBody>
          <a:bodyPr/>
          <a:lstStyle/>
          <a:p>
            <a:pPr eaLnBrk="1" hangingPunct="1">
              <a:lnSpc>
                <a:spcPct val="150000"/>
              </a:lnSpc>
              <a:spcBef>
                <a:spcPct val="0"/>
              </a:spcBef>
              <a:buFontTx/>
              <a:buNone/>
            </a:pPr>
            <a:r>
              <a:rPr lang="pt-BR" altLang="en-BR" sz="24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SIRGAS-2000</a:t>
            </a:r>
          </a:p>
          <a:p>
            <a:pPr lvl="1" eaLnBrk="1" hangingPunct="1">
              <a:lnSpc>
                <a:spcPct val="150000"/>
              </a:lnSpc>
              <a:spcBef>
                <a:spcPct val="0"/>
              </a:spcBef>
              <a:buFontTx/>
              <a:buNone/>
            </a:pPr>
            <a:r>
              <a:rPr lang="pt-BR" altLang="en-BR" sz="20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Atual </a:t>
            </a:r>
            <a:r>
              <a:rPr lang="pt-BR" altLang="en-BR" sz="2000" dirty="0" err="1">
                <a:solidFill>
                  <a:srgbClr val="003399"/>
                </a:solidFill>
                <a:latin typeface="Arial" panose="020B0604020202020204" pitchFamily="34" charset="0"/>
                <a:ea typeface="ＭＳ Ｐゴシック" panose="020B0600070205080204" pitchFamily="34" charset="-128"/>
                <a:cs typeface="Arial" panose="020B0604020202020204" pitchFamily="34" charset="0"/>
              </a:rPr>
              <a:t>datum</a:t>
            </a:r>
            <a:r>
              <a:rPr lang="pt-BR" altLang="en-BR" sz="20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 planimétrico brasileiro</a:t>
            </a:r>
          </a:p>
          <a:p>
            <a:pPr lvl="1" eaLnBrk="1" hangingPunct="1">
              <a:lnSpc>
                <a:spcPct val="150000"/>
              </a:lnSpc>
              <a:spcBef>
                <a:spcPct val="0"/>
              </a:spcBef>
              <a:buFontTx/>
              <a:buNone/>
            </a:pPr>
            <a:r>
              <a:rPr lang="pt-BR" altLang="en-BR" sz="20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6.378.137 metros de semieixo maior</a:t>
            </a:r>
          </a:p>
          <a:p>
            <a:pPr lvl="1" eaLnBrk="1" hangingPunct="1">
              <a:lnSpc>
                <a:spcPct val="150000"/>
              </a:lnSpc>
              <a:spcBef>
                <a:spcPct val="0"/>
              </a:spcBef>
              <a:buFontTx/>
              <a:buNone/>
            </a:pPr>
            <a:r>
              <a:rPr lang="pt-BR" altLang="en-BR" sz="20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1/298,257222 de achatamento</a:t>
            </a:r>
          </a:p>
          <a:p>
            <a:pPr eaLnBrk="1" hangingPunct="1">
              <a:lnSpc>
                <a:spcPct val="150000"/>
              </a:lnSpc>
              <a:spcBef>
                <a:spcPct val="0"/>
              </a:spcBef>
              <a:buFontTx/>
              <a:buNone/>
            </a:pPr>
            <a:r>
              <a:rPr lang="pt-BR" altLang="en-BR" sz="24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SAD-69</a:t>
            </a:r>
          </a:p>
          <a:p>
            <a:pPr lvl="1" eaLnBrk="1" hangingPunct="1">
              <a:lnSpc>
                <a:spcPct val="150000"/>
              </a:lnSpc>
              <a:spcBef>
                <a:spcPct val="0"/>
              </a:spcBef>
              <a:buFontTx/>
              <a:buNone/>
            </a:pPr>
            <a:r>
              <a:rPr lang="pt-BR" altLang="en-BR" sz="20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Antigo </a:t>
            </a:r>
            <a:r>
              <a:rPr lang="pt-BR" altLang="en-BR" sz="2000" dirty="0" err="1">
                <a:solidFill>
                  <a:srgbClr val="003399"/>
                </a:solidFill>
                <a:latin typeface="Arial" panose="020B0604020202020204" pitchFamily="34" charset="0"/>
                <a:ea typeface="ＭＳ Ｐゴシック" panose="020B0600070205080204" pitchFamily="34" charset="-128"/>
                <a:cs typeface="Arial" panose="020B0604020202020204" pitchFamily="34" charset="0"/>
              </a:rPr>
              <a:t>datum</a:t>
            </a:r>
            <a:r>
              <a:rPr lang="pt-BR" altLang="en-BR" sz="20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 planimétrico brasileiro</a:t>
            </a:r>
          </a:p>
          <a:p>
            <a:pPr lvl="1" eaLnBrk="1" hangingPunct="1">
              <a:lnSpc>
                <a:spcPct val="150000"/>
              </a:lnSpc>
              <a:spcBef>
                <a:spcPct val="0"/>
              </a:spcBef>
              <a:buFontTx/>
              <a:buNone/>
            </a:pPr>
            <a:r>
              <a:rPr lang="pt-BR" altLang="en-BR" sz="20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6.378.160 metros de semieixo maior</a:t>
            </a:r>
          </a:p>
          <a:p>
            <a:pPr lvl="1" eaLnBrk="1" hangingPunct="1">
              <a:lnSpc>
                <a:spcPct val="150000"/>
              </a:lnSpc>
              <a:spcBef>
                <a:spcPct val="0"/>
              </a:spcBef>
              <a:buFontTx/>
              <a:buNone/>
            </a:pPr>
            <a:r>
              <a:rPr lang="pt-BR" altLang="en-BR" sz="20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1/298,25 de achatamento</a:t>
            </a:r>
            <a:endParaRPr lang="pt-BR" altLang="en-BR" sz="2400" u="sng" dirty="0">
              <a:solidFill>
                <a:srgbClr val="003399"/>
              </a:solidFill>
              <a:latin typeface="Arial" panose="020B0604020202020204" pitchFamily="34" charset="0"/>
              <a:ea typeface="ＭＳ Ｐゴシック" panose="020B0600070205080204" pitchFamily="34" charset="-128"/>
              <a:cs typeface="Arial" panose="020B0604020202020204" pitchFamily="34" charset="0"/>
            </a:endParaRPr>
          </a:p>
          <a:p>
            <a:pPr lvl="1" eaLnBrk="1" hangingPunct="1">
              <a:lnSpc>
                <a:spcPct val="150000"/>
              </a:lnSpc>
              <a:spcBef>
                <a:spcPct val="0"/>
              </a:spcBef>
              <a:buFontTx/>
              <a:buNone/>
            </a:pPr>
            <a:endParaRPr lang="pt-BR" altLang="en-BR" sz="2000" dirty="0">
              <a:solidFill>
                <a:srgbClr val="003399"/>
              </a:solidFill>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a:extLst>
              <a:ext uri="{FF2B5EF4-FFF2-40B4-BE49-F238E27FC236}">
                <a16:creationId xmlns:a16="http://schemas.microsoft.com/office/drawing/2014/main" id="{B1626D32-CED2-C8A2-C433-57843DFFAD2C}"/>
              </a:ext>
            </a:extLst>
          </p:cNvPr>
          <p:cNvSpPr>
            <a:spLocks noGrp="1" noChangeArrowheads="1"/>
          </p:cNvSpPr>
          <p:nvPr>
            <p:ph type="title"/>
          </p:nvPr>
        </p:nvSpPr>
        <p:spPr>
          <a:xfrm>
            <a:off x="685800" y="333375"/>
            <a:ext cx="7772400" cy="1143000"/>
          </a:xfrm>
        </p:spPr>
        <p:txBody>
          <a:bodyPr/>
          <a:lstStyle/>
          <a:p>
            <a:pPr algn="l" eaLnBrk="1" hangingPunct="1"/>
            <a:r>
              <a:rPr lang="pt-BR" altLang="en-BR" sz="3600">
                <a:solidFill>
                  <a:srgbClr val="003399"/>
                </a:solidFill>
                <a:latin typeface="Arial" panose="020B0604020202020204" pitchFamily="34" charset="0"/>
                <a:ea typeface="ＭＳ Ｐゴシック" panose="020B0600070205080204" pitchFamily="34" charset="-128"/>
                <a:cs typeface="Arial" panose="020B0604020202020204" pitchFamily="34" charset="0"/>
              </a:rPr>
              <a:t>Datum planimétrico</a:t>
            </a:r>
          </a:p>
        </p:txBody>
      </p:sp>
      <p:sp>
        <p:nvSpPr>
          <p:cNvPr id="32770" name="Rectangle 3">
            <a:extLst>
              <a:ext uri="{FF2B5EF4-FFF2-40B4-BE49-F238E27FC236}">
                <a16:creationId xmlns:a16="http://schemas.microsoft.com/office/drawing/2014/main" id="{E5C9D4E2-B107-E131-9CEC-B07B584A5486}"/>
              </a:ext>
            </a:extLst>
          </p:cNvPr>
          <p:cNvSpPr>
            <a:spLocks noGrp="1" noChangeArrowheads="1"/>
          </p:cNvSpPr>
          <p:nvPr>
            <p:ph type="body" idx="1"/>
          </p:nvPr>
        </p:nvSpPr>
        <p:spPr>
          <a:xfrm>
            <a:off x="827088" y="1484313"/>
            <a:ext cx="7772400" cy="4608512"/>
          </a:xfrm>
        </p:spPr>
        <p:txBody>
          <a:bodyPr/>
          <a:lstStyle/>
          <a:p>
            <a:pPr marL="0" indent="0" eaLnBrk="1" hangingPunct="1">
              <a:lnSpc>
                <a:spcPct val="150000"/>
              </a:lnSpc>
              <a:spcBef>
                <a:spcPct val="0"/>
              </a:spcBef>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Datum planimétrico local</a:t>
            </a:r>
          </a:p>
          <a:p>
            <a:pPr marL="463550" lvl="1" indent="-6350" eaLnBrk="1" hangingPunct="1">
              <a:lnSpc>
                <a:spcPct val="150000"/>
              </a:lnSpc>
              <a:spcBef>
                <a:spcPct val="0"/>
              </a:spcBef>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SAD-69, Córrego Alegre, NAD-27, Indian</a:t>
            </a:r>
          </a:p>
          <a:p>
            <a:pPr marL="0" indent="0" eaLnBrk="1" hangingPunct="1">
              <a:lnSpc>
                <a:spcPct val="150000"/>
              </a:lnSpc>
              <a:spcBef>
                <a:spcPct val="0"/>
              </a:spcBef>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Datum planimétrico global</a:t>
            </a:r>
          </a:p>
          <a:p>
            <a:pPr marL="463550" lvl="1" indent="-6350" eaLnBrk="1" hangingPunct="1">
              <a:lnSpc>
                <a:spcPct val="150000"/>
              </a:lnSpc>
              <a:spcBef>
                <a:spcPct val="0"/>
              </a:spcBef>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WGS-84, SIRGAS-2000, NAD-83</a:t>
            </a:r>
          </a:p>
          <a:p>
            <a:pPr marL="0" indent="0" eaLnBrk="1" hangingPunct="1">
              <a:lnSpc>
                <a:spcPct val="150000"/>
              </a:lnSpc>
              <a:spcBef>
                <a:spcPct val="0"/>
              </a:spcBef>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As coordenadas geográficas, na verdade, geodésicas, variam ...</a:t>
            </a:r>
          </a:p>
          <a:p>
            <a:pPr marL="463550" lvl="1" indent="-6350" eaLnBrk="1" hangingPunct="1">
              <a:lnSpc>
                <a:spcPct val="150000"/>
              </a:lnSpc>
              <a:spcBef>
                <a:spcPct val="0"/>
              </a:spcBef>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 menos que 60 m entre SAD-69 e Córrego Alegre</a:t>
            </a:r>
          </a:p>
          <a:p>
            <a:pPr marL="463550" lvl="1" indent="-6350" eaLnBrk="1" hangingPunct="1">
              <a:lnSpc>
                <a:spcPct val="150000"/>
              </a:lnSpc>
              <a:spcBef>
                <a:spcPct val="0"/>
              </a:spcBef>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 menos que 100 m entre SAD-69 e WGS-84, no Brasil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a:extLst>
              <a:ext uri="{FF2B5EF4-FFF2-40B4-BE49-F238E27FC236}">
                <a16:creationId xmlns:a16="http://schemas.microsoft.com/office/drawing/2014/main" id="{5AAF6049-80D2-8044-21D7-CCBB8108B29F}"/>
              </a:ext>
            </a:extLst>
          </p:cNvPr>
          <p:cNvSpPr>
            <a:spLocks noGrp="1" noChangeArrowheads="1"/>
          </p:cNvSpPr>
          <p:nvPr>
            <p:ph type="title"/>
          </p:nvPr>
        </p:nvSpPr>
        <p:spPr>
          <a:xfrm>
            <a:off x="685800" y="333375"/>
            <a:ext cx="7772400" cy="1143000"/>
          </a:xfrm>
        </p:spPr>
        <p:txBody>
          <a:bodyPr/>
          <a:lstStyle/>
          <a:p>
            <a:pPr algn="l" eaLnBrk="1" hangingPunct="1"/>
            <a:r>
              <a:rPr lang="pt-BR" altLang="en-BR" sz="3600">
                <a:solidFill>
                  <a:srgbClr val="003399"/>
                </a:solidFill>
                <a:latin typeface="Arial" panose="020B0604020202020204" pitchFamily="34" charset="0"/>
                <a:ea typeface="ＭＳ Ｐゴシック" panose="020B0600070205080204" pitchFamily="34" charset="-128"/>
                <a:cs typeface="Arial" panose="020B0604020202020204" pitchFamily="34" charset="0"/>
              </a:rPr>
              <a:t>Sistemas geodésicos</a:t>
            </a:r>
          </a:p>
        </p:txBody>
      </p:sp>
      <p:sp>
        <p:nvSpPr>
          <p:cNvPr id="34818" name="Rectangle 3">
            <a:extLst>
              <a:ext uri="{FF2B5EF4-FFF2-40B4-BE49-F238E27FC236}">
                <a16:creationId xmlns:a16="http://schemas.microsoft.com/office/drawing/2014/main" id="{D96BF949-DD13-B1F1-7401-C354228AC0FF}"/>
              </a:ext>
            </a:extLst>
          </p:cNvPr>
          <p:cNvSpPr>
            <a:spLocks noGrp="1" noChangeArrowheads="1"/>
          </p:cNvSpPr>
          <p:nvPr>
            <p:ph type="body" idx="1"/>
          </p:nvPr>
        </p:nvSpPr>
        <p:spPr>
          <a:xfrm>
            <a:off x="827088" y="1484313"/>
            <a:ext cx="7489825" cy="4535487"/>
          </a:xfrm>
        </p:spPr>
        <p:txBody>
          <a:bodyPr/>
          <a:lstStyle/>
          <a:p>
            <a:pPr eaLnBrk="1" hangingPunct="1">
              <a:spcBef>
                <a:spcPct val="0"/>
              </a:spcBef>
              <a:spcAft>
                <a:spcPct val="35000"/>
              </a:spcAft>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Em relação ao datum planimétrico:</a:t>
            </a:r>
          </a:p>
          <a:p>
            <a:pPr marL="457200" lvl="1" indent="0" eaLnBrk="1" hangingPunct="1">
              <a:lnSpc>
                <a:spcPct val="150000"/>
              </a:lnSpc>
              <a:spcBef>
                <a:spcPct val="0"/>
              </a:spcBef>
              <a:spcAft>
                <a:spcPts val="12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Lembre que a variação das coordenadas geodésicas afeta a exatidão de sua base de dados</a:t>
            </a:r>
          </a:p>
          <a:p>
            <a:pPr marL="457200" lvl="1" indent="0" eaLnBrk="1" hangingPunct="1">
              <a:lnSpc>
                <a:spcPct val="150000"/>
              </a:lnSpc>
              <a:spcBef>
                <a:spcPct val="0"/>
              </a:spcBef>
              <a:spcAft>
                <a:spcPts val="12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Saiba o que está medindo com um receptor GPS</a:t>
            </a:r>
          </a:p>
          <a:p>
            <a:pPr marL="457200" lvl="1" indent="0" eaLnBrk="1" hangingPunct="1">
              <a:lnSpc>
                <a:spcPct val="150000"/>
              </a:lnSpc>
              <a:spcBef>
                <a:spcPct val="0"/>
              </a:spcBef>
              <a:spcAft>
                <a:spcPts val="12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Tenha cuidado com dados compartilhados (importação e exportação)</a:t>
            </a:r>
          </a:p>
          <a:p>
            <a:pPr marL="457200" lvl="1" indent="0" eaLnBrk="1" hangingPunct="1">
              <a:lnSpc>
                <a:spcPct val="150000"/>
              </a:lnSpc>
              <a:spcBef>
                <a:spcPct val="0"/>
              </a:spcBef>
              <a:spcAft>
                <a:spcPts val="12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Entenda que </a:t>
            </a:r>
            <a:r>
              <a:rPr lang="pt-BR" altLang="en-BR" sz="2000" b="1">
                <a:solidFill>
                  <a:srgbClr val="003399"/>
                </a:solidFill>
                <a:latin typeface="Arial" panose="020B0604020202020204" pitchFamily="34" charset="0"/>
                <a:ea typeface="ＭＳ Ｐゴシック" panose="020B0600070205080204" pitchFamily="34" charset="-128"/>
                <a:cs typeface="Arial" panose="020B0604020202020204" pitchFamily="34" charset="0"/>
              </a:rPr>
              <a:t>SIRGAS-2000 = WGS-84</a:t>
            </a: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 para qualquer trabalho prático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a:extLst>
              <a:ext uri="{FF2B5EF4-FFF2-40B4-BE49-F238E27FC236}">
                <a16:creationId xmlns:a16="http://schemas.microsoft.com/office/drawing/2014/main" id="{047CD59A-F8CE-DAB9-9BA0-3577D972FC3E}"/>
              </a:ext>
            </a:extLst>
          </p:cNvPr>
          <p:cNvSpPr>
            <a:spLocks noGrp="1" noChangeArrowheads="1"/>
          </p:cNvSpPr>
          <p:nvPr>
            <p:ph type="title"/>
          </p:nvPr>
        </p:nvSpPr>
        <p:spPr>
          <a:xfrm>
            <a:off x="685800" y="333375"/>
            <a:ext cx="7772400" cy="1143000"/>
          </a:xfrm>
        </p:spPr>
        <p:txBody>
          <a:bodyPr/>
          <a:lstStyle/>
          <a:p>
            <a:pPr algn="l" eaLnBrk="1" hangingPunct="1"/>
            <a:r>
              <a:rPr lang="en-US" altLang="en-BR" sz="3600">
                <a:solidFill>
                  <a:srgbClr val="003399"/>
                </a:solidFill>
                <a:latin typeface="Arial" panose="020B0604020202020204" pitchFamily="34" charset="0"/>
                <a:ea typeface="ＭＳ Ｐゴシック" panose="020B0600070205080204" pitchFamily="34" charset="-128"/>
                <a:cs typeface="Arial" panose="020B0604020202020204" pitchFamily="34" charset="0"/>
              </a:rPr>
              <a:t>Projeções cartográficas</a:t>
            </a:r>
          </a:p>
        </p:txBody>
      </p:sp>
      <p:sp>
        <p:nvSpPr>
          <p:cNvPr id="36866" name="Rectangle 3">
            <a:extLst>
              <a:ext uri="{FF2B5EF4-FFF2-40B4-BE49-F238E27FC236}">
                <a16:creationId xmlns:a16="http://schemas.microsoft.com/office/drawing/2014/main" id="{98A713EA-170F-6351-4186-C324D3EA0F02}"/>
              </a:ext>
            </a:extLst>
          </p:cNvPr>
          <p:cNvSpPr>
            <a:spLocks noGrp="1" noChangeArrowheads="1"/>
          </p:cNvSpPr>
          <p:nvPr>
            <p:ph type="body" idx="1"/>
          </p:nvPr>
        </p:nvSpPr>
        <p:spPr>
          <a:xfrm>
            <a:off x="900113" y="1628775"/>
            <a:ext cx="7543800" cy="4464050"/>
          </a:xfrm>
        </p:spPr>
        <p:txBody>
          <a:bodyPr/>
          <a:lstStyle/>
          <a:p>
            <a:pPr eaLnBrk="1" hangingPunct="1">
              <a:lnSpc>
                <a:spcPct val="150000"/>
              </a:lnSpc>
              <a:spcBef>
                <a:spcPct val="0"/>
              </a:spcBef>
              <a:spcAft>
                <a:spcPts val="600"/>
              </a:spcAft>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Sistemas de projeção</a:t>
            </a:r>
          </a:p>
          <a:p>
            <a:pPr lvl="1" eaLnBrk="1" hangingPunct="1">
              <a:lnSpc>
                <a:spcPct val="150000"/>
              </a:lnSpc>
              <a:spcBef>
                <a:spcPct val="0"/>
              </a:spcBef>
              <a:spcAft>
                <a:spcPts val="6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x = f</a:t>
            </a:r>
            <a:r>
              <a:rPr lang="pt-BR" altLang="en-BR" sz="2000" baseline="-25000">
                <a:solidFill>
                  <a:srgbClr val="003399"/>
                </a:solidFill>
                <a:latin typeface="Arial" panose="020B0604020202020204" pitchFamily="34" charset="0"/>
                <a:ea typeface="ＭＳ Ｐゴシック" panose="020B0600070205080204" pitchFamily="34" charset="-128"/>
                <a:cs typeface="Arial" panose="020B0604020202020204" pitchFamily="34" charset="0"/>
              </a:rPr>
              <a:t>1</a:t>
            </a: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a:t>
            </a: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a:t>
            </a: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        y = f</a:t>
            </a:r>
            <a:r>
              <a:rPr lang="pt-BR" altLang="en-BR" sz="2000" baseline="-25000">
                <a:solidFill>
                  <a:srgbClr val="003399"/>
                </a:solidFill>
                <a:latin typeface="Arial" panose="020B0604020202020204" pitchFamily="34" charset="0"/>
                <a:ea typeface="ＭＳ Ｐゴシック" panose="020B0600070205080204" pitchFamily="34" charset="-128"/>
                <a:cs typeface="Arial" panose="020B0604020202020204" pitchFamily="34" charset="0"/>
              </a:rPr>
              <a:t>2</a:t>
            </a: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a:t>
            </a: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a:t>
            </a: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 </a:t>
            </a:r>
          </a:p>
          <a:p>
            <a:pPr lvl="1" eaLnBrk="1" hangingPunct="1">
              <a:lnSpc>
                <a:spcPct val="150000"/>
              </a:lnSpc>
              <a:spcBef>
                <a:spcPct val="0"/>
              </a:spcBef>
              <a:spcAft>
                <a:spcPts val="6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a:t>
            </a: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 = g</a:t>
            </a:r>
            <a:r>
              <a:rPr lang="pt-BR" altLang="en-BR" sz="2000" baseline="-25000">
                <a:solidFill>
                  <a:srgbClr val="003399"/>
                </a:solidFill>
                <a:latin typeface="Arial" panose="020B0604020202020204" pitchFamily="34" charset="0"/>
                <a:ea typeface="ＭＳ Ｐゴシック" panose="020B0600070205080204" pitchFamily="34" charset="-128"/>
                <a:cs typeface="Arial" panose="020B0604020202020204" pitchFamily="34" charset="0"/>
              </a:rPr>
              <a:t>1</a:t>
            </a: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(x,y)       </a:t>
            </a: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a:t>
            </a: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 = g</a:t>
            </a:r>
            <a:r>
              <a:rPr lang="pt-BR" altLang="en-BR" sz="2000" baseline="-25000">
                <a:solidFill>
                  <a:srgbClr val="003399"/>
                </a:solidFill>
                <a:latin typeface="Arial" panose="020B0604020202020204" pitchFamily="34" charset="0"/>
                <a:ea typeface="ＭＳ Ｐゴシック" panose="020B0600070205080204" pitchFamily="34" charset="-128"/>
                <a:cs typeface="Arial" panose="020B0604020202020204" pitchFamily="34" charset="0"/>
              </a:rPr>
              <a:t>2</a:t>
            </a: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(x,y)</a:t>
            </a:r>
          </a:p>
          <a:p>
            <a:pPr eaLnBrk="1" hangingPunct="1">
              <a:lnSpc>
                <a:spcPct val="150000"/>
              </a:lnSpc>
              <a:spcBef>
                <a:spcPct val="0"/>
              </a:spcBef>
              <a:spcAft>
                <a:spcPts val="600"/>
              </a:spcAft>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Propriedades</a:t>
            </a:r>
          </a:p>
          <a:p>
            <a:pPr lvl="1" eaLnBrk="1" hangingPunct="1">
              <a:lnSpc>
                <a:spcPct val="150000"/>
              </a:lnSpc>
              <a:spcBef>
                <a:spcPct val="0"/>
              </a:spcBef>
              <a:spcAft>
                <a:spcPts val="6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Conformidade</a:t>
            </a:r>
          </a:p>
          <a:p>
            <a:pPr lvl="2" eaLnBrk="1" hangingPunct="1">
              <a:lnSpc>
                <a:spcPct val="150000"/>
              </a:lnSpc>
              <a:spcBef>
                <a:spcPct val="0"/>
              </a:spcBef>
              <a:spcAft>
                <a:spcPts val="600"/>
              </a:spcAft>
              <a:buFontTx/>
              <a:buNone/>
            </a:pPr>
            <a:r>
              <a:rPr lang="pt-BR" altLang="en-BR" sz="1800" b="1">
                <a:solidFill>
                  <a:srgbClr val="003399"/>
                </a:solidFill>
                <a:latin typeface="Arial" panose="020B0604020202020204" pitchFamily="34" charset="0"/>
                <a:ea typeface="ＭＳ Ｐゴシック" panose="020B0600070205080204" pitchFamily="34" charset="-128"/>
                <a:cs typeface="Arial" panose="020B0604020202020204" pitchFamily="34" charset="0"/>
              </a:rPr>
              <a:t>Conservação dos ângulos ou das formas</a:t>
            </a:r>
          </a:p>
          <a:p>
            <a:pPr lvl="1" eaLnBrk="1" hangingPunct="1">
              <a:lnSpc>
                <a:spcPct val="150000"/>
              </a:lnSpc>
              <a:spcBef>
                <a:spcPct val="0"/>
              </a:spcBef>
              <a:spcAft>
                <a:spcPts val="6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Equivalência</a:t>
            </a:r>
          </a:p>
          <a:p>
            <a:pPr lvl="2" eaLnBrk="1" hangingPunct="1">
              <a:lnSpc>
                <a:spcPct val="150000"/>
              </a:lnSpc>
              <a:spcBef>
                <a:spcPct val="0"/>
              </a:spcBef>
              <a:spcAft>
                <a:spcPts val="600"/>
              </a:spcAft>
              <a:buFontTx/>
              <a:buNone/>
            </a:pPr>
            <a:r>
              <a:rPr lang="pt-BR" altLang="en-BR" sz="1800" b="1">
                <a:solidFill>
                  <a:srgbClr val="003399"/>
                </a:solidFill>
                <a:latin typeface="Arial" panose="020B0604020202020204" pitchFamily="34" charset="0"/>
                <a:ea typeface="ＭＳ Ｐゴシック" panose="020B0600070205080204" pitchFamily="34" charset="-128"/>
                <a:cs typeface="Arial" panose="020B0604020202020204" pitchFamily="34" charset="0"/>
              </a:rPr>
              <a:t>Preservação de medidas de áreas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53EA77CD-D1F0-A45C-601C-F6AA5D95A541}"/>
              </a:ext>
            </a:extLst>
          </p:cNvPr>
          <p:cNvSpPr>
            <a:spLocks noGrp="1" noChangeArrowheads="1"/>
          </p:cNvSpPr>
          <p:nvPr>
            <p:ph type="title"/>
          </p:nvPr>
        </p:nvSpPr>
        <p:spPr>
          <a:xfrm>
            <a:off x="685800" y="333375"/>
            <a:ext cx="7772400" cy="1143000"/>
          </a:xfrm>
        </p:spPr>
        <p:txBody>
          <a:bodyPr/>
          <a:lstStyle/>
          <a:p>
            <a:pPr algn="l" eaLnBrk="1" hangingPunct="1"/>
            <a:r>
              <a:rPr lang="en-US" altLang="en-BR" sz="3600">
                <a:solidFill>
                  <a:srgbClr val="003399"/>
                </a:solidFill>
                <a:latin typeface="Arial" panose="020B0604020202020204" pitchFamily="34" charset="0"/>
                <a:ea typeface="ＭＳ Ｐゴシック" panose="020B0600070205080204" pitchFamily="34" charset="-128"/>
                <a:cs typeface="Arial" panose="020B0604020202020204" pitchFamily="34" charset="0"/>
              </a:rPr>
              <a:t>Projeções cartográficas</a:t>
            </a:r>
          </a:p>
        </p:txBody>
      </p:sp>
      <p:sp>
        <p:nvSpPr>
          <p:cNvPr id="38914" name="Rectangle 3">
            <a:extLst>
              <a:ext uri="{FF2B5EF4-FFF2-40B4-BE49-F238E27FC236}">
                <a16:creationId xmlns:a16="http://schemas.microsoft.com/office/drawing/2014/main" id="{476827B7-5A80-A668-3E8E-D58A3FCA265C}"/>
              </a:ext>
            </a:extLst>
          </p:cNvPr>
          <p:cNvSpPr>
            <a:spLocks noGrp="1" noChangeArrowheads="1"/>
          </p:cNvSpPr>
          <p:nvPr>
            <p:ph type="body" idx="1"/>
          </p:nvPr>
        </p:nvSpPr>
        <p:spPr>
          <a:xfrm>
            <a:off x="900113" y="1628775"/>
            <a:ext cx="7543800" cy="4392613"/>
          </a:xfrm>
        </p:spPr>
        <p:txBody>
          <a:bodyPr/>
          <a:lstStyle/>
          <a:p>
            <a:pPr eaLnBrk="1" hangingPunct="1">
              <a:lnSpc>
                <a:spcPct val="150000"/>
              </a:lnSpc>
              <a:spcBef>
                <a:spcPct val="0"/>
              </a:spcBef>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Superfície ou figura de referência</a:t>
            </a:r>
          </a:p>
          <a:p>
            <a:pPr lvl="1" eaLnBrk="1" hangingPunct="1">
              <a:lnSpc>
                <a:spcPct val="150000"/>
              </a:lnSpc>
              <a:spcBef>
                <a:spcPct val="0"/>
              </a:spcBef>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Esfera, elipsóide</a:t>
            </a:r>
          </a:p>
          <a:p>
            <a:pPr eaLnBrk="1" hangingPunct="1">
              <a:lnSpc>
                <a:spcPct val="150000"/>
              </a:lnSpc>
              <a:spcBef>
                <a:spcPct val="0"/>
              </a:spcBef>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Superfície de projeção</a:t>
            </a:r>
          </a:p>
          <a:p>
            <a:pPr lvl="1" eaLnBrk="1" hangingPunct="1">
              <a:lnSpc>
                <a:spcPct val="150000"/>
              </a:lnSpc>
              <a:spcBef>
                <a:spcPct val="0"/>
              </a:spcBef>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Plano, cone, cilindro, poliedro</a:t>
            </a:r>
          </a:p>
          <a:p>
            <a:pPr eaLnBrk="1" hangingPunct="1">
              <a:lnSpc>
                <a:spcPct val="150000"/>
              </a:lnSpc>
              <a:spcBef>
                <a:spcPct val="0"/>
              </a:spcBef>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Posição da superfície de projeção</a:t>
            </a:r>
          </a:p>
          <a:p>
            <a:pPr lvl="1" eaLnBrk="1" hangingPunct="1">
              <a:lnSpc>
                <a:spcPct val="150000"/>
              </a:lnSpc>
              <a:spcBef>
                <a:spcPct val="0"/>
              </a:spcBef>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Normal ou equatorial, oblíqua, transversa</a:t>
            </a:r>
          </a:p>
          <a:p>
            <a:pPr eaLnBrk="1" hangingPunct="1">
              <a:lnSpc>
                <a:spcPct val="150000"/>
              </a:lnSpc>
              <a:spcBef>
                <a:spcPct val="0"/>
              </a:spcBef>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Método de construção</a:t>
            </a:r>
          </a:p>
          <a:p>
            <a:pPr lvl="1" eaLnBrk="1" hangingPunct="1">
              <a:lnSpc>
                <a:spcPct val="150000"/>
              </a:lnSpc>
              <a:spcBef>
                <a:spcPct val="0"/>
              </a:spcBef>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Projetivo, analítico, convencional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a:extLst>
              <a:ext uri="{FF2B5EF4-FFF2-40B4-BE49-F238E27FC236}">
                <a16:creationId xmlns:a16="http://schemas.microsoft.com/office/drawing/2014/main" id="{76C153EB-C108-8C41-D668-13CBFD388DEF}"/>
              </a:ext>
            </a:extLst>
          </p:cNvPr>
          <p:cNvSpPr>
            <a:spLocks noGrp="1" noChangeArrowheads="1"/>
          </p:cNvSpPr>
          <p:nvPr>
            <p:ph type="title"/>
          </p:nvPr>
        </p:nvSpPr>
        <p:spPr>
          <a:xfrm>
            <a:off x="685800" y="333375"/>
            <a:ext cx="7772400" cy="1143000"/>
          </a:xfrm>
        </p:spPr>
        <p:txBody>
          <a:bodyPr/>
          <a:lstStyle/>
          <a:p>
            <a:pPr algn="l" eaLnBrk="1" hangingPunct="1"/>
            <a:r>
              <a:rPr lang="pt-BR" altLang="en-BR" sz="3600">
                <a:solidFill>
                  <a:srgbClr val="003399"/>
                </a:solidFill>
                <a:latin typeface="Arial" panose="020B0604020202020204" pitchFamily="34" charset="0"/>
                <a:ea typeface="ＭＳ Ｐゴシック" panose="020B0600070205080204" pitchFamily="34" charset="-128"/>
                <a:cs typeface="Arial" panose="020B0604020202020204" pitchFamily="34" charset="0"/>
              </a:rPr>
              <a:t>Projeções cartográficas</a:t>
            </a:r>
          </a:p>
        </p:txBody>
      </p:sp>
      <p:pic>
        <p:nvPicPr>
          <p:cNvPr id="40962" name="Picture 4" descr="Lambert">
            <a:extLst>
              <a:ext uri="{FF2B5EF4-FFF2-40B4-BE49-F238E27FC236}">
                <a16:creationId xmlns:a16="http://schemas.microsoft.com/office/drawing/2014/main" id="{2838BC10-7232-B5D8-C6E5-96E2F8F261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5125" y="1412875"/>
            <a:ext cx="3313113"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7">
            <a:extLst>
              <a:ext uri="{FF2B5EF4-FFF2-40B4-BE49-F238E27FC236}">
                <a16:creationId xmlns:a16="http://schemas.microsoft.com/office/drawing/2014/main" id="{461B4C13-4EB4-203D-947B-875AD424C3DB}"/>
              </a:ext>
            </a:extLst>
          </p:cNvPr>
          <p:cNvSpPr>
            <a:spLocks noChangeArrowheads="1"/>
          </p:cNvSpPr>
          <p:nvPr/>
        </p:nvSpPr>
        <p:spPr bwMode="auto">
          <a:xfrm>
            <a:off x="2916238" y="5856288"/>
            <a:ext cx="33337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buFontTx/>
              <a:buNone/>
            </a:pPr>
            <a:r>
              <a:rPr lang="en-US" altLang="en-BR" sz="1400">
                <a:solidFill>
                  <a:srgbClr val="003399"/>
                </a:solidFill>
                <a:latin typeface="Arial" panose="020B0604020202020204" pitchFamily="34" charset="0"/>
                <a:cs typeface="Arial" panose="020B0604020202020204" pitchFamily="34" charset="0"/>
              </a:rPr>
              <a:t>(fonte: Johann Heinrich Lambert, 1772)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a:extLst>
              <a:ext uri="{FF2B5EF4-FFF2-40B4-BE49-F238E27FC236}">
                <a16:creationId xmlns:a16="http://schemas.microsoft.com/office/drawing/2014/main" id="{2B9D0152-6465-5331-8DDA-3820296B11E8}"/>
              </a:ext>
            </a:extLst>
          </p:cNvPr>
          <p:cNvSpPr>
            <a:spLocks noGrp="1" noChangeArrowheads="1"/>
          </p:cNvSpPr>
          <p:nvPr>
            <p:ph type="title"/>
          </p:nvPr>
        </p:nvSpPr>
        <p:spPr>
          <a:xfrm>
            <a:off x="685800" y="333375"/>
            <a:ext cx="7772400" cy="1143000"/>
          </a:xfrm>
        </p:spPr>
        <p:txBody>
          <a:bodyPr/>
          <a:lstStyle/>
          <a:p>
            <a:pPr algn="l" eaLnBrk="1" hangingPunct="1"/>
            <a:r>
              <a:rPr lang="en-US" altLang="en-BR" sz="3600">
                <a:solidFill>
                  <a:srgbClr val="003399"/>
                </a:solidFill>
                <a:latin typeface="Arial" panose="020B0604020202020204" pitchFamily="34" charset="0"/>
                <a:ea typeface="ＭＳ Ｐゴシック" panose="020B0600070205080204" pitchFamily="34" charset="-128"/>
                <a:cs typeface="Arial" panose="020B0604020202020204" pitchFamily="34" charset="0"/>
              </a:rPr>
              <a:t>Parâmetros das projeções</a:t>
            </a:r>
          </a:p>
        </p:txBody>
      </p:sp>
      <p:sp>
        <p:nvSpPr>
          <p:cNvPr id="43010" name="Rectangle 3">
            <a:extLst>
              <a:ext uri="{FF2B5EF4-FFF2-40B4-BE49-F238E27FC236}">
                <a16:creationId xmlns:a16="http://schemas.microsoft.com/office/drawing/2014/main" id="{47E72DA1-D4A2-CBAE-3358-32EE4BA5DF6E}"/>
              </a:ext>
            </a:extLst>
          </p:cNvPr>
          <p:cNvSpPr>
            <a:spLocks noGrp="1" noChangeArrowheads="1"/>
          </p:cNvSpPr>
          <p:nvPr>
            <p:ph type="body" idx="1"/>
          </p:nvPr>
        </p:nvSpPr>
        <p:spPr>
          <a:xfrm>
            <a:off x="900113" y="1557338"/>
            <a:ext cx="7620000" cy="4535487"/>
          </a:xfrm>
        </p:spPr>
        <p:txBody>
          <a:bodyPr/>
          <a:lstStyle/>
          <a:p>
            <a:pPr eaLnBrk="1" hangingPunct="1">
              <a:lnSpc>
                <a:spcPct val="150000"/>
              </a:lnSpc>
              <a:spcBef>
                <a:spcPct val="0"/>
              </a:spcBef>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Figura de referência (elipsóide ou esfera)</a:t>
            </a:r>
          </a:p>
          <a:p>
            <a:pPr lvl="1" eaLnBrk="1" hangingPunct="1">
              <a:lnSpc>
                <a:spcPct val="150000"/>
              </a:lnSpc>
              <a:spcBef>
                <a:spcPct val="0"/>
              </a:spcBef>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Datum planimétrico</a:t>
            </a:r>
          </a:p>
          <a:p>
            <a:pPr eaLnBrk="1" hangingPunct="1">
              <a:lnSpc>
                <a:spcPct val="150000"/>
              </a:lnSpc>
              <a:spcBef>
                <a:spcPct val="0"/>
              </a:spcBef>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Paralelo padrão (latitude reduzida)</a:t>
            </a:r>
          </a:p>
          <a:p>
            <a:pPr lvl="1" eaLnBrk="1" hangingPunct="1">
              <a:lnSpc>
                <a:spcPct val="150000"/>
              </a:lnSpc>
              <a:spcBef>
                <a:spcPct val="0"/>
              </a:spcBef>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Deformações nulas … verdadeira grandeza</a:t>
            </a:r>
          </a:p>
          <a:p>
            <a:pPr eaLnBrk="1" hangingPunct="1">
              <a:lnSpc>
                <a:spcPct val="150000"/>
              </a:lnSpc>
              <a:spcBef>
                <a:spcPct val="0"/>
              </a:spcBef>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Longitude origem (meridiano central)</a:t>
            </a:r>
          </a:p>
          <a:p>
            <a:pPr lvl="1" eaLnBrk="1" hangingPunct="1">
              <a:lnSpc>
                <a:spcPct val="150000"/>
              </a:lnSpc>
              <a:spcBef>
                <a:spcPct val="0"/>
              </a:spcBef>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Posição do eixo Y das coordenadas planas</a:t>
            </a:r>
          </a:p>
          <a:p>
            <a:pPr eaLnBrk="1" hangingPunct="1">
              <a:lnSpc>
                <a:spcPct val="150000"/>
              </a:lnSpc>
              <a:spcBef>
                <a:spcPct val="0"/>
              </a:spcBef>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Latitude origem</a:t>
            </a:r>
          </a:p>
          <a:p>
            <a:pPr lvl="1" eaLnBrk="1" hangingPunct="1">
              <a:lnSpc>
                <a:spcPct val="150000"/>
              </a:lnSpc>
              <a:spcBef>
                <a:spcPct val="0"/>
              </a:spcBef>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Posição do eixo X das coordenadas planas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a:extLst>
              <a:ext uri="{FF2B5EF4-FFF2-40B4-BE49-F238E27FC236}">
                <a16:creationId xmlns:a16="http://schemas.microsoft.com/office/drawing/2014/main" id="{E28C63DA-C525-4063-9A1D-478638A70FDF}"/>
              </a:ext>
            </a:extLst>
          </p:cNvPr>
          <p:cNvSpPr>
            <a:spLocks noGrp="1" noChangeArrowheads="1"/>
          </p:cNvSpPr>
          <p:nvPr>
            <p:ph type="title"/>
          </p:nvPr>
        </p:nvSpPr>
        <p:spPr>
          <a:xfrm>
            <a:off x="685800" y="333375"/>
            <a:ext cx="7772400" cy="1143000"/>
          </a:xfrm>
        </p:spPr>
        <p:txBody>
          <a:bodyPr/>
          <a:lstStyle/>
          <a:p>
            <a:pPr algn="l" eaLnBrk="1" hangingPunct="1"/>
            <a:r>
              <a:rPr lang="en-US" altLang="en-BR" sz="3600">
                <a:solidFill>
                  <a:srgbClr val="003399"/>
                </a:solidFill>
                <a:latin typeface="Arial" panose="020B0604020202020204" pitchFamily="34" charset="0"/>
                <a:ea typeface="ＭＳ Ｐゴシック" panose="020B0600070205080204" pitchFamily="34" charset="-128"/>
                <a:cs typeface="Arial" panose="020B0604020202020204" pitchFamily="34" charset="0"/>
              </a:rPr>
              <a:t>Principais projeções no Brasil</a:t>
            </a:r>
          </a:p>
        </p:txBody>
      </p:sp>
      <p:sp>
        <p:nvSpPr>
          <p:cNvPr id="45058" name="Rectangle 3">
            <a:extLst>
              <a:ext uri="{FF2B5EF4-FFF2-40B4-BE49-F238E27FC236}">
                <a16:creationId xmlns:a16="http://schemas.microsoft.com/office/drawing/2014/main" id="{F2987276-47D7-AA71-F7BE-F840ADAF1D1C}"/>
              </a:ext>
            </a:extLst>
          </p:cNvPr>
          <p:cNvSpPr>
            <a:spLocks noGrp="1" noChangeArrowheads="1"/>
          </p:cNvSpPr>
          <p:nvPr>
            <p:ph type="body" idx="1"/>
          </p:nvPr>
        </p:nvSpPr>
        <p:spPr>
          <a:xfrm>
            <a:off x="900113" y="1606550"/>
            <a:ext cx="7467600" cy="4608513"/>
          </a:xfrm>
        </p:spPr>
        <p:txBody>
          <a:bodyPr/>
          <a:lstStyle/>
          <a:p>
            <a:pPr eaLnBrk="1" hangingPunct="1">
              <a:lnSpc>
                <a:spcPct val="150000"/>
              </a:lnSpc>
              <a:spcBef>
                <a:spcPct val="0"/>
              </a:spcBef>
              <a:buFontTx/>
              <a:buNone/>
            </a:pPr>
            <a:r>
              <a:rPr lang="en-US"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UTM (</a:t>
            </a:r>
            <a:r>
              <a:rPr lang="ja-JP" altLang="en-US"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a:t>
            </a:r>
            <a:r>
              <a:rPr lang="en-US" altLang="ja-JP"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Universal Transverse Mercator</a:t>
            </a:r>
            <a:r>
              <a:rPr lang="ja-JP" altLang="en-US"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a:t>
            </a:r>
            <a:r>
              <a:rPr lang="en-US" altLang="ja-JP"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a:t>
            </a:r>
          </a:p>
          <a:p>
            <a:pPr lvl="1" eaLnBrk="1" hangingPunct="1">
              <a:lnSpc>
                <a:spcPct val="150000"/>
              </a:lnSpc>
              <a:spcBef>
                <a:spcPct val="0"/>
              </a:spcBef>
              <a:buFontTx/>
              <a:buNone/>
            </a:pPr>
            <a:r>
              <a:rPr lang="en-US"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cartas topográficas</a:t>
            </a:r>
          </a:p>
          <a:p>
            <a:pPr eaLnBrk="1" hangingPunct="1">
              <a:lnSpc>
                <a:spcPct val="150000"/>
              </a:lnSpc>
              <a:spcBef>
                <a:spcPct val="0"/>
              </a:spcBef>
              <a:buFontTx/>
              <a:buNone/>
            </a:pPr>
            <a:r>
              <a:rPr lang="en-US"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Mercator</a:t>
            </a:r>
          </a:p>
          <a:p>
            <a:pPr lvl="1" eaLnBrk="1" hangingPunct="1">
              <a:lnSpc>
                <a:spcPct val="150000"/>
              </a:lnSpc>
              <a:spcBef>
                <a:spcPct val="0"/>
              </a:spcBef>
              <a:buFontTx/>
              <a:buNone/>
            </a:pPr>
            <a:r>
              <a:rPr lang="en-US"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cartas náuticas</a:t>
            </a:r>
          </a:p>
          <a:p>
            <a:pPr eaLnBrk="1" hangingPunct="1">
              <a:lnSpc>
                <a:spcPct val="150000"/>
              </a:lnSpc>
              <a:spcBef>
                <a:spcPct val="0"/>
              </a:spcBef>
              <a:buFontTx/>
              <a:buNone/>
            </a:pPr>
            <a:r>
              <a:rPr lang="en-US"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Cônica conforme de Lambert</a:t>
            </a:r>
          </a:p>
          <a:p>
            <a:pPr lvl="1" eaLnBrk="1" hangingPunct="1">
              <a:lnSpc>
                <a:spcPct val="150000"/>
              </a:lnSpc>
              <a:spcBef>
                <a:spcPct val="0"/>
              </a:spcBef>
              <a:buFontTx/>
              <a:buNone/>
            </a:pPr>
            <a:r>
              <a:rPr lang="en-US"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cartas ao milionésimo</a:t>
            </a:r>
          </a:p>
          <a:p>
            <a:pPr lvl="1" eaLnBrk="1" hangingPunct="1">
              <a:lnSpc>
                <a:spcPct val="150000"/>
              </a:lnSpc>
              <a:spcBef>
                <a:spcPct val="0"/>
              </a:spcBef>
              <a:buFontTx/>
              <a:buNone/>
            </a:pPr>
            <a:r>
              <a:rPr lang="en-US"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cartas aeronáuticas</a:t>
            </a:r>
          </a:p>
          <a:p>
            <a:pPr eaLnBrk="1" hangingPunct="1">
              <a:lnSpc>
                <a:spcPct val="150000"/>
              </a:lnSpc>
              <a:spcBef>
                <a:spcPct val="0"/>
              </a:spcBef>
              <a:buFontTx/>
              <a:buNone/>
            </a:pPr>
            <a:r>
              <a:rPr lang="en-US"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Policônica</a:t>
            </a:r>
          </a:p>
          <a:p>
            <a:pPr lvl="1" eaLnBrk="1" hangingPunct="1">
              <a:lnSpc>
                <a:spcPct val="150000"/>
              </a:lnSpc>
              <a:spcBef>
                <a:spcPct val="0"/>
              </a:spcBef>
              <a:buFontTx/>
              <a:buNone/>
            </a:pPr>
            <a:r>
              <a:rPr lang="en-US"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mapas temáticos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a:extLst>
              <a:ext uri="{FF2B5EF4-FFF2-40B4-BE49-F238E27FC236}">
                <a16:creationId xmlns:a16="http://schemas.microsoft.com/office/drawing/2014/main" id="{A2635612-BAAB-2356-D2EF-94E9A7594481}"/>
              </a:ext>
            </a:extLst>
          </p:cNvPr>
          <p:cNvSpPr>
            <a:spLocks noGrp="1" noChangeArrowheads="1"/>
          </p:cNvSpPr>
          <p:nvPr>
            <p:ph type="title"/>
          </p:nvPr>
        </p:nvSpPr>
        <p:spPr>
          <a:xfrm>
            <a:off x="685800" y="333375"/>
            <a:ext cx="7772400" cy="1143000"/>
          </a:xfrm>
        </p:spPr>
        <p:txBody>
          <a:bodyPr/>
          <a:lstStyle/>
          <a:p>
            <a:pPr algn="l" eaLnBrk="1" hangingPunct="1"/>
            <a:r>
              <a:rPr lang="en-US" altLang="en-BR" sz="3600">
                <a:solidFill>
                  <a:srgbClr val="003399"/>
                </a:solidFill>
                <a:latin typeface="Arial" panose="020B0604020202020204" pitchFamily="34" charset="0"/>
                <a:ea typeface="ＭＳ Ｐゴシック" panose="020B0600070205080204" pitchFamily="34" charset="-128"/>
                <a:cs typeface="Arial" panose="020B0604020202020204" pitchFamily="34" charset="0"/>
              </a:rPr>
              <a:t>Outras projeções importantes</a:t>
            </a:r>
          </a:p>
        </p:txBody>
      </p:sp>
      <p:sp>
        <p:nvSpPr>
          <p:cNvPr id="47106" name="Rectangle 3">
            <a:extLst>
              <a:ext uri="{FF2B5EF4-FFF2-40B4-BE49-F238E27FC236}">
                <a16:creationId xmlns:a16="http://schemas.microsoft.com/office/drawing/2014/main" id="{9136751D-2A82-A01C-45DD-6CEE73B1AAFB}"/>
              </a:ext>
            </a:extLst>
          </p:cNvPr>
          <p:cNvSpPr>
            <a:spLocks noGrp="1" noChangeArrowheads="1"/>
          </p:cNvSpPr>
          <p:nvPr>
            <p:ph type="body" idx="1"/>
          </p:nvPr>
        </p:nvSpPr>
        <p:spPr>
          <a:xfrm>
            <a:off x="900113" y="1484313"/>
            <a:ext cx="7467600" cy="4608512"/>
          </a:xfrm>
        </p:spPr>
        <p:txBody>
          <a:bodyPr/>
          <a:lstStyle/>
          <a:p>
            <a:pPr eaLnBrk="1" hangingPunct="1">
              <a:lnSpc>
                <a:spcPct val="150000"/>
              </a:lnSpc>
              <a:spcBef>
                <a:spcPct val="0"/>
              </a:spcBef>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Cilíndrica equidistante</a:t>
            </a:r>
          </a:p>
          <a:p>
            <a:pPr lvl="1" eaLnBrk="1" hangingPunct="1">
              <a:lnSpc>
                <a:spcPct val="150000"/>
              </a:lnSpc>
              <a:spcBef>
                <a:spcPct val="0"/>
              </a:spcBef>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Visualização rápida de dados em SIG</a:t>
            </a:r>
          </a:p>
          <a:p>
            <a:pPr lvl="1" eaLnBrk="1" hangingPunct="1">
              <a:lnSpc>
                <a:spcPct val="150000"/>
              </a:lnSpc>
              <a:spcBef>
                <a:spcPct val="0"/>
              </a:spcBef>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Mapas do mundo inteiro</a:t>
            </a:r>
            <a:endParaRPr lang="pt-BR" altLang="en-BR" sz="2000" i="1">
              <a:solidFill>
                <a:srgbClr val="003399"/>
              </a:solidFill>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150000"/>
              </a:lnSpc>
              <a:spcBef>
                <a:spcPct val="0"/>
              </a:spcBef>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Estereográfica polar</a:t>
            </a:r>
          </a:p>
          <a:p>
            <a:pPr lvl="1" eaLnBrk="1" hangingPunct="1">
              <a:lnSpc>
                <a:spcPct val="150000"/>
              </a:lnSpc>
              <a:spcBef>
                <a:spcPct val="0"/>
              </a:spcBef>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Substitui a UTM nas regiões polares</a:t>
            </a:r>
          </a:p>
          <a:p>
            <a:pPr eaLnBrk="1" hangingPunct="1">
              <a:lnSpc>
                <a:spcPct val="150000"/>
              </a:lnSpc>
              <a:spcBef>
                <a:spcPct val="0"/>
              </a:spcBef>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Cônica conforme bipolar oblíqua</a:t>
            </a:r>
          </a:p>
          <a:p>
            <a:pPr lvl="1" eaLnBrk="1" hangingPunct="1">
              <a:lnSpc>
                <a:spcPct val="150000"/>
              </a:lnSpc>
              <a:spcBef>
                <a:spcPct val="0"/>
              </a:spcBef>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Mapa político das Américas</a:t>
            </a:r>
          </a:p>
          <a:p>
            <a:pPr eaLnBrk="1" hangingPunct="1">
              <a:lnSpc>
                <a:spcPct val="150000"/>
              </a:lnSpc>
              <a:spcBef>
                <a:spcPct val="0"/>
              </a:spcBef>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Cônica equivalente de Albers</a:t>
            </a:r>
          </a:p>
          <a:p>
            <a:pPr lvl="1" eaLnBrk="1" hangingPunct="1">
              <a:lnSpc>
                <a:spcPct val="150000"/>
              </a:lnSpc>
              <a:spcBef>
                <a:spcPct val="0"/>
              </a:spcBef>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Cálculo de área em SIG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a:extLst>
              <a:ext uri="{FF2B5EF4-FFF2-40B4-BE49-F238E27FC236}">
                <a16:creationId xmlns:a16="http://schemas.microsoft.com/office/drawing/2014/main" id="{0EBBFA26-EE1B-7BF0-2B1D-7C78FBA7F813}"/>
              </a:ext>
            </a:extLst>
          </p:cNvPr>
          <p:cNvSpPr>
            <a:spLocks noGrp="1" noChangeArrowheads="1"/>
          </p:cNvSpPr>
          <p:nvPr>
            <p:ph type="title"/>
          </p:nvPr>
        </p:nvSpPr>
        <p:spPr>
          <a:xfrm>
            <a:off x="685800" y="333375"/>
            <a:ext cx="7772400" cy="1143000"/>
          </a:xfrm>
        </p:spPr>
        <p:txBody>
          <a:bodyPr/>
          <a:lstStyle/>
          <a:p>
            <a:pPr algn="l" eaLnBrk="1" hangingPunct="1"/>
            <a:r>
              <a:rPr lang="pt-BR" altLang="en-BR" sz="36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Confusão típica e frequente … 😳</a:t>
            </a:r>
          </a:p>
        </p:txBody>
      </p:sp>
      <p:sp>
        <p:nvSpPr>
          <p:cNvPr id="49154" name="Rectangle 3">
            <a:extLst>
              <a:ext uri="{FF2B5EF4-FFF2-40B4-BE49-F238E27FC236}">
                <a16:creationId xmlns:a16="http://schemas.microsoft.com/office/drawing/2014/main" id="{3B43F884-A17A-1F5D-14FB-95F88DF52214}"/>
              </a:ext>
            </a:extLst>
          </p:cNvPr>
          <p:cNvSpPr>
            <a:spLocks noGrp="1" noChangeArrowheads="1"/>
          </p:cNvSpPr>
          <p:nvPr>
            <p:ph type="body" idx="1"/>
          </p:nvPr>
        </p:nvSpPr>
        <p:spPr>
          <a:xfrm>
            <a:off x="900113" y="1455738"/>
            <a:ext cx="7920037" cy="4781550"/>
          </a:xfrm>
        </p:spPr>
        <p:txBody>
          <a:bodyPr/>
          <a:lstStyle/>
          <a:p>
            <a:pPr eaLnBrk="1" hangingPunct="1">
              <a:spcBef>
                <a:spcPct val="0"/>
              </a:spcBef>
              <a:spcAft>
                <a:spcPts val="1200"/>
              </a:spcAft>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Cilíndrica equidistante</a:t>
            </a:r>
          </a:p>
          <a:p>
            <a:pPr lvl="1" eaLnBrk="1" hangingPunct="1">
              <a:spcBef>
                <a:spcPct val="0"/>
              </a:spcBef>
              <a:spcAft>
                <a:spcPts val="12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Paralelos e meridianos igualmente espaçados</a:t>
            </a:r>
          </a:p>
          <a:p>
            <a:pPr lvl="1" eaLnBrk="1" hangingPunct="1">
              <a:spcBef>
                <a:spcPct val="0"/>
              </a:spcBef>
              <a:spcAft>
                <a:spcPts val="12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x = R(</a:t>
            </a: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 - </a:t>
            </a:r>
            <a:r>
              <a:rPr lang="pt-BR" altLang="en-BR" sz="2000" baseline="-2500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0</a:t>
            </a: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 y = R</a:t>
            </a:r>
            <a:r>
              <a:rPr lang="en-US"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a:t>
            </a:r>
            <a:endPar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endParaRPr>
          </a:p>
          <a:p>
            <a:pPr lvl="1" eaLnBrk="1" hangingPunct="1">
              <a:spcBef>
                <a:spcPct val="0"/>
              </a:spcBef>
              <a:spcAft>
                <a:spcPts val="12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Coordenadas planas armazenadas em metros</a:t>
            </a:r>
          </a:p>
          <a:p>
            <a:pPr lvl="1" eaLnBrk="1" hangingPunct="1">
              <a:spcBef>
                <a:spcPct val="0"/>
              </a:spcBef>
              <a:spcAft>
                <a:spcPts val="12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Dados matriciais com resolução em metros</a:t>
            </a:r>
          </a:p>
          <a:p>
            <a:pPr eaLnBrk="1" hangingPunct="1">
              <a:spcBef>
                <a:spcPct val="0"/>
              </a:spcBef>
              <a:spcAft>
                <a:spcPts val="1200"/>
              </a:spcAft>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LatLong ... geográfica projetada</a:t>
            </a:r>
          </a:p>
          <a:p>
            <a:pPr lvl="1" eaLnBrk="1" hangingPunct="1">
              <a:spcBef>
                <a:spcPct val="0"/>
              </a:spcBef>
              <a:spcAft>
                <a:spcPts val="12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Paralelos e meridianos igualmente espaçados</a:t>
            </a:r>
          </a:p>
          <a:p>
            <a:pPr lvl="1" eaLnBrk="1" hangingPunct="1">
              <a:spcBef>
                <a:spcPct val="0"/>
              </a:spcBef>
              <a:spcAft>
                <a:spcPts val="12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x = </a:t>
            </a: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a:t>
            </a: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 - </a:t>
            </a:r>
            <a:r>
              <a:rPr lang="pt-BR" altLang="en-BR" sz="2000" baseline="-2500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0</a:t>
            </a: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 y = </a:t>
            </a:r>
            <a:r>
              <a:rPr lang="en-US"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a:t>
            </a:r>
            <a:endPar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endParaRPr>
          </a:p>
          <a:p>
            <a:pPr lvl="1" eaLnBrk="1" hangingPunct="1">
              <a:spcBef>
                <a:spcPct val="0"/>
              </a:spcBef>
              <a:spcAft>
                <a:spcPts val="12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Coordenadas planas armazenadas em graus</a:t>
            </a:r>
          </a:p>
          <a:p>
            <a:pPr lvl="1" eaLnBrk="1" hangingPunct="1">
              <a:spcBef>
                <a:spcPct val="0"/>
              </a:spcBef>
              <a:spcAft>
                <a:spcPts val="12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Dados matriciais com resolução em graus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a:extLst>
              <a:ext uri="{FF2B5EF4-FFF2-40B4-BE49-F238E27FC236}">
                <a16:creationId xmlns:a16="http://schemas.microsoft.com/office/drawing/2014/main" id="{EAF0DFF0-243F-E9CE-D33E-9B1CF299B5AA}"/>
              </a:ext>
            </a:extLst>
          </p:cNvPr>
          <p:cNvSpPr>
            <a:spLocks noGrp="1" noChangeArrowheads="1"/>
          </p:cNvSpPr>
          <p:nvPr>
            <p:ph type="title"/>
          </p:nvPr>
        </p:nvSpPr>
        <p:spPr>
          <a:xfrm>
            <a:off x="685800" y="333375"/>
            <a:ext cx="7772400" cy="1143000"/>
          </a:xfrm>
        </p:spPr>
        <p:txBody>
          <a:bodyPr/>
          <a:lstStyle/>
          <a:p>
            <a:pPr algn="l" eaLnBrk="1" hangingPunct="1"/>
            <a:r>
              <a:rPr lang="en-US" altLang="en-BR" sz="3600">
                <a:solidFill>
                  <a:srgbClr val="003399"/>
                </a:solidFill>
                <a:latin typeface="Arial" panose="020B0604020202020204" pitchFamily="34" charset="0"/>
                <a:ea typeface="ＭＳ Ｐゴシック" panose="020B0600070205080204" pitchFamily="34" charset="-128"/>
                <a:cs typeface="Arial" panose="020B0604020202020204" pitchFamily="34" charset="0"/>
              </a:rPr>
              <a:t>Introdução</a:t>
            </a:r>
          </a:p>
        </p:txBody>
      </p:sp>
      <p:sp>
        <p:nvSpPr>
          <p:cNvPr id="16386" name="Rectangle 3">
            <a:extLst>
              <a:ext uri="{FF2B5EF4-FFF2-40B4-BE49-F238E27FC236}">
                <a16:creationId xmlns:a16="http://schemas.microsoft.com/office/drawing/2014/main" id="{6FBA33AE-C1A8-1241-9EF9-2B9257B513E8}"/>
              </a:ext>
            </a:extLst>
          </p:cNvPr>
          <p:cNvSpPr>
            <a:spLocks noGrp="1" noChangeArrowheads="1"/>
          </p:cNvSpPr>
          <p:nvPr>
            <p:ph type="body" idx="1"/>
          </p:nvPr>
        </p:nvSpPr>
        <p:spPr>
          <a:xfrm>
            <a:off x="971550" y="1628775"/>
            <a:ext cx="7777163" cy="4752975"/>
          </a:xfrm>
        </p:spPr>
        <p:txBody>
          <a:bodyPr/>
          <a:lstStyle/>
          <a:p>
            <a:pPr eaLnBrk="1" hangingPunct="1">
              <a:lnSpc>
                <a:spcPct val="150000"/>
              </a:lnSpc>
              <a:spcBef>
                <a:spcPct val="0"/>
              </a:spcBef>
              <a:spcAft>
                <a:spcPts val="600"/>
              </a:spcAft>
              <a:buFontTx/>
              <a:buNone/>
            </a:pPr>
            <a:r>
              <a:rPr lang="en-US"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European Petroleum Survey Group (EPSG) …  🤔 </a:t>
            </a:r>
          </a:p>
          <a:p>
            <a:pPr lvl="1" eaLnBrk="1" hangingPunct="1">
              <a:lnSpc>
                <a:spcPct val="150000"/>
              </a:lnSpc>
              <a:spcBef>
                <a:spcPct val="0"/>
              </a:spcBef>
              <a:spcAft>
                <a:spcPts val="6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Sistemas geodésicos – datum horizontal</a:t>
            </a:r>
          </a:p>
          <a:p>
            <a:pPr lvl="1" eaLnBrk="1" hangingPunct="1">
              <a:lnSpc>
                <a:spcPct val="150000"/>
              </a:lnSpc>
              <a:spcBef>
                <a:spcPct val="0"/>
              </a:spcBef>
              <a:spcAft>
                <a:spcPts val="6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Coordenadas geodésicas ou geográficas?</a:t>
            </a:r>
          </a:p>
          <a:p>
            <a:pPr lvl="1" eaLnBrk="1" hangingPunct="1">
              <a:lnSpc>
                <a:spcPct val="150000"/>
              </a:lnSpc>
              <a:spcBef>
                <a:spcPct val="0"/>
              </a:spcBef>
              <a:spcAft>
                <a:spcPts val="6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Projeções cartográficas: conformidade e equivalência</a:t>
            </a:r>
          </a:p>
          <a:p>
            <a:pPr eaLnBrk="1" hangingPunct="1">
              <a:lnSpc>
                <a:spcPct val="150000"/>
              </a:lnSpc>
              <a:spcBef>
                <a:spcPct val="0"/>
              </a:spcBef>
              <a:spcAft>
                <a:spcPts val="600"/>
              </a:spcAft>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Usando regrinhas cartográficas no mundo matricial</a:t>
            </a:r>
          </a:p>
          <a:p>
            <a:pPr lvl="1" eaLnBrk="1" hangingPunct="1">
              <a:lnSpc>
                <a:spcPct val="150000"/>
              </a:lnSpc>
              <a:spcBef>
                <a:spcPct val="0"/>
              </a:spcBef>
              <a:spcAft>
                <a:spcPts val="6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Padrão de exatidão cartográfica (PEC)</a:t>
            </a:r>
          </a:p>
          <a:p>
            <a:pPr lvl="1" eaLnBrk="1" hangingPunct="1">
              <a:lnSpc>
                <a:spcPct val="150000"/>
              </a:lnSpc>
              <a:spcBef>
                <a:spcPct val="0"/>
              </a:spcBef>
              <a:spcAft>
                <a:spcPts val="6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Transformação entre dados vetoriais e matriciais</a:t>
            </a:r>
          </a:p>
          <a:p>
            <a:pPr lvl="1" eaLnBrk="1" hangingPunct="1">
              <a:lnSpc>
                <a:spcPct val="150000"/>
              </a:lnSpc>
              <a:spcBef>
                <a:spcPct val="0"/>
              </a:spcBef>
              <a:spcAft>
                <a:spcPts val="6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Qualidade geométrica das imagens de SR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a:extLst>
              <a:ext uri="{FF2B5EF4-FFF2-40B4-BE49-F238E27FC236}">
                <a16:creationId xmlns:a16="http://schemas.microsoft.com/office/drawing/2014/main" id="{23FC8547-4A61-8B68-A599-15F2708EDBF7}"/>
              </a:ext>
            </a:extLst>
          </p:cNvPr>
          <p:cNvSpPr>
            <a:spLocks noGrp="1" noChangeArrowheads="1"/>
          </p:cNvSpPr>
          <p:nvPr>
            <p:ph type="title"/>
          </p:nvPr>
        </p:nvSpPr>
        <p:spPr>
          <a:xfrm>
            <a:off x="685800" y="333375"/>
            <a:ext cx="8062913" cy="1143000"/>
          </a:xfrm>
        </p:spPr>
        <p:txBody>
          <a:bodyPr/>
          <a:lstStyle/>
          <a:p>
            <a:pPr algn="l" eaLnBrk="1" hangingPunct="1"/>
            <a:r>
              <a:rPr lang="pt-BR" altLang="en-BR" sz="36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Padrão de exatidão cartográfica (PEC)</a:t>
            </a:r>
          </a:p>
        </p:txBody>
      </p:sp>
      <p:sp>
        <p:nvSpPr>
          <p:cNvPr id="51202" name="Rectangle 3">
            <a:extLst>
              <a:ext uri="{FF2B5EF4-FFF2-40B4-BE49-F238E27FC236}">
                <a16:creationId xmlns:a16="http://schemas.microsoft.com/office/drawing/2014/main" id="{2F18F92B-06BB-3CA8-E5C7-16DE95A88354}"/>
              </a:ext>
            </a:extLst>
          </p:cNvPr>
          <p:cNvSpPr>
            <a:spLocks noGrp="1" noChangeArrowheads="1"/>
          </p:cNvSpPr>
          <p:nvPr>
            <p:ph type="body" idx="1"/>
          </p:nvPr>
        </p:nvSpPr>
        <p:spPr>
          <a:xfrm>
            <a:off x="900113" y="1412875"/>
            <a:ext cx="7704137" cy="4752975"/>
          </a:xfrm>
        </p:spPr>
        <p:txBody>
          <a:bodyPr/>
          <a:lstStyle/>
          <a:p>
            <a:pPr marL="11113" indent="-11113" eaLnBrk="1" hangingPunct="1">
              <a:lnSpc>
                <a:spcPct val="150000"/>
              </a:lnSpc>
              <a:spcBef>
                <a:spcPct val="0"/>
              </a:spcBef>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Noventa por cento dos pontos bem definidos num mapa, quando comparados com medições exatas feitas diretamente no terreno, não deverão apresentar erro superior ao PEC Planimétrico estabelecido.</a:t>
            </a:r>
          </a:p>
          <a:p>
            <a:pPr marL="11113" indent="-11113" eaLnBrk="1" hangingPunct="1">
              <a:lnSpc>
                <a:spcPct val="150000"/>
              </a:lnSpc>
              <a:spcBef>
                <a:spcPct val="0"/>
              </a:spcBef>
              <a:buFontTx/>
              <a:buNone/>
            </a:pPr>
            <a:endPar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endParaRPr>
          </a:p>
          <a:p>
            <a:pPr marL="11113" indent="-11113" eaLnBrk="1" hangingPunct="1">
              <a:lnSpc>
                <a:spcPct val="150000"/>
              </a:lnSpc>
              <a:spcBef>
                <a:spcPct val="0"/>
              </a:spcBef>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PEC é um indicador estatístico de dispersão, relativo a 90% de probabilidade, que define a exatidão de trabalhos cartográficos. A probabilidade de 90% corresponde a 1,6449 vezes o erro padrão (EP) ou erro médio quadrático (EMQ). O EP ou EMQ isolado num trabalho cartográfico não deverá ultrapassar 60,8% do PEC.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ble&#10;&#10;Description automatically generated">
            <a:extLst>
              <a:ext uri="{FF2B5EF4-FFF2-40B4-BE49-F238E27FC236}">
                <a16:creationId xmlns:a16="http://schemas.microsoft.com/office/drawing/2014/main" id="{5E2447D5-E4A9-1890-6ABB-2350599B6F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49" y="1484785"/>
            <a:ext cx="8064900" cy="4536504"/>
          </a:xfrm>
          <a:prstGeom prst="rect">
            <a:avLst/>
          </a:prstGeom>
          <a:noFill/>
        </p:spPr>
      </p:pic>
      <p:sp>
        <p:nvSpPr>
          <p:cNvPr id="53254" name="Footer Placeholder 3">
            <a:extLst>
              <a:ext uri="{FF2B5EF4-FFF2-40B4-BE49-F238E27FC236}">
                <a16:creationId xmlns:a16="http://schemas.microsoft.com/office/drawing/2014/main" id="{F2EDEAB2-BCA7-0E9E-9F2F-9252C24D2F2C}"/>
              </a:ext>
            </a:extLst>
          </p:cNvPr>
          <p:cNvSpPr>
            <a:spLocks noGrp="1"/>
          </p:cNvSpPr>
          <p:nvPr>
            <p:ph type="ftr" sz="quarter" idx="10"/>
          </p:nvPr>
        </p:nvSpPr>
        <p:spPr>
          <a:xfrm>
            <a:off x="323850" y="6165850"/>
            <a:ext cx="1008063" cy="315913"/>
          </a:xfrm>
        </p:spPr>
        <p:txBody>
          <a:bodyPr/>
          <a:lstStyle/>
          <a:p>
            <a:pPr>
              <a:spcAft>
                <a:spcPts val="600"/>
              </a:spcAft>
              <a:defRPr/>
            </a:pPr>
            <a:r>
              <a:rPr lang="pt-PT" altLang="en-BR"/>
              <a:t>SER – 300 </a:t>
            </a:r>
          </a:p>
        </p:txBody>
      </p:sp>
      <p:sp>
        <p:nvSpPr>
          <p:cNvPr id="5" name="Rectangle 2">
            <a:extLst>
              <a:ext uri="{FF2B5EF4-FFF2-40B4-BE49-F238E27FC236}">
                <a16:creationId xmlns:a16="http://schemas.microsoft.com/office/drawing/2014/main" id="{72E6842F-3FA2-9A47-7DA1-9132DC66721A}"/>
              </a:ext>
            </a:extLst>
          </p:cNvPr>
          <p:cNvSpPr>
            <a:spLocks noGrp="1" noChangeArrowheads="1"/>
          </p:cNvSpPr>
          <p:nvPr>
            <p:ph type="title"/>
          </p:nvPr>
        </p:nvSpPr>
        <p:spPr>
          <a:xfrm>
            <a:off x="685800" y="333375"/>
            <a:ext cx="8062913" cy="1143000"/>
          </a:xfrm>
        </p:spPr>
        <p:txBody>
          <a:bodyPr/>
          <a:lstStyle/>
          <a:p>
            <a:pPr algn="l" eaLnBrk="1" hangingPunct="1"/>
            <a:r>
              <a:rPr lang="pt-BR" altLang="en-BR" sz="36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Padrão de exatidão cartográfica (PEC)</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a:extLst>
              <a:ext uri="{FF2B5EF4-FFF2-40B4-BE49-F238E27FC236}">
                <a16:creationId xmlns:a16="http://schemas.microsoft.com/office/drawing/2014/main" id="{D5E2A708-F0DE-D1BE-B9FD-713D0A05FF4C}"/>
              </a:ext>
            </a:extLst>
          </p:cNvPr>
          <p:cNvSpPr>
            <a:spLocks noGrp="1" noChangeArrowheads="1"/>
          </p:cNvSpPr>
          <p:nvPr>
            <p:ph type="title"/>
          </p:nvPr>
        </p:nvSpPr>
        <p:spPr>
          <a:xfrm>
            <a:off x="685800" y="333375"/>
            <a:ext cx="7772400" cy="1143000"/>
          </a:xfrm>
        </p:spPr>
        <p:txBody>
          <a:bodyPr/>
          <a:lstStyle/>
          <a:p>
            <a:pPr algn="l" eaLnBrk="1" hangingPunct="1"/>
            <a:r>
              <a:rPr lang="pt-BR" altLang="en-BR" sz="3600">
                <a:solidFill>
                  <a:srgbClr val="003399"/>
                </a:solidFill>
                <a:latin typeface="Arial" panose="020B0604020202020204" pitchFamily="34" charset="0"/>
                <a:ea typeface="ＭＳ Ｐゴシック" panose="020B0600070205080204" pitchFamily="34" charset="-128"/>
                <a:cs typeface="Arial" panose="020B0604020202020204" pitchFamily="34" charset="0"/>
              </a:rPr>
              <a:t>Dados vetoriais e dados matriciais</a:t>
            </a:r>
          </a:p>
        </p:txBody>
      </p:sp>
      <p:sp>
        <p:nvSpPr>
          <p:cNvPr id="55298" name="Rectangle 3">
            <a:extLst>
              <a:ext uri="{FF2B5EF4-FFF2-40B4-BE49-F238E27FC236}">
                <a16:creationId xmlns:a16="http://schemas.microsoft.com/office/drawing/2014/main" id="{6D2F0383-8755-17D5-E3B4-1F2CEAE158CD}"/>
              </a:ext>
            </a:extLst>
          </p:cNvPr>
          <p:cNvSpPr>
            <a:spLocks noGrp="1" noChangeArrowheads="1"/>
          </p:cNvSpPr>
          <p:nvPr>
            <p:ph type="body" idx="1"/>
          </p:nvPr>
        </p:nvSpPr>
        <p:spPr>
          <a:xfrm>
            <a:off x="971550" y="1628775"/>
            <a:ext cx="7632700" cy="4895850"/>
          </a:xfrm>
        </p:spPr>
        <p:txBody>
          <a:bodyPr/>
          <a:lstStyle/>
          <a:p>
            <a:pPr marL="11113" indent="-11113" eaLnBrk="1" hangingPunct="1">
              <a:lnSpc>
                <a:spcPct val="150000"/>
              </a:lnSpc>
              <a:spcBef>
                <a:spcPct val="0"/>
              </a:spcBef>
              <a:spcAft>
                <a:spcPts val="300"/>
              </a:spcAft>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Como manter a compatibilidade entre dados vetoriais e dados matriciais?</a:t>
            </a:r>
          </a:p>
          <a:p>
            <a:pPr marL="11113" indent="-11113" eaLnBrk="1" hangingPunct="1">
              <a:lnSpc>
                <a:spcPct val="150000"/>
              </a:lnSpc>
              <a:spcBef>
                <a:spcPct val="0"/>
              </a:spcBef>
              <a:spcAft>
                <a:spcPts val="300"/>
              </a:spcAft>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Qual a resolução espacial necessária para integrar imagens de SR a uma base de dados vetoriais?</a:t>
            </a:r>
          </a:p>
          <a:p>
            <a:pPr lvl="1" eaLnBrk="1" hangingPunct="1">
              <a:lnSpc>
                <a:spcPct val="150000"/>
              </a:lnSpc>
              <a:spcBef>
                <a:spcPct val="0"/>
              </a:spcBef>
              <a:spcAft>
                <a:spcPts val="3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Mundo vetorial: PEC planimétrico (gostando ou não)</a:t>
            </a:r>
          </a:p>
          <a:p>
            <a:pPr lvl="1" eaLnBrk="1" hangingPunct="1">
              <a:lnSpc>
                <a:spcPct val="150000"/>
              </a:lnSpc>
              <a:spcBef>
                <a:spcPct val="0"/>
              </a:spcBef>
              <a:spcAft>
                <a:spcPts val="3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Mundo matricial: erro planimétrico matricial (EPM)</a:t>
            </a:r>
          </a:p>
          <a:p>
            <a:pPr lvl="1" eaLnBrk="1" hangingPunct="1">
              <a:lnSpc>
                <a:spcPct val="150000"/>
              </a:lnSpc>
              <a:spcBef>
                <a:spcPct val="0"/>
              </a:spcBef>
              <a:spcAft>
                <a:spcPts val="3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Nível de correção geométrica das imagens de SR</a:t>
            </a:r>
          </a:p>
          <a:p>
            <a:pPr marL="11113" indent="-11113" eaLnBrk="1" hangingPunct="1">
              <a:lnSpc>
                <a:spcPct val="150000"/>
              </a:lnSpc>
              <a:spcBef>
                <a:spcPct val="0"/>
              </a:spcBef>
              <a:spcAft>
                <a:spcPts val="300"/>
              </a:spcAft>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Escala faz sentido para dados vetoriais digitais?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a:extLst>
              <a:ext uri="{FF2B5EF4-FFF2-40B4-BE49-F238E27FC236}">
                <a16:creationId xmlns:a16="http://schemas.microsoft.com/office/drawing/2014/main" id="{0CE11AD5-E3A4-0D12-DBD2-79A3F65A51EE}"/>
              </a:ext>
            </a:extLst>
          </p:cNvPr>
          <p:cNvSpPr>
            <a:spLocks noGrp="1" noChangeArrowheads="1"/>
          </p:cNvSpPr>
          <p:nvPr>
            <p:ph type="title"/>
          </p:nvPr>
        </p:nvSpPr>
        <p:spPr>
          <a:xfrm>
            <a:off x="685800" y="333375"/>
            <a:ext cx="7772400" cy="1143000"/>
          </a:xfrm>
        </p:spPr>
        <p:txBody>
          <a:bodyPr/>
          <a:lstStyle/>
          <a:p>
            <a:pPr algn="l" eaLnBrk="1" hangingPunct="1"/>
            <a:r>
              <a:rPr lang="pt-BR" altLang="en-BR" sz="3600">
                <a:solidFill>
                  <a:srgbClr val="003399"/>
                </a:solidFill>
                <a:latin typeface="Arial" panose="020B0604020202020204" pitchFamily="34" charset="0"/>
                <a:ea typeface="ＭＳ Ｐゴシック" panose="020B0600070205080204" pitchFamily="34" charset="-128"/>
                <a:cs typeface="Arial" panose="020B0604020202020204" pitchFamily="34" charset="0"/>
              </a:rPr>
              <a:t>Mundo matricial – resolução espacial</a:t>
            </a:r>
          </a:p>
        </p:txBody>
      </p:sp>
      <p:pic>
        <p:nvPicPr>
          <p:cNvPr id="57346" name="Picture 3" descr="A picture containing text, outdoor, different, several&#10;&#10;Description automatically generated">
            <a:extLst>
              <a:ext uri="{FF2B5EF4-FFF2-40B4-BE49-F238E27FC236}">
                <a16:creationId xmlns:a16="http://schemas.microsoft.com/office/drawing/2014/main" id="{71BC9A60-CF0E-1FB1-F1BE-3A2585C8F9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2051050"/>
            <a:ext cx="4852987" cy="338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TextBox 7">
            <a:extLst>
              <a:ext uri="{FF2B5EF4-FFF2-40B4-BE49-F238E27FC236}">
                <a16:creationId xmlns:a16="http://schemas.microsoft.com/office/drawing/2014/main" id="{975FF21E-4244-BE1A-5D16-1B9C259A8745}"/>
              </a:ext>
            </a:extLst>
          </p:cNvPr>
          <p:cNvSpPr txBox="1">
            <a:spLocks noChangeArrowheads="1"/>
          </p:cNvSpPr>
          <p:nvPr/>
        </p:nvSpPr>
        <p:spPr bwMode="auto">
          <a:xfrm>
            <a:off x="720725" y="5487988"/>
            <a:ext cx="457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pt-BR" altLang="en-BR" sz="1200" b="1">
                <a:solidFill>
                  <a:srgbClr val="003399"/>
                </a:solidFill>
                <a:latin typeface="Arial" panose="020B0604020202020204" pitchFamily="34" charset="0"/>
                <a:cs typeface="Arial" panose="020B0604020202020204" pitchFamily="34" charset="0"/>
              </a:rPr>
              <a:t>Fonte: idgeo.com.br</a:t>
            </a:r>
          </a:p>
        </p:txBody>
      </p:sp>
      <p:sp>
        <p:nvSpPr>
          <p:cNvPr id="57348" name="Text Box 40">
            <a:extLst>
              <a:ext uri="{FF2B5EF4-FFF2-40B4-BE49-F238E27FC236}">
                <a16:creationId xmlns:a16="http://schemas.microsoft.com/office/drawing/2014/main" id="{C373C3BB-83A7-8146-BE78-BE9C30EB7B02}"/>
              </a:ext>
            </a:extLst>
          </p:cNvPr>
          <p:cNvSpPr txBox="1">
            <a:spLocks noChangeArrowheads="1"/>
          </p:cNvSpPr>
          <p:nvPr/>
        </p:nvSpPr>
        <p:spPr bwMode="auto">
          <a:xfrm>
            <a:off x="7875588" y="2373313"/>
            <a:ext cx="2968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buFontTx/>
              <a:buNone/>
            </a:pPr>
            <a:r>
              <a:rPr lang="pt-PT" altLang="en-BR" sz="1400" b="1">
                <a:solidFill>
                  <a:srgbClr val="003399"/>
                </a:solidFill>
                <a:latin typeface="Humnst777 BT" pitchFamily="34" charset="0"/>
              </a:rPr>
              <a:t>C</a:t>
            </a:r>
            <a:endParaRPr lang="pt-PT" altLang="en-BR" sz="1400">
              <a:solidFill>
                <a:srgbClr val="003399"/>
              </a:solidFill>
              <a:latin typeface="Humnst777 BT" pitchFamily="34" charset="0"/>
            </a:endParaRPr>
          </a:p>
        </p:txBody>
      </p:sp>
      <p:sp>
        <p:nvSpPr>
          <p:cNvPr id="57349" name="Text Box 47">
            <a:extLst>
              <a:ext uri="{FF2B5EF4-FFF2-40B4-BE49-F238E27FC236}">
                <a16:creationId xmlns:a16="http://schemas.microsoft.com/office/drawing/2014/main" id="{9F6F622B-FED3-130B-214E-A3F3ED414BBB}"/>
              </a:ext>
            </a:extLst>
          </p:cNvPr>
          <p:cNvSpPr txBox="1">
            <a:spLocks noChangeArrowheads="1"/>
          </p:cNvSpPr>
          <p:nvPr/>
        </p:nvSpPr>
        <p:spPr bwMode="auto">
          <a:xfrm>
            <a:off x="5964238" y="4254500"/>
            <a:ext cx="2730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buFontTx/>
              <a:buNone/>
            </a:pPr>
            <a:r>
              <a:rPr lang="pt-PT" altLang="en-BR" sz="1400" b="1">
                <a:solidFill>
                  <a:srgbClr val="003399"/>
                </a:solidFill>
                <a:latin typeface="Humnst777 BT" pitchFamily="34" charset="0"/>
              </a:rPr>
              <a:t>L</a:t>
            </a:r>
            <a:endParaRPr lang="pt-PT" altLang="en-BR" sz="1400">
              <a:solidFill>
                <a:srgbClr val="003399"/>
              </a:solidFill>
              <a:latin typeface="Humnst777 BT" pitchFamily="34" charset="0"/>
            </a:endParaRPr>
          </a:p>
        </p:txBody>
      </p:sp>
      <p:sp>
        <p:nvSpPr>
          <p:cNvPr id="57350" name="Text Box 48">
            <a:extLst>
              <a:ext uri="{FF2B5EF4-FFF2-40B4-BE49-F238E27FC236}">
                <a16:creationId xmlns:a16="http://schemas.microsoft.com/office/drawing/2014/main" id="{9AAF3ABF-356D-3260-9418-A4FDEED1EC3E}"/>
              </a:ext>
            </a:extLst>
          </p:cNvPr>
          <p:cNvSpPr txBox="1">
            <a:spLocks noChangeArrowheads="1"/>
          </p:cNvSpPr>
          <p:nvPr/>
        </p:nvSpPr>
        <p:spPr bwMode="auto">
          <a:xfrm>
            <a:off x="6351588" y="2860675"/>
            <a:ext cx="3587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buFontTx/>
              <a:buNone/>
            </a:pPr>
            <a:r>
              <a:rPr lang="pt-PT" altLang="en-BR" sz="1000" b="1">
                <a:solidFill>
                  <a:srgbClr val="003399"/>
                </a:solidFill>
                <a:latin typeface="Humnst777 BT" pitchFamily="34" charset="0"/>
              </a:rPr>
              <a:t>NC</a:t>
            </a:r>
            <a:endParaRPr lang="pt-PT" altLang="en-BR" sz="1000">
              <a:solidFill>
                <a:srgbClr val="003399"/>
              </a:solidFill>
              <a:latin typeface="Humnst777 BT" pitchFamily="34" charset="0"/>
            </a:endParaRPr>
          </a:p>
        </p:txBody>
      </p:sp>
      <p:sp>
        <p:nvSpPr>
          <p:cNvPr id="57351" name="Line 49">
            <a:extLst>
              <a:ext uri="{FF2B5EF4-FFF2-40B4-BE49-F238E27FC236}">
                <a16:creationId xmlns:a16="http://schemas.microsoft.com/office/drawing/2014/main" id="{75A1BA24-EC7E-24C0-C0B7-CA0325F0057C}"/>
              </a:ext>
            </a:extLst>
          </p:cNvPr>
          <p:cNvSpPr>
            <a:spLocks noChangeShapeType="1"/>
          </p:cNvSpPr>
          <p:nvPr/>
        </p:nvSpPr>
        <p:spPr bwMode="auto">
          <a:xfrm>
            <a:off x="6213475" y="2651125"/>
            <a:ext cx="1938338" cy="0"/>
          </a:xfrm>
          <a:prstGeom prst="line">
            <a:avLst/>
          </a:prstGeom>
          <a:noFill/>
          <a:ln w="15875">
            <a:solidFill>
              <a:srgbClr val="003399"/>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BR"/>
          </a:p>
        </p:txBody>
      </p:sp>
      <p:sp>
        <p:nvSpPr>
          <p:cNvPr id="57352" name="Line 50">
            <a:extLst>
              <a:ext uri="{FF2B5EF4-FFF2-40B4-BE49-F238E27FC236}">
                <a16:creationId xmlns:a16="http://schemas.microsoft.com/office/drawing/2014/main" id="{112CE1DF-CCB2-2DAD-97C2-271E254D920D}"/>
              </a:ext>
            </a:extLst>
          </p:cNvPr>
          <p:cNvSpPr>
            <a:spLocks noChangeShapeType="1"/>
          </p:cNvSpPr>
          <p:nvPr/>
        </p:nvSpPr>
        <p:spPr bwMode="auto">
          <a:xfrm>
            <a:off x="6213475" y="2651125"/>
            <a:ext cx="0" cy="1881188"/>
          </a:xfrm>
          <a:prstGeom prst="line">
            <a:avLst/>
          </a:prstGeom>
          <a:noFill/>
          <a:ln w="15875">
            <a:solidFill>
              <a:srgbClr val="003399"/>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BR"/>
          </a:p>
        </p:txBody>
      </p:sp>
      <p:sp>
        <p:nvSpPr>
          <p:cNvPr id="57353" name="Rectangle 51">
            <a:extLst>
              <a:ext uri="{FF2B5EF4-FFF2-40B4-BE49-F238E27FC236}">
                <a16:creationId xmlns:a16="http://schemas.microsoft.com/office/drawing/2014/main" id="{B922F871-18E9-5DAA-B715-6676095A0A00}"/>
              </a:ext>
            </a:extLst>
          </p:cNvPr>
          <p:cNvSpPr>
            <a:spLocks noChangeArrowheads="1"/>
          </p:cNvSpPr>
          <p:nvPr/>
        </p:nvSpPr>
        <p:spPr bwMode="auto">
          <a:xfrm>
            <a:off x="6213475" y="2651125"/>
            <a:ext cx="1384300" cy="1393825"/>
          </a:xfrm>
          <a:prstGeom prst="rect">
            <a:avLst/>
          </a:prstGeom>
          <a:noFill/>
          <a:ln w="1905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BR" altLang="en-BR" sz="2400"/>
          </a:p>
        </p:txBody>
      </p:sp>
      <p:sp>
        <p:nvSpPr>
          <p:cNvPr id="57354" name="Line 52">
            <a:extLst>
              <a:ext uri="{FF2B5EF4-FFF2-40B4-BE49-F238E27FC236}">
                <a16:creationId xmlns:a16="http://schemas.microsoft.com/office/drawing/2014/main" id="{409053B7-F559-0AB7-EBD7-E3268F4208AA}"/>
              </a:ext>
            </a:extLst>
          </p:cNvPr>
          <p:cNvSpPr>
            <a:spLocks noChangeShapeType="1"/>
          </p:cNvSpPr>
          <p:nvPr/>
        </p:nvSpPr>
        <p:spPr bwMode="auto">
          <a:xfrm>
            <a:off x="6213475" y="2860675"/>
            <a:ext cx="1384300" cy="0"/>
          </a:xfrm>
          <a:prstGeom prst="line">
            <a:avLst/>
          </a:prstGeom>
          <a:noFill/>
          <a:ln w="9525">
            <a:solidFill>
              <a:srgbClr val="003399"/>
            </a:solidFill>
            <a:miter lim="800000"/>
            <a:headEnd/>
            <a:tailEnd/>
          </a:ln>
          <a:extLst>
            <a:ext uri="{909E8E84-426E-40DD-AFC4-6F175D3DCCD1}">
              <a14:hiddenFill xmlns:a14="http://schemas.microsoft.com/office/drawing/2010/main">
                <a:noFill/>
              </a14:hiddenFill>
            </a:ext>
          </a:extLst>
        </p:spPr>
        <p:txBody>
          <a:bodyPr wrap="none"/>
          <a:lstStyle/>
          <a:p>
            <a:endParaRPr lang="en-BR"/>
          </a:p>
        </p:txBody>
      </p:sp>
      <p:sp>
        <p:nvSpPr>
          <p:cNvPr id="57355" name="Line 53">
            <a:extLst>
              <a:ext uri="{FF2B5EF4-FFF2-40B4-BE49-F238E27FC236}">
                <a16:creationId xmlns:a16="http://schemas.microsoft.com/office/drawing/2014/main" id="{614B4522-A50F-EDE6-313E-E2240CCCD4D0}"/>
              </a:ext>
            </a:extLst>
          </p:cNvPr>
          <p:cNvSpPr>
            <a:spLocks noChangeShapeType="1"/>
          </p:cNvSpPr>
          <p:nvPr/>
        </p:nvSpPr>
        <p:spPr bwMode="auto">
          <a:xfrm>
            <a:off x="6213475" y="3070225"/>
            <a:ext cx="1384300" cy="0"/>
          </a:xfrm>
          <a:prstGeom prst="line">
            <a:avLst/>
          </a:prstGeom>
          <a:noFill/>
          <a:ln w="9525">
            <a:solidFill>
              <a:srgbClr val="003399"/>
            </a:solidFill>
            <a:miter lim="800000"/>
            <a:headEnd/>
            <a:tailEnd/>
          </a:ln>
          <a:extLst>
            <a:ext uri="{909E8E84-426E-40DD-AFC4-6F175D3DCCD1}">
              <a14:hiddenFill xmlns:a14="http://schemas.microsoft.com/office/drawing/2010/main">
                <a:noFill/>
              </a14:hiddenFill>
            </a:ext>
          </a:extLst>
        </p:spPr>
        <p:txBody>
          <a:bodyPr wrap="none"/>
          <a:lstStyle/>
          <a:p>
            <a:endParaRPr lang="en-BR"/>
          </a:p>
        </p:txBody>
      </p:sp>
      <p:sp>
        <p:nvSpPr>
          <p:cNvPr id="57356" name="Line 54">
            <a:extLst>
              <a:ext uri="{FF2B5EF4-FFF2-40B4-BE49-F238E27FC236}">
                <a16:creationId xmlns:a16="http://schemas.microsoft.com/office/drawing/2014/main" id="{EFAED070-04F0-5B1A-3478-BE5922E02D67}"/>
              </a:ext>
            </a:extLst>
          </p:cNvPr>
          <p:cNvSpPr>
            <a:spLocks noChangeShapeType="1"/>
          </p:cNvSpPr>
          <p:nvPr/>
        </p:nvSpPr>
        <p:spPr bwMode="auto">
          <a:xfrm>
            <a:off x="6213475" y="3278188"/>
            <a:ext cx="1384300" cy="0"/>
          </a:xfrm>
          <a:prstGeom prst="line">
            <a:avLst/>
          </a:prstGeom>
          <a:noFill/>
          <a:ln w="9525">
            <a:solidFill>
              <a:srgbClr val="003399"/>
            </a:solidFill>
            <a:miter lim="800000"/>
            <a:headEnd/>
            <a:tailEnd/>
          </a:ln>
          <a:extLst>
            <a:ext uri="{909E8E84-426E-40DD-AFC4-6F175D3DCCD1}">
              <a14:hiddenFill xmlns:a14="http://schemas.microsoft.com/office/drawing/2010/main">
                <a:noFill/>
              </a14:hiddenFill>
            </a:ext>
          </a:extLst>
        </p:spPr>
        <p:txBody>
          <a:bodyPr wrap="none"/>
          <a:lstStyle/>
          <a:p>
            <a:endParaRPr lang="en-BR"/>
          </a:p>
        </p:txBody>
      </p:sp>
      <p:sp>
        <p:nvSpPr>
          <p:cNvPr id="57357" name="Line 55">
            <a:extLst>
              <a:ext uri="{FF2B5EF4-FFF2-40B4-BE49-F238E27FC236}">
                <a16:creationId xmlns:a16="http://schemas.microsoft.com/office/drawing/2014/main" id="{421D4218-C756-45A0-DC1F-C9C14096376F}"/>
              </a:ext>
            </a:extLst>
          </p:cNvPr>
          <p:cNvSpPr>
            <a:spLocks noChangeShapeType="1"/>
          </p:cNvSpPr>
          <p:nvPr/>
        </p:nvSpPr>
        <p:spPr bwMode="auto">
          <a:xfrm>
            <a:off x="6421438" y="2651125"/>
            <a:ext cx="0" cy="1393825"/>
          </a:xfrm>
          <a:prstGeom prst="line">
            <a:avLst/>
          </a:prstGeom>
          <a:noFill/>
          <a:ln w="9525">
            <a:solidFill>
              <a:srgbClr val="003399"/>
            </a:solidFill>
            <a:miter lim="800000"/>
            <a:headEnd/>
            <a:tailEnd/>
          </a:ln>
          <a:extLst>
            <a:ext uri="{909E8E84-426E-40DD-AFC4-6F175D3DCCD1}">
              <a14:hiddenFill xmlns:a14="http://schemas.microsoft.com/office/drawing/2010/main">
                <a:noFill/>
              </a14:hiddenFill>
            </a:ext>
          </a:extLst>
        </p:spPr>
        <p:txBody>
          <a:bodyPr wrap="none"/>
          <a:lstStyle/>
          <a:p>
            <a:endParaRPr lang="en-BR"/>
          </a:p>
        </p:txBody>
      </p:sp>
      <p:sp>
        <p:nvSpPr>
          <p:cNvPr id="57358" name="Line 56">
            <a:extLst>
              <a:ext uri="{FF2B5EF4-FFF2-40B4-BE49-F238E27FC236}">
                <a16:creationId xmlns:a16="http://schemas.microsoft.com/office/drawing/2014/main" id="{DB0F280D-2C2F-E3C4-D222-E18EDE905EBB}"/>
              </a:ext>
            </a:extLst>
          </p:cNvPr>
          <p:cNvSpPr>
            <a:spLocks noChangeShapeType="1"/>
          </p:cNvSpPr>
          <p:nvPr/>
        </p:nvSpPr>
        <p:spPr bwMode="auto">
          <a:xfrm>
            <a:off x="6627813" y="2651125"/>
            <a:ext cx="0" cy="1393825"/>
          </a:xfrm>
          <a:prstGeom prst="line">
            <a:avLst/>
          </a:prstGeom>
          <a:noFill/>
          <a:ln w="9525">
            <a:solidFill>
              <a:srgbClr val="003399"/>
            </a:solidFill>
            <a:miter lim="800000"/>
            <a:headEnd/>
            <a:tailEnd/>
          </a:ln>
          <a:extLst>
            <a:ext uri="{909E8E84-426E-40DD-AFC4-6F175D3DCCD1}">
              <a14:hiddenFill xmlns:a14="http://schemas.microsoft.com/office/drawing/2010/main">
                <a:noFill/>
              </a14:hiddenFill>
            </a:ext>
          </a:extLst>
        </p:spPr>
        <p:txBody>
          <a:bodyPr wrap="none"/>
          <a:lstStyle/>
          <a:p>
            <a:endParaRPr lang="en-BR"/>
          </a:p>
        </p:txBody>
      </p:sp>
      <p:sp>
        <p:nvSpPr>
          <p:cNvPr id="57359" name="Line 57">
            <a:extLst>
              <a:ext uri="{FF2B5EF4-FFF2-40B4-BE49-F238E27FC236}">
                <a16:creationId xmlns:a16="http://schemas.microsoft.com/office/drawing/2014/main" id="{E66D7F3D-45D2-C682-F008-83A1E2E22CA7}"/>
              </a:ext>
            </a:extLst>
          </p:cNvPr>
          <p:cNvSpPr>
            <a:spLocks noChangeShapeType="1"/>
          </p:cNvSpPr>
          <p:nvPr/>
        </p:nvSpPr>
        <p:spPr bwMode="auto">
          <a:xfrm>
            <a:off x="6835775" y="2651125"/>
            <a:ext cx="0" cy="1393825"/>
          </a:xfrm>
          <a:prstGeom prst="line">
            <a:avLst/>
          </a:prstGeom>
          <a:noFill/>
          <a:ln w="9525">
            <a:solidFill>
              <a:srgbClr val="003399"/>
            </a:solidFill>
            <a:miter lim="800000"/>
            <a:headEnd/>
            <a:tailEnd/>
          </a:ln>
          <a:extLst>
            <a:ext uri="{909E8E84-426E-40DD-AFC4-6F175D3DCCD1}">
              <a14:hiddenFill xmlns:a14="http://schemas.microsoft.com/office/drawing/2010/main">
                <a:noFill/>
              </a14:hiddenFill>
            </a:ext>
          </a:extLst>
        </p:spPr>
        <p:txBody>
          <a:bodyPr wrap="none"/>
          <a:lstStyle/>
          <a:p>
            <a:endParaRPr lang="en-BR"/>
          </a:p>
        </p:txBody>
      </p:sp>
      <p:sp>
        <p:nvSpPr>
          <p:cNvPr id="57360" name="TextBox 21">
            <a:extLst>
              <a:ext uri="{FF2B5EF4-FFF2-40B4-BE49-F238E27FC236}">
                <a16:creationId xmlns:a16="http://schemas.microsoft.com/office/drawing/2014/main" id="{7F7939AE-6033-203F-3267-DECEFD800692}"/>
              </a:ext>
            </a:extLst>
          </p:cNvPr>
          <p:cNvSpPr txBox="1">
            <a:spLocks noChangeArrowheads="1"/>
          </p:cNvSpPr>
          <p:nvPr/>
        </p:nvSpPr>
        <p:spPr bwMode="auto">
          <a:xfrm>
            <a:off x="5464175" y="4724400"/>
            <a:ext cx="328453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pt-BR" altLang="en-BR" sz="1200" b="1">
                <a:solidFill>
                  <a:srgbClr val="003399"/>
                </a:solidFill>
                <a:latin typeface="Arial" panose="020B0604020202020204" pitchFamily="34" charset="0"/>
                <a:cs typeface="Arial" panose="020B0604020202020204" pitchFamily="34" charset="0"/>
              </a:rPr>
              <a:t>E aí, o que devemos usar como critério para erro planimétrico matricial (EPM): </a:t>
            </a:r>
          </a:p>
          <a:p>
            <a:pPr algn="ctr">
              <a:spcBef>
                <a:spcPct val="0"/>
              </a:spcBef>
              <a:buFontTx/>
              <a:buNone/>
            </a:pPr>
            <a:r>
              <a:rPr lang="pt-BR" altLang="en-BR" sz="1200" b="1">
                <a:solidFill>
                  <a:srgbClr val="003399"/>
                </a:solidFill>
                <a:latin typeface="Arial" panose="020B0604020202020204" pitchFamily="34" charset="0"/>
                <a:cs typeface="Arial" panose="020B0604020202020204" pitchFamily="34" charset="0"/>
              </a:rPr>
              <a:t>o tamanho do pixel P?</a:t>
            </a:r>
          </a:p>
        </p:txBody>
      </p:sp>
      <p:sp>
        <p:nvSpPr>
          <p:cNvPr id="57361" name="Text Box 40">
            <a:extLst>
              <a:ext uri="{FF2B5EF4-FFF2-40B4-BE49-F238E27FC236}">
                <a16:creationId xmlns:a16="http://schemas.microsoft.com/office/drawing/2014/main" id="{88F80104-5482-82C9-57A2-2B0DA5FA3D83}"/>
              </a:ext>
            </a:extLst>
          </p:cNvPr>
          <p:cNvSpPr txBox="1">
            <a:spLocks noChangeArrowheads="1"/>
          </p:cNvSpPr>
          <p:nvPr/>
        </p:nvSpPr>
        <p:spPr bwMode="auto">
          <a:xfrm>
            <a:off x="6380163" y="2349500"/>
            <a:ext cx="279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buFontTx/>
              <a:buNone/>
            </a:pPr>
            <a:r>
              <a:rPr lang="pt-PT" altLang="en-BR" sz="1400" b="1">
                <a:solidFill>
                  <a:srgbClr val="003399"/>
                </a:solidFill>
                <a:latin typeface="Humnst777 BT" pitchFamily="34" charset="0"/>
              </a:rPr>
              <a:t>P</a:t>
            </a:r>
            <a:endParaRPr lang="pt-PT" altLang="en-BR" sz="1400">
              <a:solidFill>
                <a:srgbClr val="003399"/>
              </a:solidFill>
              <a:latin typeface="Humnst777 BT" pitchFamily="34" charset="0"/>
            </a:endParaRPr>
          </a:p>
        </p:txBody>
      </p:sp>
      <p:cxnSp>
        <p:nvCxnSpPr>
          <p:cNvPr id="7" name="Straight Connector 6">
            <a:extLst>
              <a:ext uri="{FF2B5EF4-FFF2-40B4-BE49-F238E27FC236}">
                <a16:creationId xmlns:a16="http://schemas.microsoft.com/office/drawing/2014/main" id="{EFFD1F5A-9360-CE46-C080-1A0EA71F199D}"/>
              </a:ext>
            </a:extLst>
          </p:cNvPr>
          <p:cNvCxnSpPr/>
          <p:nvPr/>
        </p:nvCxnSpPr>
        <p:spPr>
          <a:xfrm>
            <a:off x="6084888" y="2492375"/>
            <a:ext cx="336550" cy="0"/>
          </a:xfrm>
          <a:prstGeom prst="line">
            <a:avLst/>
          </a:prstGeom>
          <a:ln w="158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42C115B-0F2E-C99E-6DFF-599CFCDEB129}"/>
              </a:ext>
            </a:extLst>
          </p:cNvPr>
          <p:cNvCxnSpPr/>
          <p:nvPr/>
        </p:nvCxnSpPr>
        <p:spPr>
          <a:xfrm>
            <a:off x="6627813" y="2492375"/>
            <a:ext cx="336550" cy="0"/>
          </a:xfrm>
          <a:prstGeom prst="line">
            <a:avLst/>
          </a:prstGeom>
          <a:ln w="15875">
            <a:solidFill>
              <a:srgbClr val="0070C0"/>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377319C-4026-C8B9-1E0D-3157255EA118}"/>
              </a:ext>
            </a:extLst>
          </p:cNvPr>
          <p:cNvCxnSpPr>
            <a:cxnSpLocks/>
          </p:cNvCxnSpPr>
          <p:nvPr/>
        </p:nvCxnSpPr>
        <p:spPr>
          <a:xfrm>
            <a:off x="6421438" y="2349500"/>
            <a:ext cx="0" cy="301625"/>
          </a:xfrm>
          <a:prstGeom prst="line">
            <a:avLst/>
          </a:prstGeom>
          <a:ln>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FC6802A-2553-0E72-C705-2EF28BBB9A8B}"/>
              </a:ext>
            </a:extLst>
          </p:cNvPr>
          <p:cNvCxnSpPr>
            <a:cxnSpLocks/>
          </p:cNvCxnSpPr>
          <p:nvPr/>
        </p:nvCxnSpPr>
        <p:spPr>
          <a:xfrm>
            <a:off x="6627813" y="2349500"/>
            <a:ext cx="0" cy="277813"/>
          </a:xfrm>
          <a:prstGeom prst="line">
            <a:avLst/>
          </a:prstGeom>
          <a:ln>
            <a:solidFill>
              <a:srgbClr val="0070C0"/>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a:extLst>
              <a:ext uri="{FF2B5EF4-FFF2-40B4-BE49-F238E27FC236}">
                <a16:creationId xmlns:a16="http://schemas.microsoft.com/office/drawing/2014/main" id="{A32121DC-EA04-67A2-3001-54FBA6321C1B}"/>
              </a:ext>
            </a:extLst>
          </p:cNvPr>
          <p:cNvSpPr>
            <a:spLocks noGrp="1" noChangeArrowheads="1"/>
          </p:cNvSpPr>
          <p:nvPr>
            <p:ph type="title"/>
          </p:nvPr>
        </p:nvSpPr>
        <p:spPr>
          <a:xfrm>
            <a:off x="685800" y="333375"/>
            <a:ext cx="7918450" cy="1143000"/>
          </a:xfrm>
        </p:spPr>
        <p:txBody>
          <a:bodyPr/>
          <a:lstStyle/>
          <a:p>
            <a:pPr algn="l" eaLnBrk="1" hangingPunct="1"/>
            <a:r>
              <a:rPr lang="pt-BR" altLang="en-BR" sz="3600">
                <a:solidFill>
                  <a:srgbClr val="003399"/>
                </a:solidFill>
                <a:latin typeface="Arial" panose="020B0604020202020204" pitchFamily="34" charset="0"/>
                <a:ea typeface="ＭＳ Ｐゴシック" panose="020B0600070205080204" pitchFamily="34" charset="-128"/>
                <a:cs typeface="Arial" panose="020B0604020202020204" pitchFamily="34" charset="0"/>
              </a:rPr>
              <a:t>Qual a relação entre o PEC e o EPM?</a:t>
            </a:r>
          </a:p>
        </p:txBody>
      </p:sp>
      <p:sp>
        <p:nvSpPr>
          <p:cNvPr id="59394" name="Rectangle 3">
            <a:extLst>
              <a:ext uri="{FF2B5EF4-FFF2-40B4-BE49-F238E27FC236}">
                <a16:creationId xmlns:a16="http://schemas.microsoft.com/office/drawing/2014/main" id="{33954A65-16C9-2436-5B59-D89074F4C41D}"/>
              </a:ext>
            </a:extLst>
          </p:cNvPr>
          <p:cNvSpPr>
            <a:spLocks noGrp="1" noChangeArrowheads="1"/>
          </p:cNvSpPr>
          <p:nvPr>
            <p:ph type="body" idx="1"/>
          </p:nvPr>
        </p:nvSpPr>
        <p:spPr>
          <a:xfrm>
            <a:off x="971550" y="1628775"/>
            <a:ext cx="7632700" cy="4895850"/>
          </a:xfrm>
        </p:spPr>
        <p:txBody>
          <a:bodyPr/>
          <a:lstStyle/>
          <a:p>
            <a:pPr marL="11113" indent="-11113" eaLnBrk="1" hangingPunct="1">
              <a:lnSpc>
                <a:spcPct val="150000"/>
              </a:lnSpc>
              <a:spcBef>
                <a:spcPct val="0"/>
              </a:spcBef>
              <a:spcAft>
                <a:spcPts val="300"/>
              </a:spcAft>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Uma possibilidade é simplesmente dizer que ambos devem ser iguais para preservar a compatibilidade</a:t>
            </a:r>
          </a:p>
          <a:p>
            <a:pPr marL="411163" lvl="1" indent="-11113" eaLnBrk="1" hangingPunct="1">
              <a:lnSpc>
                <a:spcPct val="150000"/>
              </a:lnSpc>
              <a:spcBef>
                <a:spcPct val="0"/>
              </a:spcBef>
              <a:spcAft>
                <a:spcPts val="3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0,5mm / escala = P (no meu mundinho determinístico)</a:t>
            </a:r>
          </a:p>
          <a:p>
            <a:pPr marL="411163" lvl="1" indent="-11113" eaLnBrk="1" hangingPunct="1">
              <a:lnSpc>
                <a:spcPct val="150000"/>
              </a:lnSpc>
              <a:spcBef>
                <a:spcPct val="0"/>
              </a:spcBef>
              <a:spcAft>
                <a:spcPts val="3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Se a escala do dado vetorial for 1:250.000, então P = 125m</a:t>
            </a:r>
          </a:p>
          <a:p>
            <a:pPr marL="411163" lvl="1" indent="-11113" eaLnBrk="1" hangingPunct="1">
              <a:lnSpc>
                <a:spcPct val="150000"/>
              </a:lnSpc>
              <a:spcBef>
                <a:spcPct val="0"/>
              </a:spcBef>
              <a:spcAft>
                <a:spcPts val="3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Se a escala do dado vetorial for 1:100.000, então P = 50m</a:t>
            </a:r>
          </a:p>
          <a:p>
            <a:pPr marL="411163" lvl="1" indent="-11113" eaLnBrk="1" hangingPunct="1">
              <a:lnSpc>
                <a:spcPct val="150000"/>
              </a:lnSpc>
              <a:spcBef>
                <a:spcPct val="0"/>
              </a:spcBef>
              <a:spcAft>
                <a:spcPts val="3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Se a escala do dado vetorial for 1:50.000, então P = 25m</a:t>
            </a:r>
          </a:p>
          <a:p>
            <a:pPr marL="411163" lvl="1" indent="-11113" eaLnBrk="1" hangingPunct="1">
              <a:lnSpc>
                <a:spcPct val="150000"/>
              </a:lnSpc>
              <a:spcBef>
                <a:spcPct val="0"/>
              </a:spcBef>
              <a:spcAft>
                <a:spcPts val="3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Se a escala do dado vetorial for 1:10.000, então P = 5m</a:t>
            </a:r>
          </a:p>
          <a:p>
            <a:pPr marL="11113" indent="-11113" eaLnBrk="1" hangingPunct="1">
              <a:lnSpc>
                <a:spcPct val="150000"/>
              </a:lnSpc>
              <a:spcBef>
                <a:spcPct val="0"/>
              </a:spcBef>
              <a:spcAft>
                <a:spcPts val="300"/>
              </a:spcAft>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É tão simples assim mesmo ou devemos considerar outros elementos?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DF1674A7-E585-F2D7-DD61-693C00EB7FE9}"/>
              </a:ext>
            </a:extLst>
          </p:cNvPr>
          <p:cNvSpPr>
            <a:spLocks noGrp="1" noChangeArrowheads="1"/>
          </p:cNvSpPr>
          <p:nvPr>
            <p:ph type="title"/>
          </p:nvPr>
        </p:nvSpPr>
        <p:spPr>
          <a:xfrm>
            <a:off x="685800" y="333375"/>
            <a:ext cx="7772400" cy="1143000"/>
          </a:xfrm>
        </p:spPr>
        <p:txBody>
          <a:bodyPr/>
          <a:lstStyle/>
          <a:p>
            <a:pPr algn="l" eaLnBrk="1" hangingPunct="1"/>
            <a:r>
              <a:rPr lang="pt-BR" altLang="en-BR" sz="3600">
                <a:solidFill>
                  <a:srgbClr val="003399"/>
                </a:solidFill>
                <a:latin typeface="Arial" panose="020B0604020202020204" pitchFamily="34" charset="0"/>
                <a:ea typeface="ＭＳ Ｐゴシック" panose="020B0600070205080204" pitchFamily="34" charset="-128"/>
                <a:cs typeface="Arial" panose="020B0604020202020204" pitchFamily="34" charset="0"/>
              </a:rPr>
              <a:t>Dados vetoriais e dados matriciais</a:t>
            </a:r>
          </a:p>
        </p:txBody>
      </p:sp>
      <p:sp>
        <p:nvSpPr>
          <p:cNvPr id="61442" name="Rectangle 3">
            <a:extLst>
              <a:ext uri="{FF2B5EF4-FFF2-40B4-BE49-F238E27FC236}">
                <a16:creationId xmlns:a16="http://schemas.microsoft.com/office/drawing/2014/main" id="{8B4089D8-B9EA-970C-C5F1-C7BAB0E0B6EE}"/>
              </a:ext>
            </a:extLst>
          </p:cNvPr>
          <p:cNvSpPr>
            <a:spLocks noGrp="1" noChangeArrowheads="1"/>
          </p:cNvSpPr>
          <p:nvPr>
            <p:ph type="body" idx="1"/>
          </p:nvPr>
        </p:nvSpPr>
        <p:spPr>
          <a:xfrm>
            <a:off x="971550" y="1628775"/>
            <a:ext cx="7772400" cy="4895850"/>
          </a:xfrm>
        </p:spPr>
        <p:txBody>
          <a:bodyPr/>
          <a:lstStyle/>
          <a:p>
            <a:pPr marL="11113" indent="-11113" eaLnBrk="1" hangingPunct="1">
              <a:lnSpc>
                <a:spcPct val="150000"/>
              </a:lnSpc>
              <a:spcBef>
                <a:spcPct val="0"/>
              </a:spcBef>
              <a:spcAft>
                <a:spcPts val="300"/>
              </a:spcAft>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Após a correção geométrica as imagens podem ter erros internos da ordem de 1,5 pixel</a:t>
            </a:r>
          </a:p>
          <a:p>
            <a:pPr marL="411163" lvl="1" indent="-11113" eaLnBrk="1" hangingPunct="1">
              <a:lnSpc>
                <a:spcPct val="150000"/>
              </a:lnSpc>
              <a:spcBef>
                <a:spcPct val="0"/>
              </a:spcBef>
              <a:spcAft>
                <a:spcPts val="3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0,5mm / escala = 1,5P (1,5P usado como limiar superior)</a:t>
            </a:r>
          </a:p>
          <a:p>
            <a:pPr marL="411163" lvl="1" indent="-11113" eaLnBrk="1" hangingPunct="1">
              <a:lnSpc>
                <a:spcPct val="150000"/>
              </a:lnSpc>
              <a:spcBef>
                <a:spcPct val="0"/>
              </a:spcBef>
              <a:spcAft>
                <a:spcPts val="3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Se a escala do dado vetorial for 1:250.000, então P = 83,3m</a:t>
            </a:r>
          </a:p>
          <a:p>
            <a:pPr marL="411163" lvl="1" indent="-11113" eaLnBrk="1" hangingPunct="1">
              <a:lnSpc>
                <a:spcPct val="150000"/>
              </a:lnSpc>
              <a:spcBef>
                <a:spcPct val="0"/>
              </a:spcBef>
              <a:spcAft>
                <a:spcPts val="3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Se a escala do dado vetorial for 1:100.000, então P = 33,3m</a:t>
            </a:r>
          </a:p>
          <a:p>
            <a:pPr marL="411163" lvl="1" indent="-11113" eaLnBrk="1" hangingPunct="1">
              <a:lnSpc>
                <a:spcPct val="150000"/>
              </a:lnSpc>
              <a:spcBef>
                <a:spcPct val="0"/>
              </a:spcBef>
              <a:spcAft>
                <a:spcPts val="3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Se a escala do dado vetorial for 1:50.000, então P = 16,6m</a:t>
            </a:r>
          </a:p>
          <a:p>
            <a:pPr marL="411163" lvl="1" indent="-11113" eaLnBrk="1" hangingPunct="1">
              <a:lnSpc>
                <a:spcPct val="150000"/>
              </a:lnSpc>
              <a:spcBef>
                <a:spcPct val="0"/>
              </a:spcBef>
              <a:spcAft>
                <a:spcPts val="3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Se a escala do dado vetorial for 1:10.000, então P = 3,3m</a:t>
            </a:r>
          </a:p>
          <a:p>
            <a:pPr marL="11113" indent="-11113" eaLnBrk="1" hangingPunct="1">
              <a:lnSpc>
                <a:spcPct val="150000"/>
              </a:lnSpc>
              <a:spcBef>
                <a:spcPct val="0"/>
              </a:spcBef>
              <a:spcAft>
                <a:spcPts val="300"/>
              </a:spcAft>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 Como fica a escala em função da resolução espacial?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a:extLst>
              <a:ext uri="{FF2B5EF4-FFF2-40B4-BE49-F238E27FC236}">
                <a16:creationId xmlns:a16="http://schemas.microsoft.com/office/drawing/2014/main" id="{0EBBFA26-EE1B-7BF0-2B1D-7C78FBA7F813}"/>
              </a:ext>
            </a:extLst>
          </p:cNvPr>
          <p:cNvSpPr>
            <a:spLocks noGrp="1" noChangeArrowheads="1"/>
          </p:cNvSpPr>
          <p:nvPr>
            <p:ph type="title"/>
          </p:nvPr>
        </p:nvSpPr>
        <p:spPr>
          <a:xfrm>
            <a:off x="539552" y="333375"/>
            <a:ext cx="8066284" cy="1143000"/>
          </a:xfrm>
        </p:spPr>
        <p:txBody>
          <a:bodyPr/>
          <a:lstStyle/>
          <a:p>
            <a:pPr algn="l" eaLnBrk="1" hangingPunct="1"/>
            <a:r>
              <a:rPr lang="pt-BR" altLang="en-BR" sz="36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Esperamos ver nas monografias …  </a:t>
            </a:r>
          </a:p>
        </p:txBody>
      </p:sp>
      <p:sp>
        <p:nvSpPr>
          <p:cNvPr id="49154" name="Rectangle 3">
            <a:extLst>
              <a:ext uri="{FF2B5EF4-FFF2-40B4-BE49-F238E27FC236}">
                <a16:creationId xmlns:a16="http://schemas.microsoft.com/office/drawing/2014/main" id="{3B43F884-A17A-1F5D-14FB-95F88DF52214}"/>
              </a:ext>
            </a:extLst>
          </p:cNvPr>
          <p:cNvSpPr>
            <a:spLocks noGrp="1" noChangeArrowheads="1"/>
          </p:cNvSpPr>
          <p:nvPr>
            <p:ph type="body" idx="1"/>
          </p:nvPr>
        </p:nvSpPr>
        <p:spPr>
          <a:xfrm>
            <a:off x="900113" y="1455738"/>
            <a:ext cx="7920037" cy="4781550"/>
          </a:xfrm>
        </p:spPr>
        <p:txBody>
          <a:bodyPr/>
          <a:lstStyle/>
          <a:p>
            <a:pPr eaLnBrk="1" hangingPunct="1">
              <a:spcBef>
                <a:spcPct val="0"/>
              </a:spcBef>
              <a:spcAft>
                <a:spcPts val="1200"/>
              </a:spcAft>
              <a:buFontTx/>
              <a:buNone/>
            </a:pPr>
            <a:r>
              <a:rPr lang="pt-BR" altLang="en-BR" sz="24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Parâmetros cartográficos dos dados de entrada</a:t>
            </a:r>
          </a:p>
          <a:p>
            <a:pPr lvl="1" eaLnBrk="1" hangingPunct="1">
              <a:spcBef>
                <a:spcPct val="0"/>
              </a:spcBef>
              <a:spcAft>
                <a:spcPts val="1200"/>
              </a:spcAft>
              <a:buFontTx/>
              <a:buNone/>
            </a:pPr>
            <a:r>
              <a:rPr lang="pt-BR" altLang="en-BR" sz="2000" dirty="0" err="1">
                <a:solidFill>
                  <a:srgbClr val="003399"/>
                </a:solidFill>
                <a:latin typeface="Arial" panose="020B0604020202020204" pitchFamily="34" charset="0"/>
                <a:ea typeface="ＭＳ Ｐゴシック" panose="020B0600070205080204" pitchFamily="34" charset="-128"/>
                <a:cs typeface="Arial" panose="020B0604020202020204" pitchFamily="34" charset="0"/>
              </a:rPr>
              <a:t>Datum</a:t>
            </a:r>
            <a:r>
              <a:rPr lang="pt-BR" altLang="en-BR" sz="20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 planimétrico e projeção cartográfica</a:t>
            </a:r>
          </a:p>
          <a:p>
            <a:pPr lvl="1" eaLnBrk="1" hangingPunct="1">
              <a:spcBef>
                <a:spcPct val="0"/>
              </a:spcBef>
              <a:spcAft>
                <a:spcPts val="1200"/>
              </a:spcAft>
              <a:buFontTx/>
              <a:buNone/>
            </a:pPr>
            <a:r>
              <a:rPr lang="pt-BR" altLang="en-BR" sz="2000" dirty="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Escala ou resolução espacial</a:t>
            </a:r>
          </a:p>
          <a:p>
            <a:pPr eaLnBrk="1" hangingPunct="1">
              <a:spcBef>
                <a:spcPct val="0"/>
              </a:spcBef>
              <a:spcAft>
                <a:spcPts val="1200"/>
              </a:spcAft>
              <a:buFontTx/>
              <a:buNone/>
            </a:pPr>
            <a:r>
              <a:rPr lang="pt-BR" altLang="en-BR" sz="2400" dirty="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Parâmetros cartográficos da sua base de dados</a:t>
            </a:r>
          </a:p>
          <a:p>
            <a:pPr lvl="1" eaLnBrk="1" hangingPunct="1">
              <a:spcBef>
                <a:spcPct val="0"/>
              </a:spcBef>
              <a:spcAft>
                <a:spcPts val="1200"/>
              </a:spcAft>
              <a:buFontTx/>
              <a:buNone/>
            </a:pPr>
            <a:r>
              <a:rPr lang="pt-BR" altLang="en-BR" sz="2000" dirty="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Justificativa para os parâmetros adotados</a:t>
            </a:r>
          </a:p>
          <a:p>
            <a:pPr lvl="1" eaLnBrk="1" hangingPunct="1">
              <a:spcBef>
                <a:spcPct val="0"/>
              </a:spcBef>
              <a:spcAft>
                <a:spcPts val="1200"/>
              </a:spcAft>
              <a:buFontTx/>
              <a:buNone/>
            </a:pPr>
            <a:r>
              <a:rPr lang="pt-BR" altLang="en-BR" sz="2000" dirty="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Procedimentos de conversão ou compatibilização</a:t>
            </a:r>
          </a:p>
          <a:p>
            <a:pPr lvl="1" eaLnBrk="1" hangingPunct="1">
              <a:spcBef>
                <a:spcPct val="0"/>
              </a:spcBef>
              <a:spcAft>
                <a:spcPts val="1200"/>
              </a:spcAft>
              <a:buFontTx/>
              <a:buNone/>
            </a:pPr>
            <a:r>
              <a:rPr lang="pt-BR" altLang="en-BR" sz="2000" dirty="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Alguma abordagem específica para medidas de área?</a:t>
            </a:r>
          </a:p>
          <a:p>
            <a:pPr eaLnBrk="1" hangingPunct="1">
              <a:spcBef>
                <a:spcPct val="0"/>
              </a:spcBef>
              <a:spcAft>
                <a:spcPts val="1200"/>
              </a:spcAft>
              <a:buNone/>
            </a:pPr>
            <a:r>
              <a:rPr lang="pt-BR" altLang="en-BR" sz="2400" dirty="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Mapas da área de estudo com os resultados finais</a:t>
            </a:r>
          </a:p>
          <a:p>
            <a:pPr marL="455613" lvl="1" indent="1588" eaLnBrk="1" hangingPunct="1">
              <a:spcBef>
                <a:spcPct val="0"/>
              </a:spcBef>
              <a:spcAft>
                <a:spcPts val="1200"/>
              </a:spcAft>
              <a:buNone/>
            </a:pPr>
            <a:r>
              <a:rPr lang="pt-BR" altLang="en-BR" sz="2000" dirty="0">
                <a:solidFill>
                  <a:srgbClr val="003399"/>
                </a:solidFill>
                <a:latin typeface="Arial" panose="020B0604020202020204" pitchFamily="34" charset="0"/>
                <a:ea typeface="ＭＳ Ｐゴシック" panose="020B0600070205080204" pitchFamily="34" charset="-128"/>
                <a:cs typeface="Arial" panose="020B0604020202020204" pitchFamily="34" charset="0"/>
                <a:sym typeface="Symbol" pitchFamily="2" charset="2"/>
              </a:rPr>
              <a:t>Como garantir que os mapas finais possam ser usados como dados de entrada para novos estudos?</a:t>
            </a:r>
          </a:p>
        </p:txBody>
      </p:sp>
    </p:spTree>
    <p:extLst>
      <p:ext uri="{BB962C8B-B14F-4D97-AF65-F5344CB8AC3E}">
        <p14:creationId xmlns:p14="http://schemas.microsoft.com/office/powerpoint/2010/main" val="21179952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extBox 6">
            <a:extLst>
              <a:ext uri="{FF2B5EF4-FFF2-40B4-BE49-F238E27FC236}">
                <a16:creationId xmlns:a16="http://schemas.microsoft.com/office/drawing/2014/main" id="{1101CDB3-7F78-15BB-17AF-966DD6191B35}"/>
              </a:ext>
            </a:extLst>
          </p:cNvPr>
          <p:cNvSpPr txBox="1">
            <a:spLocks noChangeArrowheads="1"/>
          </p:cNvSpPr>
          <p:nvPr/>
        </p:nvSpPr>
        <p:spPr bwMode="auto">
          <a:xfrm>
            <a:off x="323850" y="1268413"/>
            <a:ext cx="8424863" cy="488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411163" indent="-11113">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lvl="1" eaLnBrk="1" hangingPunct="1">
              <a:lnSpc>
                <a:spcPct val="150000"/>
              </a:lnSpc>
              <a:spcBef>
                <a:spcPct val="0"/>
              </a:spcBef>
              <a:buFontTx/>
              <a:buNone/>
            </a:pPr>
            <a:r>
              <a:rPr lang="en-US" altLang="en-BR" sz="1900">
                <a:solidFill>
                  <a:srgbClr val="003399"/>
                </a:solidFill>
                <a:latin typeface="Arial" panose="020B0604020202020204" pitchFamily="34" charset="0"/>
                <a:cs typeface="Arial" panose="020B0604020202020204" pitchFamily="34" charset="0"/>
              </a:rPr>
              <a:t>Christopher Columbus is credited with the discovery of America, but he died believing he had reached Asia. Simply running into a place thought to be some other place is hardly worthy of being called a 'geographical discovery.' Those who followed Columbus were similarly confused. It remained, during the next half century, for the mapmakers to fit the explorers' accounts into the world map. In the early 1500s they separated South America from Asia, but not until Mercator's map of 1538 was North America disconnected. It was analysis by cartographers that revealed the new lands to be unknown continents. Thus, the map makers were the real discoverers of America.</a:t>
            </a:r>
          </a:p>
          <a:p>
            <a:pPr lvl="1" eaLnBrk="1" hangingPunct="1">
              <a:lnSpc>
                <a:spcPct val="150000"/>
              </a:lnSpc>
              <a:spcBef>
                <a:spcPct val="0"/>
              </a:spcBef>
              <a:spcAft>
                <a:spcPts val="300"/>
              </a:spcAft>
              <a:buFontTx/>
              <a:buNone/>
            </a:pPr>
            <a:r>
              <a:rPr lang="en-BR" altLang="en-BR" sz="2000">
                <a:solidFill>
                  <a:srgbClr val="003399"/>
                </a:solidFill>
                <a:latin typeface="Arial" panose="020B0604020202020204" pitchFamily="34" charset="0"/>
                <a:cs typeface="Arial" panose="020B0604020202020204" pitchFamily="34" charset="0"/>
              </a:rPr>
              <a:t>	</a:t>
            </a:r>
          </a:p>
        </p:txBody>
      </p:sp>
      <p:sp>
        <p:nvSpPr>
          <p:cNvPr id="63490" name="TextBox 9">
            <a:extLst>
              <a:ext uri="{FF2B5EF4-FFF2-40B4-BE49-F238E27FC236}">
                <a16:creationId xmlns:a16="http://schemas.microsoft.com/office/drawing/2014/main" id="{51FC3756-5DAE-A41D-6702-CF220B6B1B66}"/>
              </a:ext>
            </a:extLst>
          </p:cNvPr>
          <p:cNvSpPr txBox="1">
            <a:spLocks noChangeArrowheads="1"/>
          </p:cNvSpPr>
          <p:nvPr/>
        </p:nvSpPr>
        <p:spPr bwMode="auto">
          <a:xfrm>
            <a:off x="1114351" y="662782"/>
            <a:ext cx="42497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pt-BR" altLang="en-BR" sz="1200" b="1" dirty="0">
                <a:solidFill>
                  <a:srgbClr val="003399"/>
                </a:solidFill>
                <a:latin typeface="Arial" panose="020B0604020202020204" pitchFamily="34" charset="0"/>
                <a:cs typeface="Arial" panose="020B0604020202020204" pitchFamily="34" charset="0"/>
              </a:rPr>
              <a:t>“It </a:t>
            </a:r>
            <a:r>
              <a:rPr lang="pt-BR" altLang="en-BR" sz="1200" b="1" dirty="0" err="1">
                <a:solidFill>
                  <a:srgbClr val="003399"/>
                </a:solidFill>
                <a:latin typeface="Arial" panose="020B0604020202020204" pitchFamily="34" charset="0"/>
                <a:cs typeface="Arial" panose="020B0604020202020204" pitchFamily="34" charset="0"/>
              </a:rPr>
              <a:t>was</a:t>
            </a:r>
            <a:r>
              <a:rPr lang="pt-BR" altLang="en-BR" sz="1200" b="1" dirty="0">
                <a:solidFill>
                  <a:srgbClr val="003399"/>
                </a:solidFill>
                <a:latin typeface="Arial" panose="020B0604020202020204" pitchFamily="34" charset="0"/>
                <a:cs typeface="Arial" panose="020B0604020202020204" pitchFamily="34" charset="0"/>
              </a:rPr>
              <a:t> </a:t>
            </a:r>
            <a:r>
              <a:rPr lang="pt-BR" altLang="en-BR" sz="1200" b="1" dirty="0" err="1">
                <a:solidFill>
                  <a:srgbClr val="003399"/>
                </a:solidFill>
                <a:latin typeface="Arial" panose="020B0604020202020204" pitchFamily="34" charset="0"/>
                <a:cs typeface="Arial" panose="020B0604020202020204" pitchFamily="34" charset="0"/>
              </a:rPr>
              <a:t>the</a:t>
            </a:r>
            <a:r>
              <a:rPr lang="pt-BR" altLang="en-BR" sz="1200" b="1" dirty="0">
                <a:solidFill>
                  <a:srgbClr val="003399"/>
                </a:solidFill>
                <a:latin typeface="Arial" panose="020B0604020202020204" pitchFamily="34" charset="0"/>
                <a:cs typeface="Arial" panose="020B0604020202020204" pitchFamily="34" charset="0"/>
              </a:rPr>
              <a:t> </a:t>
            </a:r>
            <a:r>
              <a:rPr lang="pt-BR" altLang="en-BR" sz="1200" b="1" dirty="0" err="1">
                <a:solidFill>
                  <a:srgbClr val="003399"/>
                </a:solidFill>
                <a:latin typeface="Arial" panose="020B0604020202020204" pitchFamily="34" charset="0"/>
                <a:cs typeface="Arial" panose="020B0604020202020204" pitchFamily="34" charset="0"/>
              </a:rPr>
              <a:t>mapmakers</a:t>
            </a:r>
            <a:r>
              <a:rPr lang="pt-BR" altLang="en-BR" sz="1200" b="1" dirty="0">
                <a:solidFill>
                  <a:srgbClr val="003399"/>
                </a:solidFill>
                <a:latin typeface="Arial" panose="020B0604020202020204" pitchFamily="34" charset="0"/>
                <a:cs typeface="Arial" panose="020B0604020202020204" pitchFamily="34" charset="0"/>
              </a:rPr>
              <a:t> </a:t>
            </a:r>
            <a:r>
              <a:rPr lang="pt-BR" altLang="en-BR" sz="1200" b="1" dirty="0" err="1">
                <a:solidFill>
                  <a:srgbClr val="003399"/>
                </a:solidFill>
                <a:latin typeface="Arial" panose="020B0604020202020204" pitchFamily="34" charset="0"/>
                <a:cs typeface="Arial" panose="020B0604020202020204" pitchFamily="34" charset="0"/>
              </a:rPr>
              <a:t>who</a:t>
            </a:r>
            <a:r>
              <a:rPr lang="pt-BR" altLang="en-BR" sz="1200" b="1" dirty="0">
                <a:solidFill>
                  <a:srgbClr val="003399"/>
                </a:solidFill>
                <a:latin typeface="Arial" panose="020B0604020202020204" pitchFamily="34" charset="0"/>
                <a:cs typeface="Arial" panose="020B0604020202020204" pitchFamily="34" charset="0"/>
              </a:rPr>
              <a:t> </a:t>
            </a:r>
            <a:r>
              <a:rPr lang="pt-BR" altLang="en-BR" sz="1200" b="1" dirty="0" err="1">
                <a:solidFill>
                  <a:srgbClr val="003399"/>
                </a:solidFill>
                <a:latin typeface="Arial" panose="020B0604020202020204" pitchFamily="34" charset="0"/>
                <a:cs typeface="Arial" panose="020B0604020202020204" pitchFamily="34" charset="0"/>
              </a:rPr>
              <a:t>really</a:t>
            </a:r>
            <a:r>
              <a:rPr lang="pt-BR" altLang="en-BR" sz="1200" b="1" dirty="0">
                <a:solidFill>
                  <a:srgbClr val="003399"/>
                </a:solidFill>
                <a:latin typeface="Arial" panose="020B0604020202020204" pitchFamily="34" charset="0"/>
                <a:cs typeface="Arial" panose="020B0604020202020204" pitchFamily="34" charset="0"/>
              </a:rPr>
              <a:t> </a:t>
            </a:r>
            <a:r>
              <a:rPr lang="pt-BR" altLang="en-BR" sz="1200" b="1" dirty="0" err="1">
                <a:solidFill>
                  <a:srgbClr val="003399"/>
                </a:solidFill>
                <a:latin typeface="Arial" panose="020B0604020202020204" pitchFamily="34" charset="0"/>
                <a:cs typeface="Arial" panose="020B0604020202020204" pitchFamily="34" charset="0"/>
              </a:rPr>
              <a:t>discovered</a:t>
            </a:r>
            <a:r>
              <a:rPr lang="pt-BR" altLang="en-BR" sz="1200" b="1" dirty="0">
                <a:solidFill>
                  <a:srgbClr val="003399"/>
                </a:solidFill>
                <a:latin typeface="Arial" panose="020B0604020202020204" pitchFamily="34" charset="0"/>
                <a:cs typeface="Arial" panose="020B0604020202020204" pitchFamily="34" charset="0"/>
              </a:rPr>
              <a:t> </a:t>
            </a:r>
            <a:r>
              <a:rPr lang="pt-BR" altLang="en-BR" sz="1200" b="1" dirty="0" err="1">
                <a:solidFill>
                  <a:srgbClr val="003399"/>
                </a:solidFill>
                <a:latin typeface="Arial" panose="020B0604020202020204" pitchFamily="34" charset="0"/>
                <a:cs typeface="Arial" panose="020B0604020202020204" pitchFamily="34" charset="0"/>
              </a:rPr>
              <a:t>America</a:t>
            </a:r>
            <a:r>
              <a:rPr lang="pt-BR" altLang="en-BR" sz="1200" b="1" dirty="0">
                <a:solidFill>
                  <a:srgbClr val="003399"/>
                </a:solidFill>
                <a:latin typeface="Arial" panose="020B0604020202020204" pitchFamily="34" charset="0"/>
                <a:cs typeface="Arial" panose="020B0604020202020204" pitchFamily="34" charset="0"/>
              </a:rPr>
              <a:t>”</a:t>
            </a:r>
          </a:p>
          <a:p>
            <a:pPr>
              <a:spcBef>
                <a:spcPct val="0"/>
              </a:spcBef>
              <a:buFontTx/>
              <a:buNone/>
            </a:pPr>
            <a:r>
              <a:rPr lang="pt-BR" altLang="en-BR" sz="1200" b="1" dirty="0">
                <a:solidFill>
                  <a:srgbClr val="003399"/>
                </a:solidFill>
                <a:latin typeface="Arial" panose="020B0604020202020204" pitchFamily="34" charset="0"/>
                <a:cs typeface="Arial" panose="020B0604020202020204" pitchFamily="34" charset="0"/>
              </a:rPr>
              <a:t>1992, Arthur Robinson (1915 – 2004)</a:t>
            </a:r>
          </a:p>
        </p:txBody>
      </p:sp>
      <p:pic>
        <p:nvPicPr>
          <p:cNvPr id="63491" name="Picture 8" descr="A person in a suit&#10;&#10;Description automatically generated with medium confidence">
            <a:extLst>
              <a:ext uri="{FF2B5EF4-FFF2-40B4-BE49-F238E27FC236}">
                <a16:creationId xmlns:a16="http://schemas.microsoft.com/office/drawing/2014/main" id="{66458B56-366D-CAA9-3642-D5EF7532AF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516" y="625252"/>
            <a:ext cx="5461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Rectangle 2">
            <a:extLst>
              <a:ext uri="{FF2B5EF4-FFF2-40B4-BE49-F238E27FC236}">
                <a16:creationId xmlns:a16="http://schemas.microsoft.com/office/drawing/2014/main" id="{91866998-6EEC-FCDE-FCAE-A6C37788DF9C}"/>
              </a:ext>
            </a:extLst>
          </p:cNvPr>
          <p:cNvSpPr>
            <a:spLocks noGrp="1" noChangeArrowheads="1"/>
          </p:cNvSpPr>
          <p:nvPr>
            <p:ph type="title"/>
          </p:nvPr>
        </p:nvSpPr>
        <p:spPr>
          <a:xfrm>
            <a:off x="685800" y="333375"/>
            <a:ext cx="7989888" cy="1143000"/>
          </a:xfrm>
        </p:spPr>
        <p:txBody>
          <a:bodyPr/>
          <a:lstStyle/>
          <a:p>
            <a:pPr algn="r" eaLnBrk="1" hangingPunct="1"/>
            <a:r>
              <a:rPr lang="pt-BR" altLang="en-BR" sz="3600" dirty="0">
                <a:solidFill>
                  <a:srgbClr val="003399"/>
                </a:solidFill>
                <a:latin typeface="Arial" panose="020B0604020202020204" pitchFamily="34" charset="0"/>
                <a:ea typeface="ＭＳ Ｐゴシック" panose="020B0600070205080204" pitchFamily="34" charset="-128"/>
                <a:cs typeface="Arial" panose="020B0604020202020204" pitchFamily="34" charset="0"/>
                <a:hlinkClick r:id="rId4"/>
              </a:rPr>
              <a:t>🤓</a:t>
            </a:r>
            <a:endParaRPr lang="pt-BR" altLang="en-BR" sz="3600" dirty="0">
              <a:solidFill>
                <a:srgbClr val="003399"/>
              </a:solidFill>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39D8FC8C-3FEC-454A-D31A-BD74DD7ABAE7}"/>
              </a:ext>
            </a:extLst>
          </p:cNvPr>
          <p:cNvSpPr txBox="1"/>
          <p:nvPr/>
        </p:nvSpPr>
        <p:spPr>
          <a:xfrm>
            <a:off x="899592" y="1476374"/>
            <a:ext cx="7630616" cy="4922951"/>
          </a:xfrm>
          <a:prstGeom prst="rect">
            <a:avLst/>
          </a:prstGeom>
          <a:noFill/>
        </p:spPr>
        <p:txBody>
          <a:bodyPr wrap="square" rtlCol="0">
            <a:spAutoFit/>
          </a:bodyPr>
          <a:lstStyle/>
          <a:p>
            <a:pPr eaLnBrk="1" hangingPunct="1">
              <a:lnSpc>
                <a:spcPct val="150000"/>
              </a:lnSpc>
              <a:spcBef>
                <a:spcPct val="0"/>
              </a:spcBef>
              <a:buFontTx/>
              <a:buNone/>
            </a:pPr>
            <a:r>
              <a:rPr lang="pt-BR" altLang="en-BR" sz="18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Sistemas de coordenadas planas, Projeção UTM (</a:t>
            </a:r>
            <a:r>
              <a:rPr lang="pt-BR" altLang="en-BR" sz="1800" dirty="0" err="1">
                <a:solidFill>
                  <a:srgbClr val="003399"/>
                </a:solidFill>
                <a:latin typeface="Arial" panose="020B0604020202020204" pitchFamily="34" charset="0"/>
                <a:ea typeface="ＭＳ Ｐゴシック" panose="020B0600070205080204" pitchFamily="34" charset="-128"/>
                <a:cs typeface="Arial" panose="020B0604020202020204" pitchFamily="34" charset="0"/>
              </a:rPr>
              <a:t>Datum</a:t>
            </a:r>
            <a:r>
              <a:rPr lang="pt-BR" altLang="en-BR" sz="18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 SIRGAS 2000)</a:t>
            </a:r>
          </a:p>
          <a:p>
            <a:pPr eaLnBrk="1" hangingPunct="1">
              <a:lnSpc>
                <a:spcPct val="150000"/>
              </a:lnSpc>
              <a:spcBef>
                <a:spcPct val="0"/>
              </a:spcBef>
              <a:buFontTx/>
              <a:buNone/>
            </a:pPr>
            <a:endParaRPr lang="pt-BR" altLang="en-BR" sz="1100" dirty="0">
              <a:solidFill>
                <a:srgbClr val="003399"/>
              </a:solidFill>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150000"/>
              </a:lnSpc>
              <a:spcBef>
                <a:spcPct val="0"/>
              </a:spcBef>
              <a:buFontTx/>
              <a:buNone/>
            </a:pPr>
            <a:r>
              <a:rPr lang="en-US" altLang="en-BR" sz="14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SIRGAS 2000 / UTM zona 18N	</a:t>
            </a:r>
            <a:r>
              <a:rPr lang="en-US" altLang="en-BR" sz="1400" b="1"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31972</a:t>
            </a:r>
          </a:p>
          <a:p>
            <a:pPr eaLnBrk="1" hangingPunct="1">
              <a:lnSpc>
                <a:spcPct val="150000"/>
              </a:lnSpc>
              <a:spcBef>
                <a:spcPct val="0"/>
              </a:spcBef>
              <a:buFontTx/>
              <a:buNone/>
            </a:pPr>
            <a:r>
              <a:rPr lang="en-US" altLang="en-BR" sz="14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SIRGAS 2000 / UTM zona 18S	</a:t>
            </a:r>
            <a:r>
              <a:rPr lang="en-US" altLang="en-BR" sz="1400" b="1"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31978</a:t>
            </a:r>
          </a:p>
          <a:p>
            <a:pPr eaLnBrk="1" hangingPunct="1">
              <a:lnSpc>
                <a:spcPct val="150000"/>
              </a:lnSpc>
              <a:spcBef>
                <a:spcPct val="0"/>
              </a:spcBef>
              <a:buFontTx/>
              <a:buNone/>
            </a:pPr>
            <a:r>
              <a:rPr lang="en-US" altLang="en-BR" sz="14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SIRGAS 2000 / UTM zona 19N	</a:t>
            </a:r>
            <a:r>
              <a:rPr lang="en-US" altLang="en-BR" sz="1400" b="1"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31973</a:t>
            </a:r>
          </a:p>
          <a:p>
            <a:pPr eaLnBrk="1" hangingPunct="1">
              <a:lnSpc>
                <a:spcPct val="150000"/>
              </a:lnSpc>
              <a:spcBef>
                <a:spcPct val="0"/>
              </a:spcBef>
              <a:buFontTx/>
              <a:buNone/>
            </a:pPr>
            <a:r>
              <a:rPr lang="en-US" altLang="en-BR" sz="14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SIRGAS 2000 / UTM zona 19S	</a:t>
            </a:r>
            <a:r>
              <a:rPr lang="en-US" altLang="en-BR" sz="1400" b="1"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31979</a:t>
            </a:r>
          </a:p>
          <a:p>
            <a:pPr eaLnBrk="1" hangingPunct="1">
              <a:lnSpc>
                <a:spcPct val="150000"/>
              </a:lnSpc>
              <a:spcBef>
                <a:spcPct val="0"/>
              </a:spcBef>
              <a:buFontTx/>
              <a:buNone/>
            </a:pPr>
            <a:r>
              <a:rPr lang="en-US" altLang="en-BR" sz="14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SIRGAS 2000 / UTM zona 20N	</a:t>
            </a:r>
            <a:r>
              <a:rPr lang="en-US" altLang="en-BR" sz="1400" b="1"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31974</a:t>
            </a:r>
          </a:p>
          <a:p>
            <a:pPr eaLnBrk="1" hangingPunct="1">
              <a:lnSpc>
                <a:spcPct val="150000"/>
              </a:lnSpc>
              <a:spcBef>
                <a:spcPct val="0"/>
              </a:spcBef>
              <a:buFontTx/>
              <a:buNone/>
            </a:pPr>
            <a:r>
              <a:rPr lang="en-US" altLang="en-BR" sz="14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SIRGAS 2000 / UTM zona 20S	</a:t>
            </a:r>
            <a:r>
              <a:rPr lang="en-US" altLang="en-BR" sz="1400" b="1"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31980</a:t>
            </a:r>
          </a:p>
          <a:p>
            <a:pPr eaLnBrk="1" hangingPunct="1">
              <a:lnSpc>
                <a:spcPct val="150000"/>
              </a:lnSpc>
              <a:spcBef>
                <a:spcPct val="0"/>
              </a:spcBef>
              <a:buFontTx/>
              <a:buNone/>
            </a:pPr>
            <a:r>
              <a:rPr lang="en-US" altLang="en-BR" sz="14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SIRGAS 2000 / UTM zona 21N	</a:t>
            </a:r>
            <a:r>
              <a:rPr lang="en-US" altLang="en-BR" sz="1400" b="1"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31975</a:t>
            </a:r>
          </a:p>
          <a:p>
            <a:pPr eaLnBrk="1" hangingPunct="1">
              <a:lnSpc>
                <a:spcPct val="150000"/>
              </a:lnSpc>
              <a:spcBef>
                <a:spcPct val="0"/>
              </a:spcBef>
              <a:buFontTx/>
              <a:buNone/>
            </a:pPr>
            <a:r>
              <a:rPr lang="en-US" altLang="en-BR" sz="14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SIRGAS 2000 / UTM zona 21S	</a:t>
            </a:r>
            <a:r>
              <a:rPr lang="en-US" altLang="en-BR" sz="1400" b="1"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31981</a:t>
            </a:r>
          </a:p>
          <a:p>
            <a:pPr eaLnBrk="1" hangingPunct="1">
              <a:lnSpc>
                <a:spcPct val="150000"/>
              </a:lnSpc>
              <a:spcBef>
                <a:spcPct val="0"/>
              </a:spcBef>
              <a:buFontTx/>
              <a:buNone/>
            </a:pPr>
            <a:r>
              <a:rPr lang="en-US" altLang="en-BR" sz="14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SIRGAS 2000 / UTM zona 22N	</a:t>
            </a:r>
            <a:r>
              <a:rPr lang="en-US" altLang="en-BR" sz="1400" b="1"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31976</a:t>
            </a:r>
          </a:p>
          <a:p>
            <a:pPr eaLnBrk="1" hangingPunct="1">
              <a:lnSpc>
                <a:spcPct val="150000"/>
              </a:lnSpc>
              <a:spcBef>
                <a:spcPct val="0"/>
              </a:spcBef>
              <a:buFontTx/>
              <a:buNone/>
            </a:pPr>
            <a:r>
              <a:rPr lang="en-US" altLang="en-BR" sz="14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SIRGAS 2000 / UTM zona 22S	</a:t>
            </a:r>
            <a:r>
              <a:rPr lang="en-US" altLang="en-BR" sz="1400" b="1"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31982</a:t>
            </a:r>
          </a:p>
          <a:p>
            <a:pPr eaLnBrk="1" hangingPunct="1">
              <a:lnSpc>
                <a:spcPct val="150000"/>
              </a:lnSpc>
              <a:spcBef>
                <a:spcPct val="0"/>
              </a:spcBef>
              <a:buFontTx/>
              <a:buNone/>
            </a:pPr>
            <a:r>
              <a:rPr lang="en-US" altLang="en-BR" sz="14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SIRGAS 2000 / UTM zona 23S	</a:t>
            </a:r>
            <a:r>
              <a:rPr lang="en-US" altLang="en-BR" sz="1400" b="1"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31983</a:t>
            </a:r>
          </a:p>
          <a:p>
            <a:pPr eaLnBrk="1" hangingPunct="1">
              <a:lnSpc>
                <a:spcPct val="150000"/>
              </a:lnSpc>
              <a:spcBef>
                <a:spcPct val="0"/>
              </a:spcBef>
              <a:buFontTx/>
              <a:buNone/>
            </a:pPr>
            <a:r>
              <a:rPr lang="en-US" altLang="en-BR" sz="14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SIRGAS 2000 / UTM zona 24S	</a:t>
            </a:r>
            <a:r>
              <a:rPr lang="en-US" altLang="en-BR" sz="1400" b="1"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31984</a:t>
            </a:r>
          </a:p>
          <a:p>
            <a:pPr eaLnBrk="1" hangingPunct="1">
              <a:lnSpc>
                <a:spcPct val="150000"/>
              </a:lnSpc>
              <a:spcBef>
                <a:spcPct val="0"/>
              </a:spcBef>
              <a:buFontTx/>
              <a:buNone/>
            </a:pPr>
            <a:r>
              <a:rPr lang="en-US" altLang="en-BR" sz="14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SIRGAS 2000 / UTM zona 25S	</a:t>
            </a:r>
            <a:r>
              <a:rPr lang="en-US" altLang="en-BR" sz="1400" b="1"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31985</a:t>
            </a:r>
            <a:endParaRPr lang="en-BR" sz="1400" dirty="0">
              <a:latin typeface="Arial" panose="020B0604020202020204" pitchFamily="34" charset="0"/>
              <a:cs typeface="Arial" panose="020B0604020202020204" pitchFamily="34" charset="0"/>
            </a:endParaRPr>
          </a:p>
        </p:txBody>
      </p:sp>
      <p:sp>
        <p:nvSpPr>
          <p:cNvPr id="18433" name="Rectangle 2">
            <a:extLst>
              <a:ext uri="{FF2B5EF4-FFF2-40B4-BE49-F238E27FC236}">
                <a16:creationId xmlns:a16="http://schemas.microsoft.com/office/drawing/2014/main" id="{6CD4CCF6-B9B5-0ED8-6187-A4543E30E015}"/>
              </a:ext>
            </a:extLst>
          </p:cNvPr>
          <p:cNvSpPr>
            <a:spLocks noGrp="1" noChangeArrowheads="1"/>
          </p:cNvSpPr>
          <p:nvPr>
            <p:ph type="title"/>
          </p:nvPr>
        </p:nvSpPr>
        <p:spPr>
          <a:xfrm>
            <a:off x="685800" y="333375"/>
            <a:ext cx="7989888" cy="1143000"/>
          </a:xfrm>
        </p:spPr>
        <p:txBody>
          <a:bodyPr/>
          <a:lstStyle/>
          <a:p>
            <a:pPr algn="l" eaLnBrk="1" hangingPunct="1"/>
            <a:r>
              <a:rPr lang="pt-BR" altLang="en-BR" sz="36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Alguns códigos EPSG no Brasil </a:t>
            </a:r>
          </a:p>
        </p:txBody>
      </p:sp>
      <p:sp>
        <p:nvSpPr>
          <p:cNvPr id="2" name="TextBox 1">
            <a:extLst>
              <a:ext uri="{FF2B5EF4-FFF2-40B4-BE49-F238E27FC236}">
                <a16:creationId xmlns:a16="http://schemas.microsoft.com/office/drawing/2014/main" id="{0EE98E2B-EDAE-11FB-2D47-98682F176054}"/>
              </a:ext>
            </a:extLst>
          </p:cNvPr>
          <p:cNvSpPr txBox="1"/>
          <p:nvPr/>
        </p:nvSpPr>
        <p:spPr>
          <a:xfrm>
            <a:off x="5364088" y="3594502"/>
            <a:ext cx="2376264" cy="369332"/>
          </a:xfrm>
          <a:prstGeom prst="rect">
            <a:avLst/>
          </a:prstGeom>
          <a:noFill/>
          <a:ln w="19050">
            <a:solidFill>
              <a:srgbClr val="FF0000"/>
            </a:solidFill>
          </a:ln>
        </p:spPr>
        <p:txBody>
          <a:bodyPr wrap="square" rtlCol="0">
            <a:spAutoFit/>
          </a:bodyPr>
          <a:lstStyle/>
          <a:p>
            <a:r>
              <a:rPr lang="en-US" sz="1800" dirty="0">
                <a:solidFill>
                  <a:srgbClr val="003399"/>
                </a:solidFill>
                <a:latin typeface="Arial" panose="020B0604020202020204" pitchFamily="34" charset="0"/>
                <a:cs typeface="Arial" panose="020B0604020202020204" pitchFamily="34" charset="0"/>
              </a:rPr>
              <a:t>MC</a:t>
            </a:r>
            <a:r>
              <a:rPr lang="en-BR" sz="1800" dirty="0">
                <a:solidFill>
                  <a:srgbClr val="003399"/>
                </a:solidFill>
                <a:latin typeface="Arial" panose="020B0604020202020204" pitchFamily="34" charset="0"/>
                <a:cs typeface="Arial" panose="020B0604020202020204" pitchFamily="34" charset="0"/>
              </a:rPr>
              <a:t> = -180</a:t>
            </a:r>
            <a:r>
              <a:rPr lang="en-BR" sz="1800" baseline="30000" dirty="0">
                <a:solidFill>
                  <a:srgbClr val="003399"/>
                </a:solidFill>
                <a:latin typeface="Arial" panose="020B0604020202020204" pitchFamily="34" charset="0"/>
                <a:cs typeface="Arial" panose="020B0604020202020204" pitchFamily="34" charset="0"/>
              </a:rPr>
              <a:t>o</a:t>
            </a:r>
            <a:r>
              <a:rPr lang="en-BR" sz="1800" dirty="0">
                <a:solidFill>
                  <a:srgbClr val="003399"/>
                </a:solidFill>
                <a:latin typeface="Arial" panose="020B0604020202020204" pitchFamily="34" charset="0"/>
                <a:cs typeface="Arial" panose="020B0604020202020204" pitchFamily="34" charset="0"/>
              </a:rPr>
              <a:t> + 6.zona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map&#10;&#10;Description automatically generated">
            <a:extLst>
              <a:ext uri="{FF2B5EF4-FFF2-40B4-BE49-F238E27FC236}">
                <a16:creationId xmlns:a16="http://schemas.microsoft.com/office/drawing/2014/main" id="{941ECABA-506E-65A5-05EA-2B7DC9265C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391" y="1231433"/>
            <a:ext cx="8513082" cy="4717847"/>
          </a:xfrm>
          <a:prstGeom prst="rect">
            <a:avLst/>
          </a:prstGeom>
        </p:spPr>
      </p:pic>
      <p:sp>
        <p:nvSpPr>
          <p:cNvPr id="20481" name="Rectangle 2">
            <a:extLst>
              <a:ext uri="{FF2B5EF4-FFF2-40B4-BE49-F238E27FC236}">
                <a16:creationId xmlns:a16="http://schemas.microsoft.com/office/drawing/2014/main" id="{B9DB3422-48EA-A6D5-BC77-35EAC09C50D2}"/>
              </a:ext>
            </a:extLst>
          </p:cNvPr>
          <p:cNvSpPr>
            <a:spLocks noGrp="1" noChangeArrowheads="1"/>
          </p:cNvSpPr>
          <p:nvPr>
            <p:ph type="title"/>
          </p:nvPr>
        </p:nvSpPr>
        <p:spPr>
          <a:xfrm>
            <a:off x="685800" y="333375"/>
            <a:ext cx="7989888" cy="1143000"/>
          </a:xfrm>
        </p:spPr>
        <p:txBody>
          <a:bodyPr/>
          <a:lstStyle/>
          <a:p>
            <a:pPr algn="l" eaLnBrk="1" hangingPunct="1"/>
            <a:r>
              <a:rPr lang="pt-BR" altLang="en-BR" sz="36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Imagem do CBERS 04A no </a:t>
            </a:r>
            <a:r>
              <a:rPr lang="pt-BR" altLang="en-BR" sz="3600" dirty="0" err="1">
                <a:solidFill>
                  <a:srgbClr val="003399"/>
                </a:solidFill>
                <a:latin typeface="Arial" panose="020B0604020202020204" pitchFamily="34" charset="0"/>
                <a:ea typeface="ＭＳ Ｐゴシック" panose="020B0600070205080204" pitchFamily="34" charset="-128"/>
                <a:cs typeface="Arial" panose="020B0604020202020204" pitchFamily="34" charset="0"/>
              </a:rPr>
              <a:t>TerraView</a:t>
            </a:r>
            <a:endParaRPr lang="pt-BR" altLang="en-BR" sz="3600" dirty="0">
              <a:solidFill>
                <a:srgbClr val="003399"/>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20483" name="TextBox 4">
            <a:extLst>
              <a:ext uri="{FF2B5EF4-FFF2-40B4-BE49-F238E27FC236}">
                <a16:creationId xmlns:a16="http://schemas.microsoft.com/office/drawing/2014/main" id="{167109CB-E7BD-19D1-5AFC-54972B08318F}"/>
              </a:ext>
            </a:extLst>
          </p:cNvPr>
          <p:cNvSpPr txBox="1">
            <a:spLocks noChangeArrowheads="1"/>
          </p:cNvSpPr>
          <p:nvPr/>
        </p:nvSpPr>
        <p:spPr bwMode="auto">
          <a:xfrm>
            <a:off x="1259632" y="6216650"/>
            <a:ext cx="2206625" cy="30797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BR" sz="1400" dirty="0">
                <a:solidFill>
                  <a:srgbClr val="FF0000"/>
                </a:solidFill>
                <a:latin typeface="Arial" panose="020B0604020202020204" pitchFamily="34" charset="0"/>
                <a:cs typeface="Arial" panose="020B0604020202020204" pitchFamily="34" charset="0"/>
              </a:rPr>
              <a:t>WGS 84 / UTM zona 21S</a:t>
            </a:r>
          </a:p>
        </p:txBody>
      </p:sp>
      <p:sp>
        <p:nvSpPr>
          <p:cNvPr id="5" name="Oval 4">
            <a:extLst>
              <a:ext uri="{FF2B5EF4-FFF2-40B4-BE49-F238E27FC236}">
                <a16:creationId xmlns:a16="http://schemas.microsoft.com/office/drawing/2014/main" id="{660AA6F0-56D8-B3FF-4E9E-7062D707AC5F}"/>
              </a:ext>
            </a:extLst>
          </p:cNvPr>
          <p:cNvSpPr/>
          <p:nvPr/>
        </p:nvSpPr>
        <p:spPr>
          <a:xfrm>
            <a:off x="1942976" y="5579901"/>
            <a:ext cx="756816" cy="50306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B9DB3422-48EA-A6D5-BC77-35EAC09C50D2}"/>
              </a:ext>
            </a:extLst>
          </p:cNvPr>
          <p:cNvSpPr>
            <a:spLocks noGrp="1" noChangeArrowheads="1"/>
          </p:cNvSpPr>
          <p:nvPr>
            <p:ph type="title"/>
          </p:nvPr>
        </p:nvSpPr>
        <p:spPr>
          <a:xfrm>
            <a:off x="685800" y="333375"/>
            <a:ext cx="7989888" cy="1143000"/>
          </a:xfrm>
        </p:spPr>
        <p:txBody>
          <a:bodyPr/>
          <a:lstStyle/>
          <a:p>
            <a:pPr algn="l" eaLnBrk="1" hangingPunct="1"/>
            <a:r>
              <a:rPr lang="pt-BR" altLang="en-BR" sz="3600" dirty="0">
                <a:solidFill>
                  <a:srgbClr val="003399"/>
                </a:solidFill>
                <a:latin typeface="Arial" panose="020B0604020202020204" pitchFamily="34" charset="0"/>
                <a:ea typeface="ＭＳ Ｐゴシック" panose="020B0600070205080204" pitchFamily="34" charset="-128"/>
                <a:cs typeface="Arial" panose="020B0604020202020204" pitchFamily="34" charset="0"/>
              </a:rPr>
              <a:t>Metadados: parâmetros cartográficos</a:t>
            </a:r>
          </a:p>
        </p:txBody>
      </p:sp>
      <p:pic>
        <p:nvPicPr>
          <p:cNvPr id="3" name="Picture 2" descr="Text&#10;&#10;Description automatically generated">
            <a:extLst>
              <a:ext uri="{FF2B5EF4-FFF2-40B4-BE49-F238E27FC236}">
                <a16:creationId xmlns:a16="http://schemas.microsoft.com/office/drawing/2014/main" id="{9AAFBC58-34B8-59D8-01D0-4682DA6252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1771" y="2312876"/>
            <a:ext cx="4773917" cy="2232248"/>
          </a:xfrm>
          <a:prstGeom prst="rect">
            <a:avLst/>
          </a:prstGeom>
        </p:spPr>
      </p:pic>
      <p:pic>
        <p:nvPicPr>
          <p:cNvPr id="6" name="Picture 5" descr="Timeline&#10;&#10;Description automatically generated with medium confidence">
            <a:extLst>
              <a:ext uri="{FF2B5EF4-FFF2-40B4-BE49-F238E27FC236}">
                <a16:creationId xmlns:a16="http://schemas.microsoft.com/office/drawing/2014/main" id="{2D3202B8-1D7D-4E30-1B9F-F29FC6A768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1196700"/>
            <a:ext cx="3024336" cy="5309390"/>
          </a:xfrm>
          <a:prstGeom prst="rect">
            <a:avLst/>
          </a:prstGeom>
        </p:spPr>
      </p:pic>
    </p:spTree>
    <p:extLst>
      <p:ext uri="{BB962C8B-B14F-4D97-AF65-F5344CB8AC3E}">
        <p14:creationId xmlns:p14="http://schemas.microsoft.com/office/powerpoint/2010/main" val="3479371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F0DCA023-6C48-9B38-9541-1B00BAB69D8B}"/>
              </a:ext>
            </a:extLst>
          </p:cNvPr>
          <p:cNvSpPr>
            <a:spLocks noGrp="1" noChangeArrowheads="1"/>
          </p:cNvSpPr>
          <p:nvPr>
            <p:ph type="title"/>
          </p:nvPr>
        </p:nvSpPr>
        <p:spPr>
          <a:xfrm>
            <a:off x="685800" y="333375"/>
            <a:ext cx="7772400" cy="1143000"/>
          </a:xfrm>
        </p:spPr>
        <p:txBody>
          <a:bodyPr/>
          <a:lstStyle/>
          <a:p>
            <a:pPr algn="l" eaLnBrk="1" hangingPunct="1"/>
            <a:r>
              <a:rPr lang="pt-BR" altLang="en-BR" sz="3600">
                <a:solidFill>
                  <a:srgbClr val="003399"/>
                </a:solidFill>
                <a:latin typeface="Arial" panose="020B0604020202020204" pitchFamily="34" charset="0"/>
                <a:ea typeface="ＭＳ Ｐゴシック" panose="020B0600070205080204" pitchFamily="34" charset="-128"/>
                <a:cs typeface="Arial" panose="020B0604020202020204" pitchFamily="34" charset="0"/>
              </a:rPr>
              <a:t>Sistemas geodésicos</a:t>
            </a:r>
          </a:p>
        </p:txBody>
      </p:sp>
      <p:sp>
        <p:nvSpPr>
          <p:cNvPr id="22530" name="Rectangle 3">
            <a:extLst>
              <a:ext uri="{FF2B5EF4-FFF2-40B4-BE49-F238E27FC236}">
                <a16:creationId xmlns:a16="http://schemas.microsoft.com/office/drawing/2014/main" id="{8869E129-7BA6-E343-0E0A-B2402FBE7B4C}"/>
              </a:ext>
            </a:extLst>
          </p:cNvPr>
          <p:cNvSpPr>
            <a:spLocks noGrp="1" noChangeArrowheads="1"/>
          </p:cNvSpPr>
          <p:nvPr>
            <p:ph type="body" idx="1"/>
          </p:nvPr>
        </p:nvSpPr>
        <p:spPr>
          <a:xfrm>
            <a:off x="827088" y="1700213"/>
            <a:ext cx="7696200" cy="4319587"/>
          </a:xfrm>
        </p:spPr>
        <p:txBody>
          <a:bodyPr/>
          <a:lstStyle/>
          <a:p>
            <a:pPr eaLnBrk="1" hangingPunct="1">
              <a:lnSpc>
                <a:spcPct val="150000"/>
              </a:lnSpc>
              <a:spcBef>
                <a:spcPct val="0"/>
              </a:spcBef>
              <a:spcAft>
                <a:spcPts val="600"/>
              </a:spcAft>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Forma e dimensões da Terra</a:t>
            </a:r>
          </a:p>
          <a:p>
            <a:pPr eaLnBrk="1" hangingPunct="1">
              <a:lnSpc>
                <a:spcPct val="150000"/>
              </a:lnSpc>
              <a:spcBef>
                <a:spcPct val="0"/>
              </a:spcBef>
              <a:spcAft>
                <a:spcPts val="600"/>
              </a:spcAft>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Geóide</a:t>
            </a:r>
          </a:p>
          <a:p>
            <a:pPr lvl="1" eaLnBrk="1" hangingPunct="1">
              <a:lnSpc>
                <a:spcPct val="150000"/>
              </a:lnSpc>
              <a:spcBef>
                <a:spcPct val="0"/>
              </a:spcBef>
              <a:spcAft>
                <a:spcPts val="6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Campo da gravidade</a:t>
            </a:r>
          </a:p>
          <a:p>
            <a:pPr lvl="1" eaLnBrk="1" hangingPunct="1">
              <a:lnSpc>
                <a:spcPct val="150000"/>
              </a:lnSpc>
              <a:spcBef>
                <a:spcPct val="0"/>
              </a:spcBef>
              <a:spcAft>
                <a:spcPts val="6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Nível médio dos mares</a:t>
            </a:r>
          </a:p>
          <a:p>
            <a:pPr eaLnBrk="1" hangingPunct="1">
              <a:lnSpc>
                <a:spcPct val="150000"/>
              </a:lnSpc>
              <a:spcBef>
                <a:spcPct val="0"/>
              </a:spcBef>
              <a:spcAft>
                <a:spcPts val="600"/>
              </a:spcAft>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Terra cartográfica ou superfície de referência</a:t>
            </a:r>
          </a:p>
          <a:p>
            <a:pPr lvl="1" eaLnBrk="1" hangingPunct="1">
              <a:lnSpc>
                <a:spcPct val="150000"/>
              </a:lnSpc>
              <a:spcBef>
                <a:spcPct val="0"/>
              </a:spcBef>
              <a:spcAft>
                <a:spcPts val="6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Elipsóide de revolução</a:t>
            </a:r>
          </a:p>
          <a:p>
            <a:pPr lvl="1" eaLnBrk="1" hangingPunct="1">
              <a:lnSpc>
                <a:spcPct val="150000"/>
              </a:lnSpc>
              <a:spcBef>
                <a:spcPct val="0"/>
              </a:spcBef>
              <a:spcAft>
                <a:spcPts val="6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Esfera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a:extLst>
              <a:ext uri="{FF2B5EF4-FFF2-40B4-BE49-F238E27FC236}">
                <a16:creationId xmlns:a16="http://schemas.microsoft.com/office/drawing/2014/main" id="{78AEB8DA-2C97-98EF-C911-DDD94DC28F28}"/>
              </a:ext>
            </a:extLst>
          </p:cNvPr>
          <p:cNvSpPr>
            <a:spLocks noGrp="1" noChangeArrowheads="1"/>
          </p:cNvSpPr>
          <p:nvPr>
            <p:ph type="title"/>
          </p:nvPr>
        </p:nvSpPr>
        <p:spPr>
          <a:xfrm>
            <a:off x="685800" y="333375"/>
            <a:ext cx="7772400" cy="1143000"/>
          </a:xfrm>
        </p:spPr>
        <p:txBody>
          <a:bodyPr/>
          <a:lstStyle/>
          <a:p>
            <a:pPr algn="l" eaLnBrk="1" hangingPunct="1"/>
            <a:r>
              <a:rPr lang="pt-BR" altLang="en-BR" sz="3600">
                <a:solidFill>
                  <a:srgbClr val="003399"/>
                </a:solidFill>
                <a:latin typeface="Arial" panose="020B0604020202020204" pitchFamily="34" charset="0"/>
                <a:ea typeface="ＭＳ Ｐゴシック" panose="020B0600070205080204" pitchFamily="34" charset="-128"/>
                <a:cs typeface="Arial" panose="020B0604020202020204" pitchFamily="34" charset="0"/>
              </a:rPr>
              <a:t>Sistemas geodésicos</a:t>
            </a:r>
          </a:p>
        </p:txBody>
      </p:sp>
      <p:sp>
        <p:nvSpPr>
          <p:cNvPr id="24578" name="Rectangle 3">
            <a:extLst>
              <a:ext uri="{FF2B5EF4-FFF2-40B4-BE49-F238E27FC236}">
                <a16:creationId xmlns:a16="http://schemas.microsoft.com/office/drawing/2014/main" id="{37632053-8C5F-00CD-91E8-9B67DEB5E1AE}"/>
              </a:ext>
            </a:extLst>
          </p:cNvPr>
          <p:cNvSpPr>
            <a:spLocks noGrp="1" noChangeArrowheads="1"/>
          </p:cNvSpPr>
          <p:nvPr>
            <p:ph type="body" idx="1"/>
          </p:nvPr>
        </p:nvSpPr>
        <p:spPr>
          <a:xfrm>
            <a:off x="900113" y="1628775"/>
            <a:ext cx="7543800" cy="4537075"/>
          </a:xfrm>
        </p:spPr>
        <p:txBody>
          <a:bodyPr/>
          <a:lstStyle/>
          <a:p>
            <a:pPr eaLnBrk="1" hangingPunct="1">
              <a:lnSpc>
                <a:spcPct val="150000"/>
              </a:lnSpc>
              <a:spcBef>
                <a:spcPct val="0"/>
              </a:spcBef>
              <a:spcAft>
                <a:spcPts val="600"/>
              </a:spcAft>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Datum planimétrico ou horizontal</a:t>
            </a:r>
          </a:p>
          <a:p>
            <a:pPr marL="463550" lvl="1" indent="-6350" eaLnBrk="1" hangingPunct="1">
              <a:lnSpc>
                <a:spcPct val="150000"/>
              </a:lnSpc>
              <a:spcBef>
                <a:spcPct val="0"/>
              </a:spcBef>
              <a:spcAft>
                <a:spcPts val="6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Superfície de referência posicionada em relação à Terra real</a:t>
            </a:r>
          </a:p>
          <a:p>
            <a:pPr marL="463550" lvl="1" indent="-6350" eaLnBrk="1" hangingPunct="1">
              <a:lnSpc>
                <a:spcPct val="150000"/>
              </a:lnSpc>
              <a:spcBef>
                <a:spcPct val="0"/>
              </a:spcBef>
              <a:spcAft>
                <a:spcPts val="6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Pode ser global ou local</a:t>
            </a:r>
          </a:p>
          <a:p>
            <a:pPr marL="463550" lvl="1" indent="-6350" eaLnBrk="1" hangingPunct="1">
              <a:lnSpc>
                <a:spcPct val="150000"/>
              </a:lnSpc>
              <a:spcBef>
                <a:spcPct val="0"/>
              </a:spcBef>
              <a:spcAft>
                <a:spcPts val="6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Causa a variação das coordenadas geodésicas</a:t>
            </a:r>
          </a:p>
          <a:p>
            <a:pPr eaLnBrk="1" hangingPunct="1">
              <a:lnSpc>
                <a:spcPct val="150000"/>
              </a:lnSpc>
              <a:spcBef>
                <a:spcPct val="0"/>
              </a:spcBef>
              <a:spcAft>
                <a:spcPts val="600"/>
              </a:spcAft>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E o que são coordenadas geodésicas?</a:t>
            </a:r>
          </a:p>
          <a:p>
            <a:pPr marL="463550" lvl="1" indent="-6350" eaLnBrk="1" hangingPunct="1">
              <a:lnSpc>
                <a:spcPct val="150000"/>
              </a:lnSpc>
              <a:spcBef>
                <a:spcPct val="0"/>
              </a:spcBef>
              <a:spcAft>
                <a:spcPts val="6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Geodésicas x Geográficas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4">
            <a:extLst>
              <a:ext uri="{FF2B5EF4-FFF2-40B4-BE49-F238E27FC236}">
                <a16:creationId xmlns:a16="http://schemas.microsoft.com/office/drawing/2014/main" id="{39C3AE47-8A3D-85CD-931B-66F5E9DC7903}"/>
              </a:ext>
            </a:extLst>
          </p:cNvPr>
          <p:cNvSpPr>
            <a:spLocks noGrp="1" noChangeArrowheads="1"/>
          </p:cNvSpPr>
          <p:nvPr>
            <p:ph type="title"/>
          </p:nvPr>
        </p:nvSpPr>
        <p:spPr>
          <a:xfrm>
            <a:off x="685800" y="333375"/>
            <a:ext cx="7772400" cy="1143000"/>
          </a:xfrm>
        </p:spPr>
        <p:txBody>
          <a:bodyPr/>
          <a:lstStyle/>
          <a:p>
            <a:pPr algn="l" eaLnBrk="1" hangingPunct="1"/>
            <a:r>
              <a:rPr lang="pt-BR" altLang="en-BR" sz="3600">
                <a:solidFill>
                  <a:srgbClr val="003399"/>
                </a:solidFill>
                <a:latin typeface="Arial" panose="020B0604020202020204" pitchFamily="34" charset="0"/>
                <a:ea typeface="ＭＳ Ｐゴシック" panose="020B0600070205080204" pitchFamily="34" charset="-128"/>
                <a:cs typeface="Arial" panose="020B0604020202020204" pitchFamily="34" charset="0"/>
              </a:rPr>
              <a:t>Datum planimétrico</a:t>
            </a:r>
          </a:p>
        </p:txBody>
      </p:sp>
      <p:grpSp>
        <p:nvGrpSpPr>
          <p:cNvPr id="26626" name="Group 25">
            <a:extLst>
              <a:ext uri="{FF2B5EF4-FFF2-40B4-BE49-F238E27FC236}">
                <a16:creationId xmlns:a16="http://schemas.microsoft.com/office/drawing/2014/main" id="{1F0DE6BA-44FB-7DEB-E4E1-199F22F1283D}"/>
              </a:ext>
            </a:extLst>
          </p:cNvPr>
          <p:cNvGrpSpPr>
            <a:grpSpLocks/>
          </p:cNvGrpSpPr>
          <p:nvPr/>
        </p:nvGrpSpPr>
        <p:grpSpPr bwMode="auto">
          <a:xfrm>
            <a:off x="1042988" y="2349500"/>
            <a:ext cx="7470775" cy="3300413"/>
            <a:chOff x="657" y="1480"/>
            <a:chExt cx="4706" cy="2079"/>
          </a:xfrm>
        </p:grpSpPr>
        <p:sp>
          <p:nvSpPr>
            <p:cNvPr id="26627" name="Freeform 6">
              <a:extLst>
                <a:ext uri="{FF2B5EF4-FFF2-40B4-BE49-F238E27FC236}">
                  <a16:creationId xmlns:a16="http://schemas.microsoft.com/office/drawing/2014/main" id="{06713955-7384-9AA9-24C3-2FBD0613C9AE}"/>
                </a:ext>
              </a:extLst>
            </p:cNvPr>
            <p:cNvSpPr>
              <a:spLocks/>
            </p:cNvSpPr>
            <p:nvPr/>
          </p:nvSpPr>
          <p:spPr bwMode="auto">
            <a:xfrm>
              <a:off x="657" y="1480"/>
              <a:ext cx="1815" cy="1557"/>
            </a:xfrm>
            <a:custGeom>
              <a:avLst/>
              <a:gdLst>
                <a:gd name="T0" fmla="*/ 1 w 2510"/>
                <a:gd name="T1" fmla="*/ 7 h 2162"/>
                <a:gd name="T2" fmla="*/ 3 w 2510"/>
                <a:gd name="T3" fmla="*/ 4 h 2162"/>
                <a:gd name="T4" fmla="*/ 5 w 2510"/>
                <a:gd name="T5" fmla="*/ 4 h 2162"/>
                <a:gd name="T6" fmla="*/ 7 w 2510"/>
                <a:gd name="T7" fmla="*/ 1 h 2162"/>
                <a:gd name="T8" fmla="*/ 9 w 2510"/>
                <a:gd name="T9" fmla="*/ 1 h 2162"/>
                <a:gd name="T10" fmla="*/ 13 w 2510"/>
                <a:gd name="T11" fmla="*/ 1 h 2162"/>
                <a:gd name="T12" fmla="*/ 18 w 2510"/>
                <a:gd name="T13" fmla="*/ 1 h 2162"/>
                <a:gd name="T14" fmla="*/ 21 w 2510"/>
                <a:gd name="T15" fmla="*/ 4 h 2162"/>
                <a:gd name="T16" fmla="*/ 24 w 2510"/>
                <a:gd name="T17" fmla="*/ 5 h 2162"/>
                <a:gd name="T18" fmla="*/ 26 w 2510"/>
                <a:gd name="T19" fmla="*/ 9 h 2162"/>
                <a:gd name="T20" fmla="*/ 27 w 2510"/>
                <a:gd name="T21" fmla="*/ 12 h 2162"/>
                <a:gd name="T22" fmla="*/ 25 w 2510"/>
                <a:gd name="T23" fmla="*/ 15 h 2162"/>
                <a:gd name="T24" fmla="*/ 24 w 2510"/>
                <a:gd name="T25" fmla="*/ 18 h 2162"/>
                <a:gd name="T26" fmla="*/ 20 w 2510"/>
                <a:gd name="T27" fmla="*/ 21 h 2162"/>
                <a:gd name="T28" fmla="*/ 14 w 2510"/>
                <a:gd name="T29" fmla="*/ 21 h 2162"/>
                <a:gd name="T30" fmla="*/ 9 w 2510"/>
                <a:gd name="T31" fmla="*/ 22 h 2162"/>
                <a:gd name="T32" fmla="*/ 5 w 2510"/>
                <a:gd name="T33" fmla="*/ 19 h 2162"/>
                <a:gd name="T34" fmla="*/ 3 w 2510"/>
                <a:gd name="T35" fmla="*/ 16 h 2162"/>
                <a:gd name="T36" fmla="*/ 1 w 2510"/>
                <a:gd name="T37" fmla="*/ 13 h 2162"/>
                <a:gd name="T38" fmla="*/ 0 w 2510"/>
                <a:gd name="T39" fmla="*/ 9 h 2162"/>
                <a:gd name="T40" fmla="*/ 1 w 2510"/>
                <a:gd name="T41" fmla="*/ 7 h 216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510"/>
                <a:gd name="T64" fmla="*/ 0 h 2162"/>
                <a:gd name="T65" fmla="*/ 2510 w 2510"/>
                <a:gd name="T66" fmla="*/ 2162 h 216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510" h="2162">
                  <a:moveTo>
                    <a:pt x="46" y="695"/>
                  </a:moveTo>
                  <a:cubicBezTo>
                    <a:pt x="84" y="612"/>
                    <a:pt x="159" y="476"/>
                    <a:pt x="227" y="423"/>
                  </a:cubicBezTo>
                  <a:cubicBezTo>
                    <a:pt x="295" y="370"/>
                    <a:pt x="394" y="423"/>
                    <a:pt x="454" y="378"/>
                  </a:cubicBezTo>
                  <a:cubicBezTo>
                    <a:pt x="514" y="333"/>
                    <a:pt x="514" y="196"/>
                    <a:pt x="590" y="151"/>
                  </a:cubicBezTo>
                  <a:cubicBezTo>
                    <a:pt x="666" y="106"/>
                    <a:pt x="802" y="129"/>
                    <a:pt x="908" y="106"/>
                  </a:cubicBezTo>
                  <a:cubicBezTo>
                    <a:pt x="1014" y="83"/>
                    <a:pt x="1097" y="23"/>
                    <a:pt x="1225" y="15"/>
                  </a:cubicBezTo>
                  <a:cubicBezTo>
                    <a:pt x="1353" y="7"/>
                    <a:pt x="1558" y="0"/>
                    <a:pt x="1679" y="60"/>
                  </a:cubicBezTo>
                  <a:cubicBezTo>
                    <a:pt x="1800" y="120"/>
                    <a:pt x="1860" y="302"/>
                    <a:pt x="1951" y="378"/>
                  </a:cubicBezTo>
                  <a:cubicBezTo>
                    <a:pt x="2042" y="454"/>
                    <a:pt x="2140" y="446"/>
                    <a:pt x="2223" y="514"/>
                  </a:cubicBezTo>
                  <a:cubicBezTo>
                    <a:pt x="2306" y="582"/>
                    <a:pt x="2405" y="680"/>
                    <a:pt x="2450" y="786"/>
                  </a:cubicBezTo>
                  <a:cubicBezTo>
                    <a:pt x="2495" y="892"/>
                    <a:pt x="2510" y="1036"/>
                    <a:pt x="2495" y="1149"/>
                  </a:cubicBezTo>
                  <a:cubicBezTo>
                    <a:pt x="2480" y="1262"/>
                    <a:pt x="2397" y="1360"/>
                    <a:pt x="2359" y="1466"/>
                  </a:cubicBezTo>
                  <a:cubicBezTo>
                    <a:pt x="2321" y="1572"/>
                    <a:pt x="2359" y="1686"/>
                    <a:pt x="2268" y="1784"/>
                  </a:cubicBezTo>
                  <a:cubicBezTo>
                    <a:pt x="2177" y="1882"/>
                    <a:pt x="1966" y="2011"/>
                    <a:pt x="1815" y="2056"/>
                  </a:cubicBezTo>
                  <a:cubicBezTo>
                    <a:pt x="1664" y="2101"/>
                    <a:pt x="1512" y="2041"/>
                    <a:pt x="1361" y="2056"/>
                  </a:cubicBezTo>
                  <a:cubicBezTo>
                    <a:pt x="1210" y="2071"/>
                    <a:pt x="1067" y="2162"/>
                    <a:pt x="908" y="2147"/>
                  </a:cubicBezTo>
                  <a:cubicBezTo>
                    <a:pt x="749" y="2132"/>
                    <a:pt x="515" y="2056"/>
                    <a:pt x="409" y="1965"/>
                  </a:cubicBezTo>
                  <a:cubicBezTo>
                    <a:pt x="303" y="1874"/>
                    <a:pt x="333" y="1716"/>
                    <a:pt x="273" y="1603"/>
                  </a:cubicBezTo>
                  <a:cubicBezTo>
                    <a:pt x="213" y="1490"/>
                    <a:pt x="92" y="1399"/>
                    <a:pt x="46" y="1285"/>
                  </a:cubicBezTo>
                  <a:cubicBezTo>
                    <a:pt x="0" y="1171"/>
                    <a:pt x="0" y="1020"/>
                    <a:pt x="0" y="922"/>
                  </a:cubicBezTo>
                  <a:cubicBezTo>
                    <a:pt x="0" y="824"/>
                    <a:pt x="8" y="778"/>
                    <a:pt x="46" y="695"/>
                  </a:cubicBezTo>
                  <a:close/>
                </a:path>
              </a:pathLst>
            </a:custGeom>
            <a:solidFill>
              <a:srgbClr val="C0C0C0"/>
            </a:solidFill>
            <a:ln w="25400">
              <a:solidFill>
                <a:srgbClr val="003399"/>
              </a:solidFill>
              <a:round/>
              <a:headEnd/>
              <a:tailEnd/>
            </a:ln>
          </p:spPr>
          <p:txBody>
            <a:bodyPr/>
            <a:lstStyle/>
            <a:p>
              <a:endParaRPr lang="en-BR"/>
            </a:p>
          </p:txBody>
        </p:sp>
        <p:sp>
          <p:nvSpPr>
            <p:cNvPr id="26628" name="Freeform 8">
              <a:extLst>
                <a:ext uri="{FF2B5EF4-FFF2-40B4-BE49-F238E27FC236}">
                  <a16:creationId xmlns:a16="http://schemas.microsoft.com/office/drawing/2014/main" id="{BC48AD21-E192-9B7A-8137-847C8528B62B}"/>
                </a:ext>
              </a:extLst>
            </p:cNvPr>
            <p:cNvSpPr>
              <a:spLocks/>
            </p:cNvSpPr>
            <p:nvPr/>
          </p:nvSpPr>
          <p:spPr bwMode="auto">
            <a:xfrm>
              <a:off x="3197" y="1480"/>
              <a:ext cx="1815" cy="1557"/>
            </a:xfrm>
            <a:custGeom>
              <a:avLst/>
              <a:gdLst>
                <a:gd name="T0" fmla="*/ 1 w 2510"/>
                <a:gd name="T1" fmla="*/ 7 h 2162"/>
                <a:gd name="T2" fmla="*/ 3 w 2510"/>
                <a:gd name="T3" fmla="*/ 4 h 2162"/>
                <a:gd name="T4" fmla="*/ 5 w 2510"/>
                <a:gd name="T5" fmla="*/ 4 h 2162"/>
                <a:gd name="T6" fmla="*/ 7 w 2510"/>
                <a:gd name="T7" fmla="*/ 1 h 2162"/>
                <a:gd name="T8" fmla="*/ 9 w 2510"/>
                <a:gd name="T9" fmla="*/ 1 h 2162"/>
                <a:gd name="T10" fmla="*/ 13 w 2510"/>
                <a:gd name="T11" fmla="*/ 1 h 2162"/>
                <a:gd name="T12" fmla="*/ 18 w 2510"/>
                <a:gd name="T13" fmla="*/ 1 h 2162"/>
                <a:gd name="T14" fmla="*/ 21 w 2510"/>
                <a:gd name="T15" fmla="*/ 4 h 2162"/>
                <a:gd name="T16" fmla="*/ 24 w 2510"/>
                <a:gd name="T17" fmla="*/ 5 h 2162"/>
                <a:gd name="T18" fmla="*/ 26 w 2510"/>
                <a:gd name="T19" fmla="*/ 9 h 2162"/>
                <a:gd name="T20" fmla="*/ 27 w 2510"/>
                <a:gd name="T21" fmla="*/ 12 h 2162"/>
                <a:gd name="T22" fmla="*/ 25 w 2510"/>
                <a:gd name="T23" fmla="*/ 15 h 2162"/>
                <a:gd name="T24" fmla="*/ 24 w 2510"/>
                <a:gd name="T25" fmla="*/ 18 h 2162"/>
                <a:gd name="T26" fmla="*/ 20 w 2510"/>
                <a:gd name="T27" fmla="*/ 21 h 2162"/>
                <a:gd name="T28" fmla="*/ 14 w 2510"/>
                <a:gd name="T29" fmla="*/ 21 h 2162"/>
                <a:gd name="T30" fmla="*/ 9 w 2510"/>
                <a:gd name="T31" fmla="*/ 22 h 2162"/>
                <a:gd name="T32" fmla="*/ 5 w 2510"/>
                <a:gd name="T33" fmla="*/ 19 h 2162"/>
                <a:gd name="T34" fmla="*/ 3 w 2510"/>
                <a:gd name="T35" fmla="*/ 16 h 2162"/>
                <a:gd name="T36" fmla="*/ 1 w 2510"/>
                <a:gd name="T37" fmla="*/ 13 h 2162"/>
                <a:gd name="T38" fmla="*/ 0 w 2510"/>
                <a:gd name="T39" fmla="*/ 9 h 2162"/>
                <a:gd name="T40" fmla="*/ 1 w 2510"/>
                <a:gd name="T41" fmla="*/ 7 h 216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510"/>
                <a:gd name="T64" fmla="*/ 0 h 2162"/>
                <a:gd name="T65" fmla="*/ 2510 w 2510"/>
                <a:gd name="T66" fmla="*/ 2162 h 216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510" h="2162">
                  <a:moveTo>
                    <a:pt x="46" y="695"/>
                  </a:moveTo>
                  <a:cubicBezTo>
                    <a:pt x="84" y="612"/>
                    <a:pt x="159" y="476"/>
                    <a:pt x="227" y="423"/>
                  </a:cubicBezTo>
                  <a:cubicBezTo>
                    <a:pt x="295" y="370"/>
                    <a:pt x="394" y="423"/>
                    <a:pt x="454" y="378"/>
                  </a:cubicBezTo>
                  <a:cubicBezTo>
                    <a:pt x="514" y="333"/>
                    <a:pt x="514" y="196"/>
                    <a:pt x="590" y="151"/>
                  </a:cubicBezTo>
                  <a:cubicBezTo>
                    <a:pt x="666" y="106"/>
                    <a:pt x="802" y="129"/>
                    <a:pt x="908" y="106"/>
                  </a:cubicBezTo>
                  <a:cubicBezTo>
                    <a:pt x="1014" y="83"/>
                    <a:pt x="1097" y="23"/>
                    <a:pt x="1225" y="15"/>
                  </a:cubicBezTo>
                  <a:cubicBezTo>
                    <a:pt x="1353" y="7"/>
                    <a:pt x="1558" y="0"/>
                    <a:pt x="1679" y="60"/>
                  </a:cubicBezTo>
                  <a:cubicBezTo>
                    <a:pt x="1800" y="120"/>
                    <a:pt x="1860" y="302"/>
                    <a:pt x="1951" y="378"/>
                  </a:cubicBezTo>
                  <a:cubicBezTo>
                    <a:pt x="2042" y="454"/>
                    <a:pt x="2140" y="446"/>
                    <a:pt x="2223" y="514"/>
                  </a:cubicBezTo>
                  <a:cubicBezTo>
                    <a:pt x="2306" y="582"/>
                    <a:pt x="2405" y="680"/>
                    <a:pt x="2450" y="786"/>
                  </a:cubicBezTo>
                  <a:cubicBezTo>
                    <a:pt x="2495" y="892"/>
                    <a:pt x="2510" y="1036"/>
                    <a:pt x="2495" y="1149"/>
                  </a:cubicBezTo>
                  <a:cubicBezTo>
                    <a:pt x="2480" y="1262"/>
                    <a:pt x="2397" y="1360"/>
                    <a:pt x="2359" y="1466"/>
                  </a:cubicBezTo>
                  <a:cubicBezTo>
                    <a:pt x="2321" y="1572"/>
                    <a:pt x="2359" y="1686"/>
                    <a:pt x="2268" y="1784"/>
                  </a:cubicBezTo>
                  <a:cubicBezTo>
                    <a:pt x="2177" y="1882"/>
                    <a:pt x="1966" y="2011"/>
                    <a:pt x="1815" y="2056"/>
                  </a:cubicBezTo>
                  <a:cubicBezTo>
                    <a:pt x="1664" y="2101"/>
                    <a:pt x="1512" y="2041"/>
                    <a:pt x="1361" y="2056"/>
                  </a:cubicBezTo>
                  <a:cubicBezTo>
                    <a:pt x="1210" y="2071"/>
                    <a:pt x="1067" y="2162"/>
                    <a:pt x="908" y="2147"/>
                  </a:cubicBezTo>
                  <a:cubicBezTo>
                    <a:pt x="749" y="2132"/>
                    <a:pt x="515" y="2056"/>
                    <a:pt x="409" y="1965"/>
                  </a:cubicBezTo>
                  <a:cubicBezTo>
                    <a:pt x="303" y="1874"/>
                    <a:pt x="333" y="1716"/>
                    <a:pt x="273" y="1603"/>
                  </a:cubicBezTo>
                  <a:cubicBezTo>
                    <a:pt x="213" y="1490"/>
                    <a:pt x="92" y="1399"/>
                    <a:pt x="46" y="1285"/>
                  </a:cubicBezTo>
                  <a:cubicBezTo>
                    <a:pt x="0" y="1171"/>
                    <a:pt x="0" y="1020"/>
                    <a:pt x="0" y="922"/>
                  </a:cubicBezTo>
                  <a:cubicBezTo>
                    <a:pt x="0" y="824"/>
                    <a:pt x="8" y="778"/>
                    <a:pt x="46" y="695"/>
                  </a:cubicBezTo>
                  <a:close/>
                </a:path>
              </a:pathLst>
            </a:custGeom>
            <a:solidFill>
              <a:srgbClr val="C0C0C0"/>
            </a:solidFill>
            <a:ln w="25400">
              <a:solidFill>
                <a:srgbClr val="003399"/>
              </a:solidFill>
              <a:round/>
              <a:headEnd/>
              <a:tailEnd/>
            </a:ln>
          </p:spPr>
          <p:txBody>
            <a:bodyPr/>
            <a:lstStyle/>
            <a:p>
              <a:endParaRPr lang="en-BR"/>
            </a:p>
          </p:txBody>
        </p:sp>
        <p:sp>
          <p:nvSpPr>
            <p:cNvPr id="26629" name="Oval 9">
              <a:extLst>
                <a:ext uri="{FF2B5EF4-FFF2-40B4-BE49-F238E27FC236}">
                  <a16:creationId xmlns:a16="http://schemas.microsoft.com/office/drawing/2014/main" id="{F36D99E6-8570-87B4-F73E-4BD0ABDD36F9}"/>
                </a:ext>
              </a:extLst>
            </p:cNvPr>
            <p:cNvSpPr>
              <a:spLocks noChangeArrowheads="1"/>
            </p:cNvSpPr>
            <p:nvPr/>
          </p:nvSpPr>
          <p:spPr bwMode="auto">
            <a:xfrm>
              <a:off x="657" y="1525"/>
              <a:ext cx="1814" cy="1497"/>
            </a:xfrm>
            <a:prstGeom prst="ellipse">
              <a:avLst/>
            </a:prstGeom>
            <a:noFill/>
            <a:ln w="31750">
              <a:solidFill>
                <a:srgbClr val="003399"/>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BR" altLang="en-BR" sz="2400"/>
            </a:p>
          </p:txBody>
        </p:sp>
        <p:sp>
          <p:nvSpPr>
            <p:cNvPr id="26630" name="Oval 10">
              <a:extLst>
                <a:ext uri="{FF2B5EF4-FFF2-40B4-BE49-F238E27FC236}">
                  <a16:creationId xmlns:a16="http://schemas.microsoft.com/office/drawing/2014/main" id="{72B02887-7A89-635C-5B7D-7A8401CC88D8}"/>
                </a:ext>
              </a:extLst>
            </p:cNvPr>
            <p:cNvSpPr>
              <a:spLocks noChangeArrowheads="1"/>
            </p:cNvSpPr>
            <p:nvPr/>
          </p:nvSpPr>
          <p:spPr bwMode="auto">
            <a:xfrm>
              <a:off x="3288" y="1616"/>
              <a:ext cx="1814" cy="1497"/>
            </a:xfrm>
            <a:prstGeom prst="ellipse">
              <a:avLst/>
            </a:prstGeom>
            <a:noFill/>
            <a:ln w="31750">
              <a:solidFill>
                <a:srgbClr val="003399"/>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BR" altLang="en-BR" sz="2400"/>
            </a:p>
          </p:txBody>
        </p:sp>
        <p:sp>
          <p:nvSpPr>
            <p:cNvPr id="26631" name="Oval 11">
              <a:extLst>
                <a:ext uri="{FF2B5EF4-FFF2-40B4-BE49-F238E27FC236}">
                  <a16:creationId xmlns:a16="http://schemas.microsoft.com/office/drawing/2014/main" id="{FF6F4A6B-7979-F25C-1F43-B7999F0468A4}"/>
                </a:ext>
              </a:extLst>
            </p:cNvPr>
            <p:cNvSpPr>
              <a:spLocks noChangeArrowheads="1"/>
            </p:cNvSpPr>
            <p:nvPr/>
          </p:nvSpPr>
          <p:spPr bwMode="auto">
            <a:xfrm>
              <a:off x="3197" y="2523"/>
              <a:ext cx="499" cy="486"/>
            </a:xfrm>
            <a:prstGeom prst="ellipse">
              <a:avLst/>
            </a:prstGeom>
            <a:noFill/>
            <a:ln w="19050">
              <a:solidFill>
                <a:srgbClr val="003399"/>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BR" altLang="en-BR" sz="2400"/>
            </a:p>
          </p:txBody>
        </p:sp>
        <p:sp>
          <p:nvSpPr>
            <p:cNvPr id="26632" name="Text Box 12">
              <a:extLst>
                <a:ext uri="{FF2B5EF4-FFF2-40B4-BE49-F238E27FC236}">
                  <a16:creationId xmlns:a16="http://schemas.microsoft.com/office/drawing/2014/main" id="{5CB28126-DC3D-937C-DE7F-05582FE5A371}"/>
                </a:ext>
              </a:extLst>
            </p:cNvPr>
            <p:cNvSpPr txBox="1">
              <a:spLocks noChangeArrowheads="1"/>
            </p:cNvSpPr>
            <p:nvPr/>
          </p:nvSpPr>
          <p:spPr bwMode="auto">
            <a:xfrm>
              <a:off x="739" y="3191"/>
              <a:ext cx="1733"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pt-BR" altLang="en-BR" sz="1600">
                  <a:solidFill>
                    <a:srgbClr val="003399"/>
                  </a:solidFill>
                  <a:latin typeface="Arial" panose="020B0604020202020204" pitchFamily="34" charset="0"/>
                  <a:cs typeface="Arial" panose="020B0604020202020204" pitchFamily="34" charset="0"/>
                </a:rPr>
                <a:t>DATUM GLOBAL (WGS-84)</a:t>
              </a:r>
            </a:p>
            <a:p>
              <a:pPr algn="ctr" eaLnBrk="1" hangingPunct="1">
                <a:spcBef>
                  <a:spcPct val="0"/>
                </a:spcBef>
                <a:buFontTx/>
                <a:buNone/>
              </a:pPr>
              <a:r>
                <a:rPr lang="pt-BR" altLang="en-BR" sz="1600">
                  <a:solidFill>
                    <a:srgbClr val="003399"/>
                  </a:solidFill>
                  <a:latin typeface="Arial" panose="020B0604020202020204" pitchFamily="34" charset="0"/>
                  <a:cs typeface="Arial" panose="020B0604020202020204" pitchFamily="34" charset="0"/>
                </a:rPr>
                <a:t>GEOCÊNTRICO</a:t>
              </a:r>
            </a:p>
          </p:txBody>
        </p:sp>
        <p:sp>
          <p:nvSpPr>
            <p:cNvPr id="26633" name="Text Box 13">
              <a:extLst>
                <a:ext uri="{FF2B5EF4-FFF2-40B4-BE49-F238E27FC236}">
                  <a16:creationId xmlns:a16="http://schemas.microsoft.com/office/drawing/2014/main" id="{F0B7A83F-6560-AD03-CB57-D2F1436FA28F}"/>
                </a:ext>
              </a:extLst>
            </p:cNvPr>
            <p:cNvSpPr txBox="1">
              <a:spLocks noChangeArrowheads="1"/>
            </p:cNvSpPr>
            <p:nvPr/>
          </p:nvSpPr>
          <p:spPr bwMode="auto">
            <a:xfrm>
              <a:off x="3334" y="3191"/>
              <a:ext cx="159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pt-BR" altLang="en-BR" sz="1600">
                  <a:solidFill>
                    <a:srgbClr val="003399"/>
                  </a:solidFill>
                  <a:latin typeface="Arial" panose="020B0604020202020204" pitchFamily="34" charset="0"/>
                  <a:cs typeface="Arial" panose="020B0604020202020204" pitchFamily="34" charset="0"/>
                </a:rPr>
                <a:t>DATUM LOCAL (SAD-69)</a:t>
              </a:r>
            </a:p>
            <a:p>
              <a:pPr algn="ctr" eaLnBrk="1" hangingPunct="1">
                <a:spcBef>
                  <a:spcPct val="0"/>
                </a:spcBef>
                <a:buFontTx/>
                <a:buNone/>
              </a:pPr>
              <a:r>
                <a:rPr lang="pt-BR" altLang="en-BR" sz="1600">
                  <a:solidFill>
                    <a:srgbClr val="003399"/>
                  </a:solidFill>
                  <a:latin typeface="Arial" panose="020B0604020202020204" pitchFamily="34" charset="0"/>
                  <a:cs typeface="Arial" panose="020B0604020202020204" pitchFamily="34" charset="0"/>
                </a:rPr>
                <a:t>NÃO GEOCÊNTRICO</a:t>
              </a:r>
            </a:p>
          </p:txBody>
        </p:sp>
        <p:sp>
          <p:nvSpPr>
            <p:cNvPr id="26634" name="Text Box 14">
              <a:extLst>
                <a:ext uri="{FF2B5EF4-FFF2-40B4-BE49-F238E27FC236}">
                  <a16:creationId xmlns:a16="http://schemas.microsoft.com/office/drawing/2014/main" id="{D6A8C76E-4FCB-45ED-8E32-F9BA27AA4271}"/>
                </a:ext>
              </a:extLst>
            </p:cNvPr>
            <p:cNvSpPr txBox="1">
              <a:spLocks noChangeArrowheads="1"/>
            </p:cNvSpPr>
            <p:nvPr/>
          </p:nvSpPr>
          <p:spPr bwMode="auto">
            <a:xfrm>
              <a:off x="1474" y="2160"/>
              <a:ext cx="19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pt-BR" altLang="en-BR" sz="1600" b="1">
                  <a:latin typeface="Verdana" panose="020B0604030504040204" pitchFamily="34" charset="0"/>
                  <a:sym typeface="Symbol" pitchFamily="2" charset="2"/>
                </a:rPr>
                <a:t></a:t>
              </a:r>
            </a:p>
          </p:txBody>
        </p:sp>
        <p:sp>
          <p:nvSpPr>
            <p:cNvPr id="26635" name="Text Box 15">
              <a:extLst>
                <a:ext uri="{FF2B5EF4-FFF2-40B4-BE49-F238E27FC236}">
                  <a16:creationId xmlns:a16="http://schemas.microsoft.com/office/drawing/2014/main" id="{336FBCF7-8841-7B85-38DA-0EE5B4556042}"/>
                </a:ext>
              </a:extLst>
            </p:cNvPr>
            <p:cNvSpPr txBox="1">
              <a:spLocks noChangeArrowheads="1"/>
            </p:cNvSpPr>
            <p:nvPr/>
          </p:nvSpPr>
          <p:spPr bwMode="auto">
            <a:xfrm>
              <a:off x="4014" y="2206"/>
              <a:ext cx="19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pt-BR" altLang="en-BR" sz="1600" b="1">
                  <a:latin typeface="Verdana" panose="020B0604030504040204" pitchFamily="34" charset="0"/>
                  <a:sym typeface="Symbol" pitchFamily="2" charset="2"/>
                </a:rPr>
                <a:t></a:t>
              </a:r>
            </a:p>
          </p:txBody>
        </p:sp>
        <p:sp>
          <p:nvSpPr>
            <p:cNvPr id="26636" name="Text Box 16">
              <a:extLst>
                <a:ext uri="{FF2B5EF4-FFF2-40B4-BE49-F238E27FC236}">
                  <a16:creationId xmlns:a16="http://schemas.microsoft.com/office/drawing/2014/main" id="{D7A0FD43-ED4B-D9F7-923C-53E922F7A16A}"/>
                </a:ext>
              </a:extLst>
            </p:cNvPr>
            <p:cNvSpPr txBox="1">
              <a:spLocks noChangeArrowheads="1"/>
            </p:cNvSpPr>
            <p:nvPr/>
          </p:nvSpPr>
          <p:spPr bwMode="auto">
            <a:xfrm>
              <a:off x="4104" y="2297"/>
              <a:ext cx="19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pt-BR" altLang="en-BR" sz="1600" b="1">
                  <a:solidFill>
                    <a:srgbClr val="003399"/>
                  </a:solidFill>
                  <a:latin typeface="Verdana" panose="020B0604030504040204" pitchFamily="34" charset="0"/>
                  <a:sym typeface="Symbol" pitchFamily="2" charset="2"/>
                </a:rPr>
                <a:t></a:t>
              </a:r>
            </a:p>
          </p:txBody>
        </p:sp>
        <p:sp>
          <p:nvSpPr>
            <p:cNvPr id="26637" name="Text Box 17">
              <a:extLst>
                <a:ext uri="{FF2B5EF4-FFF2-40B4-BE49-F238E27FC236}">
                  <a16:creationId xmlns:a16="http://schemas.microsoft.com/office/drawing/2014/main" id="{E2C33116-9EB7-BFE7-8D30-3A2DD85E822E}"/>
                </a:ext>
              </a:extLst>
            </p:cNvPr>
            <p:cNvSpPr txBox="1">
              <a:spLocks noChangeArrowheads="1"/>
            </p:cNvSpPr>
            <p:nvPr/>
          </p:nvSpPr>
          <p:spPr bwMode="auto">
            <a:xfrm>
              <a:off x="1474" y="2160"/>
              <a:ext cx="19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pt-BR" altLang="en-BR" sz="1600" b="1">
                  <a:solidFill>
                    <a:srgbClr val="003399"/>
                  </a:solidFill>
                  <a:latin typeface="Verdana" panose="020B0604030504040204" pitchFamily="34" charset="0"/>
                  <a:sym typeface="Symbol" pitchFamily="2" charset="2"/>
                </a:rPr>
                <a:t></a:t>
              </a:r>
            </a:p>
          </p:txBody>
        </p:sp>
        <p:sp>
          <p:nvSpPr>
            <p:cNvPr id="26638" name="Text Box 18">
              <a:extLst>
                <a:ext uri="{FF2B5EF4-FFF2-40B4-BE49-F238E27FC236}">
                  <a16:creationId xmlns:a16="http://schemas.microsoft.com/office/drawing/2014/main" id="{6FCEBE40-29F4-1DA7-453D-95048CEB85DB}"/>
                </a:ext>
              </a:extLst>
            </p:cNvPr>
            <p:cNvSpPr txBox="1">
              <a:spLocks noChangeArrowheads="1"/>
            </p:cNvSpPr>
            <p:nvPr/>
          </p:nvSpPr>
          <p:spPr bwMode="auto">
            <a:xfrm>
              <a:off x="2612" y="2646"/>
              <a:ext cx="671"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pt-BR" altLang="en-BR" sz="1400">
                  <a:solidFill>
                    <a:srgbClr val="003399"/>
                  </a:solidFill>
                  <a:latin typeface="Arial" panose="020B0604020202020204" pitchFamily="34" charset="0"/>
                  <a:cs typeface="Arial" panose="020B0604020202020204" pitchFamily="34" charset="0"/>
                </a:rPr>
                <a:t>REGIÃO</a:t>
              </a:r>
            </a:p>
            <a:p>
              <a:pPr algn="ctr" eaLnBrk="1" hangingPunct="1">
                <a:spcBef>
                  <a:spcPct val="0"/>
                </a:spcBef>
                <a:buFontTx/>
                <a:buNone/>
              </a:pPr>
              <a:r>
                <a:rPr lang="pt-BR" altLang="en-BR" sz="1400">
                  <a:solidFill>
                    <a:srgbClr val="003399"/>
                  </a:solidFill>
                  <a:latin typeface="Arial" panose="020B0604020202020204" pitchFamily="34" charset="0"/>
                  <a:cs typeface="Arial" panose="020B0604020202020204" pitchFamily="34" charset="0"/>
                </a:rPr>
                <a:t>MAPEADA</a:t>
              </a:r>
            </a:p>
          </p:txBody>
        </p:sp>
        <p:sp>
          <p:nvSpPr>
            <p:cNvPr id="26639" name="Text Box 20">
              <a:extLst>
                <a:ext uri="{FF2B5EF4-FFF2-40B4-BE49-F238E27FC236}">
                  <a16:creationId xmlns:a16="http://schemas.microsoft.com/office/drawing/2014/main" id="{1F8F491B-936E-E3B7-FFB5-6A0CCF98DA7C}"/>
                </a:ext>
              </a:extLst>
            </p:cNvPr>
            <p:cNvSpPr txBox="1">
              <a:spLocks noChangeArrowheads="1"/>
            </p:cNvSpPr>
            <p:nvPr/>
          </p:nvSpPr>
          <p:spPr bwMode="auto">
            <a:xfrm>
              <a:off x="1338" y="1966"/>
              <a:ext cx="500"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pt-BR" altLang="en-BR" sz="1400">
                  <a:solidFill>
                    <a:srgbClr val="003399"/>
                  </a:solidFill>
                  <a:latin typeface="Arial" panose="020B0604020202020204" pitchFamily="34" charset="0"/>
                  <a:cs typeface="Arial" panose="020B0604020202020204" pitchFamily="34" charset="0"/>
                </a:rPr>
                <a:t>TERRA</a:t>
              </a:r>
            </a:p>
          </p:txBody>
        </p:sp>
        <p:sp>
          <p:nvSpPr>
            <p:cNvPr id="26640" name="Text Box 21">
              <a:extLst>
                <a:ext uri="{FF2B5EF4-FFF2-40B4-BE49-F238E27FC236}">
                  <a16:creationId xmlns:a16="http://schemas.microsoft.com/office/drawing/2014/main" id="{FEE6C794-AA40-B8EB-8AF3-DE399E3DC1E3}"/>
                </a:ext>
              </a:extLst>
            </p:cNvPr>
            <p:cNvSpPr txBox="1">
              <a:spLocks noChangeArrowheads="1"/>
            </p:cNvSpPr>
            <p:nvPr/>
          </p:nvSpPr>
          <p:spPr bwMode="auto">
            <a:xfrm>
              <a:off x="3878" y="2011"/>
              <a:ext cx="500"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pt-BR" altLang="en-BR" sz="1400">
                  <a:solidFill>
                    <a:srgbClr val="003399"/>
                  </a:solidFill>
                  <a:latin typeface="Arial" panose="020B0604020202020204" pitchFamily="34" charset="0"/>
                  <a:cs typeface="Arial" panose="020B0604020202020204" pitchFamily="34" charset="0"/>
                </a:rPr>
                <a:t>TERRA</a:t>
              </a:r>
            </a:p>
          </p:txBody>
        </p:sp>
        <p:sp>
          <p:nvSpPr>
            <p:cNvPr id="26641" name="Text Box 22">
              <a:extLst>
                <a:ext uri="{FF2B5EF4-FFF2-40B4-BE49-F238E27FC236}">
                  <a16:creationId xmlns:a16="http://schemas.microsoft.com/office/drawing/2014/main" id="{90E9F24A-9E99-2BAC-6E70-1EFCD24CD3FA}"/>
                </a:ext>
              </a:extLst>
            </p:cNvPr>
            <p:cNvSpPr txBox="1">
              <a:spLocks noChangeArrowheads="1"/>
            </p:cNvSpPr>
            <p:nvPr/>
          </p:nvSpPr>
          <p:spPr bwMode="auto">
            <a:xfrm>
              <a:off x="2109" y="1512"/>
              <a:ext cx="714"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pt-BR" altLang="en-BR" sz="1400">
                  <a:solidFill>
                    <a:srgbClr val="003399"/>
                  </a:solidFill>
                  <a:latin typeface="Arial" panose="020B0604020202020204" pitchFamily="34" charset="0"/>
                  <a:cs typeface="Arial" panose="020B0604020202020204" pitchFamily="34" charset="0"/>
                </a:rPr>
                <a:t>ELIPSÓIDE</a:t>
              </a:r>
            </a:p>
          </p:txBody>
        </p:sp>
        <p:sp>
          <p:nvSpPr>
            <p:cNvPr id="26642" name="Text Box 23">
              <a:extLst>
                <a:ext uri="{FF2B5EF4-FFF2-40B4-BE49-F238E27FC236}">
                  <a16:creationId xmlns:a16="http://schemas.microsoft.com/office/drawing/2014/main" id="{4C378A4E-D162-C857-2D24-30EA3F6B1FF6}"/>
                </a:ext>
              </a:extLst>
            </p:cNvPr>
            <p:cNvSpPr txBox="1">
              <a:spLocks noChangeArrowheads="1"/>
            </p:cNvSpPr>
            <p:nvPr/>
          </p:nvSpPr>
          <p:spPr bwMode="auto">
            <a:xfrm>
              <a:off x="4649" y="1557"/>
              <a:ext cx="714"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pt-BR" altLang="en-BR" sz="1400">
                  <a:solidFill>
                    <a:srgbClr val="003399"/>
                  </a:solidFill>
                  <a:latin typeface="Arial" panose="020B0604020202020204" pitchFamily="34" charset="0"/>
                  <a:cs typeface="Arial" panose="020B0604020202020204" pitchFamily="34" charset="0"/>
                </a:rPr>
                <a:t>ELIPSÓIDE</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2390999E-8726-8984-880D-D5EA95CA390B}"/>
              </a:ext>
            </a:extLst>
          </p:cNvPr>
          <p:cNvSpPr>
            <a:spLocks noGrp="1" noChangeArrowheads="1"/>
          </p:cNvSpPr>
          <p:nvPr>
            <p:ph type="title"/>
          </p:nvPr>
        </p:nvSpPr>
        <p:spPr>
          <a:xfrm>
            <a:off x="685800" y="333375"/>
            <a:ext cx="7772400" cy="1143000"/>
          </a:xfrm>
        </p:spPr>
        <p:txBody>
          <a:bodyPr/>
          <a:lstStyle/>
          <a:p>
            <a:pPr algn="l" eaLnBrk="1" hangingPunct="1"/>
            <a:r>
              <a:rPr lang="pt-BR" altLang="en-BR" sz="3600">
                <a:solidFill>
                  <a:srgbClr val="003399"/>
                </a:solidFill>
                <a:latin typeface="Arial" panose="020B0604020202020204" pitchFamily="34" charset="0"/>
                <a:ea typeface="ＭＳ Ｐゴシック" panose="020B0600070205080204" pitchFamily="34" charset="-128"/>
                <a:cs typeface="Arial" panose="020B0604020202020204" pitchFamily="34" charset="0"/>
              </a:rPr>
              <a:t>Coordenadas geodésicas</a:t>
            </a:r>
          </a:p>
        </p:txBody>
      </p:sp>
      <p:sp>
        <p:nvSpPr>
          <p:cNvPr id="28674" name="Rectangle 3">
            <a:extLst>
              <a:ext uri="{FF2B5EF4-FFF2-40B4-BE49-F238E27FC236}">
                <a16:creationId xmlns:a16="http://schemas.microsoft.com/office/drawing/2014/main" id="{B8434E51-D7B3-9B85-39A1-6242A7F56AB8}"/>
              </a:ext>
            </a:extLst>
          </p:cNvPr>
          <p:cNvSpPr>
            <a:spLocks noGrp="1" noChangeArrowheads="1"/>
          </p:cNvSpPr>
          <p:nvPr>
            <p:ph type="body" idx="1"/>
          </p:nvPr>
        </p:nvSpPr>
        <p:spPr>
          <a:xfrm>
            <a:off x="900113" y="1628775"/>
            <a:ext cx="7559675" cy="4249738"/>
          </a:xfrm>
        </p:spPr>
        <p:txBody>
          <a:bodyPr/>
          <a:lstStyle/>
          <a:p>
            <a:pPr eaLnBrk="1" hangingPunct="1">
              <a:lnSpc>
                <a:spcPct val="150000"/>
              </a:lnSpc>
              <a:spcBef>
                <a:spcPct val="0"/>
              </a:spcBef>
              <a:spcAft>
                <a:spcPts val="600"/>
              </a:spcAft>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Latitude geodésica</a:t>
            </a:r>
          </a:p>
          <a:p>
            <a:pPr marL="463550" lvl="1" indent="-6350" eaLnBrk="1" hangingPunct="1">
              <a:lnSpc>
                <a:spcPct val="150000"/>
              </a:lnSpc>
              <a:spcBef>
                <a:spcPct val="0"/>
              </a:spcBef>
              <a:spcAft>
                <a:spcPts val="6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Ângulo entre a normal à superfície de referência (elipsóide ou esfera) e o plano do equador</a:t>
            </a:r>
          </a:p>
          <a:p>
            <a:pPr eaLnBrk="1" hangingPunct="1">
              <a:lnSpc>
                <a:spcPct val="150000"/>
              </a:lnSpc>
              <a:spcBef>
                <a:spcPct val="0"/>
              </a:spcBef>
              <a:spcAft>
                <a:spcPts val="600"/>
              </a:spcAft>
              <a:buFontTx/>
              <a:buNone/>
            </a:pPr>
            <a:r>
              <a:rPr lang="pt-BR" altLang="en-BR" sz="2400">
                <a:solidFill>
                  <a:srgbClr val="003399"/>
                </a:solidFill>
                <a:latin typeface="Arial" panose="020B0604020202020204" pitchFamily="34" charset="0"/>
                <a:ea typeface="ＭＳ Ｐゴシック" panose="020B0600070205080204" pitchFamily="34" charset="-128"/>
                <a:cs typeface="Arial" panose="020B0604020202020204" pitchFamily="34" charset="0"/>
              </a:rPr>
              <a:t>Longitude geodésica</a:t>
            </a:r>
          </a:p>
          <a:p>
            <a:pPr marL="463550" lvl="1" indent="-6350" eaLnBrk="1" hangingPunct="1">
              <a:lnSpc>
                <a:spcPct val="150000"/>
              </a:lnSpc>
              <a:spcBef>
                <a:spcPct val="0"/>
              </a:spcBef>
              <a:spcAft>
                <a:spcPts val="600"/>
              </a:spcAft>
              <a:buFontTx/>
              <a:buNone/>
            </a:pPr>
            <a:r>
              <a:rPr lang="pt-BR" altLang="en-BR" sz="2000">
                <a:solidFill>
                  <a:srgbClr val="003399"/>
                </a:solidFill>
                <a:latin typeface="Arial" panose="020B0604020202020204" pitchFamily="34" charset="0"/>
                <a:ea typeface="ＭＳ Ｐゴシック" panose="020B0600070205080204" pitchFamily="34" charset="-128"/>
                <a:cs typeface="Arial" panose="020B0604020202020204" pitchFamily="34" charset="0"/>
              </a:rPr>
              <a:t>Ângulo entre o meridiano que passa pelo ponto e o meridiano origem (Greenwich, por convenção)</a:t>
            </a:r>
          </a:p>
        </p:txBody>
      </p:sp>
    </p:spTree>
  </p:cSld>
  <p:clrMapOvr>
    <a:masterClrMapping/>
  </p:clrMapOvr>
</p:sld>
</file>

<file path=ppt/theme/theme1.xml><?xml version="1.0" encoding="utf-8"?>
<a:theme xmlns:a="http://schemas.openxmlformats.org/drawingml/2006/main" name="Estrutura padrão">
  <a:themeElements>
    <a:clrScheme name="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trutura padrão">
      <a:majorFont>
        <a:latin typeface="Times New Roman"/>
        <a:ea typeface=""/>
        <a:cs typeface=""/>
      </a:majorFont>
      <a:minorFont>
        <a:latin typeface="Times New Roman"/>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trutura padrã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Estrutura padrã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Estrutura padrã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Estrutura padrã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Estrutura padrã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Estrutura padrã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INPE</Template>
  <TotalTime>87930</TotalTime>
  <Words>1407</Words>
  <Application>Microsoft Macintosh PowerPoint</Application>
  <PresentationFormat>On-screen Show (4:3)</PresentationFormat>
  <Paragraphs>227</Paragraphs>
  <Slides>27</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Humnst777 BT</vt:lpstr>
      <vt:lpstr>Times</vt:lpstr>
      <vt:lpstr>Times New Roman</vt:lpstr>
      <vt:lpstr>Verdana</vt:lpstr>
      <vt:lpstr>Estrutura padrão</vt:lpstr>
      <vt:lpstr>Cartografia para Geoinformática e Sensoriamento Remoto    Julio C L Dalge  SER-300 2023</vt:lpstr>
      <vt:lpstr>Introdução</vt:lpstr>
      <vt:lpstr>Alguns códigos EPSG no Brasil </vt:lpstr>
      <vt:lpstr>Imagem do CBERS 04A no TerraView</vt:lpstr>
      <vt:lpstr>Metadados: parâmetros cartográficos</vt:lpstr>
      <vt:lpstr>Sistemas geodésicos</vt:lpstr>
      <vt:lpstr>Sistemas geodésicos</vt:lpstr>
      <vt:lpstr>Datum planimétrico</vt:lpstr>
      <vt:lpstr>Coordenadas geodésicas</vt:lpstr>
      <vt:lpstr>Datum planimétrico</vt:lpstr>
      <vt:lpstr>Datum planimétrico</vt:lpstr>
      <vt:lpstr>Sistemas geodésicos</vt:lpstr>
      <vt:lpstr>Projeções cartográficas</vt:lpstr>
      <vt:lpstr>Projeções cartográficas</vt:lpstr>
      <vt:lpstr>Projeções cartográficas</vt:lpstr>
      <vt:lpstr>Parâmetros das projeções</vt:lpstr>
      <vt:lpstr>Principais projeções no Brasil</vt:lpstr>
      <vt:lpstr>Outras projeções importantes</vt:lpstr>
      <vt:lpstr>Confusão típica e frequente … 😳</vt:lpstr>
      <vt:lpstr>Padrão de exatidão cartográfica (PEC)</vt:lpstr>
      <vt:lpstr>Padrão de exatidão cartográfica (PEC)</vt:lpstr>
      <vt:lpstr>Dados vetoriais e dados matriciais</vt:lpstr>
      <vt:lpstr>Mundo matricial – resolução espacial</vt:lpstr>
      <vt:lpstr>Qual a relação entre o PEC e o EPM?</vt:lpstr>
      <vt:lpstr>Dados vetoriais e dados matriciais</vt:lpstr>
      <vt:lpstr>Esperamos ver nas monografias …  </vt:lpstr>
      <vt:lpstr>🤓</vt:lpstr>
    </vt:vector>
  </TitlesOfParts>
  <Company>INPE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FUNDAMENTOS DE CARTOGRAFIA PARA GEOPROCESSAMENTO</dc:title>
  <dc:creator>Julio d'Alge</dc:creator>
  <cp:lastModifiedBy>Julio Dalge</cp:lastModifiedBy>
  <cp:revision>245</cp:revision>
  <cp:lastPrinted>2023-02-03T11:43:50Z</cp:lastPrinted>
  <dcterms:created xsi:type="dcterms:W3CDTF">2000-03-05T18:46:03Z</dcterms:created>
  <dcterms:modified xsi:type="dcterms:W3CDTF">2023-02-09T20:03:57Z</dcterms:modified>
</cp:coreProperties>
</file>