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6" r:id="rId3"/>
    <p:sldId id="297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594" autoAdjust="0"/>
    <p:restoredTop sz="94650" autoAdjust="0"/>
  </p:normalViewPr>
  <p:slideViewPr>
    <p:cSldViewPr>
      <p:cViewPr varScale="1">
        <p:scale>
          <a:sx n="65" d="100"/>
          <a:sy n="65" d="100"/>
        </p:scale>
        <p:origin x="-128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26" Type="http://schemas.openxmlformats.org/officeDocument/2006/relationships/image" Target="../media/image27.wmf"/><Relationship Id="rId3" Type="http://schemas.openxmlformats.org/officeDocument/2006/relationships/image" Target="../media/image4.wmf"/><Relationship Id="rId21" Type="http://schemas.openxmlformats.org/officeDocument/2006/relationships/image" Target="../media/image22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5" Type="http://schemas.openxmlformats.org/officeDocument/2006/relationships/image" Target="../media/image26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29" Type="http://schemas.openxmlformats.org/officeDocument/2006/relationships/image" Target="../media/image30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28" Type="http://schemas.openxmlformats.org/officeDocument/2006/relationships/image" Target="../media/image29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31" Type="http://schemas.openxmlformats.org/officeDocument/2006/relationships/image" Target="../media/image32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Relationship Id="rId27" Type="http://schemas.openxmlformats.org/officeDocument/2006/relationships/image" Target="../media/image28.wmf"/><Relationship Id="rId30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D5734-3BFC-4DB3-9EEC-E63D224AD0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A8C38-1F80-4251-93BD-BFCCCA6E021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8450" y="609600"/>
            <a:ext cx="211455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609600"/>
            <a:ext cx="619125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94EA8-FF0E-49C3-9CF7-B7703281BA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7228B-59CF-499D-98FF-EC0DF25C01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D61D1-E243-4F63-8906-F935C3996BA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063F1-8706-4620-9F22-5184EA8C187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55FE8-3D94-428D-AC71-26A5B5705B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FEA3C-5E21-46D9-BD83-7869B4284F2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112DF-9CAE-4DFB-991E-B8211E2B9D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751DA-E41E-4050-9A7F-7216A0139E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2E8AD-5A19-4D7A-8F8F-D535636BEB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609600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183567-8FC1-4C37-BB55-FB6F468587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762000" y="1219200"/>
            <a:ext cx="7620000" cy="76200"/>
          </a:xfrm>
          <a:prstGeom prst="rect">
            <a:avLst/>
          </a:prstGeom>
          <a:gradFill rotWithShape="0">
            <a:gsLst>
              <a:gs pos="0">
                <a:schemeClr val="accent2">
                  <a:gamma/>
                  <a:tint val="20392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tint val="20392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4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23.bin"/><Relationship Id="rId3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24" Type="http://schemas.openxmlformats.org/officeDocument/2006/relationships/oleObject" Target="../embeddings/oleObject22.bin"/><Relationship Id="rId32" Type="http://schemas.openxmlformats.org/officeDocument/2006/relationships/oleObject" Target="../embeddings/oleObject30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21.bin"/><Relationship Id="rId28" Type="http://schemas.openxmlformats.org/officeDocument/2006/relationships/oleObject" Target="../embeddings/oleObject26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31" Type="http://schemas.openxmlformats.org/officeDocument/2006/relationships/oleObject" Target="../embeddings/oleObject29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20.bin"/><Relationship Id="rId27" Type="http://schemas.openxmlformats.org/officeDocument/2006/relationships/oleObject" Target="../embeddings/oleObject25.bin"/><Relationship Id="rId30" Type="http://schemas.openxmlformats.org/officeDocument/2006/relationships/oleObject" Target="../embeddings/oleObject2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3.bin"/><Relationship Id="rId9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895600"/>
            <a:ext cx="8458200" cy="685800"/>
          </a:xfrm>
        </p:spPr>
        <p:txBody>
          <a:bodyPr/>
          <a:lstStyle/>
          <a:p>
            <a:pPr eaLnBrk="1" hangingPunct="1">
              <a:defRPr/>
            </a:pPr>
            <a:r>
              <a:rPr lang="pt-BR" sz="2400" dirty="0" smtClean="0"/>
              <a:t>Revisão Matemática</a:t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ANO  2011</a:t>
            </a:r>
          </a:p>
        </p:txBody>
      </p:sp>
      <p:sp>
        <p:nvSpPr>
          <p:cNvPr id="41987" name="Text Box 22"/>
          <p:cNvSpPr txBox="1">
            <a:spLocks noChangeArrowheads="1"/>
          </p:cNvSpPr>
          <p:nvPr/>
        </p:nvSpPr>
        <p:spPr bwMode="auto">
          <a:xfrm>
            <a:off x="6588125" y="6092825"/>
            <a:ext cx="21478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Comic Sans MS" pitchFamily="66" charset="0"/>
              </a:rPr>
              <a:t>Camilo Daleles Rennó</a:t>
            </a:r>
          </a:p>
          <a:p>
            <a:r>
              <a:rPr lang="pt-BR"/>
              <a:t>camilo@dpi.inpe.br</a:t>
            </a:r>
          </a:p>
        </p:txBody>
      </p:sp>
      <p:pic>
        <p:nvPicPr>
          <p:cNvPr id="41988" name="Picture 23" descr="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5661025"/>
            <a:ext cx="1260475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Equações Exponenciais</a:t>
            </a:r>
          </a:p>
        </p:txBody>
      </p:sp>
      <p:sp>
        <p:nvSpPr>
          <p:cNvPr id="12322" name="Text Box 3"/>
          <p:cNvSpPr txBox="1">
            <a:spLocks noChangeArrowheads="1"/>
          </p:cNvSpPr>
          <p:nvPr/>
        </p:nvSpPr>
        <p:spPr bwMode="auto">
          <a:xfrm>
            <a:off x="735013" y="1457325"/>
            <a:ext cx="3402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pt-BR"/>
              <a:t>Propriedades de equações exponenciais</a:t>
            </a:r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793750" y="1792288"/>
          <a:ext cx="2252663" cy="331787"/>
        </p:xfrm>
        <a:graphic>
          <a:graphicData uri="http://schemas.openxmlformats.org/presentationml/2006/ole">
            <p:oleObj spid="_x0000_s12290" name="Equation" r:id="rId3" imgW="1549080" imgH="228600" progId="Equation.DSMT4">
              <p:embed/>
            </p:oleObj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2268538" y="2635250"/>
          <a:ext cx="1939925" cy="609600"/>
        </p:xfrm>
        <a:graphic>
          <a:graphicData uri="http://schemas.openxmlformats.org/presentationml/2006/ole">
            <p:oleObj spid="_x0000_s12291" name="Equation" r:id="rId4" imgW="1333440" imgH="419040" progId="Equation.DSMT4">
              <p:embed/>
            </p:oleObj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790575" y="2784475"/>
          <a:ext cx="1366838" cy="331788"/>
        </p:xfrm>
        <a:graphic>
          <a:graphicData uri="http://schemas.openxmlformats.org/presentationml/2006/ole">
            <p:oleObj spid="_x0000_s12292" name="Equation" r:id="rId5" imgW="939600" imgH="228600" progId="Equation.DSMT4">
              <p:embed/>
            </p:oleObj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803275" y="3686175"/>
          <a:ext cx="1292225" cy="460375"/>
        </p:xfrm>
        <a:graphic>
          <a:graphicData uri="http://schemas.openxmlformats.org/presentationml/2006/ole">
            <p:oleObj spid="_x0000_s12293" name="Equation" r:id="rId6" imgW="888840" imgH="317160" progId="Equation.DSMT4">
              <p:embed/>
            </p:oleObj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803275" y="4867275"/>
          <a:ext cx="1236663" cy="406400"/>
        </p:xfrm>
        <a:graphic>
          <a:graphicData uri="http://schemas.openxmlformats.org/presentationml/2006/ole">
            <p:oleObj spid="_x0000_s12294" name="Equation" r:id="rId7" imgW="850680" imgH="279360" progId="Equation.DSMT4">
              <p:embed/>
            </p:oleObj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1020763" y="2293938"/>
          <a:ext cx="1182687" cy="293687"/>
        </p:xfrm>
        <a:graphic>
          <a:graphicData uri="http://schemas.openxmlformats.org/presentationml/2006/ole">
            <p:oleObj spid="_x0000_s12295" name="Equation" r:id="rId8" imgW="812520" imgH="203040" progId="Equation.DSMT4">
              <p:embed/>
            </p:oleObj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2392363" y="2287588"/>
          <a:ext cx="1276350" cy="293687"/>
        </p:xfrm>
        <a:graphic>
          <a:graphicData uri="http://schemas.openxmlformats.org/presentationml/2006/ole">
            <p:oleObj spid="_x0000_s12296" name="Equation" r:id="rId9" imgW="876240" imgH="203040" progId="Equation.DSMT4">
              <p:embed/>
            </p:oleObj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3822700" y="2330450"/>
          <a:ext cx="1295400" cy="257175"/>
        </p:xfrm>
        <a:graphic>
          <a:graphicData uri="http://schemas.openxmlformats.org/presentationml/2006/ole">
            <p:oleObj spid="_x0000_s12297" name="Equation" r:id="rId10" imgW="888840" imgH="177480" progId="Equation.DSMT4">
              <p:embed/>
            </p:oleObj>
          </a:graphicData>
        </a:graphic>
      </p:graphicFrame>
      <p:graphicFrame>
        <p:nvGraphicFramePr>
          <p:cNvPr id="50188" name="Object 12"/>
          <p:cNvGraphicFramePr>
            <a:graphicFrameLocks noChangeAspect="1"/>
          </p:cNvGraphicFramePr>
          <p:nvPr/>
        </p:nvGraphicFramePr>
        <p:xfrm>
          <a:off x="5281613" y="2325688"/>
          <a:ext cx="1035050" cy="257175"/>
        </p:xfrm>
        <a:graphic>
          <a:graphicData uri="http://schemas.openxmlformats.org/presentationml/2006/ole">
            <p:oleObj spid="_x0000_s12298" name="Equation" r:id="rId11" imgW="711000" imgH="177480" progId="Equation.DSMT4">
              <p:embed/>
            </p:oleObj>
          </a:graphicData>
        </a:graphic>
      </p:graphicFrame>
      <p:graphicFrame>
        <p:nvGraphicFramePr>
          <p:cNvPr id="50189" name="Object 13"/>
          <p:cNvGraphicFramePr>
            <a:graphicFrameLocks noChangeAspect="1"/>
          </p:cNvGraphicFramePr>
          <p:nvPr/>
        </p:nvGraphicFramePr>
        <p:xfrm>
          <a:off x="6526213" y="2325688"/>
          <a:ext cx="850900" cy="257175"/>
        </p:xfrm>
        <a:graphic>
          <a:graphicData uri="http://schemas.openxmlformats.org/presentationml/2006/ole">
            <p:oleObj spid="_x0000_s12299" name="Equation" r:id="rId12" imgW="583920" imgH="177480" progId="Equation.DSMT4">
              <p:embed/>
            </p:oleObj>
          </a:graphicData>
        </a:graphic>
      </p:graphicFrame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1052513" y="3127375"/>
          <a:ext cx="1293812" cy="606425"/>
        </p:xfrm>
        <a:graphic>
          <a:graphicData uri="http://schemas.openxmlformats.org/presentationml/2006/ole">
            <p:oleObj spid="_x0000_s12300" name="Equation" r:id="rId13" imgW="888840" imgH="419040" progId="Equation.DSMT4">
              <p:embed/>
            </p:oleObj>
          </a:graphicData>
        </a:graphic>
      </p:graphicFrame>
      <p:graphicFrame>
        <p:nvGraphicFramePr>
          <p:cNvPr id="50191" name="Object 15"/>
          <p:cNvGraphicFramePr>
            <a:graphicFrameLocks noChangeAspect="1"/>
          </p:cNvGraphicFramePr>
          <p:nvPr/>
        </p:nvGraphicFramePr>
        <p:xfrm>
          <a:off x="2438400" y="3273425"/>
          <a:ext cx="1441450" cy="293688"/>
        </p:xfrm>
        <a:graphic>
          <a:graphicData uri="http://schemas.openxmlformats.org/presentationml/2006/ole">
            <p:oleObj spid="_x0000_s12301" name="Equation" r:id="rId14" imgW="990360" imgH="203040" progId="Equation.DSMT4">
              <p:embed/>
            </p:oleObj>
          </a:graphicData>
        </a:graphic>
      </p:graphicFrame>
      <p:graphicFrame>
        <p:nvGraphicFramePr>
          <p:cNvPr id="50192" name="Object 16"/>
          <p:cNvGraphicFramePr>
            <a:graphicFrameLocks noChangeAspect="1"/>
          </p:cNvGraphicFramePr>
          <p:nvPr/>
        </p:nvGraphicFramePr>
        <p:xfrm>
          <a:off x="3963988" y="3270250"/>
          <a:ext cx="1236662" cy="293688"/>
        </p:xfrm>
        <a:graphic>
          <a:graphicData uri="http://schemas.openxmlformats.org/presentationml/2006/ole">
            <p:oleObj spid="_x0000_s12302" name="Equation" r:id="rId15" imgW="850680" imgH="203040" progId="Equation.DSMT4">
              <p:embed/>
            </p:oleObj>
          </a:graphicData>
        </a:graphic>
      </p:graphicFrame>
      <p:graphicFrame>
        <p:nvGraphicFramePr>
          <p:cNvPr id="50193" name="Object 17"/>
          <p:cNvGraphicFramePr>
            <a:graphicFrameLocks noChangeAspect="1"/>
          </p:cNvGraphicFramePr>
          <p:nvPr/>
        </p:nvGraphicFramePr>
        <p:xfrm>
          <a:off x="5248275" y="3308350"/>
          <a:ext cx="1273175" cy="257175"/>
        </p:xfrm>
        <a:graphic>
          <a:graphicData uri="http://schemas.openxmlformats.org/presentationml/2006/ole">
            <p:oleObj spid="_x0000_s12303" name="Equation" r:id="rId16" imgW="876240" imgH="177480" progId="Equation.DSMT4">
              <p:embed/>
            </p:oleObj>
          </a:graphicData>
        </a:graphic>
      </p:graphicFrame>
      <p:graphicFrame>
        <p:nvGraphicFramePr>
          <p:cNvPr id="50194" name="Object 18"/>
          <p:cNvGraphicFramePr>
            <a:graphicFrameLocks noChangeAspect="1"/>
          </p:cNvGraphicFramePr>
          <p:nvPr/>
        </p:nvGraphicFramePr>
        <p:xfrm>
          <a:off x="6577013" y="3303588"/>
          <a:ext cx="1033462" cy="257175"/>
        </p:xfrm>
        <a:graphic>
          <a:graphicData uri="http://schemas.openxmlformats.org/presentationml/2006/ole">
            <p:oleObj spid="_x0000_s12304" name="Equation" r:id="rId17" imgW="711000" imgH="177480" progId="Equation.DSMT4">
              <p:embed/>
            </p:oleObj>
          </a:graphicData>
        </a:graphic>
      </p:graphicFrame>
      <p:graphicFrame>
        <p:nvGraphicFramePr>
          <p:cNvPr id="50195" name="Object 19"/>
          <p:cNvGraphicFramePr>
            <a:graphicFrameLocks noChangeAspect="1"/>
          </p:cNvGraphicFramePr>
          <p:nvPr/>
        </p:nvGraphicFramePr>
        <p:xfrm>
          <a:off x="7721600" y="3306763"/>
          <a:ext cx="1052513" cy="276225"/>
        </p:xfrm>
        <a:graphic>
          <a:graphicData uri="http://schemas.openxmlformats.org/presentationml/2006/ole">
            <p:oleObj spid="_x0000_s12305" name="Equation" r:id="rId18" imgW="723600" imgH="190440" progId="Equation.DSMT4">
              <p:embed/>
            </p:oleObj>
          </a:graphicData>
        </a:graphic>
      </p:graphicFrame>
      <p:graphicFrame>
        <p:nvGraphicFramePr>
          <p:cNvPr id="50196" name="Object 20"/>
          <p:cNvGraphicFramePr>
            <a:graphicFrameLocks noChangeAspect="1"/>
          </p:cNvGraphicFramePr>
          <p:nvPr/>
        </p:nvGraphicFramePr>
        <p:xfrm>
          <a:off x="1004888" y="4230688"/>
          <a:ext cx="1498600" cy="293687"/>
        </p:xfrm>
        <a:graphic>
          <a:graphicData uri="http://schemas.openxmlformats.org/presentationml/2006/ole">
            <p:oleObj spid="_x0000_s12306" name="Equation" r:id="rId19" imgW="1028520" imgH="203040" progId="Equation.DSMT4">
              <p:embed/>
            </p:oleObj>
          </a:graphicData>
        </a:graphic>
      </p:graphicFrame>
      <p:graphicFrame>
        <p:nvGraphicFramePr>
          <p:cNvPr id="50197" name="Object 21"/>
          <p:cNvGraphicFramePr>
            <a:graphicFrameLocks noChangeAspect="1"/>
          </p:cNvGraphicFramePr>
          <p:nvPr/>
        </p:nvGraphicFramePr>
        <p:xfrm>
          <a:off x="2562225" y="4149725"/>
          <a:ext cx="1922463" cy="458788"/>
        </p:xfrm>
        <a:graphic>
          <a:graphicData uri="http://schemas.openxmlformats.org/presentationml/2006/ole">
            <p:oleObj spid="_x0000_s12307" name="Equation" r:id="rId20" imgW="1320480" imgH="317160" progId="Equation.DSMT4">
              <p:embed/>
            </p:oleObj>
          </a:graphicData>
        </a:graphic>
      </p:graphicFrame>
      <p:graphicFrame>
        <p:nvGraphicFramePr>
          <p:cNvPr id="50198" name="Object 22"/>
          <p:cNvGraphicFramePr>
            <a:graphicFrameLocks noChangeAspect="1"/>
          </p:cNvGraphicFramePr>
          <p:nvPr/>
        </p:nvGraphicFramePr>
        <p:xfrm>
          <a:off x="4565650" y="4216400"/>
          <a:ext cx="1662113" cy="293688"/>
        </p:xfrm>
        <a:graphic>
          <a:graphicData uri="http://schemas.openxmlformats.org/presentationml/2006/ole">
            <p:oleObj spid="_x0000_s12308" name="Equation" r:id="rId21" imgW="1143000" imgH="203040" progId="Equation.DSMT4">
              <p:embed/>
            </p:oleObj>
          </a:graphicData>
        </a:graphic>
      </p:graphicFrame>
      <p:graphicFrame>
        <p:nvGraphicFramePr>
          <p:cNvPr id="50199" name="Object 23"/>
          <p:cNvGraphicFramePr>
            <a:graphicFrameLocks noChangeAspect="1"/>
          </p:cNvGraphicFramePr>
          <p:nvPr/>
        </p:nvGraphicFramePr>
        <p:xfrm>
          <a:off x="6310313" y="4219575"/>
          <a:ext cx="1366837" cy="293688"/>
        </p:xfrm>
        <a:graphic>
          <a:graphicData uri="http://schemas.openxmlformats.org/presentationml/2006/ole">
            <p:oleObj spid="_x0000_s12309" name="Equation" r:id="rId22" imgW="939600" imgH="203040" progId="Equation.DSMT4">
              <p:embed/>
            </p:oleObj>
          </a:graphicData>
        </a:graphic>
      </p:graphicFrame>
      <p:graphicFrame>
        <p:nvGraphicFramePr>
          <p:cNvPr id="50200" name="Object 24"/>
          <p:cNvGraphicFramePr>
            <a:graphicFrameLocks noChangeAspect="1"/>
          </p:cNvGraphicFramePr>
          <p:nvPr/>
        </p:nvGraphicFramePr>
        <p:xfrm>
          <a:off x="2503488" y="4673600"/>
          <a:ext cx="1401762" cy="257175"/>
        </p:xfrm>
        <a:graphic>
          <a:graphicData uri="http://schemas.openxmlformats.org/presentationml/2006/ole">
            <p:oleObj spid="_x0000_s12310" name="Equation" r:id="rId23" imgW="965160" imgH="177480" progId="Equation.DSMT4">
              <p:embed/>
            </p:oleObj>
          </a:graphicData>
        </a:graphic>
      </p:graphicFrame>
      <p:graphicFrame>
        <p:nvGraphicFramePr>
          <p:cNvPr id="50201" name="Object 25"/>
          <p:cNvGraphicFramePr>
            <a:graphicFrameLocks noChangeAspect="1"/>
          </p:cNvGraphicFramePr>
          <p:nvPr/>
        </p:nvGraphicFramePr>
        <p:xfrm>
          <a:off x="3933825" y="4675188"/>
          <a:ext cx="1143000" cy="257175"/>
        </p:xfrm>
        <a:graphic>
          <a:graphicData uri="http://schemas.openxmlformats.org/presentationml/2006/ole">
            <p:oleObj spid="_x0000_s12311" name="Equation" r:id="rId24" imgW="787320" imgH="177480" progId="Equation.DSMT4">
              <p:embed/>
            </p:oleObj>
          </a:graphicData>
        </a:graphic>
      </p:graphicFrame>
      <p:graphicFrame>
        <p:nvGraphicFramePr>
          <p:cNvPr id="50202" name="Object 26"/>
          <p:cNvGraphicFramePr>
            <a:graphicFrameLocks noChangeAspect="1"/>
          </p:cNvGraphicFramePr>
          <p:nvPr/>
        </p:nvGraphicFramePr>
        <p:xfrm>
          <a:off x="5089525" y="4681538"/>
          <a:ext cx="995363" cy="257175"/>
        </p:xfrm>
        <a:graphic>
          <a:graphicData uri="http://schemas.openxmlformats.org/presentationml/2006/ole">
            <p:oleObj spid="_x0000_s12312" name="Equation" r:id="rId25" imgW="685800" imgH="177480" progId="Equation.DSMT4">
              <p:embed/>
            </p:oleObj>
          </a:graphicData>
        </a:graphic>
      </p:graphicFrame>
      <p:graphicFrame>
        <p:nvGraphicFramePr>
          <p:cNvPr id="50203" name="Object 27"/>
          <p:cNvGraphicFramePr>
            <a:graphicFrameLocks noChangeAspect="1"/>
          </p:cNvGraphicFramePr>
          <p:nvPr/>
        </p:nvGraphicFramePr>
        <p:xfrm>
          <a:off x="1041400" y="5419725"/>
          <a:ext cx="1389063" cy="311150"/>
        </p:xfrm>
        <a:graphic>
          <a:graphicData uri="http://schemas.openxmlformats.org/presentationml/2006/ole">
            <p:oleObj spid="_x0000_s12313" name="Equation" r:id="rId26" imgW="952200" imgH="215640" progId="Equation.DSMT4">
              <p:embed/>
            </p:oleObj>
          </a:graphicData>
        </a:graphic>
      </p:graphicFrame>
      <p:graphicFrame>
        <p:nvGraphicFramePr>
          <p:cNvPr id="50204" name="Object 28"/>
          <p:cNvGraphicFramePr>
            <a:graphicFrameLocks noChangeAspect="1"/>
          </p:cNvGraphicFramePr>
          <p:nvPr/>
        </p:nvGraphicFramePr>
        <p:xfrm>
          <a:off x="2678113" y="5332413"/>
          <a:ext cx="1384300" cy="366712"/>
        </p:xfrm>
        <a:graphic>
          <a:graphicData uri="http://schemas.openxmlformats.org/presentationml/2006/ole">
            <p:oleObj spid="_x0000_s12314" name="Equation" r:id="rId27" imgW="952200" imgH="253800" progId="Equation.DSMT4">
              <p:embed/>
            </p:oleObj>
          </a:graphicData>
        </a:graphic>
      </p:graphicFrame>
      <p:graphicFrame>
        <p:nvGraphicFramePr>
          <p:cNvPr id="50205" name="Object 29"/>
          <p:cNvGraphicFramePr>
            <a:graphicFrameLocks noChangeAspect="1"/>
          </p:cNvGraphicFramePr>
          <p:nvPr/>
        </p:nvGraphicFramePr>
        <p:xfrm>
          <a:off x="4103688" y="5302250"/>
          <a:ext cx="1401762" cy="568325"/>
        </p:xfrm>
        <a:graphic>
          <a:graphicData uri="http://schemas.openxmlformats.org/presentationml/2006/ole">
            <p:oleObj spid="_x0000_s12315" name="Equation" r:id="rId28" imgW="965160" imgH="393480" progId="Equation.DSMT4">
              <p:embed/>
            </p:oleObj>
          </a:graphicData>
        </a:graphic>
      </p:graphicFrame>
      <p:graphicFrame>
        <p:nvGraphicFramePr>
          <p:cNvPr id="50206" name="Object 30"/>
          <p:cNvGraphicFramePr>
            <a:graphicFrameLocks noChangeAspect="1"/>
          </p:cNvGraphicFramePr>
          <p:nvPr/>
        </p:nvGraphicFramePr>
        <p:xfrm>
          <a:off x="5472113" y="5299075"/>
          <a:ext cx="1403350" cy="568325"/>
        </p:xfrm>
        <a:graphic>
          <a:graphicData uri="http://schemas.openxmlformats.org/presentationml/2006/ole">
            <p:oleObj spid="_x0000_s12316" name="Equation" r:id="rId29" imgW="965160" imgH="393480" progId="Equation.DSMT4">
              <p:embed/>
            </p:oleObj>
          </a:graphicData>
        </a:graphic>
      </p:graphicFrame>
      <p:graphicFrame>
        <p:nvGraphicFramePr>
          <p:cNvPr id="50207" name="Object 31"/>
          <p:cNvGraphicFramePr>
            <a:graphicFrameLocks noChangeAspect="1"/>
          </p:cNvGraphicFramePr>
          <p:nvPr/>
        </p:nvGraphicFramePr>
        <p:xfrm>
          <a:off x="7002463" y="5299075"/>
          <a:ext cx="1181100" cy="568325"/>
        </p:xfrm>
        <a:graphic>
          <a:graphicData uri="http://schemas.openxmlformats.org/presentationml/2006/ole">
            <p:oleObj spid="_x0000_s12317" name="Equation" r:id="rId30" imgW="812520" imgH="393480" progId="Equation.DSMT4">
              <p:embed/>
            </p:oleObj>
          </a:graphicData>
        </a:graphic>
      </p:graphicFrame>
      <p:graphicFrame>
        <p:nvGraphicFramePr>
          <p:cNvPr id="50208" name="Object 32"/>
          <p:cNvGraphicFramePr>
            <a:graphicFrameLocks noChangeAspect="1"/>
          </p:cNvGraphicFramePr>
          <p:nvPr/>
        </p:nvGraphicFramePr>
        <p:xfrm>
          <a:off x="2667000" y="5730875"/>
          <a:ext cx="1292225" cy="568325"/>
        </p:xfrm>
        <a:graphic>
          <a:graphicData uri="http://schemas.openxmlformats.org/presentationml/2006/ole">
            <p:oleObj spid="_x0000_s12318" name="Equation" r:id="rId31" imgW="888840" imgH="393480" progId="Equation.DSMT4">
              <p:embed/>
            </p:oleObj>
          </a:graphicData>
        </a:graphic>
      </p:graphicFrame>
      <p:graphicFrame>
        <p:nvGraphicFramePr>
          <p:cNvPr id="50209" name="Object 33"/>
          <p:cNvGraphicFramePr>
            <a:graphicFrameLocks noChangeAspect="1"/>
          </p:cNvGraphicFramePr>
          <p:nvPr/>
        </p:nvGraphicFramePr>
        <p:xfrm>
          <a:off x="4140200" y="5740400"/>
          <a:ext cx="1033463" cy="568325"/>
        </p:xfrm>
        <a:graphic>
          <a:graphicData uri="http://schemas.openxmlformats.org/presentationml/2006/ole">
            <p:oleObj spid="_x0000_s12319" name="Equation" r:id="rId32" imgW="711000" imgH="393480" progId="Equation.DSMT4">
              <p:embed/>
            </p:oleObj>
          </a:graphicData>
        </a:graphic>
      </p:graphicFrame>
      <p:graphicFrame>
        <p:nvGraphicFramePr>
          <p:cNvPr id="50210" name="Object 34"/>
          <p:cNvGraphicFramePr>
            <a:graphicFrameLocks noChangeAspect="1"/>
          </p:cNvGraphicFramePr>
          <p:nvPr/>
        </p:nvGraphicFramePr>
        <p:xfrm>
          <a:off x="803275" y="6237288"/>
          <a:ext cx="1476375" cy="406400"/>
        </p:xfrm>
        <a:graphic>
          <a:graphicData uri="http://schemas.openxmlformats.org/presentationml/2006/ole">
            <p:oleObj spid="_x0000_s12320" name="Equation" r:id="rId33" imgW="1015920" imgH="279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2800" smtClean="0"/>
              <a:t>Álgebra: Equações Exponenciais</a:t>
            </a:r>
          </a:p>
        </p:txBody>
      </p:sp>
      <p:sp>
        <p:nvSpPr>
          <p:cNvPr id="13323" name="Text Box 3"/>
          <p:cNvSpPr txBox="1">
            <a:spLocks noChangeArrowheads="1"/>
          </p:cNvSpPr>
          <p:nvPr/>
        </p:nvSpPr>
        <p:spPr bwMode="auto">
          <a:xfrm>
            <a:off x="735013" y="1457325"/>
            <a:ext cx="190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pt-BR"/>
              <a:t>Determine x, tal que:</a:t>
            </a:r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715963" y="1849438"/>
          <a:ext cx="1349375" cy="571500"/>
        </p:xfrm>
        <a:graphic>
          <a:graphicData uri="http://schemas.openxmlformats.org/presentationml/2006/ole">
            <p:oleObj spid="_x0000_s13314" name="Equation" r:id="rId3" imgW="927000" imgH="393480" progId="Equation.DSMT4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715963" y="2870200"/>
          <a:ext cx="1276350" cy="460375"/>
        </p:xfrm>
        <a:graphic>
          <a:graphicData uri="http://schemas.openxmlformats.org/presentationml/2006/ole">
            <p:oleObj spid="_x0000_s13315" name="Equation" r:id="rId4" imgW="876240" imgH="317160" progId="Equation.DSMT4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715963" y="3779838"/>
          <a:ext cx="1201737" cy="368300"/>
        </p:xfrm>
        <a:graphic>
          <a:graphicData uri="http://schemas.openxmlformats.org/presentationml/2006/ole">
            <p:oleObj spid="_x0000_s13316" name="Equation" r:id="rId5" imgW="825480" imgH="253800" progId="Equation.DSMT4">
              <p:embed/>
            </p:oleObj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715963" y="4597400"/>
          <a:ext cx="1498600" cy="331788"/>
        </p:xfrm>
        <a:graphic>
          <a:graphicData uri="http://schemas.openxmlformats.org/presentationml/2006/ole">
            <p:oleObj spid="_x0000_s13317" name="Equation" r:id="rId6" imgW="1028520" imgH="228600" progId="Equation.DSMT4">
              <p:embed/>
            </p:oleObj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715963" y="5378450"/>
          <a:ext cx="2201862" cy="571500"/>
        </p:xfrm>
        <a:graphic>
          <a:graphicData uri="http://schemas.openxmlformats.org/presentationml/2006/ole">
            <p:oleObj spid="_x0000_s13318" name="Equation" r:id="rId7" imgW="1511280" imgH="393480" progId="Equation.DSMT4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4794250" y="1768475"/>
          <a:ext cx="1812925" cy="717550"/>
        </p:xfrm>
        <a:graphic>
          <a:graphicData uri="http://schemas.openxmlformats.org/presentationml/2006/ole">
            <p:oleObj spid="_x0000_s13319" name="Equation" r:id="rId8" imgW="1244520" imgH="495000" progId="Equation.DSMT4">
              <p:embed/>
            </p:oleObj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4794250" y="2936875"/>
          <a:ext cx="1646238" cy="331788"/>
        </p:xfrm>
        <a:graphic>
          <a:graphicData uri="http://schemas.openxmlformats.org/presentationml/2006/ole">
            <p:oleObj spid="_x0000_s13320" name="Equation" r:id="rId9" imgW="1130040" imgH="228600" progId="Equation.DSMT4">
              <p:embed/>
            </p:oleObj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4794250" y="3708400"/>
          <a:ext cx="2589213" cy="571500"/>
        </p:xfrm>
        <a:graphic>
          <a:graphicData uri="http://schemas.openxmlformats.org/presentationml/2006/ole">
            <p:oleObj spid="_x0000_s13321" name="Equation" r:id="rId10" imgW="177768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3242</TotalTime>
  <Words>24</Words>
  <Application>Microsoft PowerPoint</Application>
  <PresentationFormat>Apresentação na tela (4:3)</PresentationFormat>
  <Paragraphs>7</Paragraphs>
  <Slides>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1" baseType="lpstr">
      <vt:lpstr>Times New Roman</vt:lpstr>
      <vt:lpstr>Arial</vt:lpstr>
      <vt:lpstr>Comic Sans MS</vt:lpstr>
      <vt:lpstr>Calibri</vt:lpstr>
      <vt:lpstr>Symbol</vt:lpstr>
      <vt:lpstr>Wingdings</vt:lpstr>
      <vt:lpstr>Estrutura padrão</vt:lpstr>
      <vt:lpstr>MathType 5.0 Equation</vt:lpstr>
      <vt:lpstr>Revisão Matemática  ANO  2011</vt:lpstr>
      <vt:lpstr>Álgebra: Equações Exponenciais</vt:lpstr>
      <vt:lpstr>Álgebra: Equações Exponenciais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Estatística 1 - 2003</dc:title>
  <dc:creator>Renno</dc:creator>
  <cp:lastModifiedBy>usuario</cp:lastModifiedBy>
  <cp:revision>154</cp:revision>
  <dcterms:created xsi:type="dcterms:W3CDTF">2003-03-18T00:57:51Z</dcterms:created>
  <dcterms:modified xsi:type="dcterms:W3CDTF">2017-03-07T18:51:01Z</dcterms:modified>
</cp:coreProperties>
</file>