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9" r:id="rId19"/>
    <p:sldId id="275" r:id="rId20"/>
    <p:sldId id="280" r:id="rId21"/>
    <p:sldId id="276" r:id="rId22"/>
    <p:sldId id="277" r:id="rId23"/>
    <p:sldId id="278" r:id="rId24"/>
  </p:sldIdLst>
  <p:sldSz cx="18288000" cy="10287000"/>
  <p:notesSz cx="6858000" cy="9144000"/>
  <p:embeddedFontLs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Open Sans" panose="020B0606030504020204" pitchFamily="34" charset="0"/>
      <p:regular r:id="rId30"/>
      <p:bold r:id="rId31"/>
      <p:italic r:id="rId32"/>
      <p:boldItalic r:id="rId33"/>
    </p:embeddedFont>
    <p:embeddedFont>
      <p:font typeface="Questrial" panose="020B0604020202020204" charset="0"/>
      <p:regular r:id="rId3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9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3FDDEA1-4EEE-45A8-8D83-C7EE1D1AA418}" v="44" dt="2024-12-10T01:48:10.56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50" d="100"/>
          <a:sy n="50" d="100"/>
        </p:scale>
        <p:origin x="432" y="-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microsoft.com/office/2016/11/relationships/changesInfo" Target="changesInfos/changesInfo1.xml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OceanS Lab INPE" userId="55de56354aafa382" providerId="LiveId" clId="{DEF83E69-19C2-4237-9A42-D40EC983990A}"/>
    <pc:docChg chg="custSel modSld">
      <pc:chgData name="MOceanS Lab INPE" userId="55de56354aafa382" providerId="LiveId" clId="{DEF83E69-19C2-4237-9A42-D40EC983990A}" dt="2024-12-10T12:39:59.948" v="100" actId="123"/>
      <pc:docMkLst>
        <pc:docMk/>
      </pc:docMkLst>
      <pc:sldChg chg="delSp modSp mod">
        <pc:chgData name="MOceanS Lab INPE" userId="55de56354aafa382" providerId="LiveId" clId="{DEF83E69-19C2-4237-9A42-D40EC983990A}" dt="2024-12-10T12:21:55.125" v="97" actId="1076"/>
        <pc:sldMkLst>
          <pc:docMk/>
          <pc:sldMk cId="0" sldId="261"/>
        </pc:sldMkLst>
        <pc:spChg chg="mod">
          <ac:chgData name="MOceanS Lab INPE" userId="55de56354aafa382" providerId="LiveId" clId="{DEF83E69-19C2-4237-9A42-D40EC983990A}" dt="2024-12-10T12:20:10.300" v="3" actId="20577"/>
          <ac:spMkLst>
            <pc:docMk/>
            <pc:sldMk cId="0" sldId="261"/>
            <ac:spMk id="30" creationId="{00000000-0000-0000-0000-000000000000}"/>
          </ac:spMkLst>
        </pc:spChg>
        <pc:spChg chg="mod">
          <ac:chgData name="MOceanS Lab INPE" userId="55de56354aafa382" providerId="LiveId" clId="{DEF83E69-19C2-4237-9A42-D40EC983990A}" dt="2024-12-10T12:20:07.343" v="2" actId="20577"/>
          <ac:spMkLst>
            <pc:docMk/>
            <pc:sldMk cId="0" sldId="261"/>
            <ac:spMk id="31" creationId="{00000000-0000-0000-0000-000000000000}"/>
          </ac:spMkLst>
        </pc:spChg>
        <pc:spChg chg="mod">
          <ac:chgData name="MOceanS Lab INPE" userId="55de56354aafa382" providerId="LiveId" clId="{DEF83E69-19C2-4237-9A42-D40EC983990A}" dt="2024-12-10T12:20:51.277" v="86" actId="20577"/>
          <ac:spMkLst>
            <pc:docMk/>
            <pc:sldMk cId="0" sldId="261"/>
            <ac:spMk id="41" creationId="{00000000-0000-0000-0000-000000000000}"/>
          </ac:spMkLst>
        </pc:spChg>
        <pc:spChg chg="mod">
          <ac:chgData name="MOceanS Lab INPE" userId="55de56354aafa382" providerId="LiveId" clId="{DEF83E69-19C2-4237-9A42-D40EC983990A}" dt="2024-12-10T12:21:49.870" v="96" actId="1076"/>
          <ac:spMkLst>
            <pc:docMk/>
            <pc:sldMk cId="0" sldId="261"/>
            <ac:spMk id="42" creationId="{00000000-0000-0000-0000-000000000000}"/>
          </ac:spMkLst>
        </pc:spChg>
        <pc:spChg chg="mod">
          <ac:chgData name="MOceanS Lab INPE" userId="55de56354aafa382" providerId="LiveId" clId="{DEF83E69-19C2-4237-9A42-D40EC983990A}" dt="2024-12-10T12:21:55.125" v="97" actId="1076"/>
          <ac:spMkLst>
            <pc:docMk/>
            <pc:sldMk cId="0" sldId="261"/>
            <ac:spMk id="43" creationId="{00000000-0000-0000-0000-000000000000}"/>
          </ac:spMkLst>
        </pc:spChg>
        <pc:spChg chg="del mod">
          <ac:chgData name="MOceanS Lab INPE" userId="55de56354aafa382" providerId="LiveId" clId="{DEF83E69-19C2-4237-9A42-D40EC983990A}" dt="2024-12-10T12:21:37.741" v="94" actId="478"/>
          <ac:spMkLst>
            <pc:docMk/>
            <pc:sldMk cId="0" sldId="261"/>
            <ac:spMk id="44" creationId="{00000000-0000-0000-0000-000000000000}"/>
          </ac:spMkLst>
        </pc:spChg>
        <pc:spChg chg="del">
          <ac:chgData name="MOceanS Lab INPE" userId="55de56354aafa382" providerId="LiveId" clId="{DEF83E69-19C2-4237-9A42-D40EC983990A}" dt="2024-12-10T12:21:38.734" v="95" actId="478"/>
          <ac:spMkLst>
            <pc:docMk/>
            <pc:sldMk cId="0" sldId="261"/>
            <ac:spMk id="45" creationId="{00000000-0000-0000-0000-000000000000}"/>
          </ac:spMkLst>
        </pc:spChg>
        <pc:spChg chg="mod">
          <ac:chgData name="MOceanS Lab INPE" userId="55de56354aafa382" providerId="LiveId" clId="{DEF83E69-19C2-4237-9A42-D40EC983990A}" dt="2024-12-10T12:20:18.651" v="4" actId="20577"/>
          <ac:spMkLst>
            <pc:docMk/>
            <pc:sldMk cId="0" sldId="261"/>
            <ac:spMk id="46" creationId="{FF6B68C6-F094-8481-F5AE-370B0476E99E}"/>
          </ac:spMkLst>
        </pc:spChg>
        <pc:spChg chg="mod">
          <ac:chgData name="MOceanS Lab INPE" userId="55de56354aafa382" providerId="LiveId" clId="{DEF83E69-19C2-4237-9A42-D40EC983990A}" dt="2024-12-10T12:20:23.077" v="5" actId="20577"/>
          <ac:spMkLst>
            <pc:docMk/>
            <pc:sldMk cId="0" sldId="261"/>
            <ac:spMk id="47" creationId="{C1524409-66AA-446D-0250-8A0C8FF38A06}"/>
          </ac:spMkLst>
        </pc:spChg>
        <pc:spChg chg="mod">
          <ac:chgData name="MOceanS Lab INPE" userId="55de56354aafa382" providerId="LiveId" clId="{DEF83E69-19C2-4237-9A42-D40EC983990A}" dt="2024-12-10T12:20:58.478" v="88" actId="1076"/>
          <ac:spMkLst>
            <pc:docMk/>
            <pc:sldMk cId="0" sldId="261"/>
            <ac:spMk id="50" creationId="{047259C0-D858-E186-9B20-B300EDC96414}"/>
          </ac:spMkLst>
        </pc:spChg>
        <pc:spChg chg="del">
          <ac:chgData name="MOceanS Lab INPE" userId="55de56354aafa382" providerId="LiveId" clId="{DEF83E69-19C2-4237-9A42-D40EC983990A}" dt="2024-12-10T12:21:33.358" v="92" actId="478"/>
          <ac:spMkLst>
            <pc:docMk/>
            <pc:sldMk cId="0" sldId="261"/>
            <ac:spMk id="52" creationId="{05FDE010-D57A-32F6-E9B8-05CC44FDADAF}"/>
          </ac:spMkLst>
        </pc:spChg>
        <pc:spChg chg="del">
          <ac:chgData name="MOceanS Lab INPE" userId="55de56354aafa382" providerId="LiveId" clId="{DEF83E69-19C2-4237-9A42-D40EC983990A}" dt="2024-12-10T12:21:33.358" v="92" actId="478"/>
          <ac:spMkLst>
            <pc:docMk/>
            <pc:sldMk cId="0" sldId="261"/>
            <ac:spMk id="53" creationId="{72AD84F5-8B40-5C97-098D-7482055C2184}"/>
          </ac:spMkLst>
        </pc:spChg>
      </pc:sldChg>
      <pc:sldChg chg="modSp mod">
        <pc:chgData name="MOceanS Lab INPE" userId="55de56354aafa382" providerId="LiveId" clId="{DEF83E69-19C2-4237-9A42-D40EC983990A}" dt="2024-12-10T02:05:16.306" v="1"/>
        <pc:sldMkLst>
          <pc:docMk/>
          <pc:sldMk cId="0" sldId="263"/>
        </pc:sldMkLst>
        <pc:spChg chg="mod">
          <ac:chgData name="MOceanS Lab INPE" userId="55de56354aafa382" providerId="LiveId" clId="{DEF83E69-19C2-4237-9A42-D40EC983990A}" dt="2024-12-10T02:05:16.306" v="1"/>
          <ac:spMkLst>
            <pc:docMk/>
            <pc:sldMk cId="0" sldId="263"/>
            <ac:spMk id="7" creationId="{00000000-0000-0000-0000-000000000000}"/>
          </ac:spMkLst>
        </pc:spChg>
      </pc:sldChg>
      <pc:sldChg chg="modSp mod">
        <pc:chgData name="MOceanS Lab INPE" userId="55de56354aafa382" providerId="LiveId" clId="{DEF83E69-19C2-4237-9A42-D40EC983990A}" dt="2024-12-10T12:39:59.948" v="100" actId="123"/>
        <pc:sldMkLst>
          <pc:docMk/>
          <pc:sldMk cId="0" sldId="278"/>
        </pc:sldMkLst>
        <pc:spChg chg="mod">
          <ac:chgData name="MOceanS Lab INPE" userId="55de56354aafa382" providerId="LiveId" clId="{DEF83E69-19C2-4237-9A42-D40EC983990A}" dt="2024-12-10T12:39:59.948" v="100" actId="123"/>
          <ac:spMkLst>
            <pc:docMk/>
            <pc:sldMk cId="0" sldId="278"/>
            <ac:spMk id="5" creationId="{00000000-0000-0000-0000-000000000000}"/>
          </ac:spMkLst>
        </pc:spChg>
      </pc:sldChg>
    </pc:docChg>
  </pc:docChgLst>
  <pc:docChgLst>
    <pc:chgData name="MOceanS Lab INPE" userId="55de56354aafa382" providerId="LiveId" clId="{53FDDEA1-4EEE-45A8-8D83-C7EE1D1AA418}"/>
    <pc:docChg chg="undo custSel addSld delSld modSld">
      <pc:chgData name="MOceanS Lab INPE" userId="55de56354aafa382" providerId="LiveId" clId="{53FDDEA1-4EEE-45A8-8D83-C7EE1D1AA418}" dt="2024-12-10T02:10:18.606" v="4315" actId="20577"/>
      <pc:docMkLst>
        <pc:docMk/>
      </pc:docMkLst>
      <pc:sldChg chg="modSp mod">
        <pc:chgData name="MOceanS Lab INPE" userId="55de56354aafa382" providerId="LiveId" clId="{53FDDEA1-4EEE-45A8-8D83-C7EE1D1AA418}" dt="2024-12-10T01:13:59.009" v="3901" actId="255"/>
        <pc:sldMkLst>
          <pc:docMk/>
          <pc:sldMk cId="0" sldId="257"/>
        </pc:sldMkLst>
        <pc:spChg chg="mod">
          <ac:chgData name="MOceanS Lab INPE" userId="55de56354aafa382" providerId="LiveId" clId="{53FDDEA1-4EEE-45A8-8D83-C7EE1D1AA418}" dt="2024-12-10T01:13:59.009" v="3901" actId="255"/>
          <ac:spMkLst>
            <pc:docMk/>
            <pc:sldMk cId="0" sldId="257"/>
            <ac:spMk id="7" creationId="{00000000-0000-0000-0000-000000000000}"/>
          </ac:spMkLst>
        </pc:spChg>
      </pc:sldChg>
      <pc:sldChg chg="modSp mod">
        <pc:chgData name="MOceanS Lab INPE" userId="55de56354aafa382" providerId="LiveId" clId="{53FDDEA1-4EEE-45A8-8D83-C7EE1D1AA418}" dt="2024-12-09T23:25:01.885" v="367" actId="20577"/>
        <pc:sldMkLst>
          <pc:docMk/>
          <pc:sldMk cId="0" sldId="258"/>
        </pc:sldMkLst>
        <pc:spChg chg="mod">
          <ac:chgData name="MOceanS Lab INPE" userId="55de56354aafa382" providerId="LiveId" clId="{53FDDEA1-4EEE-45A8-8D83-C7EE1D1AA418}" dt="2024-12-09T23:25:01.885" v="367" actId="20577"/>
          <ac:spMkLst>
            <pc:docMk/>
            <pc:sldMk cId="0" sldId="258"/>
            <ac:spMk id="4" creationId="{00000000-0000-0000-0000-000000000000}"/>
          </ac:spMkLst>
        </pc:spChg>
      </pc:sldChg>
      <pc:sldChg chg="modSp del mod">
        <pc:chgData name="MOceanS Lab INPE" userId="55de56354aafa382" providerId="LiveId" clId="{53FDDEA1-4EEE-45A8-8D83-C7EE1D1AA418}" dt="2024-12-10T01:07:59.978" v="3863" actId="2696"/>
        <pc:sldMkLst>
          <pc:docMk/>
          <pc:sldMk cId="0" sldId="260"/>
        </pc:sldMkLst>
        <pc:graphicFrameChg chg="mod modGraphic">
          <ac:chgData name="MOceanS Lab INPE" userId="55de56354aafa382" providerId="LiveId" clId="{53FDDEA1-4EEE-45A8-8D83-C7EE1D1AA418}" dt="2024-12-09T23:17:24.994" v="320" actId="20577"/>
          <ac:graphicFrameMkLst>
            <pc:docMk/>
            <pc:sldMk cId="0" sldId="260"/>
            <ac:graphicFrameMk id="7" creationId="{00000000-0000-0000-0000-000000000000}"/>
          </ac:graphicFrameMkLst>
        </pc:graphicFrameChg>
      </pc:sldChg>
      <pc:sldChg chg="addSp delSp modSp mod">
        <pc:chgData name="MOceanS Lab INPE" userId="55de56354aafa382" providerId="LiveId" clId="{53FDDEA1-4EEE-45A8-8D83-C7EE1D1AA418}" dt="2024-12-09T23:06:49.081" v="180" actId="20577"/>
        <pc:sldMkLst>
          <pc:docMk/>
          <pc:sldMk cId="0" sldId="261"/>
        </pc:sldMkLst>
        <pc:spChg chg="mod">
          <ac:chgData name="MOceanS Lab INPE" userId="55de56354aafa382" providerId="LiveId" clId="{53FDDEA1-4EEE-45A8-8D83-C7EE1D1AA418}" dt="2024-12-09T23:01:55.595" v="119" actId="255"/>
          <ac:spMkLst>
            <pc:docMk/>
            <pc:sldMk cId="0" sldId="261"/>
            <ac:spMk id="28" creationId="{00000000-0000-0000-0000-000000000000}"/>
          </ac:spMkLst>
        </pc:spChg>
        <pc:spChg chg="mod">
          <ac:chgData name="MOceanS Lab INPE" userId="55de56354aafa382" providerId="LiveId" clId="{53FDDEA1-4EEE-45A8-8D83-C7EE1D1AA418}" dt="2024-12-09T23:02:06.653" v="121" actId="113"/>
          <ac:spMkLst>
            <pc:docMk/>
            <pc:sldMk cId="0" sldId="261"/>
            <ac:spMk id="29" creationId="{00000000-0000-0000-0000-000000000000}"/>
          </ac:spMkLst>
        </pc:spChg>
        <pc:spChg chg="mod">
          <ac:chgData name="MOceanS Lab INPE" userId="55de56354aafa382" providerId="LiveId" clId="{53FDDEA1-4EEE-45A8-8D83-C7EE1D1AA418}" dt="2024-12-09T23:02:12.470" v="123" actId="113"/>
          <ac:spMkLst>
            <pc:docMk/>
            <pc:sldMk cId="0" sldId="261"/>
            <ac:spMk id="30" creationId="{00000000-0000-0000-0000-000000000000}"/>
          </ac:spMkLst>
        </pc:spChg>
        <pc:spChg chg="mod">
          <ac:chgData name="MOceanS Lab INPE" userId="55de56354aafa382" providerId="LiveId" clId="{53FDDEA1-4EEE-45A8-8D83-C7EE1D1AA418}" dt="2024-12-09T23:02:30.668" v="127" actId="1076"/>
          <ac:spMkLst>
            <pc:docMk/>
            <pc:sldMk cId="0" sldId="261"/>
            <ac:spMk id="31" creationId="{00000000-0000-0000-0000-000000000000}"/>
          </ac:spMkLst>
        </pc:spChg>
        <pc:spChg chg="mod">
          <ac:chgData name="MOceanS Lab INPE" userId="55de56354aafa382" providerId="LiveId" clId="{53FDDEA1-4EEE-45A8-8D83-C7EE1D1AA418}" dt="2024-12-09T23:03:44.589" v="137" actId="20577"/>
          <ac:spMkLst>
            <pc:docMk/>
            <pc:sldMk cId="0" sldId="261"/>
            <ac:spMk id="33" creationId="{00000000-0000-0000-0000-000000000000}"/>
          </ac:spMkLst>
        </pc:spChg>
        <pc:spChg chg="del">
          <ac:chgData name="MOceanS Lab INPE" userId="55de56354aafa382" providerId="LiveId" clId="{53FDDEA1-4EEE-45A8-8D83-C7EE1D1AA418}" dt="2024-12-09T23:04:34.601" v="146" actId="478"/>
          <ac:spMkLst>
            <pc:docMk/>
            <pc:sldMk cId="0" sldId="261"/>
            <ac:spMk id="35" creationId="{00000000-0000-0000-0000-000000000000}"/>
          </ac:spMkLst>
        </pc:spChg>
        <pc:spChg chg="del">
          <ac:chgData name="MOceanS Lab INPE" userId="55de56354aafa382" providerId="LiveId" clId="{53FDDEA1-4EEE-45A8-8D83-C7EE1D1AA418}" dt="2024-12-09T23:04:36.695" v="147" actId="478"/>
          <ac:spMkLst>
            <pc:docMk/>
            <pc:sldMk cId="0" sldId="261"/>
            <ac:spMk id="36" creationId="{00000000-0000-0000-0000-000000000000}"/>
          </ac:spMkLst>
        </pc:spChg>
        <pc:spChg chg="del">
          <ac:chgData name="MOceanS Lab INPE" userId="55de56354aafa382" providerId="LiveId" clId="{53FDDEA1-4EEE-45A8-8D83-C7EE1D1AA418}" dt="2024-12-09T23:04:36.695" v="147" actId="478"/>
          <ac:spMkLst>
            <pc:docMk/>
            <pc:sldMk cId="0" sldId="261"/>
            <ac:spMk id="37" creationId="{00000000-0000-0000-0000-000000000000}"/>
          </ac:spMkLst>
        </pc:spChg>
        <pc:spChg chg="del">
          <ac:chgData name="MOceanS Lab INPE" userId="55de56354aafa382" providerId="LiveId" clId="{53FDDEA1-4EEE-45A8-8D83-C7EE1D1AA418}" dt="2024-12-09T23:04:36.695" v="147" actId="478"/>
          <ac:spMkLst>
            <pc:docMk/>
            <pc:sldMk cId="0" sldId="261"/>
            <ac:spMk id="38" creationId="{00000000-0000-0000-0000-000000000000}"/>
          </ac:spMkLst>
        </pc:spChg>
        <pc:spChg chg="del">
          <ac:chgData name="MOceanS Lab INPE" userId="55de56354aafa382" providerId="LiveId" clId="{53FDDEA1-4EEE-45A8-8D83-C7EE1D1AA418}" dt="2024-12-09T23:04:36.695" v="147" actId="478"/>
          <ac:spMkLst>
            <pc:docMk/>
            <pc:sldMk cId="0" sldId="261"/>
            <ac:spMk id="39" creationId="{00000000-0000-0000-0000-000000000000}"/>
          </ac:spMkLst>
        </pc:spChg>
        <pc:spChg chg="mod">
          <ac:chgData name="MOceanS Lab INPE" userId="55de56354aafa382" providerId="LiveId" clId="{53FDDEA1-4EEE-45A8-8D83-C7EE1D1AA418}" dt="2024-12-09T23:04:41.264" v="148" actId="14100"/>
          <ac:spMkLst>
            <pc:docMk/>
            <pc:sldMk cId="0" sldId="261"/>
            <ac:spMk id="40" creationId="{00000000-0000-0000-0000-000000000000}"/>
          </ac:spMkLst>
        </pc:spChg>
        <pc:spChg chg="mod">
          <ac:chgData name="MOceanS Lab INPE" userId="55de56354aafa382" providerId="LiveId" clId="{53FDDEA1-4EEE-45A8-8D83-C7EE1D1AA418}" dt="2024-12-09T23:04:57.132" v="150" actId="255"/>
          <ac:spMkLst>
            <pc:docMk/>
            <pc:sldMk cId="0" sldId="261"/>
            <ac:spMk id="41" creationId="{00000000-0000-0000-0000-000000000000}"/>
          </ac:spMkLst>
        </pc:spChg>
        <pc:spChg chg="mod">
          <ac:chgData name="MOceanS Lab INPE" userId="55de56354aafa382" providerId="LiveId" clId="{53FDDEA1-4EEE-45A8-8D83-C7EE1D1AA418}" dt="2024-12-09T23:05:34.507" v="159" actId="14100"/>
          <ac:spMkLst>
            <pc:docMk/>
            <pc:sldMk cId="0" sldId="261"/>
            <ac:spMk id="42" creationId="{00000000-0000-0000-0000-000000000000}"/>
          </ac:spMkLst>
        </pc:spChg>
        <pc:spChg chg="mod">
          <ac:chgData name="MOceanS Lab INPE" userId="55de56354aafa382" providerId="LiveId" clId="{53FDDEA1-4EEE-45A8-8D83-C7EE1D1AA418}" dt="2024-12-09T23:05:21.987" v="155" actId="14100"/>
          <ac:spMkLst>
            <pc:docMk/>
            <pc:sldMk cId="0" sldId="261"/>
            <ac:spMk id="43" creationId="{00000000-0000-0000-0000-000000000000}"/>
          </ac:spMkLst>
        </pc:spChg>
        <pc:spChg chg="mod">
          <ac:chgData name="MOceanS Lab INPE" userId="55de56354aafa382" providerId="LiveId" clId="{53FDDEA1-4EEE-45A8-8D83-C7EE1D1AA418}" dt="2024-12-09T23:06:17.392" v="174" actId="14100"/>
          <ac:spMkLst>
            <pc:docMk/>
            <pc:sldMk cId="0" sldId="261"/>
            <ac:spMk id="44" creationId="{00000000-0000-0000-0000-000000000000}"/>
          </ac:spMkLst>
        </pc:spChg>
        <pc:spChg chg="mod">
          <ac:chgData name="MOceanS Lab INPE" userId="55de56354aafa382" providerId="LiveId" clId="{53FDDEA1-4EEE-45A8-8D83-C7EE1D1AA418}" dt="2024-12-09T23:05:29.477" v="157" actId="14100"/>
          <ac:spMkLst>
            <pc:docMk/>
            <pc:sldMk cId="0" sldId="261"/>
            <ac:spMk id="45" creationId="{00000000-0000-0000-0000-000000000000}"/>
          </ac:spMkLst>
        </pc:spChg>
        <pc:spChg chg="add mod">
          <ac:chgData name="MOceanS Lab INPE" userId="55de56354aafa382" providerId="LiveId" clId="{53FDDEA1-4EEE-45A8-8D83-C7EE1D1AA418}" dt="2024-12-09T23:03:28.609" v="134" actId="20577"/>
          <ac:spMkLst>
            <pc:docMk/>
            <pc:sldMk cId="0" sldId="261"/>
            <ac:spMk id="46" creationId="{FF6B68C6-F094-8481-F5AE-370B0476E99E}"/>
          </ac:spMkLst>
        </pc:spChg>
        <pc:spChg chg="add mod">
          <ac:chgData name="MOceanS Lab INPE" userId="55de56354aafa382" providerId="LiveId" clId="{53FDDEA1-4EEE-45A8-8D83-C7EE1D1AA418}" dt="2024-12-09T23:03:50.141" v="138" actId="20577"/>
          <ac:spMkLst>
            <pc:docMk/>
            <pc:sldMk cId="0" sldId="261"/>
            <ac:spMk id="47" creationId="{C1524409-66AA-446D-0250-8A0C8FF38A06}"/>
          </ac:spMkLst>
        </pc:spChg>
        <pc:spChg chg="add mod">
          <ac:chgData name="MOceanS Lab INPE" userId="55de56354aafa382" providerId="LiveId" clId="{53FDDEA1-4EEE-45A8-8D83-C7EE1D1AA418}" dt="2024-12-09T23:06:32.213" v="176" actId="1076"/>
          <ac:spMkLst>
            <pc:docMk/>
            <pc:sldMk cId="0" sldId="261"/>
            <ac:spMk id="48" creationId="{DB307BF7-B77B-7041-AB7D-0207B9A85EA9}"/>
          </ac:spMkLst>
        </pc:spChg>
        <pc:spChg chg="add mod">
          <ac:chgData name="MOceanS Lab INPE" userId="55de56354aafa382" providerId="LiveId" clId="{53FDDEA1-4EEE-45A8-8D83-C7EE1D1AA418}" dt="2024-12-09T23:05:47.609" v="162" actId="20577"/>
          <ac:spMkLst>
            <pc:docMk/>
            <pc:sldMk cId="0" sldId="261"/>
            <ac:spMk id="49" creationId="{8D84EF30-111A-3882-3C6E-3D2975FC934A}"/>
          </ac:spMkLst>
        </pc:spChg>
        <pc:spChg chg="add mod">
          <ac:chgData name="MOceanS Lab INPE" userId="55de56354aafa382" providerId="LiveId" clId="{53FDDEA1-4EEE-45A8-8D83-C7EE1D1AA418}" dt="2024-12-09T23:05:53.859" v="165" actId="20577"/>
          <ac:spMkLst>
            <pc:docMk/>
            <pc:sldMk cId="0" sldId="261"/>
            <ac:spMk id="50" creationId="{047259C0-D858-E186-9B20-B300EDC96414}"/>
          </ac:spMkLst>
        </pc:spChg>
        <pc:spChg chg="add mod">
          <ac:chgData name="MOceanS Lab INPE" userId="55de56354aafa382" providerId="LiveId" clId="{53FDDEA1-4EEE-45A8-8D83-C7EE1D1AA418}" dt="2024-12-09T23:06:05.219" v="170" actId="1076"/>
          <ac:spMkLst>
            <pc:docMk/>
            <pc:sldMk cId="0" sldId="261"/>
            <ac:spMk id="51" creationId="{7296E95A-4F08-1014-EA43-B3A7213BBA0D}"/>
          </ac:spMkLst>
        </pc:spChg>
        <pc:spChg chg="add mod">
          <ac:chgData name="MOceanS Lab INPE" userId="55de56354aafa382" providerId="LiveId" clId="{53FDDEA1-4EEE-45A8-8D83-C7EE1D1AA418}" dt="2024-12-09T23:06:25.643" v="175" actId="1076"/>
          <ac:spMkLst>
            <pc:docMk/>
            <pc:sldMk cId="0" sldId="261"/>
            <ac:spMk id="52" creationId="{05FDE010-D57A-32F6-E9B8-05CC44FDADAF}"/>
          </ac:spMkLst>
        </pc:spChg>
        <pc:spChg chg="add mod">
          <ac:chgData name="MOceanS Lab INPE" userId="55de56354aafa382" providerId="LiveId" clId="{53FDDEA1-4EEE-45A8-8D83-C7EE1D1AA418}" dt="2024-12-09T23:06:49.081" v="180" actId="20577"/>
          <ac:spMkLst>
            <pc:docMk/>
            <pc:sldMk cId="0" sldId="261"/>
            <ac:spMk id="53" creationId="{72AD84F5-8B40-5C97-098D-7482055C2184}"/>
          </ac:spMkLst>
        </pc:spChg>
        <pc:grpChg chg="mod">
          <ac:chgData name="MOceanS Lab INPE" userId="55de56354aafa382" providerId="LiveId" clId="{53FDDEA1-4EEE-45A8-8D83-C7EE1D1AA418}" dt="2024-12-09T23:03:18.349" v="133" actId="14100"/>
          <ac:grpSpMkLst>
            <pc:docMk/>
            <pc:sldMk cId="0" sldId="261"/>
            <ac:grpSpMk id="20" creationId="{00000000-0000-0000-0000-000000000000}"/>
          </ac:grpSpMkLst>
        </pc:grpChg>
      </pc:sldChg>
      <pc:sldChg chg="modSp mod">
        <pc:chgData name="MOceanS Lab INPE" userId="55de56354aafa382" providerId="LiveId" clId="{53FDDEA1-4EEE-45A8-8D83-C7EE1D1AA418}" dt="2024-12-10T01:30:33.123" v="3948" actId="20577"/>
        <pc:sldMkLst>
          <pc:docMk/>
          <pc:sldMk cId="0" sldId="262"/>
        </pc:sldMkLst>
        <pc:spChg chg="mod">
          <ac:chgData name="MOceanS Lab INPE" userId="55de56354aafa382" providerId="LiveId" clId="{53FDDEA1-4EEE-45A8-8D83-C7EE1D1AA418}" dt="2024-12-10T01:30:33.123" v="3948" actId="20577"/>
          <ac:spMkLst>
            <pc:docMk/>
            <pc:sldMk cId="0" sldId="262"/>
            <ac:spMk id="10" creationId="{00000000-0000-0000-0000-000000000000}"/>
          </ac:spMkLst>
        </pc:spChg>
      </pc:sldChg>
      <pc:sldChg chg="modSp mod">
        <pc:chgData name="MOceanS Lab INPE" userId="55de56354aafa382" providerId="LiveId" clId="{53FDDEA1-4EEE-45A8-8D83-C7EE1D1AA418}" dt="2024-12-10T02:10:18.606" v="4315" actId="20577"/>
        <pc:sldMkLst>
          <pc:docMk/>
          <pc:sldMk cId="0" sldId="263"/>
        </pc:sldMkLst>
        <pc:spChg chg="mod">
          <ac:chgData name="MOceanS Lab INPE" userId="55de56354aafa382" providerId="LiveId" clId="{53FDDEA1-4EEE-45A8-8D83-C7EE1D1AA418}" dt="2024-12-10T02:10:18.606" v="4315" actId="20577"/>
          <ac:spMkLst>
            <pc:docMk/>
            <pc:sldMk cId="0" sldId="263"/>
            <ac:spMk id="7" creationId="{00000000-0000-0000-0000-000000000000}"/>
          </ac:spMkLst>
        </pc:spChg>
      </pc:sldChg>
      <pc:sldChg chg="modSp mod">
        <pc:chgData name="MOceanS Lab INPE" userId="55de56354aafa382" providerId="LiveId" clId="{53FDDEA1-4EEE-45A8-8D83-C7EE1D1AA418}" dt="2024-12-10T01:38:33.041" v="4037" actId="20577"/>
        <pc:sldMkLst>
          <pc:docMk/>
          <pc:sldMk cId="0" sldId="264"/>
        </pc:sldMkLst>
        <pc:spChg chg="mod">
          <ac:chgData name="MOceanS Lab INPE" userId="55de56354aafa382" providerId="LiveId" clId="{53FDDEA1-4EEE-45A8-8D83-C7EE1D1AA418}" dt="2024-12-10T01:38:33.041" v="4037" actId="20577"/>
          <ac:spMkLst>
            <pc:docMk/>
            <pc:sldMk cId="0" sldId="264"/>
            <ac:spMk id="7" creationId="{00000000-0000-0000-0000-000000000000}"/>
          </ac:spMkLst>
        </pc:spChg>
      </pc:sldChg>
      <pc:sldChg chg="addSp delSp modSp mod">
        <pc:chgData name="MOceanS Lab INPE" userId="55de56354aafa382" providerId="LiveId" clId="{53FDDEA1-4EEE-45A8-8D83-C7EE1D1AA418}" dt="2024-12-10T01:41:27.869" v="4099" actId="1076"/>
        <pc:sldMkLst>
          <pc:docMk/>
          <pc:sldMk cId="0" sldId="265"/>
        </pc:sldMkLst>
        <pc:spChg chg="mod">
          <ac:chgData name="MOceanS Lab INPE" userId="55de56354aafa382" providerId="LiveId" clId="{53FDDEA1-4EEE-45A8-8D83-C7EE1D1AA418}" dt="2024-12-10T01:41:27.869" v="4099" actId="1076"/>
          <ac:spMkLst>
            <pc:docMk/>
            <pc:sldMk cId="0" sldId="265"/>
            <ac:spMk id="7" creationId="{00000000-0000-0000-0000-000000000000}"/>
          </ac:spMkLst>
        </pc:spChg>
        <pc:spChg chg="mod">
          <ac:chgData name="MOceanS Lab INPE" userId="55de56354aafa382" providerId="LiveId" clId="{53FDDEA1-4EEE-45A8-8D83-C7EE1D1AA418}" dt="2024-12-10T01:39:54.427" v="4086" actId="20577"/>
          <ac:spMkLst>
            <pc:docMk/>
            <pc:sldMk cId="0" sldId="265"/>
            <ac:spMk id="8" creationId="{00000000-0000-0000-0000-000000000000}"/>
          </ac:spMkLst>
        </pc:spChg>
        <pc:picChg chg="add del mod">
          <ac:chgData name="MOceanS Lab INPE" userId="55de56354aafa382" providerId="LiveId" clId="{53FDDEA1-4EEE-45A8-8D83-C7EE1D1AA418}" dt="2024-12-10T01:41:27.294" v="4098"/>
          <ac:picMkLst>
            <pc:docMk/>
            <pc:sldMk cId="0" sldId="265"/>
            <ac:picMk id="12" creationId="{CA12FB92-1BD0-9FBB-FCB8-47793981EE65}"/>
          </ac:picMkLst>
        </pc:picChg>
      </pc:sldChg>
      <pc:sldChg chg="modSp mod">
        <pc:chgData name="MOceanS Lab INPE" userId="55de56354aafa382" providerId="LiveId" clId="{53FDDEA1-4EEE-45A8-8D83-C7EE1D1AA418}" dt="2024-12-10T01:42:10.119" v="4129" actId="255"/>
        <pc:sldMkLst>
          <pc:docMk/>
          <pc:sldMk cId="0" sldId="266"/>
        </pc:sldMkLst>
        <pc:spChg chg="mod">
          <ac:chgData name="MOceanS Lab INPE" userId="55de56354aafa382" providerId="LiveId" clId="{53FDDEA1-4EEE-45A8-8D83-C7EE1D1AA418}" dt="2024-12-09T23:19:04.029" v="341" actId="14100"/>
          <ac:spMkLst>
            <pc:docMk/>
            <pc:sldMk cId="0" sldId="266"/>
            <ac:spMk id="7" creationId="{00000000-0000-0000-0000-000000000000}"/>
          </ac:spMkLst>
        </pc:spChg>
        <pc:spChg chg="mod">
          <ac:chgData name="MOceanS Lab INPE" userId="55de56354aafa382" providerId="LiveId" clId="{53FDDEA1-4EEE-45A8-8D83-C7EE1D1AA418}" dt="2024-12-10T01:42:10.119" v="4129" actId="255"/>
          <ac:spMkLst>
            <pc:docMk/>
            <pc:sldMk cId="0" sldId="266"/>
            <ac:spMk id="8" creationId="{00000000-0000-0000-0000-000000000000}"/>
          </ac:spMkLst>
        </pc:spChg>
        <pc:spChg chg="mod">
          <ac:chgData name="MOceanS Lab INPE" userId="55de56354aafa382" providerId="LiveId" clId="{53FDDEA1-4EEE-45A8-8D83-C7EE1D1AA418}" dt="2024-12-10T01:18:03.809" v="3912" actId="1076"/>
          <ac:spMkLst>
            <pc:docMk/>
            <pc:sldMk cId="0" sldId="266"/>
            <ac:spMk id="11" creationId="{00000000-0000-0000-0000-000000000000}"/>
          </ac:spMkLst>
        </pc:spChg>
        <pc:spChg chg="mod">
          <ac:chgData name="MOceanS Lab INPE" userId="55de56354aafa382" providerId="LiveId" clId="{53FDDEA1-4EEE-45A8-8D83-C7EE1D1AA418}" dt="2024-12-10T01:18:06.212" v="3913" actId="1076"/>
          <ac:spMkLst>
            <pc:docMk/>
            <pc:sldMk cId="0" sldId="266"/>
            <ac:spMk id="12" creationId="{00000000-0000-0000-0000-000000000000}"/>
          </ac:spMkLst>
        </pc:spChg>
      </pc:sldChg>
      <pc:sldChg chg="modSp del mod">
        <pc:chgData name="MOceanS Lab INPE" userId="55de56354aafa382" providerId="LiveId" clId="{53FDDEA1-4EEE-45A8-8D83-C7EE1D1AA418}" dt="2024-12-10T01:20:01.580" v="3914" actId="47"/>
        <pc:sldMkLst>
          <pc:docMk/>
          <pc:sldMk cId="0" sldId="267"/>
        </pc:sldMkLst>
        <pc:spChg chg="mod">
          <ac:chgData name="MOceanS Lab INPE" userId="55de56354aafa382" providerId="LiveId" clId="{53FDDEA1-4EEE-45A8-8D83-C7EE1D1AA418}" dt="2024-12-09T23:19:21.867" v="350" actId="20577"/>
          <ac:spMkLst>
            <pc:docMk/>
            <pc:sldMk cId="0" sldId="267"/>
            <ac:spMk id="8" creationId="{00000000-0000-0000-0000-000000000000}"/>
          </ac:spMkLst>
        </pc:spChg>
      </pc:sldChg>
      <pc:sldChg chg="modSp mod">
        <pc:chgData name="MOceanS Lab INPE" userId="55de56354aafa382" providerId="LiveId" clId="{53FDDEA1-4EEE-45A8-8D83-C7EE1D1AA418}" dt="2024-12-10T01:44:26.258" v="4130" actId="20577"/>
        <pc:sldMkLst>
          <pc:docMk/>
          <pc:sldMk cId="0" sldId="268"/>
        </pc:sldMkLst>
        <pc:spChg chg="mod">
          <ac:chgData name="MOceanS Lab INPE" userId="55de56354aafa382" providerId="LiveId" clId="{53FDDEA1-4EEE-45A8-8D83-C7EE1D1AA418}" dt="2024-12-10T01:44:26.258" v="4130" actId="20577"/>
          <ac:spMkLst>
            <pc:docMk/>
            <pc:sldMk cId="0" sldId="268"/>
            <ac:spMk id="8" creationId="{00000000-0000-0000-0000-000000000000}"/>
          </ac:spMkLst>
        </pc:spChg>
      </pc:sldChg>
      <pc:sldChg chg="addSp modSp mod">
        <pc:chgData name="MOceanS Lab INPE" userId="55de56354aafa382" providerId="LiveId" clId="{53FDDEA1-4EEE-45A8-8D83-C7EE1D1AA418}" dt="2024-12-10T01:50:49.399" v="4263" actId="20577"/>
        <pc:sldMkLst>
          <pc:docMk/>
          <pc:sldMk cId="0" sldId="269"/>
        </pc:sldMkLst>
        <pc:spChg chg="mod">
          <ac:chgData name="MOceanS Lab INPE" userId="55de56354aafa382" providerId="LiveId" clId="{53FDDEA1-4EEE-45A8-8D83-C7EE1D1AA418}" dt="2024-12-09T23:08:26.146" v="205" actId="1076"/>
          <ac:spMkLst>
            <pc:docMk/>
            <pc:sldMk cId="0" sldId="269"/>
            <ac:spMk id="7" creationId="{00000000-0000-0000-0000-000000000000}"/>
          </ac:spMkLst>
        </pc:spChg>
        <pc:spChg chg="mod">
          <ac:chgData name="MOceanS Lab INPE" userId="55de56354aafa382" providerId="LiveId" clId="{53FDDEA1-4EEE-45A8-8D83-C7EE1D1AA418}" dt="2024-12-10T01:50:49.399" v="4263" actId="20577"/>
          <ac:spMkLst>
            <pc:docMk/>
            <pc:sldMk cId="0" sldId="269"/>
            <ac:spMk id="8" creationId="{00000000-0000-0000-0000-000000000000}"/>
          </ac:spMkLst>
        </pc:spChg>
        <pc:spChg chg="add mod">
          <ac:chgData name="MOceanS Lab INPE" userId="55de56354aafa382" providerId="LiveId" clId="{53FDDEA1-4EEE-45A8-8D83-C7EE1D1AA418}" dt="2024-12-10T01:49:03.324" v="4213" actId="20577"/>
          <ac:spMkLst>
            <pc:docMk/>
            <pc:sldMk cId="0" sldId="269"/>
            <ac:spMk id="11" creationId="{D0A664A8-8F65-2DA8-710B-2C635E3242EC}"/>
          </ac:spMkLst>
        </pc:spChg>
      </pc:sldChg>
      <pc:sldChg chg="addSp modSp mod">
        <pc:chgData name="MOceanS Lab INPE" userId="55de56354aafa382" providerId="LiveId" clId="{53FDDEA1-4EEE-45A8-8D83-C7EE1D1AA418}" dt="2024-12-09T23:21:52.435" v="364" actId="167"/>
        <pc:sldMkLst>
          <pc:docMk/>
          <pc:sldMk cId="0" sldId="273"/>
        </pc:sldMkLst>
        <pc:spChg chg="mod ord">
          <ac:chgData name="MOceanS Lab INPE" userId="55de56354aafa382" providerId="LiveId" clId="{53FDDEA1-4EEE-45A8-8D83-C7EE1D1AA418}" dt="2024-12-09T23:21:50.016" v="363" actId="164"/>
          <ac:spMkLst>
            <pc:docMk/>
            <pc:sldMk cId="0" sldId="273"/>
            <ac:spMk id="7" creationId="{00000000-0000-0000-0000-000000000000}"/>
          </ac:spMkLst>
        </pc:spChg>
        <pc:spChg chg="mod">
          <ac:chgData name="MOceanS Lab INPE" userId="55de56354aafa382" providerId="LiveId" clId="{53FDDEA1-4EEE-45A8-8D83-C7EE1D1AA418}" dt="2024-12-09T23:20:52.504" v="352" actId="13926"/>
          <ac:spMkLst>
            <pc:docMk/>
            <pc:sldMk cId="0" sldId="273"/>
            <ac:spMk id="13" creationId="{00000000-0000-0000-0000-000000000000}"/>
          </ac:spMkLst>
        </pc:spChg>
        <pc:spChg chg="add mod">
          <ac:chgData name="MOceanS Lab INPE" userId="55de56354aafa382" providerId="LiveId" clId="{53FDDEA1-4EEE-45A8-8D83-C7EE1D1AA418}" dt="2024-12-09T23:21:50.016" v="363" actId="164"/>
          <ac:spMkLst>
            <pc:docMk/>
            <pc:sldMk cId="0" sldId="273"/>
            <ac:spMk id="29" creationId="{B3C3282E-A318-264C-E007-A842C61B14FA}"/>
          </ac:spMkLst>
        </pc:spChg>
        <pc:spChg chg="add mod">
          <ac:chgData name="MOceanS Lab INPE" userId="55de56354aafa382" providerId="LiveId" clId="{53FDDEA1-4EEE-45A8-8D83-C7EE1D1AA418}" dt="2024-12-09T23:21:50.016" v="363" actId="164"/>
          <ac:spMkLst>
            <pc:docMk/>
            <pc:sldMk cId="0" sldId="273"/>
            <ac:spMk id="30" creationId="{8F6EF7C4-E4A7-785F-2713-38E3C4F99CB2}"/>
          </ac:spMkLst>
        </pc:spChg>
        <pc:spChg chg="add mod">
          <ac:chgData name="MOceanS Lab INPE" userId="55de56354aafa382" providerId="LiveId" clId="{53FDDEA1-4EEE-45A8-8D83-C7EE1D1AA418}" dt="2024-12-09T23:21:50.016" v="363" actId="164"/>
          <ac:spMkLst>
            <pc:docMk/>
            <pc:sldMk cId="0" sldId="273"/>
            <ac:spMk id="31" creationId="{871C99F9-6AB1-3575-251F-0AF6EA477DA0}"/>
          </ac:spMkLst>
        </pc:spChg>
        <pc:spChg chg="add mod">
          <ac:chgData name="MOceanS Lab INPE" userId="55de56354aafa382" providerId="LiveId" clId="{53FDDEA1-4EEE-45A8-8D83-C7EE1D1AA418}" dt="2024-12-09T23:21:50.016" v="363" actId="164"/>
          <ac:spMkLst>
            <pc:docMk/>
            <pc:sldMk cId="0" sldId="273"/>
            <ac:spMk id="32" creationId="{415629C3-44BE-A145-9BC7-21E93B61292D}"/>
          </ac:spMkLst>
        </pc:spChg>
        <pc:grpChg chg="add mod ord">
          <ac:chgData name="MOceanS Lab INPE" userId="55de56354aafa382" providerId="LiveId" clId="{53FDDEA1-4EEE-45A8-8D83-C7EE1D1AA418}" dt="2024-12-09T23:21:52.435" v="364" actId="167"/>
          <ac:grpSpMkLst>
            <pc:docMk/>
            <pc:sldMk cId="0" sldId="273"/>
            <ac:grpSpMk id="33" creationId="{F23C1B0C-2D63-D68C-EA83-61D29E993759}"/>
          </ac:grpSpMkLst>
        </pc:grpChg>
      </pc:sldChg>
      <pc:sldChg chg="addSp delSp modSp mod">
        <pc:chgData name="MOceanS Lab INPE" userId="55de56354aafa382" providerId="LiveId" clId="{53FDDEA1-4EEE-45A8-8D83-C7EE1D1AA418}" dt="2024-12-10T01:54:45.724" v="4287" actId="20577"/>
        <pc:sldMkLst>
          <pc:docMk/>
          <pc:sldMk cId="0" sldId="274"/>
        </pc:sldMkLst>
        <pc:spChg chg="del">
          <ac:chgData name="MOceanS Lab INPE" userId="55de56354aafa382" providerId="LiveId" clId="{53FDDEA1-4EEE-45A8-8D83-C7EE1D1AA418}" dt="2024-12-09T23:22:16.316" v="365" actId="478"/>
          <ac:spMkLst>
            <pc:docMk/>
            <pc:sldMk cId="0" sldId="274"/>
            <ac:spMk id="8" creationId="{00000000-0000-0000-0000-000000000000}"/>
          </ac:spMkLst>
        </pc:spChg>
        <pc:spChg chg="add del">
          <ac:chgData name="MOceanS Lab INPE" userId="55de56354aafa382" providerId="LiveId" clId="{53FDDEA1-4EEE-45A8-8D83-C7EE1D1AA418}" dt="2024-12-09T23:32:47.977" v="383" actId="11529"/>
          <ac:spMkLst>
            <pc:docMk/>
            <pc:sldMk cId="0" sldId="274"/>
            <ac:spMk id="11" creationId="{4BF38ADA-199A-BF8A-E9BD-BDB5CD5CEC2C}"/>
          </ac:spMkLst>
        </pc:spChg>
        <pc:spChg chg="add mod">
          <ac:chgData name="MOceanS Lab INPE" userId="55de56354aafa382" providerId="LiveId" clId="{53FDDEA1-4EEE-45A8-8D83-C7EE1D1AA418}" dt="2024-12-09T23:33:08.899" v="388" actId="1582"/>
          <ac:spMkLst>
            <pc:docMk/>
            <pc:sldMk cId="0" sldId="274"/>
            <ac:spMk id="12" creationId="{E759A82C-13F8-1D52-946F-40C61DC6C273}"/>
          </ac:spMkLst>
        </pc:spChg>
        <pc:spChg chg="add mod">
          <ac:chgData name="MOceanS Lab INPE" userId="55de56354aafa382" providerId="LiveId" clId="{53FDDEA1-4EEE-45A8-8D83-C7EE1D1AA418}" dt="2024-12-10T01:54:45.724" v="4287" actId="20577"/>
          <ac:spMkLst>
            <pc:docMk/>
            <pc:sldMk cId="0" sldId="274"/>
            <ac:spMk id="13" creationId="{14EC2997-FF6A-F1E8-DD26-F6F07324C5FF}"/>
          </ac:spMkLst>
        </pc:spChg>
      </pc:sldChg>
      <pc:sldChg chg="addSp modSp mod">
        <pc:chgData name="MOceanS Lab INPE" userId="55de56354aafa382" providerId="LiveId" clId="{53FDDEA1-4EEE-45A8-8D83-C7EE1D1AA418}" dt="2024-12-09T23:49:03.927" v="1273" actId="20577"/>
        <pc:sldMkLst>
          <pc:docMk/>
          <pc:sldMk cId="0" sldId="275"/>
        </pc:sldMkLst>
        <pc:spChg chg="add mod">
          <ac:chgData name="MOceanS Lab INPE" userId="55de56354aafa382" providerId="LiveId" clId="{53FDDEA1-4EEE-45A8-8D83-C7EE1D1AA418}" dt="2024-12-09T23:43:34.463" v="1013" actId="14100"/>
          <ac:spMkLst>
            <pc:docMk/>
            <pc:sldMk cId="0" sldId="275"/>
            <ac:spMk id="10" creationId="{EDE6ED06-147F-5A52-D99E-024D8FC0B723}"/>
          </ac:spMkLst>
        </pc:spChg>
        <pc:spChg chg="add mod">
          <ac:chgData name="MOceanS Lab INPE" userId="55de56354aafa382" providerId="LiveId" clId="{53FDDEA1-4EEE-45A8-8D83-C7EE1D1AA418}" dt="2024-12-09T23:49:03.927" v="1273" actId="20577"/>
          <ac:spMkLst>
            <pc:docMk/>
            <pc:sldMk cId="0" sldId="275"/>
            <ac:spMk id="11" creationId="{AD18BC46-1F33-FEBB-A313-E36A89B848CE}"/>
          </ac:spMkLst>
        </pc:spChg>
      </pc:sldChg>
      <pc:sldChg chg="addSp delSp modSp mod">
        <pc:chgData name="MOceanS Lab INPE" userId="55de56354aafa382" providerId="LiveId" clId="{53FDDEA1-4EEE-45A8-8D83-C7EE1D1AA418}" dt="2024-12-10T00:58:03.554" v="3752" actId="14100"/>
        <pc:sldMkLst>
          <pc:docMk/>
          <pc:sldMk cId="0" sldId="276"/>
        </pc:sldMkLst>
        <pc:spChg chg="add del mod">
          <ac:chgData name="MOceanS Lab INPE" userId="55de56354aafa382" providerId="LiveId" clId="{53FDDEA1-4EEE-45A8-8D83-C7EE1D1AA418}" dt="2024-12-10T00:37:34.134" v="2729" actId="478"/>
          <ac:spMkLst>
            <pc:docMk/>
            <pc:sldMk cId="0" sldId="276"/>
            <ac:spMk id="10" creationId="{CC203667-0F87-725A-411D-781E24EE52BC}"/>
          </ac:spMkLst>
        </pc:spChg>
        <pc:spChg chg="add del mod">
          <ac:chgData name="MOceanS Lab INPE" userId="55de56354aafa382" providerId="LiveId" clId="{53FDDEA1-4EEE-45A8-8D83-C7EE1D1AA418}" dt="2024-12-10T00:37:37.677" v="2731" actId="478"/>
          <ac:spMkLst>
            <pc:docMk/>
            <pc:sldMk cId="0" sldId="276"/>
            <ac:spMk id="11" creationId="{8AC4DF5A-54C8-2608-265B-2A83CD04AD1A}"/>
          </ac:spMkLst>
        </pc:spChg>
        <pc:spChg chg="add del mod">
          <ac:chgData name="MOceanS Lab INPE" userId="55de56354aafa382" providerId="LiveId" clId="{53FDDEA1-4EEE-45A8-8D83-C7EE1D1AA418}" dt="2024-12-10T00:37:36.215" v="2730" actId="478"/>
          <ac:spMkLst>
            <pc:docMk/>
            <pc:sldMk cId="0" sldId="276"/>
            <ac:spMk id="12" creationId="{E8D03212-5DA8-7740-CBC4-5C2F13667078}"/>
          </ac:spMkLst>
        </pc:spChg>
        <pc:spChg chg="add mod">
          <ac:chgData name="MOceanS Lab INPE" userId="55de56354aafa382" providerId="LiveId" clId="{53FDDEA1-4EEE-45A8-8D83-C7EE1D1AA418}" dt="2024-12-10T00:57:07.414" v="3733" actId="14100"/>
          <ac:spMkLst>
            <pc:docMk/>
            <pc:sldMk cId="0" sldId="276"/>
            <ac:spMk id="13" creationId="{5EAE1F32-B228-9FF8-F11C-9A73C598136B}"/>
          </ac:spMkLst>
        </pc:spChg>
        <pc:spChg chg="add mod">
          <ac:chgData name="MOceanS Lab INPE" userId="55de56354aafa382" providerId="LiveId" clId="{53FDDEA1-4EEE-45A8-8D83-C7EE1D1AA418}" dt="2024-12-10T00:48:30.300" v="3297" actId="14100"/>
          <ac:spMkLst>
            <pc:docMk/>
            <pc:sldMk cId="0" sldId="276"/>
            <ac:spMk id="14" creationId="{B04FF878-A376-E3FC-3A62-B145785B8644}"/>
          </ac:spMkLst>
        </pc:spChg>
        <pc:spChg chg="add mod">
          <ac:chgData name="MOceanS Lab INPE" userId="55de56354aafa382" providerId="LiveId" clId="{53FDDEA1-4EEE-45A8-8D83-C7EE1D1AA418}" dt="2024-12-10T00:48:25.784" v="3296" actId="14100"/>
          <ac:spMkLst>
            <pc:docMk/>
            <pc:sldMk cId="0" sldId="276"/>
            <ac:spMk id="15" creationId="{49F7F62E-125A-7BB1-C4FA-6359C31E19CB}"/>
          </ac:spMkLst>
        </pc:spChg>
        <pc:spChg chg="add mod">
          <ac:chgData name="MOceanS Lab INPE" userId="55de56354aafa382" providerId="LiveId" clId="{53FDDEA1-4EEE-45A8-8D83-C7EE1D1AA418}" dt="2024-12-10T00:48:18.260" v="3295" actId="208"/>
          <ac:spMkLst>
            <pc:docMk/>
            <pc:sldMk cId="0" sldId="276"/>
            <ac:spMk id="16" creationId="{05BB7491-B8CC-B09A-4F06-15A56361D464}"/>
          </ac:spMkLst>
        </pc:spChg>
        <pc:spChg chg="add del mod">
          <ac:chgData name="MOceanS Lab INPE" userId="55de56354aafa382" providerId="LiveId" clId="{53FDDEA1-4EEE-45A8-8D83-C7EE1D1AA418}" dt="2024-12-10T00:56:57.782" v="3730" actId="478"/>
          <ac:spMkLst>
            <pc:docMk/>
            <pc:sldMk cId="0" sldId="276"/>
            <ac:spMk id="17" creationId="{361EF8F7-18EF-B20E-F009-F2AFADDD2286}"/>
          </ac:spMkLst>
        </pc:spChg>
        <pc:spChg chg="add mod">
          <ac:chgData name="MOceanS Lab INPE" userId="55de56354aafa382" providerId="LiveId" clId="{53FDDEA1-4EEE-45A8-8D83-C7EE1D1AA418}" dt="2024-12-10T00:52:59.152" v="3500" actId="1076"/>
          <ac:spMkLst>
            <pc:docMk/>
            <pc:sldMk cId="0" sldId="276"/>
            <ac:spMk id="18" creationId="{FA09C76B-1E17-22EA-A8D5-318F4DDCC92A}"/>
          </ac:spMkLst>
        </pc:spChg>
        <pc:spChg chg="add mod">
          <ac:chgData name="MOceanS Lab INPE" userId="55de56354aafa382" providerId="LiveId" clId="{53FDDEA1-4EEE-45A8-8D83-C7EE1D1AA418}" dt="2024-12-10T00:54:42.506" v="3607" actId="1076"/>
          <ac:spMkLst>
            <pc:docMk/>
            <pc:sldMk cId="0" sldId="276"/>
            <ac:spMk id="19" creationId="{6BECF4C8-2192-3CBC-7D50-7D7150B8D5C8}"/>
          </ac:spMkLst>
        </pc:spChg>
        <pc:spChg chg="add del">
          <ac:chgData name="MOceanS Lab INPE" userId="55de56354aafa382" providerId="LiveId" clId="{53FDDEA1-4EEE-45A8-8D83-C7EE1D1AA418}" dt="2024-12-10T00:54:21.305" v="3584" actId="22"/>
          <ac:spMkLst>
            <pc:docMk/>
            <pc:sldMk cId="0" sldId="276"/>
            <ac:spMk id="21" creationId="{456AAABE-02B3-8412-27F9-7F0DD898B725}"/>
          </ac:spMkLst>
        </pc:spChg>
        <pc:spChg chg="add mod">
          <ac:chgData name="MOceanS Lab INPE" userId="55de56354aafa382" providerId="LiveId" clId="{53FDDEA1-4EEE-45A8-8D83-C7EE1D1AA418}" dt="2024-12-10T00:55:32.820" v="3667" actId="20577"/>
          <ac:spMkLst>
            <pc:docMk/>
            <pc:sldMk cId="0" sldId="276"/>
            <ac:spMk id="22" creationId="{4A285ED2-B779-0898-8B7E-EAC181376F59}"/>
          </ac:spMkLst>
        </pc:spChg>
        <pc:spChg chg="add mod">
          <ac:chgData name="MOceanS Lab INPE" userId="55de56354aafa382" providerId="LiveId" clId="{53FDDEA1-4EEE-45A8-8D83-C7EE1D1AA418}" dt="2024-12-10T00:57:39.233" v="3744" actId="20577"/>
          <ac:spMkLst>
            <pc:docMk/>
            <pc:sldMk cId="0" sldId="276"/>
            <ac:spMk id="30" creationId="{7771B65D-B355-B9BD-7E21-F088562AB8FA}"/>
          </ac:spMkLst>
        </pc:spChg>
        <pc:graphicFrameChg chg="add del mod modGraphic">
          <ac:chgData name="MOceanS Lab INPE" userId="55de56354aafa382" providerId="LiveId" clId="{53FDDEA1-4EEE-45A8-8D83-C7EE1D1AA418}" dt="2024-12-10T00:57:14.674" v="3734" actId="2165"/>
          <ac:graphicFrameMkLst>
            <pc:docMk/>
            <pc:sldMk cId="0" sldId="276"/>
            <ac:graphicFrameMk id="9" creationId="{37EA7FE2-F091-316F-5E6F-1E7AF310A2DB}"/>
          </ac:graphicFrameMkLst>
        </pc:graphicFrameChg>
        <pc:cxnChg chg="add mod">
          <ac:chgData name="MOceanS Lab INPE" userId="55de56354aafa382" providerId="LiveId" clId="{53FDDEA1-4EEE-45A8-8D83-C7EE1D1AA418}" dt="2024-12-10T00:54:57.991" v="3611" actId="1582"/>
          <ac:cxnSpMkLst>
            <pc:docMk/>
            <pc:sldMk cId="0" sldId="276"/>
            <ac:cxnSpMk id="24" creationId="{770262CA-FE58-B968-AF2B-E385BC6DB66E}"/>
          </ac:cxnSpMkLst>
        </pc:cxnChg>
        <pc:cxnChg chg="add del">
          <ac:chgData name="MOceanS Lab INPE" userId="55de56354aafa382" providerId="LiveId" clId="{53FDDEA1-4EEE-45A8-8D83-C7EE1D1AA418}" dt="2024-12-10T00:55:54.308" v="3671" actId="478"/>
          <ac:cxnSpMkLst>
            <pc:docMk/>
            <pc:sldMk cId="0" sldId="276"/>
            <ac:cxnSpMk id="26" creationId="{46D78AB2-4140-4017-1EA3-F9C238F13258}"/>
          </ac:cxnSpMkLst>
        </pc:cxnChg>
        <pc:cxnChg chg="add mod">
          <ac:chgData name="MOceanS Lab INPE" userId="55de56354aafa382" providerId="LiveId" clId="{53FDDEA1-4EEE-45A8-8D83-C7EE1D1AA418}" dt="2024-12-10T00:56:11.874" v="3675" actId="14100"/>
          <ac:cxnSpMkLst>
            <pc:docMk/>
            <pc:sldMk cId="0" sldId="276"/>
            <ac:cxnSpMk id="27" creationId="{0E01B62D-989C-3FCC-D244-160BA70DD512}"/>
          </ac:cxnSpMkLst>
        </pc:cxnChg>
        <pc:cxnChg chg="add mod">
          <ac:chgData name="MOceanS Lab INPE" userId="55de56354aafa382" providerId="LiveId" clId="{53FDDEA1-4EEE-45A8-8D83-C7EE1D1AA418}" dt="2024-12-10T00:57:49.226" v="3747" actId="14100"/>
          <ac:cxnSpMkLst>
            <pc:docMk/>
            <pc:sldMk cId="0" sldId="276"/>
            <ac:cxnSpMk id="32" creationId="{EDF62E8C-EF30-B0A2-1CDF-271FACFD63C3}"/>
          </ac:cxnSpMkLst>
        </pc:cxnChg>
        <pc:cxnChg chg="add mod">
          <ac:chgData name="MOceanS Lab INPE" userId="55de56354aafa382" providerId="LiveId" clId="{53FDDEA1-4EEE-45A8-8D83-C7EE1D1AA418}" dt="2024-12-10T00:58:03.554" v="3752" actId="14100"/>
          <ac:cxnSpMkLst>
            <pc:docMk/>
            <pc:sldMk cId="0" sldId="276"/>
            <ac:cxnSpMk id="35" creationId="{C397CF71-65EA-E507-9F91-041C0DA814E0}"/>
          </ac:cxnSpMkLst>
        </pc:cxnChg>
      </pc:sldChg>
      <pc:sldChg chg="addSp delSp modSp mod">
        <pc:chgData name="MOceanS Lab INPE" userId="55de56354aafa382" providerId="LiveId" clId="{53FDDEA1-4EEE-45A8-8D83-C7EE1D1AA418}" dt="2024-12-10T00:29:38.829" v="1749" actId="14100"/>
        <pc:sldMkLst>
          <pc:docMk/>
          <pc:sldMk cId="0" sldId="277"/>
        </pc:sldMkLst>
        <pc:spChg chg="add mod">
          <ac:chgData name="MOceanS Lab INPE" userId="55de56354aafa382" providerId="LiveId" clId="{53FDDEA1-4EEE-45A8-8D83-C7EE1D1AA418}" dt="2024-12-10T00:24:19.030" v="1738" actId="1076"/>
          <ac:spMkLst>
            <pc:docMk/>
            <pc:sldMk cId="0" sldId="277"/>
            <ac:spMk id="12" creationId="{47C8F5B3-A928-B88E-703E-169EC2C1A2AC}"/>
          </ac:spMkLst>
        </pc:spChg>
        <pc:spChg chg="add mod">
          <ac:chgData name="MOceanS Lab INPE" userId="55de56354aafa382" providerId="LiveId" clId="{53FDDEA1-4EEE-45A8-8D83-C7EE1D1AA418}" dt="2024-12-10T00:24:15.215" v="1737" actId="1076"/>
          <ac:spMkLst>
            <pc:docMk/>
            <pc:sldMk cId="0" sldId="277"/>
            <ac:spMk id="13" creationId="{D5D91D59-756D-0530-3C1F-3ED7DF3047D9}"/>
          </ac:spMkLst>
        </pc:spChg>
        <pc:spChg chg="add del">
          <ac:chgData name="MOceanS Lab INPE" userId="55de56354aafa382" providerId="LiveId" clId="{53FDDEA1-4EEE-45A8-8D83-C7EE1D1AA418}" dt="2024-12-10T00:29:03.155" v="1740" actId="11529"/>
          <ac:spMkLst>
            <pc:docMk/>
            <pc:sldMk cId="0" sldId="277"/>
            <ac:spMk id="14" creationId="{EE59EE14-566B-05C8-0DD2-40CFA94CEED6}"/>
          </ac:spMkLst>
        </pc:spChg>
        <pc:spChg chg="add mod">
          <ac:chgData name="MOceanS Lab INPE" userId="55de56354aafa382" providerId="LiveId" clId="{53FDDEA1-4EEE-45A8-8D83-C7EE1D1AA418}" dt="2024-12-10T00:29:25.804" v="1745" actId="14100"/>
          <ac:spMkLst>
            <pc:docMk/>
            <pc:sldMk cId="0" sldId="277"/>
            <ac:spMk id="15" creationId="{4D870F24-8002-B5B4-6236-67F291AFBB75}"/>
          </ac:spMkLst>
        </pc:spChg>
        <pc:spChg chg="add mod">
          <ac:chgData name="MOceanS Lab INPE" userId="55de56354aafa382" providerId="LiveId" clId="{53FDDEA1-4EEE-45A8-8D83-C7EE1D1AA418}" dt="2024-12-10T00:29:38.829" v="1749" actId="14100"/>
          <ac:spMkLst>
            <pc:docMk/>
            <pc:sldMk cId="0" sldId="277"/>
            <ac:spMk id="16" creationId="{033CD614-FEC4-B1F9-1734-B06BB45EEF94}"/>
          </ac:spMkLst>
        </pc:spChg>
        <pc:graphicFrameChg chg="add mod modGraphic">
          <ac:chgData name="MOceanS Lab INPE" userId="55de56354aafa382" providerId="LiveId" clId="{53FDDEA1-4EEE-45A8-8D83-C7EE1D1AA418}" dt="2024-12-10T00:23:16.719" v="1712"/>
          <ac:graphicFrameMkLst>
            <pc:docMk/>
            <pc:sldMk cId="0" sldId="277"/>
            <ac:graphicFrameMk id="9" creationId="{BE6DC420-3D20-A4CA-78C8-8F0436FEEA40}"/>
          </ac:graphicFrameMkLst>
        </pc:graphicFrameChg>
        <pc:graphicFrameChg chg="add mod modGraphic">
          <ac:chgData name="MOceanS Lab INPE" userId="55de56354aafa382" providerId="LiveId" clId="{53FDDEA1-4EEE-45A8-8D83-C7EE1D1AA418}" dt="2024-12-10T00:23:13.772" v="1711"/>
          <ac:graphicFrameMkLst>
            <pc:docMk/>
            <pc:sldMk cId="0" sldId="277"/>
            <ac:graphicFrameMk id="10" creationId="{83C664C9-BD35-F849-6654-89FF3B21CA2B}"/>
          </ac:graphicFrameMkLst>
        </pc:graphicFrameChg>
      </pc:sldChg>
      <pc:sldChg chg="addSp delSp modSp mod">
        <pc:chgData name="MOceanS Lab INPE" userId="55de56354aafa382" providerId="LiveId" clId="{53FDDEA1-4EEE-45A8-8D83-C7EE1D1AA418}" dt="2024-12-10T00:34:56.956" v="2697" actId="1076"/>
        <pc:sldMkLst>
          <pc:docMk/>
          <pc:sldMk cId="0" sldId="278"/>
        </pc:sldMkLst>
        <pc:spChg chg="mod">
          <ac:chgData name="MOceanS Lab INPE" userId="55de56354aafa382" providerId="LiveId" clId="{53FDDEA1-4EEE-45A8-8D83-C7EE1D1AA418}" dt="2024-12-10T00:34:56.956" v="2697" actId="1076"/>
          <ac:spMkLst>
            <pc:docMk/>
            <pc:sldMk cId="0" sldId="278"/>
            <ac:spMk id="4" creationId="{00000000-0000-0000-0000-000000000000}"/>
          </ac:spMkLst>
        </pc:spChg>
        <pc:spChg chg="mod">
          <ac:chgData name="MOceanS Lab INPE" userId="55de56354aafa382" providerId="LiveId" clId="{53FDDEA1-4EEE-45A8-8D83-C7EE1D1AA418}" dt="2024-12-10T00:34:50.797" v="2696" actId="1076"/>
          <ac:spMkLst>
            <pc:docMk/>
            <pc:sldMk cId="0" sldId="278"/>
            <ac:spMk id="5" creationId="{00000000-0000-0000-0000-000000000000}"/>
          </ac:spMkLst>
        </pc:spChg>
        <pc:grpChg chg="add del">
          <ac:chgData name="MOceanS Lab INPE" userId="55de56354aafa382" providerId="LiveId" clId="{53FDDEA1-4EEE-45A8-8D83-C7EE1D1AA418}" dt="2024-12-09T23:13:04.227" v="221" actId="478"/>
          <ac:grpSpMkLst>
            <pc:docMk/>
            <pc:sldMk cId="0" sldId="278"/>
            <ac:grpSpMk id="2" creationId="{00000000-0000-0000-0000-000000000000}"/>
          </ac:grpSpMkLst>
        </pc:grpChg>
        <pc:picChg chg="add mod modCrop">
          <ac:chgData name="MOceanS Lab INPE" userId="55de56354aafa382" providerId="LiveId" clId="{53FDDEA1-4EEE-45A8-8D83-C7EE1D1AA418}" dt="2024-12-09T23:13:09.780" v="223" actId="1076"/>
          <ac:picMkLst>
            <pc:docMk/>
            <pc:sldMk cId="0" sldId="278"/>
            <ac:picMk id="8" creationId="{4C6E6660-A5C9-6A13-B3C7-7CBBA350399C}"/>
          </ac:picMkLst>
        </pc:picChg>
      </pc:sldChg>
      <pc:sldChg chg="modSp add mod">
        <pc:chgData name="MOceanS Lab INPE" userId="55de56354aafa382" providerId="LiveId" clId="{53FDDEA1-4EEE-45A8-8D83-C7EE1D1AA418}" dt="2024-12-10T01:56:47.932" v="4301" actId="20577"/>
        <pc:sldMkLst>
          <pc:docMk/>
          <pc:sldMk cId="768709588" sldId="279"/>
        </pc:sldMkLst>
        <pc:spChg chg="mod">
          <ac:chgData name="MOceanS Lab INPE" userId="55de56354aafa382" providerId="LiveId" clId="{53FDDEA1-4EEE-45A8-8D83-C7EE1D1AA418}" dt="2024-12-09T23:40:05.611" v="834" actId="34135"/>
          <ac:spMkLst>
            <pc:docMk/>
            <pc:sldMk cId="768709588" sldId="279"/>
            <ac:spMk id="7" creationId="{7FCAD75A-094E-4303-EA9F-301F943E10F5}"/>
          </ac:spMkLst>
        </pc:spChg>
        <pc:spChg chg="mod">
          <ac:chgData name="MOceanS Lab INPE" userId="55de56354aafa382" providerId="LiveId" clId="{53FDDEA1-4EEE-45A8-8D83-C7EE1D1AA418}" dt="2024-12-09T23:40:28.938" v="837" actId="14100"/>
          <ac:spMkLst>
            <pc:docMk/>
            <pc:sldMk cId="768709588" sldId="279"/>
            <ac:spMk id="12" creationId="{D9CA1A3A-1D2F-84C3-F696-9B7AB14F9E59}"/>
          </ac:spMkLst>
        </pc:spChg>
        <pc:spChg chg="mod">
          <ac:chgData name="MOceanS Lab INPE" userId="55de56354aafa382" providerId="LiveId" clId="{53FDDEA1-4EEE-45A8-8D83-C7EE1D1AA418}" dt="2024-12-10T01:56:47.932" v="4301" actId="20577"/>
          <ac:spMkLst>
            <pc:docMk/>
            <pc:sldMk cId="768709588" sldId="279"/>
            <ac:spMk id="13" creationId="{04F2B48F-7595-90F0-A392-B4AC13BE8E24}"/>
          </ac:spMkLst>
        </pc:spChg>
      </pc:sldChg>
      <pc:sldChg chg="addSp modSp add mod">
        <pc:chgData name="MOceanS Lab INPE" userId="55de56354aafa382" providerId="LiveId" clId="{53FDDEA1-4EEE-45A8-8D83-C7EE1D1AA418}" dt="2024-12-09T23:55:16.118" v="1643" actId="20577"/>
        <pc:sldMkLst>
          <pc:docMk/>
          <pc:sldMk cId="314583705" sldId="280"/>
        </pc:sldMkLst>
        <pc:spChg chg="mod">
          <ac:chgData name="MOceanS Lab INPE" userId="55de56354aafa382" providerId="LiveId" clId="{53FDDEA1-4EEE-45A8-8D83-C7EE1D1AA418}" dt="2024-12-09T23:49:20.110" v="1275" actId="1076"/>
          <ac:spMkLst>
            <pc:docMk/>
            <pc:sldMk cId="314583705" sldId="280"/>
            <ac:spMk id="10" creationId="{9B2D4110-6170-C1E3-FACE-5BEEB13DE798}"/>
          </ac:spMkLst>
        </pc:spChg>
        <pc:spChg chg="mod">
          <ac:chgData name="MOceanS Lab INPE" userId="55de56354aafa382" providerId="LiveId" clId="{53FDDEA1-4EEE-45A8-8D83-C7EE1D1AA418}" dt="2024-12-09T23:55:16.118" v="1643" actId="20577"/>
          <ac:spMkLst>
            <pc:docMk/>
            <pc:sldMk cId="314583705" sldId="280"/>
            <ac:spMk id="11" creationId="{486ECB36-356D-7C49-393B-F457695EFA10}"/>
          </ac:spMkLst>
        </pc:spChg>
        <pc:spChg chg="add mod">
          <ac:chgData name="MOceanS Lab INPE" userId="55de56354aafa382" providerId="LiveId" clId="{53FDDEA1-4EEE-45A8-8D83-C7EE1D1AA418}" dt="2024-12-09T23:54:00.463" v="1453" actId="1076"/>
          <ac:spMkLst>
            <pc:docMk/>
            <pc:sldMk cId="314583705" sldId="280"/>
            <ac:spMk id="12" creationId="{AB09B403-3ADF-5CD6-B0A5-D74D3073AA1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70725F-B449-4F02-96A9-99949FECAC3B}" type="datetimeFigureOut">
              <a:rPr lang="pt-BR" smtClean="0"/>
              <a:t>09/12/2024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64FB4B-36F2-46A7-8AEB-44728DC8E5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4709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64FB4B-36F2-46A7-8AEB-44728DC8E531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18105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28978" y="4660546"/>
            <a:ext cx="17030044" cy="21089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94"/>
              </a:lnSpc>
            </a:pPr>
            <a:r>
              <a:rPr lang="en-US" sz="4499">
                <a:solidFill>
                  <a:srgbClr val="013468"/>
                </a:solidFill>
                <a:latin typeface="Questrial"/>
                <a:ea typeface="Questrial"/>
                <a:cs typeface="Questrial"/>
                <a:sym typeface="Questrial"/>
              </a:rPr>
              <a:t>UTILIZAÇÃO DOS MÉTODOS SKATER E K-MEDOIDS PARA REGIONALIZAÇÃO DA REPRESA DE VÁRZEA DAS FLORES, MINAS GERAIS</a:t>
            </a:r>
          </a:p>
          <a:p>
            <a:pPr algn="ctr">
              <a:lnSpc>
                <a:spcPts val="4094"/>
              </a:lnSpc>
            </a:pPr>
            <a:endParaRPr lang="en-US" sz="4499">
              <a:solidFill>
                <a:srgbClr val="013468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4120135" y="0"/>
            <a:ext cx="9042085" cy="1808417"/>
          </a:xfrm>
          <a:custGeom>
            <a:avLst/>
            <a:gdLst/>
            <a:ahLst/>
            <a:cxnLst/>
            <a:rect l="l" t="t" r="r" b="b"/>
            <a:pathLst>
              <a:path w="9042085" h="1808417">
                <a:moveTo>
                  <a:pt x="0" y="0"/>
                </a:moveTo>
                <a:lnTo>
                  <a:pt x="9042085" y="0"/>
                </a:lnTo>
                <a:lnTo>
                  <a:pt x="9042085" y="1808417"/>
                </a:lnTo>
                <a:lnTo>
                  <a:pt x="0" y="18084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6195148" y="6113573"/>
            <a:ext cx="5897704" cy="6559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19"/>
              </a:lnSpc>
            </a:pPr>
            <a:r>
              <a:rPr lang="en-US" sz="3799">
                <a:solidFill>
                  <a:srgbClr val="084582"/>
                </a:solidFill>
                <a:latin typeface="Questrial"/>
                <a:ea typeface="Questrial"/>
                <a:cs typeface="Questrial"/>
                <a:sym typeface="Questrial"/>
              </a:rPr>
              <a:t>Vinícius Lima Guimarães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161469" y="1722692"/>
            <a:ext cx="11965062" cy="6559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19"/>
              </a:lnSpc>
            </a:pPr>
            <a:r>
              <a:rPr lang="en-US" sz="3799">
                <a:solidFill>
                  <a:srgbClr val="084582"/>
                </a:solidFill>
                <a:latin typeface="Questrial"/>
                <a:ea typeface="Questrial"/>
                <a:cs typeface="Questrial"/>
                <a:sym typeface="Questrial"/>
              </a:rPr>
              <a:t>Análise Espacial de Dados Geográficos – SER-301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855715"/>
            <a:chOff x="0" y="0"/>
            <a:chExt cx="1902049" cy="1930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02049" cy="193004"/>
            </a:xfrm>
            <a:custGeom>
              <a:avLst/>
              <a:gdLst/>
              <a:ahLst/>
              <a:cxnLst/>
              <a:rect l="l" t="t" r="r" b="b"/>
              <a:pathLst>
                <a:path w="1902049" h="193004">
                  <a:moveTo>
                    <a:pt x="0" y="0"/>
                  </a:moveTo>
                  <a:lnTo>
                    <a:pt x="1902049" y="0"/>
                  </a:lnTo>
                  <a:lnTo>
                    <a:pt x="1902049" y="193004"/>
                  </a:lnTo>
                  <a:lnTo>
                    <a:pt x="0" y="19300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8288000" cy="1822844"/>
            <a:chOff x="0" y="0"/>
            <a:chExt cx="4816593" cy="48009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816592" cy="480091"/>
            </a:xfrm>
            <a:custGeom>
              <a:avLst/>
              <a:gdLst/>
              <a:ahLst/>
              <a:cxnLst/>
              <a:rect l="l" t="t" r="r" b="b"/>
              <a:pathLst>
                <a:path w="4816592" h="480091">
                  <a:moveTo>
                    <a:pt x="0" y="0"/>
                  </a:moveTo>
                  <a:lnTo>
                    <a:pt x="4816592" y="0"/>
                  </a:lnTo>
                  <a:lnTo>
                    <a:pt x="4816592" y="480091"/>
                  </a:lnTo>
                  <a:lnTo>
                    <a:pt x="0" y="480091"/>
                  </a:lnTo>
                  <a:close/>
                </a:path>
              </a:pathLst>
            </a:custGeom>
            <a:solidFill>
              <a:srgbClr val="00193D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4816593" cy="5277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173695" y="2003670"/>
            <a:ext cx="2188505" cy="8283330"/>
          </a:xfrm>
          <a:custGeom>
            <a:avLst/>
            <a:gdLst/>
            <a:ahLst/>
            <a:cxnLst/>
            <a:rect l="l" t="t" r="r" b="b"/>
            <a:pathLst>
              <a:path w="2404556" h="8543246">
                <a:moveTo>
                  <a:pt x="0" y="0"/>
                </a:moveTo>
                <a:lnTo>
                  <a:pt x="2404556" y="0"/>
                </a:lnTo>
                <a:lnTo>
                  <a:pt x="2404556" y="8543246"/>
                </a:lnTo>
                <a:lnTo>
                  <a:pt x="0" y="85432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TextBox 8"/>
          <p:cNvSpPr txBox="1"/>
          <p:nvPr/>
        </p:nvSpPr>
        <p:spPr>
          <a:xfrm>
            <a:off x="3825673" y="2133209"/>
            <a:ext cx="13028673" cy="50623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82870" lvl="1" indent="-441435" algn="just">
              <a:lnSpc>
                <a:spcPts val="5724"/>
              </a:lnSpc>
              <a:buFont typeface="Arial"/>
              <a:buChar char="•"/>
            </a:pPr>
            <a:r>
              <a:rPr lang="en-US" sz="4089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Turbidez</a:t>
            </a:r>
            <a:r>
              <a:rPr lang="en-US" sz="4089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, clorofila-a, </a:t>
            </a:r>
            <a:r>
              <a:rPr lang="en-US" sz="4089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temperatura</a:t>
            </a:r>
            <a:r>
              <a:rPr lang="en-US" sz="4089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e </a:t>
            </a:r>
            <a:r>
              <a:rPr lang="en-US" sz="4089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batimetria</a:t>
            </a:r>
            <a:endParaRPr lang="en-US" sz="4089" dirty="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algn="just">
              <a:lnSpc>
                <a:spcPts val="5724"/>
              </a:lnSpc>
            </a:pPr>
            <a:endParaRPr lang="en-US" sz="4089" dirty="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algn="just">
              <a:lnSpc>
                <a:spcPts val="5724"/>
              </a:lnSpc>
            </a:pPr>
            <a:endParaRPr lang="en-US" sz="4089" dirty="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algn="just">
              <a:lnSpc>
                <a:spcPts val="5724"/>
              </a:lnSpc>
            </a:pPr>
            <a:endParaRPr lang="en-US" sz="4089" dirty="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algn="just">
              <a:lnSpc>
                <a:spcPts val="5724"/>
              </a:lnSpc>
            </a:pPr>
            <a:r>
              <a:rPr lang="en-US" sz="4089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									</a:t>
            </a:r>
            <a:r>
              <a:rPr lang="en-US" sz="36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Unidades</a:t>
            </a:r>
            <a:r>
              <a:rPr lang="en-US" sz="36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de </a:t>
            </a:r>
            <a:r>
              <a:rPr lang="en-US" sz="36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medida</a:t>
            </a:r>
            <a:endParaRPr lang="en-US" sz="3600" dirty="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882870" lvl="1" indent="-441435" algn="just">
              <a:lnSpc>
                <a:spcPts val="5724"/>
              </a:lnSpc>
              <a:buFont typeface="Arial"/>
              <a:buChar char="•"/>
            </a:pPr>
            <a:r>
              <a:rPr lang="en-US" sz="4089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K-medoids - Ponto </a:t>
            </a:r>
            <a:r>
              <a:rPr lang="en-US" sz="4089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mais</a:t>
            </a:r>
            <a:r>
              <a:rPr lang="en-US" sz="4089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4089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centralmente</a:t>
            </a:r>
            <a:r>
              <a:rPr lang="en-US" sz="4089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4089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localizado</a:t>
            </a:r>
            <a:endParaRPr lang="en-US" sz="4089" dirty="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algn="just">
              <a:lnSpc>
                <a:spcPts val="5724"/>
              </a:lnSpc>
            </a:pPr>
            <a:endParaRPr lang="en-US" sz="4089" dirty="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4464538" y="3268061"/>
            <a:ext cx="5875472" cy="2151891"/>
          </a:xfrm>
          <a:custGeom>
            <a:avLst/>
            <a:gdLst/>
            <a:ahLst/>
            <a:cxnLst/>
            <a:rect l="l" t="t" r="r" b="b"/>
            <a:pathLst>
              <a:path w="5875472" h="2151891">
                <a:moveTo>
                  <a:pt x="0" y="0"/>
                </a:moveTo>
                <a:lnTo>
                  <a:pt x="5875472" y="0"/>
                </a:lnTo>
                <a:lnTo>
                  <a:pt x="5875472" y="2151892"/>
                </a:lnTo>
                <a:lnTo>
                  <a:pt x="0" y="215189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Freeform 10"/>
          <p:cNvSpPr/>
          <p:nvPr/>
        </p:nvSpPr>
        <p:spPr>
          <a:xfrm>
            <a:off x="11090912" y="3503342"/>
            <a:ext cx="5635082" cy="1681330"/>
          </a:xfrm>
          <a:custGeom>
            <a:avLst/>
            <a:gdLst/>
            <a:ahLst/>
            <a:cxnLst/>
            <a:rect l="l" t="t" r="r" b="b"/>
            <a:pathLst>
              <a:path w="5635082" h="1681330">
                <a:moveTo>
                  <a:pt x="0" y="0"/>
                </a:moveTo>
                <a:lnTo>
                  <a:pt x="5635082" y="0"/>
                </a:lnTo>
                <a:lnTo>
                  <a:pt x="5635082" y="1681330"/>
                </a:lnTo>
                <a:lnTo>
                  <a:pt x="0" y="168133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>
          <a:xfrm>
            <a:off x="10259381" y="6790085"/>
            <a:ext cx="6289390" cy="2193425"/>
          </a:xfrm>
          <a:custGeom>
            <a:avLst/>
            <a:gdLst/>
            <a:ahLst/>
            <a:cxnLst/>
            <a:rect l="l" t="t" r="r" b="b"/>
            <a:pathLst>
              <a:path w="6289390" h="2193425">
                <a:moveTo>
                  <a:pt x="0" y="0"/>
                </a:moveTo>
                <a:lnTo>
                  <a:pt x="6289390" y="0"/>
                </a:lnTo>
                <a:lnTo>
                  <a:pt x="6289390" y="2193425"/>
                </a:lnTo>
                <a:lnTo>
                  <a:pt x="0" y="219342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2" name="Freeform 12"/>
          <p:cNvSpPr/>
          <p:nvPr/>
        </p:nvSpPr>
        <p:spPr>
          <a:xfrm>
            <a:off x="3517640" y="6297868"/>
            <a:ext cx="6436166" cy="3177857"/>
          </a:xfrm>
          <a:custGeom>
            <a:avLst/>
            <a:gdLst/>
            <a:ahLst/>
            <a:cxnLst/>
            <a:rect l="l" t="t" r="r" b="b"/>
            <a:pathLst>
              <a:path w="6436166" h="3177857">
                <a:moveTo>
                  <a:pt x="0" y="0"/>
                </a:moveTo>
                <a:lnTo>
                  <a:pt x="6436167" y="0"/>
                </a:lnTo>
                <a:lnTo>
                  <a:pt x="6436167" y="3177857"/>
                </a:lnTo>
                <a:lnTo>
                  <a:pt x="0" y="317785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3" name="TextBox 13"/>
          <p:cNvSpPr txBox="1"/>
          <p:nvPr/>
        </p:nvSpPr>
        <p:spPr>
          <a:xfrm>
            <a:off x="173695" y="560016"/>
            <a:ext cx="17940611" cy="7533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33"/>
              </a:lnSpc>
            </a:pPr>
            <a:r>
              <a:rPr lang="en-US" sz="5970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METODOLOGIA - K-MEDOIDS E SKATER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7881476" y="9805595"/>
            <a:ext cx="152400" cy="209550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84582"/>
                </a:solidFill>
                <a:latin typeface="Open Sans"/>
                <a:ea typeface="Open Sans"/>
                <a:cs typeface="Open Sans"/>
                <a:sym typeface="Open Sans"/>
              </a:rPr>
              <a:t>11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855715"/>
            <a:chOff x="0" y="0"/>
            <a:chExt cx="1902049" cy="1930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02049" cy="193004"/>
            </a:xfrm>
            <a:custGeom>
              <a:avLst/>
              <a:gdLst/>
              <a:ahLst/>
              <a:cxnLst/>
              <a:rect l="l" t="t" r="r" b="b"/>
              <a:pathLst>
                <a:path w="1902049" h="193004">
                  <a:moveTo>
                    <a:pt x="0" y="0"/>
                  </a:moveTo>
                  <a:lnTo>
                    <a:pt x="1902049" y="0"/>
                  </a:lnTo>
                  <a:lnTo>
                    <a:pt x="1902049" y="193004"/>
                  </a:lnTo>
                  <a:lnTo>
                    <a:pt x="0" y="19300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8288000" cy="1822844"/>
            <a:chOff x="0" y="0"/>
            <a:chExt cx="4816593" cy="48009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816592" cy="480091"/>
            </a:xfrm>
            <a:custGeom>
              <a:avLst/>
              <a:gdLst/>
              <a:ahLst/>
              <a:cxnLst/>
              <a:rect l="l" t="t" r="r" b="b"/>
              <a:pathLst>
                <a:path w="4816592" h="480091">
                  <a:moveTo>
                    <a:pt x="0" y="0"/>
                  </a:moveTo>
                  <a:lnTo>
                    <a:pt x="4816592" y="0"/>
                  </a:lnTo>
                  <a:lnTo>
                    <a:pt x="4816592" y="480091"/>
                  </a:lnTo>
                  <a:lnTo>
                    <a:pt x="0" y="480091"/>
                  </a:lnTo>
                  <a:close/>
                </a:path>
              </a:pathLst>
            </a:custGeom>
            <a:solidFill>
              <a:srgbClr val="00193D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4816593" cy="5277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173695" y="1822844"/>
            <a:ext cx="2404556" cy="8543246"/>
          </a:xfrm>
          <a:custGeom>
            <a:avLst/>
            <a:gdLst/>
            <a:ahLst/>
            <a:cxnLst/>
            <a:rect l="l" t="t" r="r" b="b"/>
            <a:pathLst>
              <a:path w="2404556" h="8543246">
                <a:moveTo>
                  <a:pt x="0" y="0"/>
                </a:moveTo>
                <a:lnTo>
                  <a:pt x="2404556" y="0"/>
                </a:lnTo>
                <a:lnTo>
                  <a:pt x="2404556" y="8543246"/>
                </a:lnTo>
                <a:lnTo>
                  <a:pt x="0" y="85432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TextBox 8"/>
          <p:cNvSpPr txBox="1"/>
          <p:nvPr/>
        </p:nvSpPr>
        <p:spPr>
          <a:xfrm>
            <a:off x="2638584" y="2161784"/>
            <a:ext cx="15078744" cy="91955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3227" lvl="1" indent="-311613" algn="just">
              <a:lnSpc>
                <a:spcPts val="4041"/>
              </a:lnSpc>
              <a:buFont typeface="Arial"/>
              <a:buChar char="•"/>
            </a:pPr>
            <a:r>
              <a:rPr lang="en-US" sz="28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Spatial ‘</a:t>
            </a:r>
            <a:r>
              <a:rPr lang="en-US" sz="28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K’luster</a:t>
            </a:r>
            <a:r>
              <a:rPr lang="en-US" sz="28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Analysis by Tree Edge Removal</a:t>
            </a:r>
          </a:p>
          <a:p>
            <a:pPr marL="1246453" lvl="2" indent="-415484" algn="just">
              <a:lnSpc>
                <a:spcPts val="4041"/>
              </a:lnSpc>
              <a:buFont typeface="Arial"/>
              <a:buChar char="⚬"/>
            </a:pPr>
            <a:r>
              <a:rPr lang="en-US" sz="28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Criação</a:t>
            </a:r>
            <a:r>
              <a:rPr lang="en-US" sz="28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e </a:t>
            </a:r>
            <a:r>
              <a:rPr lang="en-US" sz="28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particionamento</a:t>
            </a:r>
            <a:r>
              <a:rPr lang="en-US" sz="28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de </a:t>
            </a:r>
            <a:r>
              <a:rPr lang="en-US" sz="28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uma</a:t>
            </a:r>
            <a:r>
              <a:rPr lang="en-US" sz="28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28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Árvore</a:t>
            </a:r>
            <a:r>
              <a:rPr lang="en-US" sz="28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28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geradora</a:t>
            </a:r>
            <a:r>
              <a:rPr lang="en-US" sz="28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28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mínima</a:t>
            </a:r>
            <a:endParaRPr lang="en-US" sz="2886" dirty="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1246453" lvl="2" indent="-415484" algn="just">
              <a:lnSpc>
                <a:spcPts val="4041"/>
              </a:lnSpc>
              <a:buFont typeface="Arial"/>
              <a:buChar char="⚬"/>
            </a:pPr>
            <a:r>
              <a:rPr lang="en-US" sz="28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Grafo</a:t>
            </a:r>
            <a:r>
              <a:rPr lang="en-US" sz="28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de </a:t>
            </a:r>
            <a:r>
              <a:rPr lang="en-US" sz="28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continuidade</a:t>
            </a:r>
            <a:r>
              <a:rPr lang="en-US" sz="28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entre </a:t>
            </a:r>
            <a:r>
              <a:rPr lang="en-US" sz="28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vértices</a:t>
            </a:r>
            <a:r>
              <a:rPr lang="en-US" sz="28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(</a:t>
            </a:r>
            <a:r>
              <a:rPr lang="en-US" sz="28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nós</a:t>
            </a:r>
            <a:r>
              <a:rPr lang="en-US" sz="28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) e </a:t>
            </a:r>
            <a:r>
              <a:rPr lang="en-US" sz="28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vizinhança</a:t>
            </a:r>
            <a:r>
              <a:rPr lang="en-US" sz="28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pela </a:t>
            </a:r>
            <a:r>
              <a:rPr lang="en-US" sz="28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distância</a:t>
            </a:r>
            <a:r>
              <a:rPr lang="en-US" sz="28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de Manhattan</a:t>
            </a:r>
          </a:p>
          <a:p>
            <a:pPr algn="just">
              <a:lnSpc>
                <a:spcPts val="4041"/>
              </a:lnSpc>
            </a:pPr>
            <a:endParaRPr lang="en-US" sz="2886" dirty="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algn="just">
              <a:lnSpc>
                <a:spcPts val="4041"/>
              </a:lnSpc>
            </a:pPr>
            <a:endParaRPr lang="en-US" sz="2886" dirty="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algn="just">
              <a:lnSpc>
                <a:spcPts val="4041"/>
              </a:lnSpc>
            </a:pPr>
            <a:endParaRPr lang="en-US" sz="2886" dirty="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1246453" lvl="2" indent="-415484" algn="just">
              <a:lnSpc>
                <a:spcPts val="4041"/>
              </a:lnSpc>
              <a:buFont typeface="Arial"/>
              <a:buChar char="⚬"/>
            </a:pPr>
            <a:r>
              <a:rPr lang="en-US" sz="28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AGM - </a:t>
            </a:r>
            <a:r>
              <a:rPr lang="en-US" sz="28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Arestas</a:t>
            </a:r>
            <a:r>
              <a:rPr lang="en-US" sz="28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de </a:t>
            </a:r>
            <a:r>
              <a:rPr lang="en-US" sz="28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maior</a:t>
            </a:r>
            <a:r>
              <a:rPr lang="en-US" sz="28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28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custo</a:t>
            </a:r>
            <a:r>
              <a:rPr lang="en-US" sz="28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28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são</a:t>
            </a:r>
            <a:r>
              <a:rPr lang="en-US" sz="28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28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retiradas</a:t>
            </a:r>
            <a:r>
              <a:rPr lang="en-US" sz="28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, dado </a:t>
            </a:r>
            <a:r>
              <a:rPr lang="en-US" sz="28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cálculo</a:t>
            </a:r>
            <a:r>
              <a:rPr lang="en-US" sz="28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de </a:t>
            </a:r>
            <a:r>
              <a:rPr lang="en-US" sz="28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dissimilaridade</a:t>
            </a:r>
            <a:endParaRPr lang="en-US" sz="2886" dirty="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algn="just">
              <a:lnSpc>
                <a:spcPts val="4041"/>
              </a:lnSpc>
            </a:pPr>
            <a:endParaRPr lang="en-US" sz="2886" dirty="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algn="just">
              <a:lnSpc>
                <a:spcPts val="4041"/>
              </a:lnSpc>
            </a:pPr>
            <a:endParaRPr lang="en-US" sz="2886" dirty="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algn="just">
              <a:lnSpc>
                <a:spcPts val="4041"/>
              </a:lnSpc>
            </a:pPr>
            <a:endParaRPr lang="en-US" sz="2886" dirty="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algn="just">
              <a:lnSpc>
                <a:spcPts val="4041"/>
              </a:lnSpc>
            </a:pPr>
            <a:endParaRPr lang="en-US" sz="2886" dirty="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623227" lvl="1" indent="-311613" algn="just">
              <a:lnSpc>
                <a:spcPts val="4041"/>
              </a:lnSpc>
              <a:buFont typeface="Arial"/>
              <a:buChar char="•"/>
            </a:pPr>
            <a:r>
              <a:rPr lang="en-US" sz="28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Definição</a:t>
            </a:r>
            <a:r>
              <a:rPr lang="en-US" sz="28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do </a:t>
            </a:r>
            <a:r>
              <a:rPr lang="en-US" sz="28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número</a:t>
            </a:r>
            <a:r>
              <a:rPr lang="en-US" sz="28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de k e </a:t>
            </a:r>
            <a:r>
              <a:rPr lang="en-US" sz="28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definição</a:t>
            </a:r>
            <a:r>
              <a:rPr lang="en-US" sz="28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do </a:t>
            </a:r>
            <a:r>
              <a:rPr lang="en-US" sz="28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método</a:t>
            </a:r>
            <a:r>
              <a:rPr lang="en-US" sz="28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28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mais</a:t>
            </a:r>
            <a:r>
              <a:rPr lang="en-US" sz="28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28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eficiente</a:t>
            </a:r>
            <a:endParaRPr lang="en-US" sz="2886" dirty="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623227" lvl="1" indent="-311613" algn="just">
              <a:lnSpc>
                <a:spcPts val="4041"/>
              </a:lnSpc>
              <a:buFont typeface="Arial"/>
              <a:buChar char="•"/>
            </a:pPr>
            <a:r>
              <a:rPr lang="en-US" sz="28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Método</a:t>
            </a:r>
            <a:r>
              <a:rPr lang="en-US" sz="28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Elbow - </a:t>
            </a:r>
            <a:r>
              <a:rPr lang="en-US" sz="28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Análise</a:t>
            </a:r>
            <a:r>
              <a:rPr lang="en-US" sz="28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da Soma dos </a:t>
            </a:r>
            <a:r>
              <a:rPr lang="en-US" sz="28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Quadrados</a:t>
            </a:r>
            <a:r>
              <a:rPr lang="en-US" sz="28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dos </a:t>
            </a:r>
            <a:r>
              <a:rPr lang="en-US" sz="28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Erros</a:t>
            </a:r>
            <a:r>
              <a:rPr lang="en-US" sz="28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intra-clusters, a </a:t>
            </a:r>
            <a:r>
              <a:rPr lang="en-US" sz="28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medida</a:t>
            </a:r>
            <a:r>
              <a:rPr lang="en-US" sz="28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28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em</a:t>
            </a:r>
            <a:r>
              <a:rPr lang="en-US" sz="28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que se </a:t>
            </a:r>
            <a:r>
              <a:rPr lang="en-US" sz="28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aumenta</a:t>
            </a:r>
            <a:r>
              <a:rPr lang="en-US" sz="28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k. </a:t>
            </a:r>
            <a:r>
              <a:rPr lang="en-US" sz="28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Feição</a:t>
            </a:r>
            <a:r>
              <a:rPr lang="en-US" sz="28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28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gráfica</a:t>
            </a:r>
            <a:r>
              <a:rPr lang="en-US" sz="28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similar a um </a:t>
            </a:r>
            <a:r>
              <a:rPr lang="en-US" sz="28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cotovelo</a:t>
            </a:r>
            <a:r>
              <a:rPr lang="en-US" sz="28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. </a:t>
            </a:r>
          </a:p>
          <a:p>
            <a:pPr algn="just">
              <a:lnSpc>
                <a:spcPts val="4041"/>
              </a:lnSpc>
            </a:pPr>
            <a:endParaRPr lang="en-US" sz="2886" dirty="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algn="just">
              <a:lnSpc>
                <a:spcPts val="4041"/>
              </a:lnSpc>
            </a:pPr>
            <a:endParaRPr lang="en-US" sz="2886" dirty="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algn="just">
              <a:lnSpc>
                <a:spcPts val="4041"/>
              </a:lnSpc>
            </a:pPr>
            <a:endParaRPr lang="en-US" sz="2886" dirty="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algn="just">
              <a:lnSpc>
                <a:spcPts val="4041"/>
              </a:lnSpc>
            </a:pPr>
            <a:endParaRPr lang="en-US" sz="2886" dirty="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6513371" y="3617364"/>
            <a:ext cx="9117362" cy="1698109"/>
          </a:xfrm>
          <a:custGeom>
            <a:avLst/>
            <a:gdLst/>
            <a:ahLst/>
            <a:cxnLst/>
            <a:rect l="l" t="t" r="r" b="b"/>
            <a:pathLst>
              <a:path w="9117362" h="1698109">
                <a:moveTo>
                  <a:pt x="0" y="0"/>
                </a:moveTo>
                <a:lnTo>
                  <a:pt x="9117363" y="0"/>
                </a:lnTo>
                <a:lnTo>
                  <a:pt x="9117363" y="1698109"/>
                </a:lnTo>
                <a:lnTo>
                  <a:pt x="0" y="16981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Freeform 10"/>
          <p:cNvSpPr/>
          <p:nvPr/>
        </p:nvSpPr>
        <p:spPr>
          <a:xfrm>
            <a:off x="6950739" y="5852448"/>
            <a:ext cx="7074555" cy="1738332"/>
          </a:xfrm>
          <a:custGeom>
            <a:avLst/>
            <a:gdLst/>
            <a:ahLst/>
            <a:cxnLst/>
            <a:rect l="l" t="t" r="r" b="b"/>
            <a:pathLst>
              <a:path w="7074555" h="1738332">
                <a:moveTo>
                  <a:pt x="0" y="0"/>
                </a:moveTo>
                <a:lnTo>
                  <a:pt x="7074555" y="0"/>
                </a:lnTo>
                <a:lnTo>
                  <a:pt x="7074555" y="1738332"/>
                </a:lnTo>
                <a:lnTo>
                  <a:pt x="0" y="173833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17" t="-6466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TextBox 11"/>
          <p:cNvSpPr txBox="1"/>
          <p:nvPr/>
        </p:nvSpPr>
        <p:spPr>
          <a:xfrm>
            <a:off x="173695" y="560016"/>
            <a:ext cx="17940611" cy="7533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33"/>
              </a:lnSpc>
            </a:pPr>
            <a:r>
              <a:rPr lang="en-US" sz="5970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METODOLOGIA - K-MEDOIDS E SKATER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7881476" y="9805595"/>
            <a:ext cx="152400" cy="209550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84582"/>
                </a:solidFill>
                <a:latin typeface="Open Sans"/>
                <a:ea typeface="Open Sans"/>
                <a:cs typeface="Open Sans"/>
                <a:sym typeface="Open Sans"/>
              </a:rPr>
              <a:t>13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855715"/>
            <a:chOff x="0" y="0"/>
            <a:chExt cx="1902049" cy="1930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02049" cy="193004"/>
            </a:xfrm>
            <a:custGeom>
              <a:avLst/>
              <a:gdLst/>
              <a:ahLst/>
              <a:cxnLst/>
              <a:rect l="l" t="t" r="r" b="b"/>
              <a:pathLst>
                <a:path w="1902049" h="193004">
                  <a:moveTo>
                    <a:pt x="0" y="0"/>
                  </a:moveTo>
                  <a:lnTo>
                    <a:pt x="1902049" y="0"/>
                  </a:lnTo>
                  <a:lnTo>
                    <a:pt x="1902049" y="193004"/>
                  </a:lnTo>
                  <a:lnTo>
                    <a:pt x="0" y="19300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8288000" cy="1822844"/>
            <a:chOff x="0" y="0"/>
            <a:chExt cx="4816593" cy="48009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816592" cy="480091"/>
            </a:xfrm>
            <a:custGeom>
              <a:avLst/>
              <a:gdLst/>
              <a:ahLst/>
              <a:cxnLst/>
              <a:rect l="l" t="t" r="r" b="b"/>
              <a:pathLst>
                <a:path w="4816592" h="480091">
                  <a:moveTo>
                    <a:pt x="0" y="0"/>
                  </a:moveTo>
                  <a:lnTo>
                    <a:pt x="4816592" y="0"/>
                  </a:lnTo>
                  <a:lnTo>
                    <a:pt x="4816592" y="480091"/>
                  </a:lnTo>
                  <a:lnTo>
                    <a:pt x="0" y="480091"/>
                  </a:lnTo>
                  <a:close/>
                </a:path>
              </a:pathLst>
            </a:custGeom>
            <a:solidFill>
              <a:srgbClr val="00193D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4816593" cy="5277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6087541" y="1822844"/>
            <a:ext cx="6112913" cy="2992633"/>
          </a:xfrm>
          <a:custGeom>
            <a:avLst/>
            <a:gdLst/>
            <a:ahLst/>
            <a:cxnLst/>
            <a:rect l="l" t="t" r="r" b="b"/>
            <a:pathLst>
              <a:path w="5215426" h="2473803">
                <a:moveTo>
                  <a:pt x="0" y="0"/>
                </a:moveTo>
                <a:lnTo>
                  <a:pt x="5215426" y="0"/>
                </a:lnTo>
                <a:lnTo>
                  <a:pt x="5215426" y="2473804"/>
                </a:lnTo>
                <a:lnTo>
                  <a:pt x="0" y="24738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TextBox 8"/>
          <p:cNvSpPr txBox="1"/>
          <p:nvPr/>
        </p:nvSpPr>
        <p:spPr>
          <a:xfrm>
            <a:off x="-160275" y="4457700"/>
            <a:ext cx="18024166" cy="71942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2763" lvl="1" indent="-376382" algn="just">
              <a:lnSpc>
                <a:spcPts val="4881"/>
              </a:lnSpc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MANOVA - </a:t>
            </a:r>
            <a:r>
              <a:rPr lang="en-US" sz="24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Análise</a:t>
            </a:r>
            <a:r>
              <a:rPr lang="en-US" sz="24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Variância</a:t>
            </a:r>
            <a:r>
              <a:rPr lang="en-US" sz="24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Multivariada</a:t>
            </a:r>
            <a:endParaRPr lang="en-US" sz="2400" dirty="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1505527" lvl="2" indent="-501842" algn="just">
              <a:lnSpc>
                <a:spcPts val="4881"/>
              </a:lnSpc>
              <a:buFont typeface="Arial"/>
              <a:buChar char="⚬"/>
            </a:pPr>
            <a:r>
              <a:rPr lang="en-US" sz="24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Extensão</a:t>
            </a:r>
            <a:r>
              <a:rPr lang="en-US" sz="24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da ANOVA – </a:t>
            </a:r>
            <a:r>
              <a:rPr lang="en-US" sz="24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Permite</a:t>
            </a:r>
            <a:r>
              <a:rPr lang="en-US" sz="24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testar</a:t>
            </a:r>
            <a:r>
              <a:rPr lang="en-US" sz="24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a </a:t>
            </a:r>
            <a:r>
              <a:rPr lang="en-US" sz="24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influência</a:t>
            </a:r>
            <a:r>
              <a:rPr lang="en-US" sz="24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variáveis</a:t>
            </a:r>
            <a:r>
              <a:rPr lang="en-US" sz="24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independentes</a:t>
            </a:r>
            <a:r>
              <a:rPr lang="en-US" sz="24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(</a:t>
            </a:r>
            <a:r>
              <a:rPr lang="en-US" sz="24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turbidez</a:t>
            </a:r>
            <a:r>
              <a:rPr lang="en-US" sz="24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, clorofila-a, </a:t>
            </a:r>
            <a:r>
              <a:rPr lang="en-US" sz="24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temperatura</a:t>
            </a:r>
            <a:r>
              <a:rPr lang="en-US" sz="24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superfície</a:t>
            </a:r>
            <a:r>
              <a:rPr lang="en-US" sz="24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e </a:t>
            </a:r>
            <a:r>
              <a:rPr lang="en-US" sz="24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batimetria</a:t>
            </a:r>
            <a:r>
              <a:rPr lang="en-US" sz="24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) </a:t>
            </a:r>
            <a:r>
              <a:rPr lang="en-US" sz="24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sobre</a:t>
            </a:r>
            <a:r>
              <a:rPr lang="en-US" sz="24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a </a:t>
            </a:r>
            <a:r>
              <a:rPr lang="en-US" sz="24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dependente</a:t>
            </a:r>
            <a:r>
              <a:rPr lang="en-US" sz="24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(cluster), </a:t>
            </a:r>
            <a:r>
              <a:rPr lang="en-US" sz="24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ao</a:t>
            </a:r>
            <a:r>
              <a:rPr lang="en-US" sz="24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mesmo</a:t>
            </a:r>
            <a:r>
              <a:rPr lang="en-US" sz="24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tempo, </a:t>
            </a:r>
            <a:r>
              <a:rPr lang="en-US" sz="24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considerando</a:t>
            </a:r>
            <a:r>
              <a:rPr lang="en-US" sz="24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a </a:t>
            </a:r>
            <a:r>
              <a:rPr lang="en-US" sz="24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relação</a:t>
            </a:r>
            <a:r>
              <a:rPr lang="en-US" sz="24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entre </a:t>
            </a:r>
            <a:r>
              <a:rPr lang="en-US" sz="24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elas</a:t>
            </a:r>
            <a:r>
              <a:rPr lang="en-US" sz="24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.</a:t>
            </a:r>
          </a:p>
          <a:p>
            <a:pPr marL="1505527" lvl="2" indent="-501842" algn="just">
              <a:lnSpc>
                <a:spcPts val="4881"/>
              </a:lnSpc>
              <a:buFont typeface="Arial"/>
              <a:buChar char="⚬"/>
            </a:pPr>
            <a:r>
              <a:rPr lang="en-US" sz="24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Fornece</a:t>
            </a:r>
            <a:r>
              <a:rPr lang="en-US" sz="24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as </a:t>
            </a:r>
            <a:r>
              <a:rPr lang="en-US" sz="24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seguintes</a:t>
            </a:r>
            <a:r>
              <a:rPr lang="en-US" sz="24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métricas</a:t>
            </a:r>
            <a:r>
              <a:rPr lang="en-US" sz="24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: Wilk’s Lambda (</a:t>
            </a:r>
            <a:r>
              <a:rPr lang="en-US" sz="24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Proporção</a:t>
            </a:r>
            <a:r>
              <a:rPr lang="en-US" sz="24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da </a:t>
            </a:r>
            <a:r>
              <a:rPr lang="en-US" sz="24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variabilidade</a:t>
            </a:r>
            <a:r>
              <a:rPr lang="en-US" sz="24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total </a:t>
            </a:r>
            <a:r>
              <a:rPr lang="en-US" sz="24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não</a:t>
            </a:r>
            <a:r>
              <a:rPr lang="en-US" sz="24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explicada</a:t>
            </a:r>
            <a:r>
              <a:rPr lang="en-US" sz="24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pelos</a:t>
            </a:r>
            <a:r>
              <a:rPr lang="en-US" sz="24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clusters), Pillai’s Trace (Soma das </a:t>
            </a:r>
            <a:r>
              <a:rPr lang="en-US" sz="24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variâncias</a:t>
            </a:r>
            <a:r>
              <a:rPr lang="en-US" sz="24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explicadas</a:t>
            </a:r>
            <a:r>
              <a:rPr lang="en-US" sz="24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), </a:t>
            </a:r>
            <a:r>
              <a:rPr lang="en-US" sz="24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Hotelling</a:t>
            </a:r>
            <a:r>
              <a:rPr lang="en-US" sz="24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-Lawley Trace (</a:t>
            </a:r>
            <a:r>
              <a:rPr lang="en-US" sz="24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Compara</a:t>
            </a:r>
            <a:r>
              <a:rPr lang="en-US" sz="24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média</a:t>
            </a:r>
            <a:r>
              <a:rPr lang="en-US" sz="24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dos clusters) e Roy’s Greatest Root (</a:t>
            </a:r>
            <a:r>
              <a:rPr lang="en-US" sz="24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Maior</a:t>
            </a:r>
            <a:r>
              <a:rPr lang="en-US" sz="24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diferença</a:t>
            </a:r>
            <a:r>
              <a:rPr lang="en-US" sz="24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entre as </a:t>
            </a:r>
            <a:r>
              <a:rPr lang="en-US" sz="24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regiões</a:t>
            </a:r>
            <a:r>
              <a:rPr lang="en-US" sz="24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analisadas</a:t>
            </a:r>
            <a:r>
              <a:rPr lang="en-US" sz="24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).</a:t>
            </a:r>
          </a:p>
          <a:p>
            <a:pPr marL="1505527" lvl="2" indent="-501842" algn="just">
              <a:lnSpc>
                <a:spcPts val="4881"/>
              </a:lnSpc>
              <a:buFont typeface="Arial"/>
              <a:buChar char="⚬"/>
            </a:pPr>
            <a:r>
              <a:rPr lang="en-US" sz="24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Entender</a:t>
            </a:r>
            <a:r>
              <a:rPr lang="en-US" sz="24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a </a:t>
            </a:r>
            <a:r>
              <a:rPr lang="en-US" sz="24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influência</a:t>
            </a:r>
            <a:r>
              <a:rPr lang="en-US" sz="24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da </a:t>
            </a:r>
            <a:r>
              <a:rPr lang="en-US" sz="24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variação</a:t>
            </a:r>
            <a:r>
              <a:rPr lang="en-US" sz="24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precipitação</a:t>
            </a:r>
            <a:r>
              <a:rPr lang="en-US" sz="24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- </a:t>
            </a:r>
            <a:r>
              <a:rPr lang="en-US" sz="24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Comparar</a:t>
            </a:r>
            <a:r>
              <a:rPr lang="en-US" sz="24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as </a:t>
            </a:r>
            <a:r>
              <a:rPr lang="en-US" sz="24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regionalizações</a:t>
            </a:r>
            <a:r>
              <a:rPr lang="en-US" sz="24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do </a:t>
            </a:r>
            <a:r>
              <a:rPr lang="en-US" sz="24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período</a:t>
            </a:r>
            <a:r>
              <a:rPr lang="en-US" sz="24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seco X </a:t>
            </a:r>
            <a:r>
              <a:rPr lang="en-US" sz="24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chuvoso</a:t>
            </a:r>
            <a:endParaRPr lang="en-US" sz="2400" dirty="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1505527" lvl="2" indent="-501842" algn="just">
              <a:lnSpc>
                <a:spcPts val="4881"/>
              </a:lnSpc>
              <a:buFont typeface="Arial"/>
              <a:buChar char="⚬"/>
            </a:pPr>
            <a:r>
              <a:rPr lang="en-US" sz="24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Entender</a:t>
            </a:r>
            <a:r>
              <a:rPr lang="en-US" sz="24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a </a:t>
            </a:r>
            <a:r>
              <a:rPr lang="en-US" sz="24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influência</a:t>
            </a:r>
            <a:r>
              <a:rPr lang="en-US" sz="24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cada</a:t>
            </a:r>
            <a:r>
              <a:rPr lang="en-US" sz="24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variável</a:t>
            </a:r>
            <a:r>
              <a:rPr lang="en-US" sz="24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na</a:t>
            </a:r>
            <a:r>
              <a:rPr lang="en-US" sz="24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regionalização</a:t>
            </a:r>
            <a:r>
              <a:rPr lang="en-US" sz="24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- </a:t>
            </a:r>
            <a:r>
              <a:rPr lang="en-US" sz="24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Regionalização</a:t>
            </a:r>
            <a:r>
              <a:rPr lang="en-US" sz="24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sem</a:t>
            </a:r>
            <a:r>
              <a:rPr lang="en-US" sz="24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uma</a:t>
            </a:r>
            <a:r>
              <a:rPr lang="en-US" sz="24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das </a:t>
            </a:r>
            <a:r>
              <a:rPr lang="en-US" sz="24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variáveis</a:t>
            </a:r>
            <a:r>
              <a:rPr lang="en-US" sz="24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por</a:t>
            </a:r>
            <a:r>
              <a:rPr lang="en-US" sz="24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vez</a:t>
            </a:r>
            <a:r>
              <a:rPr lang="en-US" sz="24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x </a:t>
            </a:r>
            <a:r>
              <a:rPr lang="en-US" sz="24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Regionalização</a:t>
            </a:r>
            <a:r>
              <a:rPr lang="en-US" sz="24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com </a:t>
            </a:r>
            <a:r>
              <a:rPr lang="en-US" sz="24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todas</a:t>
            </a:r>
            <a:r>
              <a:rPr lang="en-US" sz="24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as </a:t>
            </a:r>
            <a:r>
              <a:rPr lang="en-US" sz="24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variáveis</a:t>
            </a:r>
            <a:endParaRPr lang="en-US" sz="2400" dirty="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algn="just">
              <a:lnSpc>
                <a:spcPts val="4041"/>
              </a:lnSpc>
            </a:pPr>
            <a:endParaRPr lang="en-US" sz="3486" dirty="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algn="just">
              <a:lnSpc>
                <a:spcPts val="4041"/>
              </a:lnSpc>
            </a:pPr>
            <a:endParaRPr lang="en-US" sz="3486" dirty="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algn="just">
              <a:lnSpc>
                <a:spcPts val="4041"/>
              </a:lnSpc>
            </a:pPr>
            <a:endParaRPr lang="en-US" sz="3486" dirty="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73695" y="550491"/>
            <a:ext cx="17940611" cy="1315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8"/>
              </a:lnSpc>
            </a:pPr>
            <a:r>
              <a:rPr lang="en-US" sz="5470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METODOLOGIA - ANÁLISE QUANTITATIVA E QUALITATIVA DAS REGIÕES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7881476" y="9805595"/>
            <a:ext cx="152400" cy="209550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84582"/>
                </a:solidFill>
                <a:latin typeface="Open Sans"/>
                <a:ea typeface="Open Sans"/>
                <a:cs typeface="Open Sans"/>
                <a:sym typeface="Open Sans"/>
              </a:rPr>
              <a:t>14</a:t>
            </a:r>
          </a:p>
        </p:txBody>
      </p:sp>
      <p:sp>
        <p:nvSpPr>
          <p:cNvPr id="11" name="TextBox 8">
            <a:extLst>
              <a:ext uri="{FF2B5EF4-FFF2-40B4-BE49-F238E27FC236}">
                <a16:creationId xmlns:a16="http://schemas.microsoft.com/office/drawing/2014/main" id="{D0A664A8-8F65-2DA8-710B-2C635E3242EC}"/>
              </a:ext>
            </a:extLst>
          </p:cNvPr>
          <p:cNvSpPr txBox="1"/>
          <p:nvPr/>
        </p:nvSpPr>
        <p:spPr>
          <a:xfrm>
            <a:off x="-160275" y="2548637"/>
            <a:ext cx="7696200" cy="5465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76381" lvl="1" algn="just">
              <a:lnSpc>
                <a:spcPts val="4881"/>
              </a:lnSpc>
            </a:pPr>
            <a:r>
              <a:rPr lang="en-US" sz="24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Com o </a:t>
            </a:r>
            <a:r>
              <a:rPr lang="en-US" sz="24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melhor</a:t>
            </a:r>
            <a:r>
              <a:rPr lang="en-US" sz="24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método</a:t>
            </a:r>
            <a:r>
              <a:rPr lang="en-US" sz="24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e </a:t>
            </a:r>
            <a:r>
              <a:rPr lang="en-US" sz="2400" i="1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k </a:t>
            </a:r>
            <a:r>
              <a:rPr lang="en-US" sz="24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clusters </a:t>
            </a:r>
            <a:r>
              <a:rPr lang="en-US" sz="24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definidos</a:t>
            </a:r>
            <a:endParaRPr lang="en-US" sz="3486" dirty="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855715"/>
            <a:chOff x="0" y="0"/>
            <a:chExt cx="1902049" cy="1930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02049" cy="193004"/>
            </a:xfrm>
            <a:custGeom>
              <a:avLst/>
              <a:gdLst/>
              <a:ahLst/>
              <a:cxnLst/>
              <a:rect l="l" t="t" r="r" b="b"/>
              <a:pathLst>
                <a:path w="1902049" h="193004">
                  <a:moveTo>
                    <a:pt x="0" y="0"/>
                  </a:moveTo>
                  <a:lnTo>
                    <a:pt x="1902049" y="0"/>
                  </a:lnTo>
                  <a:lnTo>
                    <a:pt x="1902049" y="193004"/>
                  </a:lnTo>
                  <a:lnTo>
                    <a:pt x="0" y="19300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8288000" cy="1822844"/>
            <a:chOff x="0" y="0"/>
            <a:chExt cx="4816593" cy="48009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816592" cy="480091"/>
            </a:xfrm>
            <a:custGeom>
              <a:avLst/>
              <a:gdLst/>
              <a:ahLst/>
              <a:cxnLst/>
              <a:rect l="l" t="t" r="r" b="b"/>
              <a:pathLst>
                <a:path w="4816592" h="480091">
                  <a:moveTo>
                    <a:pt x="0" y="0"/>
                  </a:moveTo>
                  <a:lnTo>
                    <a:pt x="4816592" y="0"/>
                  </a:lnTo>
                  <a:lnTo>
                    <a:pt x="4816592" y="480091"/>
                  </a:lnTo>
                  <a:lnTo>
                    <a:pt x="0" y="480091"/>
                  </a:lnTo>
                  <a:close/>
                </a:path>
              </a:pathLst>
            </a:custGeom>
            <a:solidFill>
              <a:srgbClr val="00193D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4816593" cy="5277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144127" y="2526026"/>
            <a:ext cx="7842399" cy="6048450"/>
          </a:xfrm>
          <a:custGeom>
            <a:avLst/>
            <a:gdLst/>
            <a:ahLst/>
            <a:cxnLst/>
            <a:rect l="l" t="t" r="r" b="b"/>
            <a:pathLst>
              <a:path w="7842399" h="6048450">
                <a:moveTo>
                  <a:pt x="0" y="0"/>
                </a:moveTo>
                <a:lnTo>
                  <a:pt x="7842399" y="0"/>
                </a:lnTo>
                <a:lnTo>
                  <a:pt x="7842399" y="6048450"/>
                </a:lnTo>
                <a:lnTo>
                  <a:pt x="0" y="60484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Freeform 8"/>
          <p:cNvSpPr/>
          <p:nvPr/>
        </p:nvSpPr>
        <p:spPr>
          <a:xfrm>
            <a:off x="8170579" y="2660064"/>
            <a:ext cx="9914159" cy="5914412"/>
          </a:xfrm>
          <a:custGeom>
            <a:avLst/>
            <a:gdLst/>
            <a:ahLst/>
            <a:cxnLst/>
            <a:rect l="l" t="t" r="r" b="b"/>
            <a:pathLst>
              <a:path w="9914159" h="5914412">
                <a:moveTo>
                  <a:pt x="0" y="0"/>
                </a:moveTo>
                <a:lnTo>
                  <a:pt x="9914159" y="0"/>
                </a:lnTo>
                <a:lnTo>
                  <a:pt x="9914159" y="5914412"/>
                </a:lnTo>
                <a:lnTo>
                  <a:pt x="0" y="59144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TextBox 9"/>
          <p:cNvSpPr txBox="1"/>
          <p:nvPr/>
        </p:nvSpPr>
        <p:spPr>
          <a:xfrm>
            <a:off x="173695" y="550491"/>
            <a:ext cx="17940611" cy="6872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8"/>
              </a:lnSpc>
            </a:pPr>
            <a:r>
              <a:rPr lang="en-US" sz="5470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RESULTADOS - DEFINIÇÃO DE PERÍODOS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7881476" y="9805595"/>
            <a:ext cx="152400" cy="209550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84582"/>
                </a:solidFill>
                <a:latin typeface="Open Sans"/>
                <a:ea typeface="Open Sans"/>
                <a:cs typeface="Open Sans"/>
                <a:sym typeface="Open Sans"/>
              </a:rPr>
              <a:t>15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667642" y="8750141"/>
            <a:ext cx="5005873" cy="12408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1"/>
              </a:lnSpc>
            </a:pPr>
            <a:r>
              <a:rPr lang="en-US" sz="2393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Seco: Precipitação mensal &lt;51,2 mm</a:t>
            </a:r>
          </a:p>
          <a:p>
            <a:pPr algn="ctr">
              <a:lnSpc>
                <a:spcPts val="3351"/>
              </a:lnSpc>
            </a:pPr>
            <a:r>
              <a:rPr lang="en-US" sz="2393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Chuvoso:  51,2 - 153,6 mm </a:t>
            </a:r>
          </a:p>
          <a:p>
            <a:pPr algn="ctr">
              <a:lnSpc>
                <a:spcPts val="3351"/>
              </a:lnSpc>
              <a:spcBef>
                <a:spcPct val="0"/>
              </a:spcBef>
            </a:pPr>
            <a:r>
              <a:rPr lang="en-US" sz="2393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Chuvoso Intenso: &gt; 153,6 mm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855715"/>
            <a:chOff x="0" y="0"/>
            <a:chExt cx="1902049" cy="1930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02049" cy="193004"/>
            </a:xfrm>
            <a:custGeom>
              <a:avLst/>
              <a:gdLst/>
              <a:ahLst/>
              <a:cxnLst/>
              <a:rect l="l" t="t" r="r" b="b"/>
              <a:pathLst>
                <a:path w="1902049" h="193004">
                  <a:moveTo>
                    <a:pt x="0" y="0"/>
                  </a:moveTo>
                  <a:lnTo>
                    <a:pt x="1902049" y="0"/>
                  </a:lnTo>
                  <a:lnTo>
                    <a:pt x="1902049" y="193004"/>
                  </a:lnTo>
                  <a:lnTo>
                    <a:pt x="0" y="19300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8288000" cy="1822844"/>
            <a:chOff x="0" y="0"/>
            <a:chExt cx="4816593" cy="48009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816592" cy="480091"/>
            </a:xfrm>
            <a:custGeom>
              <a:avLst/>
              <a:gdLst/>
              <a:ahLst/>
              <a:cxnLst/>
              <a:rect l="l" t="t" r="r" b="b"/>
              <a:pathLst>
                <a:path w="4816592" h="480091">
                  <a:moveTo>
                    <a:pt x="0" y="0"/>
                  </a:moveTo>
                  <a:lnTo>
                    <a:pt x="4816592" y="0"/>
                  </a:lnTo>
                  <a:lnTo>
                    <a:pt x="4816592" y="480091"/>
                  </a:lnTo>
                  <a:lnTo>
                    <a:pt x="0" y="480091"/>
                  </a:lnTo>
                  <a:close/>
                </a:path>
              </a:pathLst>
            </a:custGeom>
            <a:solidFill>
              <a:srgbClr val="00193D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4816593" cy="5277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1224441" y="1866407"/>
            <a:ext cx="6305899" cy="8431285"/>
          </a:xfrm>
          <a:custGeom>
            <a:avLst/>
            <a:gdLst/>
            <a:ahLst/>
            <a:cxnLst/>
            <a:rect l="l" t="t" r="r" b="b"/>
            <a:pathLst>
              <a:path w="6305899" h="8431285">
                <a:moveTo>
                  <a:pt x="0" y="0"/>
                </a:moveTo>
                <a:lnTo>
                  <a:pt x="6305898" y="0"/>
                </a:lnTo>
                <a:lnTo>
                  <a:pt x="6305898" y="8431285"/>
                </a:lnTo>
                <a:lnTo>
                  <a:pt x="0" y="84312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Freeform 8"/>
          <p:cNvSpPr/>
          <p:nvPr/>
        </p:nvSpPr>
        <p:spPr>
          <a:xfrm>
            <a:off x="7882444" y="1866407"/>
            <a:ext cx="8942222" cy="8420593"/>
          </a:xfrm>
          <a:custGeom>
            <a:avLst/>
            <a:gdLst/>
            <a:ahLst/>
            <a:cxnLst/>
            <a:rect l="l" t="t" r="r" b="b"/>
            <a:pathLst>
              <a:path w="8942222" h="8420593">
                <a:moveTo>
                  <a:pt x="0" y="0"/>
                </a:moveTo>
                <a:lnTo>
                  <a:pt x="8942223" y="0"/>
                </a:lnTo>
                <a:lnTo>
                  <a:pt x="8942223" y="8420593"/>
                </a:lnTo>
                <a:lnTo>
                  <a:pt x="0" y="842059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TextBox 9"/>
          <p:cNvSpPr txBox="1"/>
          <p:nvPr/>
        </p:nvSpPr>
        <p:spPr>
          <a:xfrm>
            <a:off x="173695" y="550491"/>
            <a:ext cx="17940611" cy="1315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8"/>
              </a:lnSpc>
            </a:pPr>
            <a:r>
              <a:rPr lang="en-US" sz="5470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RESULTADOS - MÉDIA E NORMALIZAÇÃO DAS VARIÁVEIS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7881476" y="9805595"/>
            <a:ext cx="152400" cy="209550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84582"/>
                </a:solidFill>
                <a:latin typeface="Open Sans"/>
                <a:ea typeface="Open Sans"/>
                <a:cs typeface="Open Sans"/>
                <a:sym typeface="Open Sans"/>
              </a:rPr>
              <a:t>16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855715"/>
            <a:chOff x="0" y="0"/>
            <a:chExt cx="1902049" cy="1930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02049" cy="193004"/>
            </a:xfrm>
            <a:custGeom>
              <a:avLst/>
              <a:gdLst/>
              <a:ahLst/>
              <a:cxnLst/>
              <a:rect l="l" t="t" r="r" b="b"/>
              <a:pathLst>
                <a:path w="1902049" h="193004">
                  <a:moveTo>
                    <a:pt x="0" y="0"/>
                  </a:moveTo>
                  <a:lnTo>
                    <a:pt x="1902049" y="0"/>
                  </a:lnTo>
                  <a:lnTo>
                    <a:pt x="1902049" y="193004"/>
                  </a:lnTo>
                  <a:lnTo>
                    <a:pt x="0" y="19300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8288000" cy="1822844"/>
            <a:chOff x="0" y="0"/>
            <a:chExt cx="4816593" cy="48009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816592" cy="480091"/>
            </a:xfrm>
            <a:custGeom>
              <a:avLst/>
              <a:gdLst/>
              <a:ahLst/>
              <a:cxnLst/>
              <a:rect l="l" t="t" r="r" b="b"/>
              <a:pathLst>
                <a:path w="4816592" h="480091">
                  <a:moveTo>
                    <a:pt x="0" y="0"/>
                  </a:moveTo>
                  <a:lnTo>
                    <a:pt x="4816592" y="0"/>
                  </a:lnTo>
                  <a:lnTo>
                    <a:pt x="4816592" y="480091"/>
                  </a:lnTo>
                  <a:lnTo>
                    <a:pt x="0" y="480091"/>
                  </a:lnTo>
                  <a:close/>
                </a:path>
              </a:pathLst>
            </a:custGeom>
            <a:solidFill>
              <a:srgbClr val="00193D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4816593" cy="5277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4027811" y="1822844"/>
            <a:ext cx="11694862" cy="8464156"/>
          </a:xfrm>
          <a:custGeom>
            <a:avLst/>
            <a:gdLst/>
            <a:ahLst/>
            <a:cxnLst/>
            <a:rect l="l" t="t" r="r" b="b"/>
            <a:pathLst>
              <a:path w="11694862" h="8464156">
                <a:moveTo>
                  <a:pt x="0" y="0"/>
                </a:moveTo>
                <a:lnTo>
                  <a:pt x="11694862" y="0"/>
                </a:lnTo>
                <a:lnTo>
                  <a:pt x="11694862" y="8464156"/>
                </a:lnTo>
                <a:lnTo>
                  <a:pt x="0" y="84641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TextBox 8"/>
          <p:cNvSpPr txBox="1"/>
          <p:nvPr/>
        </p:nvSpPr>
        <p:spPr>
          <a:xfrm>
            <a:off x="173695" y="550491"/>
            <a:ext cx="17940611" cy="6872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8"/>
              </a:lnSpc>
            </a:pPr>
            <a:r>
              <a:rPr lang="en-US" sz="5470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RESULTADOS - REGIONALIZAÇÕES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7881476" y="9805595"/>
            <a:ext cx="152400" cy="209550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84582"/>
                </a:solidFill>
                <a:latin typeface="Open Sans"/>
                <a:ea typeface="Open Sans"/>
                <a:cs typeface="Open Sans"/>
                <a:sym typeface="Open Sans"/>
              </a:rPr>
              <a:t>17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Agrupar 32">
            <a:extLst>
              <a:ext uri="{FF2B5EF4-FFF2-40B4-BE49-F238E27FC236}">
                <a16:creationId xmlns:a16="http://schemas.microsoft.com/office/drawing/2014/main" id="{F23C1B0C-2D63-D68C-EA83-61D29E993759}"/>
              </a:ext>
            </a:extLst>
          </p:cNvPr>
          <p:cNvGrpSpPr/>
          <p:nvPr/>
        </p:nvGrpSpPr>
        <p:grpSpPr>
          <a:xfrm>
            <a:off x="3441265" y="1822844"/>
            <a:ext cx="11405470" cy="8431285"/>
            <a:chOff x="3441265" y="1822844"/>
            <a:chExt cx="11405470" cy="8431285"/>
          </a:xfrm>
        </p:grpSpPr>
        <p:sp>
          <p:nvSpPr>
            <p:cNvPr id="7" name="Freeform 7"/>
            <p:cNvSpPr/>
            <p:nvPr/>
          </p:nvSpPr>
          <p:spPr>
            <a:xfrm>
              <a:off x="3441265" y="1822844"/>
              <a:ext cx="11405470" cy="8431285"/>
            </a:xfrm>
            <a:custGeom>
              <a:avLst/>
              <a:gdLst/>
              <a:ahLst/>
              <a:cxnLst/>
              <a:rect l="l" t="t" r="r" b="b"/>
              <a:pathLst>
                <a:path w="11405470" h="8431285">
                  <a:moveTo>
                    <a:pt x="0" y="0"/>
                  </a:moveTo>
                  <a:lnTo>
                    <a:pt x="11405470" y="0"/>
                  </a:lnTo>
                  <a:lnTo>
                    <a:pt x="11405470" y="8431285"/>
                  </a:lnTo>
                  <a:lnTo>
                    <a:pt x="0" y="84312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Retângulo 28">
              <a:extLst>
                <a:ext uri="{FF2B5EF4-FFF2-40B4-BE49-F238E27FC236}">
                  <a16:creationId xmlns:a16="http://schemas.microsoft.com/office/drawing/2014/main" id="{B3C3282E-A318-264C-E007-A842C61B14FA}"/>
                </a:ext>
              </a:extLst>
            </p:cNvPr>
            <p:cNvSpPr/>
            <p:nvPr/>
          </p:nvSpPr>
          <p:spPr>
            <a:xfrm>
              <a:off x="5535087" y="1931344"/>
              <a:ext cx="1777848" cy="9261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" name="Retângulo 29">
              <a:extLst>
                <a:ext uri="{FF2B5EF4-FFF2-40B4-BE49-F238E27FC236}">
                  <a16:creationId xmlns:a16="http://schemas.microsoft.com/office/drawing/2014/main" id="{8F6EF7C4-E4A7-785F-2713-38E3C4F99CB2}"/>
                </a:ext>
              </a:extLst>
            </p:cNvPr>
            <p:cNvSpPr/>
            <p:nvPr/>
          </p:nvSpPr>
          <p:spPr>
            <a:xfrm>
              <a:off x="11183239" y="1961529"/>
              <a:ext cx="1777848" cy="9261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1" name="Retângulo 30">
              <a:extLst>
                <a:ext uri="{FF2B5EF4-FFF2-40B4-BE49-F238E27FC236}">
                  <a16:creationId xmlns:a16="http://schemas.microsoft.com/office/drawing/2014/main" id="{871C99F9-6AB1-3575-251F-0AF6EA477DA0}"/>
                </a:ext>
              </a:extLst>
            </p:cNvPr>
            <p:cNvSpPr/>
            <p:nvPr/>
          </p:nvSpPr>
          <p:spPr>
            <a:xfrm>
              <a:off x="5535087" y="6116511"/>
              <a:ext cx="1777848" cy="9261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2" name="Retângulo 31">
              <a:extLst>
                <a:ext uri="{FF2B5EF4-FFF2-40B4-BE49-F238E27FC236}">
                  <a16:creationId xmlns:a16="http://schemas.microsoft.com/office/drawing/2014/main" id="{415629C3-44BE-A145-9BC7-21E93B61292D}"/>
                </a:ext>
              </a:extLst>
            </p:cNvPr>
            <p:cNvSpPr/>
            <p:nvPr/>
          </p:nvSpPr>
          <p:spPr>
            <a:xfrm>
              <a:off x="11275196" y="6123738"/>
              <a:ext cx="1777848" cy="9261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" name="Group 2"/>
          <p:cNvGrpSpPr/>
          <p:nvPr/>
        </p:nvGrpSpPr>
        <p:grpSpPr>
          <a:xfrm>
            <a:off x="0" y="0"/>
            <a:ext cx="18288000" cy="1855715"/>
            <a:chOff x="0" y="0"/>
            <a:chExt cx="1902049" cy="1930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02049" cy="193004"/>
            </a:xfrm>
            <a:custGeom>
              <a:avLst/>
              <a:gdLst/>
              <a:ahLst/>
              <a:cxnLst/>
              <a:rect l="l" t="t" r="r" b="b"/>
              <a:pathLst>
                <a:path w="1902049" h="193004">
                  <a:moveTo>
                    <a:pt x="0" y="0"/>
                  </a:moveTo>
                  <a:lnTo>
                    <a:pt x="1902049" y="0"/>
                  </a:lnTo>
                  <a:lnTo>
                    <a:pt x="1902049" y="193004"/>
                  </a:lnTo>
                  <a:lnTo>
                    <a:pt x="0" y="19300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8288000" cy="1822844"/>
            <a:chOff x="0" y="0"/>
            <a:chExt cx="4816593" cy="48009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816592" cy="480091"/>
            </a:xfrm>
            <a:custGeom>
              <a:avLst/>
              <a:gdLst/>
              <a:ahLst/>
              <a:cxnLst/>
              <a:rect l="l" t="t" r="r" b="b"/>
              <a:pathLst>
                <a:path w="4816592" h="480091">
                  <a:moveTo>
                    <a:pt x="0" y="0"/>
                  </a:moveTo>
                  <a:lnTo>
                    <a:pt x="4816592" y="0"/>
                  </a:lnTo>
                  <a:lnTo>
                    <a:pt x="4816592" y="480091"/>
                  </a:lnTo>
                  <a:lnTo>
                    <a:pt x="0" y="480091"/>
                  </a:lnTo>
                  <a:close/>
                </a:path>
              </a:pathLst>
            </a:custGeom>
            <a:solidFill>
              <a:srgbClr val="00193D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4816593" cy="5277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5944724" y="4916848"/>
            <a:ext cx="1368211" cy="437092"/>
            <a:chOff x="0" y="0"/>
            <a:chExt cx="1508004" cy="48175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508004" cy="481750"/>
            </a:xfrm>
            <a:custGeom>
              <a:avLst/>
              <a:gdLst/>
              <a:ahLst/>
              <a:cxnLst/>
              <a:rect l="l" t="t" r="r" b="b"/>
              <a:pathLst>
                <a:path w="1508004" h="481750">
                  <a:moveTo>
                    <a:pt x="754002" y="0"/>
                  </a:moveTo>
                  <a:cubicBezTo>
                    <a:pt x="337578" y="0"/>
                    <a:pt x="0" y="107843"/>
                    <a:pt x="0" y="240875"/>
                  </a:cubicBezTo>
                  <a:cubicBezTo>
                    <a:pt x="0" y="373907"/>
                    <a:pt x="337578" y="481750"/>
                    <a:pt x="754002" y="481750"/>
                  </a:cubicBezTo>
                  <a:cubicBezTo>
                    <a:pt x="1170426" y="481750"/>
                    <a:pt x="1508004" y="373907"/>
                    <a:pt x="1508004" y="240875"/>
                  </a:cubicBezTo>
                  <a:cubicBezTo>
                    <a:pt x="1508004" y="107843"/>
                    <a:pt x="1170426" y="0"/>
                    <a:pt x="75400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FF3131"/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41375" y="-2461"/>
              <a:ext cx="1225254" cy="4390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73695" y="550491"/>
            <a:ext cx="17940611" cy="6872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8"/>
              </a:lnSpc>
            </a:pPr>
            <a:r>
              <a:rPr lang="en-US" sz="5470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RESULTADOS - MÉTODO ELBOW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7881476" y="9805595"/>
            <a:ext cx="152400" cy="209550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84582"/>
                </a:solidFill>
                <a:latin typeface="Open Sans"/>
                <a:ea typeface="Open Sans"/>
                <a:cs typeface="Open Sans"/>
                <a:sym typeface="Open Sans"/>
              </a:rPr>
              <a:t>18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541234" y="1830241"/>
            <a:ext cx="4397591" cy="1506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16"/>
              </a:lnSpc>
              <a:spcBef>
                <a:spcPct val="0"/>
              </a:spcBef>
            </a:pPr>
            <a:r>
              <a:rPr lang="en-US" sz="4368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K-medoids - Seco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556455" y="1830241"/>
            <a:ext cx="3785309" cy="747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16"/>
              </a:lnSpc>
              <a:spcBef>
                <a:spcPct val="0"/>
              </a:spcBef>
            </a:pPr>
            <a:r>
              <a:rPr lang="en-US" sz="4368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SKATER - Seco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4595128" y="6047527"/>
            <a:ext cx="4414388" cy="747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16"/>
              </a:lnSpc>
              <a:spcBef>
                <a:spcPct val="0"/>
              </a:spcBef>
            </a:pPr>
            <a:r>
              <a:rPr lang="en-US" sz="4368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K-medoids - </a:t>
            </a:r>
            <a:r>
              <a:rPr lang="en-US" sz="4368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Chuv</a:t>
            </a:r>
            <a:endParaRPr lang="en-US" sz="4368" dirty="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0758038" y="6047527"/>
            <a:ext cx="3802648" cy="747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16"/>
              </a:lnSpc>
              <a:spcBef>
                <a:spcPct val="0"/>
              </a:spcBef>
            </a:pPr>
            <a:r>
              <a:rPr lang="en-US" sz="4368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SKATER - Chuv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11183239" y="4479757"/>
            <a:ext cx="1961763" cy="626709"/>
            <a:chOff x="0" y="0"/>
            <a:chExt cx="1508004" cy="48175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508004" cy="481750"/>
            </a:xfrm>
            <a:custGeom>
              <a:avLst/>
              <a:gdLst/>
              <a:ahLst/>
              <a:cxnLst/>
              <a:rect l="l" t="t" r="r" b="b"/>
              <a:pathLst>
                <a:path w="1508004" h="481750">
                  <a:moveTo>
                    <a:pt x="754002" y="0"/>
                  </a:moveTo>
                  <a:cubicBezTo>
                    <a:pt x="337578" y="0"/>
                    <a:pt x="0" y="107843"/>
                    <a:pt x="0" y="240875"/>
                  </a:cubicBezTo>
                  <a:cubicBezTo>
                    <a:pt x="0" y="373907"/>
                    <a:pt x="337578" y="481750"/>
                    <a:pt x="754002" y="481750"/>
                  </a:cubicBezTo>
                  <a:cubicBezTo>
                    <a:pt x="1170426" y="481750"/>
                    <a:pt x="1508004" y="373907"/>
                    <a:pt x="1508004" y="240875"/>
                  </a:cubicBezTo>
                  <a:cubicBezTo>
                    <a:pt x="1508004" y="107843"/>
                    <a:pt x="1170426" y="0"/>
                    <a:pt x="75400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FF3131"/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41375" y="-2461"/>
              <a:ext cx="1225254" cy="4390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5351172" y="8944945"/>
            <a:ext cx="1961763" cy="626709"/>
            <a:chOff x="0" y="0"/>
            <a:chExt cx="1508004" cy="48175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508004" cy="481750"/>
            </a:xfrm>
            <a:custGeom>
              <a:avLst/>
              <a:gdLst/>
              <a:ahLst/>
              <a:cxnLst/>
              <a:rect l="l" t="t" r="r" b="b"/>
              <a:pathLst>
                <a:path w="1508004" h="481750">
                  <a:moveTo>
                    <a:pt x="754002" y="0"/>
                  </a:moveTo>
                  <a:cubicBezTo>
                    <a:pt x="337578" y="0"/>
                    <a:pt x="0" y="107843"/>
                    <a:pt x="0" y="240875"/>
                  </a:cubicBezTo>
                  <a:cubicBezTo>
                    <a:pt x="0" y="373907"/>
                    <a:pt x="337578" y="481750"/>
                    <a:pt x="754002" y="481750"/>
                  </a:cubicBezTo>
                  <a:cubicBezTo>
                    <a:pt x="1170426" y="481750"/>
                    <a:pt x="1508004" y="373907"/>
                    <a:pt x="1508004" y="240875"/>
                  </a:cubicBezTo>
                  <a:cubicBezTo>
                    <a:pt x="1508004" y="107843"/>
                    <a:pt x="1170426" y="0"/>
                    <a:pt x="75400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FF3131"/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141375" y="-2461"/>
              <a:ext cx="1225254" cy="4390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3591273" y="4646523"/>
            <a:ext cx="530042" cy="897034"/>
            <a:chOff x="0" y="0"/>
            <a:chExt cx="407443" cy="689549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407443" cy="689549"/>
            </a:xfrm>
            <a:custGeom>
              <a:avLst/>
              <a:gdLst/>
              <a:ahLst/>
              <a:cxnLst/>
              <a:rect l="l" t="t" r="r" b="b"/>
              <a:pathLst>
                <a:path w="407443" h="689549">
                  <a:moveTo>
                    <a:pt x="203721" y="0"/>
                  </a:moveTo>
                  <a:cubicBezTo>
                    <a:pt x="91209" y="0"/>
                    <a:pt x="0" y="154361"/>
                    <a:pt x="0" y="344774"/>
                  </a:cubicBezTo>
                  <a:cubicBezTo>
                    <a:pt x="0" y="535188"/>
                    <a:pt x="91209" y="689549"/>
                    <a:pt x="203721" y="689549"/>
                  </a:cubicBezTo>
                  <a:cubicBezTo>
                    <a:pt x="316234" y="689549"/>
                    <a:pt x="407443" y="535188"/>
                    <a:pt x="407443" y="344774"/>
                  </a:cubicBezTo>
                  <a:cubicBezTo>
                    <a:pt x="407443" y="154361"/>
                    <a:pt x="316234" y="0"/>
                    <a:pt x="203721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FF3131"/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38198" y="17020"/>
              <a:ext cx="331047" cy="6078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3591273" y="8435073"/>
            <a:ext cx="530042" cy="1427672"/>
            <a:chOff x="0" y="0"/>
            <a:chExt cx="407443" cy="1097449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407443" cy="1097449"/>
            </a:xfrm>
            <a:custGeom>
              <a:avLst/>
              <a:gdLst/>
              <a:ahLst/>
              <a:cxnLst/>
              <a:rect l="l" t="t" r="r" b="b"/>
              <a:pathLst>
                <a:path w="407443" h="1097449">
                  <a:moveTo>
                    <a:pt x="203721" y="0"/>
                  </a:moveTo>
                  <a:cubicBezTo>
                    <a:pt x="91209" y="0"/>
                    <a:pt x="0" y="245672"/>
                    <a:pt x="0" y="548725"/>
                  </a:cubicBezTo>
                  <a:cubicBezTo>
                    <a:pt x="0" y="851777"/>
                    <a:pt x="91209" y="1097449"/>
                    <a:pt x="203721" y="1097449"/>
                  </a:cubicBezTo>
                  <a:cubicBezTo>
                    <a:pt x="316234" y="1097449"/>
                    <a:pt x="407443" y="851777"/>
                    <a:pt x="407443" y="548725"/>
                  </a:cubicBezTo>
                  <a:cubicBezTo>
                    <a:pt x="407443" y="245672"/>
                    <a:pt x="316234" y="0"/>
                    <a:pt x="203721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FF3131"/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38198" y="55261"/>
              <a:ext cx="331047" cy="9393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855715"/>
            <a:chOff x="0" y="0"/>
            <a:chExt cx="1902049" cy="1930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02049" cy="193004"/>
            </a:xfrm>
            <a:custGeom>
              <a:avLst/>
              <a:gdLst/>
              <a:ahLst/>
              <a:cxnLst/>
              <a:rect l="l" t="t" r="r" b="b"/>
              <a:pathLst>
                <a:path w="1902049" h="193004">
                  <a:moveTo>
                    <a:pt x="0" y="0"/>
                  </a:moveTo>
                  <a:lnTo>
                    <a:pt x="1902049" y="0"/>
                  </a:lnTo>
                  <a:lnTo>
                    <a:pt x="1902049" y="193004"/>
                  </a:lnTo>
                  <a:lnTo>
                    <a:pt x="0" y="19300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8288000" cy="1822844"/>
            <a:chOff x="0" y="0"/>
            <a:chExt cx="4816593" cy="48009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816592" cy="480091"/>
            </a:xfrm>
            <a:custGeom>
              <a:avLst/>
              <a:gdLst/>
              <a:ahLst/>
              <a:cxnLst/>
              <a:rect l="l" t="t" r="r" b="b"/>
              <a:pathLst>
                <a:path w="4816592" h="480091">
                  <a:moveTo>
                    <a:pt x="0" y="0"/>
                  </a:moveTo>
                  <a:lnTo>
                    <a:pt x="4816592" y="0"/>
                  </a:lnTo>
                  <a:lnTo>
                    <a:pt x="4816592" y="480091"/>
                  </a:lnTo>
                  <a:lnTo>
                    <a:pt x="0" y="480091"/>
                  </a:lnTo>
                  <a:close/>
                </a:path>
              </a:pathLst>
            </a:custGeom>
            <a:solidFill>
              <a:srgbClr val="00193D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4816593" cy="5277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0" y="1822844"/>
            <a:ext cx="9609260" cy="8464156"/>
          </a:xfrm>
          <a:custGeom>
            <a:avLst/>
            <a:gdLst/>
            <a:ahLst/>
            <a:cxnLst/>
            <a:rect l="l" t="t" r="r" b="b"/>
            <a:pathLst>
              <a:path w="9609260" h="8464156">
                <a:moveTo>
                  <a:pt x="0" y="0"/>
                </a:moveTo>
                <a:lnTo>
                  <a:pt x="9609260" y="0"/>
                </a:lnTo>
                <a:lnTo>
                  <a:pt x="9609260" y="8464156"/>
                </a:lnTo>
                <a:lnTo>
                  <a:pt x="0" y="84641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TextBox 9"/>
          <p:cNvSpPr txBox="1"/>
          <p:nvPr/>
        </p:nvSpPr>
        <p:spPr>
          <a:xfrm>
            <a:off x="173695" y="550491"/>
            <a:ext cx="17940611" cy="6872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8"/>
              </a:lnSpc>
            </a:pPr>
            <a:r>
              <a:rPr lang="en-US" sz="5470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RESULTADOS - K-MEDOIDS SECO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7881476" y="9805595"/>
            <a:ext cx="152400" cy="209550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84582"/>
                </a:solidFill>
                <a:latin typeface="Open Sans"/>
                <a:ea typeface="Open Sans"/>
                <a:cs typeface="Open Sans"/>
                <a:sym typeface="Open Sans"/>
              </a:rPr>
              <a:t>19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E759A82C-13F8-1D52-946F-40C61DC6C273}"/>
              </a:ext>
            </a:extLst>
          </p:cNvPr>
          <p:cNvSpPr/>
          <p:nvPr/>
        </p:nvSpPr>
        <p:spPr>
          <a:xfrm>
            <a:off x="173695" y="8877300"/>
            <a:ext cx="5160305" cy="457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TextBox 8">
            <a:extLst>
              <a:ext uri="{FF2B5EF4-FFF2-40B4-BE49-F238E27FC236}">
                <a16:creationId xmlns:a16="http://schemas.microsoft.com/office/drawing/2014/main" id="{14EC2997-FF6A-F1E8-DD26-F6F07324C5FF}"/>
              </a:ext>
            </a:extLst>
          </p:cNvPr>
          <p:cNvSpPr txBox="1"/>
          <p:nvPr/>
        </p:nvSpPr>
        <p:spPr>
          <a:xfrm>
            <a:off x="9700962" y="1868809"/>
            <a:ext cx="7875714" cy="6864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52763" lvl="1" indent="-376382" algn="just">
              <a:lnSpc>
                <a:spcPts val="4881"/>
              </a:lnSpc>
              <a:buFont typeface="Arial"/>
              <a:buChar char="•"/>
            </a:pPr>
            <a:r>
              <a:rPr lang="en-US" sz="34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Margem</a:t>
            </a:r>
            <a:r>
              <a:rPr lang="en-US" sz="34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de </a:t>
            </a:r>
            <a:r>
              <a:rPr lang="en-US" sz="34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alta</a:t>
            </a:r>
            <a:r>
              <a:rPr lang="en-US" sz="34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34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produtividade</a:t>
            </a:r>
            <a:endParaRPr lang="en-US" sz="3486" dirty="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376381" lvl="1" algn="just">
              <a:lnSpc>
                <a:spcPts val="4881"/>
              </a:lnSpc>
            </a:pPr>
            <a:r>
              <a:rPr lang="en-US" sz="34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Área</a:t>
            </a:r>
            <a:r>
              <a:rPr lang="en-US" sz="34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com a </a:t>
            </a:r>
            <a:r>
              <a:rPr lang="en-US" sz="34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menor</a:t>
            </a:r>
            <a:r>
              <a:rPr lang="en-US" sz="34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34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profundidade</a:t>
            </a:r>
            <a:r>
              <a:rPr lang="en-US" sz="34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(&lt; 13,63m), </a:t>
            </a:r>
            <a:r>
              <a:rPr lang="en-US" sz="34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maiores</a:t>
            </a:r>
            <a:r>
              <a:rPr lang="en-US" sz="34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34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valores</a:t>
            </a:r>
            <a:r>
              <a:rPr lang="en-US" sz="34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de clorofila-</a:t>
            </a:r>
            <a:r>
              <a:rPr lang="en-US" sz="3486" i="1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a </a:t>
            </a:r>
            <a:r>
              <a:rPr lang="en-US" sz="34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(</a:t>
            </a:r>
            <a:r>
              <a:rPr lang="pt-BR" sz="34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1,14 - 2,43 µg/L) e turbidez (7,75 - 42,09 NTU) e baixa estabilidade térmica (14,97 e 30,62 ºC). Principais afluentes da represa (esgotamento deficitário, urbanização, matéria orgânica, resíduos sólidos).</a:t>
            </a:r>
          </a:p>
          <a:p>
            <a:pPr marL="752763" lvl="1" indent="-376382" algn="just">
              <a:lnSpc>
                <a:spcPts val="4881"/>
              </a:lnSpc>
              <a:buFont typeface="Arial"/>
              <a:buChar char="•"/>
            </a:pPr>
            <a:r>
              <a:rPr lang="en-US" sz="34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Área</a:t>
            </a:r>
            <a:r>
              <a:rPr lang="en-US" sz="34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34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em</a:t>
            </a:r>
            <a:r>
              <a:rPr lang="en-US" sz="34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que o </a:t>
            </a:r>
            <a:r>
              <a:rPr lang="en-US" sz="34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monitoramento</a:t>
            </a:r>
            <a:r>
              <a:rPr lang="en-US" sz="34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indica as </a:t>
            </a:r>
            <a:r>
              <a:rPr lang="en-US" sz="34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condições</a:t>
            </a:r>
            <a:r>
              <a:rPr lang="en-US" sz="34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à </a:t>
            </a:r>
            <a:r>
              <a:rPr lang="en-US" sz="34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montante</a:t>
            </a:r>
            <a:r>
              <a:rPr lang="en-US" sz="34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.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AE0A7F-6307-1894-0A9B-F8F270D26F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D903B9E8-AD63-27C8-E383-CB89430753EB}"/>
              </a:ext>
            </a:extLst>
          </p:cNvPr>
          <p:cNvGrpSpPr/>
          <p:nvPr/>
        </p:nvGrpSpPr>
        <p:grpSpPr>
          <a:xfrm>
            <a:off x="0" y="0"/>
            <a:ext cx="18288000" cy="1855715"/>
            <a:chOff x="0" y="0"/>
            <a:chExt cx="1902049" cy="193004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6D39F2FD-0BEC-3144-AEC3-CB8BCC7D2C9D}"/>
                </a:ext>
              </a:extLst>
            </p:cNvPr>
            <p:cNvSpPr/>
            <p:nvPr/>
          </p:nvSpPr>
          <p:spPr>
            <a:xfrm>
              <a:off x="0" y="0"/>
              <a:ext cx="1902049" cy="193004"/>
            </a:xfrm>
            <a:custGeom>
              <a:avLst/>
              <a:gdLst/>
              <a:ahLst/>
              <a:cxnLst/>
              <a:rect l="l" t="t" r="r" b="b"/>
              <a:pathLst>
                <a:path w="1902049" h="193004">
                  <a:moveTo>
                    <a:pt x="0" y="0"/>
                  </a:moveTo>
                  <a:lnTo>
                    <a:pt x="1902049" y="0"/>
                  </a:lnTo>
                  <a:lnTo>
                    <a:pt x="1902049" y="193004"/>
                  </a:lnTo>
                  <a:lnTo>
                    <a:pt x="0" y="19300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C719A322-3E33-85BF-7DAC-DFD4CC7F3707}"/>
              </a:ext>
            </a:extLst>
          </p:cNvPr>
          <p:cNvGrpSpPr/>
          <p:nvPr/>
        </p:nvGrpSpPr>
        <p:grpSpPr>
          <a:xfrm>
            <a:off x="0" y="0"/>
            <a:ext cx="18288000" cy="1822844"/>
            <a:chOff x="0" y="0"/>
            <a:chExt cx="4816593" cy="480091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C59A172D-15A7-5642-2373-A941CEB320EB}"/>
                </a:ext>
              </a:extLst>
            </p:cNvPr>
            <p:cNvSpPr/>
            <p:nvPr/>
          </p:nvSpPr>
          <p:spPr>
            <a:xfrm>
              <a:off x="0" y="0"/>
              <a:ext cx="4816592" cy="480091"/>
            </a:xfrm>
            <a:custGeom>
              <a:avLst/>
              <a:gdLst/>
              <a:ahLst/>
              <a:cxnLst/>
              <a:rect l="l" t="t" r="r" b="b"/>
              <a:pathLst>
                <a:path w="4816592" h="480091">
                  <a:moveTo>
                    <a:pt x="0" y="0"/>
                  </a:moveTo>
                  <a:lnTo>
                    <a:pt x="4816592" y="0"/>
                  </a:lnTo>
                  <a:lnTo>
                    <a:pt x="4816592" y="480091"/>
                  </a:lnTo>
                  <a:lnTo>
                    <a:pt x="0" y="480091"/>
                  </a:lnTo>
                  <a:close/>
                </a:path>
              </a:pathLst>
            </a:custGeom>
            <a:solidFill>
              <a:srgbClr val="00193D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7B53768E-C466-906C-0C05-7E5D7EE9025E}"/>
                </a:ext>
              </a:extLst>
            </p:cNvPr>
            <p:cNvSpPr txBox="1"/>
            <p:nvPr/>
          </p:nvSpPr>
          <p:spPr>
            <a:xfrm>
              <a:off x="0" y="-47625"/>
              <a:ext cx="4816593" cy="5277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7FCAD75A-094E-4303-EA9F-301F943E10F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1822844"/>
            <a:ext cx="9609260" cy="8464156"/>
          </a:xfrm>
          <a:custGeom>
            <a:avLst/>
            <a:gdLst/>
            <a:ahLst/>
            <a:cxnLst/>
            <a:rect l="l" t="t" r="r" b="b"/>
            <a:pathLst>
              <a:path w="9609260" h="8464156">
                <a:moveTo>
                  <a:pt x="0" y="0"/>
                </a:moveTo>
                <a:lnTo>
                  <a:pt x="9609260" y="0"/>
                </a:lnTo>
                <a:lnTo>
                  <a:pt x="9609260" y="8464156"/>
                </a:lnTo>
                <a:lnTo>
                  <a:pt x="0" y="84641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01C4B008-772D-2032-FE26-97291B5869EE}"/>
              </a:ext>
            </a:extLst>
          </p:cNvPr>
          <p:cNvSpPr txBox="1"/>
          <p:nvPr/>
        </p:nvSpPr>
        <p:spPr>
          <a:xfrm>
            <a:off x="173695" y="550491"/>
            <a:ext cx="17940611" cy="6872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8"/>
              </a:lnSpc>
            </a:pPr>
            <a:r>
              <a:rPr lang="en-US" sz="5470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RESULTADOS - K-MEDOIDS SECO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2ED1C12C-F386-626F-5648-61B68B56C996}"/>
              </a:ext>
            </a:extLst>
          </p:cNvPr>
          <p:cNvSpPr txBox="1"/>
          <p:nvPr/>
        </p:nvSpPr>
        <p:spPr>
          <a:xfrm>
            <a:off x="17881476" y="9805595"/>
            <a:ext cx="152400" cy="209550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84582"/>
                </a:solidFill>
                <a:latin typeface="Open Sans"/>
                <a:ea typeface="Open Sans"/>
                <a:cs typeface="Open Sans"/>
                <a:sym typeface="Open Sans"/>
              </a:rPr>
              <a:t>19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D9CA1A3A-1D2F-84C3-F696-9B7AB14F9E59}"/>
              </a:ext>
            </a:extLst>
          </p:cNvPr>
          <p:cNvSpPr/>
          <p:nvPr/>
        </p:nvSpPr>
        <p:spPr>
          <a:xfrm>
            <a:off x="6324600" y="9805594"/>
            <a:ext cx="3124200" cy="48140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TextBox 8">
            <a:extLst>
              <a:ext uri="{FF2B5EF4-FFF2-40B4-BE49-F238E27FC236}">
                <a16:creationId xmlns:a16="http://schemas.microsoft.com/office/drawing/2014/main" id="{04F2B48F-7595-90F0-A392-B4AC13BE8E24}"/>
              </a:ext>
            </a:extLst>
          </p:cNvPr>
          <p:cNvSpPr txBox="1"/>
          <p:nvPr/>
        </p:nvSpPr>
        <p:spPr>
          <a:xfrm>
            <a:off x="9700962" y="1868809"/>
            <a:ext cx="7875714" cy="6236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52763" lvl="1" indent="-376382" algn="just">
              <a:lnSpc>
                <a:spcPts val="4881"/>
              </a:lnSpc>
              <a:buFont typeface="Arial"/>
              <a:buChar char="•"/>
            </a:pPr>
            <a:r>
              <a:rPr lang="en-US" sz="34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Zona profunda 3</a:t>
            </a:r>
          </a:p>
          <a:p>
            <a:pPr marL="376381" lvl="1" algn="just">
              <a:lnSpc>
                <a:spcPts val="4881"/>
              </a:lnSpc>
            </a:pPr>
            <a:r>
              <a:rPr lang="en-US" sz="34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Área</a:t>
            </a:r>
            <a:r>
              <a:rPr lang="en-US" sz="34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com a </a:t>
            </a:r>
            <a:r>
              <a:rPr lang="en-US" sz="34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maior</a:t>
            </a:r>
            <a:r>
              <a:rPr lang="en-US" sz="34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34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profundidade</a:t>
            </a:r>
            <a:r>
              <a:rPr lang="en-US" sz="34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(&gt;19,28m), </a:t>
            </a:r>
            <a:r>
              <a:rPr lang="en-US" sz="34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menores</a:t>
            </a:r>
            <a:r>
              <a:rPr lang="en-US" sz="34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34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valores</a:t>
            </a:r>
            <a:r>
              <a:rPr lang="en-US" sz="34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de clorofila-</a:t>
            </a:r>
            <a:r>
              <a:rPr lang="en-US" sz="3486" i="1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a </a:t>
            </a:r>
            <a:r>
              <a:rPr lang="en-US" sz="34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(</a:t>
            </a:r>
            <a:r>
              <a:rPr lang="pt-BR" sz="34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&lt; 0,79 µg/L) e turbidez média (2,4 NTU) e alta estabilidade térmica (22,23 e 22,87 ºC). </a:t>
            </a:r>
            <a:r>
              <a:rPr lang="en-US" sz="34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Menor </a:t>
            </a:r>
            <a:r>
              <a:rPr lang="en-US" sz="34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influência</a:t>
            </a:r>
            <a:r>
              <a:rPr lang="en-US" sz="34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dos </a:t>
            </a:r>
            <a:r>
              <a:rPr lang="en-US" sz="34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afluentes</a:t>
            </a:r>
            <a:r>
              <a:rPr lang="en-US" sz="34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. </a:t>
            </a:r>
          </a:p>
          <a:p>
            <a:pPr marL="752763" lvl="1" indent="-376382" algn="just">
              <a:lnSpc>
                <a:spcPts val="4881"/>
              </a:lnSpc>
              <a:buFont typeface="Arial"/>
              <a:buChar char="•"/>
            </a:pPr>
            <a:r>
              <a:rPr lang="en-US" sz="34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Coleta de dados -&gt; </a:t>
            </a:r>
            <a:r>
              <a:rPr lang="en-US" sz="34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indicativo</a:t>
            </a:r>
            <a:r>
              <a:rPr lang="en-US" sz="34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de </a:t>
            </a:r>
            <a:r>
              <a:rPr lang="en-US" sz="34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impactos</a:t>
            </a:r>
            <a:r>
              <a:rPr lang="en-US" sz="34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 </a:t>
            </a:r>
            <a:r>
              <a:rPr lang="en-US" sz="34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antrópicos</a:t>
            </a:r>
            <a:r>
              <a:rPr lang="en-US" sz="34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34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mais</a:t>
            </a:r>
            <a:r>
              <a:rPr lang="en-US" sz="34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34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severos</a:t>
            </a:r>
            <a:r>
              <a:rPr lang="en-US" sz="34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34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na</a:t>
            </a:r>
            <a:r>
              <a:rPr lang="en-US" sz="34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34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bacia</a:t>
            </a:r>
            <a:r>
              <a:rPr lang="en-US" sz="34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687095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855715"/>
            <a:chOff x="0" y="0"/>
            <a:chExt cx="1902049" cy="1930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02049" cy="193004"/>
            </a:xfrm>
            <a:custGeom>
              <a:avLst/>
              <a:gdLst/>
              <a:ahLst/>
              <a:cxnLst/>
              <a:rect l="l" t="t" r="r" b="b"/>
              <a:pathLst>
                <a:path w="1902049" h="193004">
                  <a:moveTo>
                    <a:pt x="0" y="0"/>
                  </a:moveTo>
                  <a:lnTo>
                    <a:pt x="1902049" y="0"/>
                  </a:lnTo>
                  <a:lnTo>
                    <a:pt x="1902049" y="193004"/>
                  </a:lnTo>
                  <a:lnTo>
                    <a:pt x="0" y="19300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8288000" cy="1822844"/>
            <a:chOff x="0" y="0"/>
            <a:chExt cx="4816593" cy="48009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816592" cy="480091"/>
            </a:xfrm>
            <a:custGeom>
              <a:avLst/>
              <a:gdLst/>
              <a:ahLst/>
              <a:cxnLst/>
              <a:rect l="l" t="t" r="r" b="b"/>
              <a:pathLst>
                <a:path w="4816592" h="480091">
                  <a:moveTo>
                    <a:pt x="0" y="0"/>
                  </a:moveTo>
                  <a:lnTo>
                    <a:pt x="4816592" y="0"/>
                  </a:lnTo>
                  <a:lnTo>
                    <a:pt x="4816592" y="480091"/>
                  </a:lnTo>
                  <a:lnTo>
                    <a:pt x="0" y="480091"/>
                  </a:lnTo>
                  <a:close/>
                </a:path>
              </a:pathLst>
            </a:custGeom>
            <a:solidFill>
              <a:srgbClr val="00193D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4816593" cy="5277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0" y="1822844"/>
            <a:ext cx="9609260" cy="8464156"/>
          </a:xfrm>
          <a:custGeom>
            <a:avLst/>
            <a:gdLst/>
            <a:ahLst/>
            <a:cxnLst/>
            <a:rect l="l" t="t" r="r" b="b"/>
            <a:pathLst>
              <a:path w="9609260" h="8464156">
                <a:moveTo>
                  <a:pt x="0" y="0"/>
                </a:moveTo>
                <a:lnTo>
                  <a:pt x="9609260" y="0"/>
                </a:lnTo>
                <a:lnTo>
                  <a:pt x="9609260" y="8464156"/>
                </a:lnTo>
                <a:lnTo>
                  <a:pt x="0" y="84641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7" r="-4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TextBox 8"/>
          <p:cNvSpPr txBox="1"/>
          <p:nvPr/>
        </p:nvSpPr>
        <p:spPr>
          <a:xfrm>
            <a:off x="173695" y="550491"/>
            <a:ext cx="17940611" cy="6872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8"/>
              </a:lnSpc>
            </a:pPr>
            <a:r>
              <a:rPr lang="en-US" sz="5470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RESULTADOS - K-MEDOIDS CHUVOSO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7881476" y="9805595"/>
            <a:ext cx="152400" cy="209550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84582"/>
                </a:solidFill>
                <a:latin typeface="Open Sans"/>
                <a:ea typeface="Open Sans"/>
                <a:cs typeface="Open Sans"/>
                <a:sym typeface="Open Sans"/>
              </a:rPr>
              <a:t>20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EDE6ED06-147F-5A52-D99E-024D8FC0B723}"/>
              </a:ext>
            </a:extLst>
          </p:cNvPr>
          <p:cNvSpPr/>
          <p:nvPr/>
        </p:nvSpPr>
        <p:spPr>
          <a:xfrm>
            <a:off x="173695" y="8801100"/>
            <a:ext cx="3712505" cy="381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TextBox 8">
            <a:extLst>
              <a:ext uri="{FF2B5EF4-FFF2-40B4-BE49-F238E27FC236}">
                <a16:creationId xmlns:a16="http://schemas.microsoft.com/office/drawing/2014/main" id="{AD18BC46-1F33-FEBB-A313-E36A89B848CE}"/>
              </a:ext>
            </a:extLst>
          </p:cNvPr>
          <p:cNvSpPr txBox="1"/>
          <p:nvPr/>
        </p:nvSpPr>
        <p:spPr>
          <a:xfrm>
            <a:off x="9700962" y="1868809"/>
            <a:ext cx="7875714" cy="74928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52763" lvl="1" indent="-376382" algn="just">
              <a:lnSpc>
                <a:spcPts val="4881"/>
              </a:lnSpc>
              <a:buFont typeface="Arial"/>
              <a:buChar char="•"/>
            </a:pPr>
            <a:r>
              <a:rPr lang="en-US" sz="34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Margem</a:t>
            </a:r>
            <a:r>
              <a:rPr lang="en-US" sz="34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rasa e </a:t>
            </a:r>
            <a:r>
              <a:rPr lang="en-US" sz="34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clara</a:t>
            </a:r>
            <a:endParaRPr lang="en-US" sz="3486" dirty="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376381" lvl="1" algn="just">
              <a:lnSpc>
                <a:spcPts val="4881"/>
              </a:lnSpc>
            </a:pPr>
            <a:r>
              <a:rPr lang="en-US" sz="34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Área</a:t>
            </a:r>
            <a:r>
              <a:rPr lang="en-US" sz="34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com a </a:t>
            </a:r>
            <a:r>
              <a:rPr lang="en-US" sz="34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menor</a:t>
            </a:r>
            <a:r>
              <a:rPr lang="en-US" sz="34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34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profundidade</a:t>
            </a:r>
            <a:r>
              <a:rPr lang="en-US" sz="34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(&lt;10,44m), </a:t>
            </a:r>
            <a:r>
              <a:rPr lang="en-US" sz="34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menores</a:t>
            </a:r>
            <a:r>
              <a:rPr lang="en-US" sz="34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34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valores</a:t>
            </a:r>
            <a:r>
              <a:rPr lang="en-US" sz="34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de clorofila-</a:t>
            </a:r>
            <a:r>
              <a:rPr lang="en-US" sz="3486" i="1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a </a:t>
            </a:r>
            <a:r>
              <a:rPr lang="en-US" sz="34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(</a:t>
            </a:r>
            <a:r>
              <a:rPr lang="pt-BR" sz="34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&lt;1,6 µg/L) e turbidez (&lt; 15,67 NTU) e baixa estabilidade térmica (26,07 – 32,47ºC). Aumento do volume d’água dilui a concentração de turbidez e clorofila-a, por renovação da água, resultando também em menor estabilidade térmica.</a:t>
            </a:r>
          </a:p>
          <a:p>
            <a:pPr marL="752763" lvl="1" indent="-376382" algn="just">
              <a:lnSpc>
                <a:spcPts val="4881"/>
              </a:lnSpc>
              <a:buFont typeface="Arial"/>
              <a:buChar char="•"/>
            </a:pPr>
            <a:r>
              <a:rPr lang="en-US" sz="34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Investigações</a:t>
            </a:r>
            <a:r>
              <a:rPr lang="en-US" sz="34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34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são</a:t>
            </a:r>
            <a:r>
              <a:rPr lang="en-US" sz="34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34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necessárias</a:t>
            </a:r>
            <a:r>
              <a:rPr lang="en-US" sz="34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855715"/>
            <a:chOff x="0" y="0"/>
            <a:chExt cx="1902049" cy="1930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02049" cy="193004"/>
            </a:xfrm>
            <a:custGeom>
              <a:avLst/>
              <a:gdLst/>
              <a:ahLst/>
              <a:cxnLst/>
              <a:rect l="l" t="t" r="r" b="b"/>
              <a:pathLst>
                <a:path w="1902049" h="193004">
                  <a:moveTo>
                    <a:pt x="0" y="0"/>
                  </a:moveTo>
                  <a:lnTo>
                    <a:pt x="1902049" y="0"/>
                  </a:lnTo>
                  <a:lnTo>
                    <a:pt x="1902049" y="193004"/>
                  </a:lnTo>
                  <a:lnTo>
                    <a:pt x="0" y="19300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281940" y="2404850"/>
            <a:ext cx="17369845" cy="7458044"/>
            <a:chOff x="0" y="0"/>
            <a:chExt cx="4775275" cy="205034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775275" cy="2050347"/>
            </a:xfrm>
            <a:custGeom>
              <a:avLst/>
              <a:gdLst/>
              <a:ahLst/>
              <a:cxnLst/>
              <a:rect l="l" t="t" r="r" b="b"/>
              <a:pathLst>
                <a:path w="4775275" h="2050347">
                  <a:moveTo>
                    <a:pt x="0" y="0"/>
                  </a:moveTo>
                  <a:lnTo>
                    <a:pt x="4775275" y="0"/>
                  </a:lnTo>
                  <a:lnTo>
                    <a:pt x="4775275" y="2050347"/>
                  </a:lnTo>
                  <a:lnTo>
                    <a:pt x="0" y="2050347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84582"/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66675"/>
              <a:ext cx="4775275" cy="2117022"/>
            </a:xfrm>
            <a:prstGeom prst="rect">
              <a:avLst/>
            </a:prstGeom>
          </p:spPr>
          <p:txBody>
            <a:bodyPr lIns="41777" tIns="41777" rIns="41777" bIns="41777" rtlCol="0" anchor="ctr"/>
            <a:lstStyle/>
            <a:p>
              <a:pPr algn="ctr">
                <a:lnSpc>
                  <a:spcPts val="4900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415557" y="2432523"/>
            <a:ext cx="17129994" cy="66831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80" lvl="1" indent="-453390" algn="l">
              <a:lnSpc>
                <a:spcPts val="5880"/>
              </a:lnSpc>
              <a:buFont typeface="Arial"/>
              <a:buChar char="•"/>
            </a:pPr>
            <a:r>
              <a:rPr lang="en-US" sz="2000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SERE - Alternativa para </a:t>
            </a:r>
            <a:r>
              <a:rPr lang="en-US" sz="2000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monitoramento</a:t>
            </a:r>
            <a:r>
              <a:rPr lang="en-US" sz="2000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2000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alta</a:t>
            </a:r>
            <a:r>
              <a:rPr lang="en-US" sz="2000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2000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frequência</a:t>
            </a:r>
            <a:r>
              <a:rPr lang="en-US" sz="2000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 temporal de </a:t>
            </a:r>
            <a:r>
              <a:rPr lang="en-US" sz="2000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parâmetros</a:t>
            </a:r>
            <a:r>
              <a:rPr lang="en-US" sz="2000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, </a:t>
            </a:r>
            <a:r>
              <a:rPr lang="en-US" sz="2000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logisticamente</a:t>
            </a:r>
            <a:r>
              <a:rPr lang="en-US" sz="2000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 e </a:t>
            </a:r>
            <a:r>
              <a:rPr lang="en-US" sz="2000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financeiramente</a:t>
            </a:r>
            <a:r>
              <a:rPr lang="en-US" sz="2000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2000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mais</a:t>
            </a:r>
            <a:r>
              <a:rPr lang="en-US" sz="2000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2000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viável</a:t>
            </a:r>
            <a:r>
              <a:rPr lang="en-US" sz="2000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 que </a:t>
            </a:r>
            <a:r>
              <a:rPr lang="en-US" sz="2000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métodos</a:t>
            </a:r>
            <a:r>
              <a:rPr lang="en-US" sz="2000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2000" i="1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in situ</a:t>
            </a:r>
            <a:endParaRPr lang="en-US" sz="2000" dirty="0">
              <a:solidFill>
                <a:srgbClr val="010E2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906780" lvl="1" indent="-453390" algn="l">
              <a:lnSpc>
                <a:spcPts val="5880"/>
              </a:lnSpc>
              <a:buFont typeface="Arial"/>
              <a:buChar char="•"/>
            </a:pPr>
            <a:r>
              <a:rPr lang="en-US" sz="2000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Informações</a:t>
            </a:r>
            <a:r>
              <a:rPr lang="en-US" sz="2000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 para </a:t>
            </a:r>
            <a:r>
              <a:rPr lang="en-US" sz="2000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regionalização</a:t>
            </a:r>
            <a:r>
              <a:rPr lang="en-US" sz="2000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 e </a:t>
            </a:r>
            <a:r>
              <a:rPr lang="en-US" sz="2000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métodos</a:t>
            </a:r>
            <a:r>
              <a:rPr lang="en-US" sz="2000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2000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mais</a:t>
            </a:r>
            <a:r>
              <a:rPr lang="en-US" sz="2000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2000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comumente</a:t>
            </a:r>
            <a:r>
              <a:rPr lang="en-US" sz="2000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2000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aplicados</a:t>
            </a:r>
            <a:endParaRPr lang="en-US" sz="2000" dirty="0">
              <a:solidFill>
                <a:srgbClr val="010E2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906780" lvl="1" indent="-453390" algn="l">
              <a:lnSpc>
                <a:spcPts val="5880"/>
              </a:lnSpc>
              <a:buFont typeface="Arial"/>
              <a:buChar char="•"/>
            </a:pPr>
            <a:r>
              <a:rPr lang="en-US" sz="2000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Clusters que </a:t>
            </a:r>
            <a:r>
              <a:rPr lang="en-US" sz="2000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não</a:t>
            </a:r>
            <a:r>
              <a:rPr lang="en-US" sz="2000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2000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capturam</a:t>
            </a:r>
            <a:r>
              <a:rPr lang="en-US" sz="2000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2000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adjacência</a:t>
            </a:r>
            <a:r>
              <a:rPr lang="en-US" sz="2000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 e </a:t>
            </a:r>
            <a:r>
              <a:rPr lang="en-US" sz="2000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padrões</a:t>
            </a:r>
            <a:r>
              <a:rPr lang="en-US" sz="2000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2000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espaciais</a:t>
            </a:r>
            <a:endParaRPr lang="en-US" sz="2000" dirty="0">
              <a:solidFill>
                <a:srgbClr val="010E2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906780" lvl="1" indent="-453390">
              <a:lnSpc>
                <a:spcPts val="5880"/>
              </a:lnSpc>
              <a:buFont typeface="Arial"/>
              <a:buChar char="•"/>
            </a:pPr>
            <a:r>
              <a:rPr lang="en-US" sz="2000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Spatial ‘K’ Adaptative Tree (SKATER): </a:t>
            </a:r>
            <a:r>
              <a:rPr lang="pt-BR" sz="2000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regiões contínuas e interligadas pelas relações de dissimilaridade de uma AGM</a:t>
            </a:r>
            <a:endParaRPr lang="en-US" sz="2000" dirty="0">
              <a:solidFill>
                <a:srgbClr val="010E2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906780" lvl="1" indent="-453390" algn="l">
              <a:lnSpc>
                <a:spcPts val="5880"/>
              </a:lnSpc>
              <a:buFont typeface="Arial"/>
              <a:buChar char="•"/>
            </a:pPr>
            <a:r>
              <a:rPr lang="en-US" sz="2000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K-Medoids: </a:t>
            </a:r>
            <a:r>
              <a:rPr lang="pt-BR" sz="2000" i="1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k</a:t>
            </a:r>
            <a:r>
              <a:rPr lang="pt-BR" sz="2000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 regiões a partir dos pontos de maior centralidade/representatividade entre as observações existentes</a:t>
            </a:r>
          </a:p>
          <a:p>
            <a:pPr marL="906780" lvl="1" indent="-453390" algn="l">
              <a:lnSpc>
                <a:spcPts val="5880"/>
              </a:lnSpc>
              <a:buFont typeface="Arial"/>
              <a:buChar char="•"/>
            </a:pPr>
            <a:r>
              <a:rPr lang="en-US" sz="2000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Potencial</a:t>
            </a:r>
            <a:r>
              <a:rPr lang="en-US" sz="2000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2000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em</a:t>
            </a:r>
            <a:r>
              <a:rPr lang="en-US" sz="2000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2000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represas</a:t>
            </a:r>
            <a:r>
              <a:rPr lang="en-US" sz="2000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 de </a:t>
            </a:r>
            <a:r>
              <a:rPr lang="en-US" sz="2000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abastecimento</a:t>
            </a:r>
            <a:r>
              <a:rPr lang="en-US" sz="2000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 – </a:t>
            </a:r>
            <a:r>
              <a:rPr lang="en-US" sz="2000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Áreas</a:t>
            </a:r>
            <a:r>
              <a:rPr lang="en-US" sz="2000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 com </a:t>
            </a:r>
            <a:r>
              <a:rPr lang="en-US" sz="2000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características</a:t>
            </a:r>
            <a:r>
              <a:rPr lang="en-US" sz="2000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2000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semelhantes</a:t>
            </a:r>
            <a:r>
              <a:rPr lang="en-US" sz="2000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 a </a:t>
            </a:r>
            <a:r>
              <a:rPr lang="en-US" sz="2000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partir</a:t>
            </a:r>
            <a:r>
              <a:rPr lang="en-US" sz="2000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 de </a:t>
            </a:r>
            <a:r>
              <a:rPr lang="en-US" sz="2000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diversos</a:t>
            </a:r>
            <a:r>
              <a:rPr lang="en-US" sz="2000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2000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parâmetros</a:t>
            </a:r>
            <a:r>
              <a:rPr lang="en-US" sz="2000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  x </a:t>
            </a:r>
            <a:r>
              <a:rPr lang="en-US" sz="2000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Uso</a:t>
            </a:r>
            <a:r>
              <a:rPr lang="en-US" sz="2000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, </a:t>
            </a:r>
            <a:r>
              <a:rPr lang="en-US" sz="2000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precipitação</a:t>
            </a:r>
            <a:r>
              <a:rPr lang="en-US" sz="2000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, </a:t>
            </a:r>
            <a:r>
              <a:rPr lang="en-US" sz="2000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vazão</a:t>
            </a:r>
            <a:r>
              <a:rPr lang="en-US" sz="2000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.</a:t>
            </a:r>
          </a:p>
          <a:p>
            <a:pPr marL="906780" lvl="1" indent="-453390" algn="l">
              <a:lnSpc>
                <a:spcPts val="5880"/>
              </a:lnSpc>
              <a:buFont typeface="Arial"/>
              <a:buChar char="•"/>
            </a:pPr>
            <a:r>
              <a:rPr lang="en-US" sz="2000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Ferramenta para </a:t>
            </a:r>
            <a:r>
              <a:rPr lang="en-US" sz="2000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gestores</a:t>
            </a:r>
            <a:r>
              <a:rPr lang="en-US" sz="2000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 – </a:t>
            </a:r>
            <a:r>
              <a:rPr lang="en-US" sz="2000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Ações</a:t>
            </a:r>
            <a:r>
              <a:rPr lang="en-US" sz="2000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 de </a:t>
            </a:r>
            <a:r>
              <a:rPr lang="en-US" sz="2000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monitoramento</a:t>
            </a:r>
            <a:r>
              <a:rPr lang="en-US" sz="2000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 e </a:t>
            </a:r>
            <a:r>
              <a:rPr lang="en-US" sz="2000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preservação</a:t>
            </a:r>
            <a:r>
              <a:rPr lang="en-US" sz="2000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2000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em</a:t>
            </a:r>
            <a:r>
              <a:rPr lang="en-US" sz="2000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2000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áreas</a:t>
            </a:r>
            <a:r>
              <a:rPr lang="en-US" sz="2000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 com </a:t>
            </a:r>
            <a:r>
              <a:rPr lang="en-US" sz="2000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dinâmica</a:t>
            </a:r>
            <a:r>
              <a:rPr lang="en-US" sz="2000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2000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complexa</a:t>
            </a:r>
            <a:r>
              <a:rPr lang="en-US" sz="2000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.</a:t>
            </a:r>
          </a:p>
          <a:p>
            <a:pPr marL="906780" lvl="1" indent="-453390" algn="l">
              <a:lnSpc>
                <a:spcPts val="5880"/>
              </a:lnSpc>
              <a:buFont typeface="Arial"/>
              <a:buChar char="•"/>
            </a:pPr>
            <a:r>
              <a:rPr lang="en-US" sz="2000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Represa</a:t>
            </a:r>
            <a:r>
              <a:rPr lang="en-US" sz="2000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 de Várzea das Flores - </a:t>
            </a:r>
            <a:r>
              <a:rPr lang="en-US" sz="2000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Importância</a:t>
            </a:r>
            <a:r>
              <a:rPr lang="en-US" sz="2000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, </a:t>
            </a:r>
            <a:r>
              <a:rPr lang="en-US" sz="2000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problemática</a:t>
            </a:r>
            <a:r>
              <a:rPr lang="en-US" sz="2000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 (</a:t>
            </a:r>
            <a:r>
              <a:rPr lang="pt-BR" sz="20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esgotamento deficitário, urbanização, matéria orgânica, resíduos sólidos)</a:t>
            </a:r>
            <a:endParaRPr lang="en-US" sz="2000" dirty="0">
              <a:solidFill>
                <a:srgbClr val="010E2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0" y="0"/>
            <a:ext cx="18288000" cy="1822844"/>
            <a:chOff x="0" y="0"/>
            <a:chExt cx="4816593" cy="48009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816592" cy="480091"/>
            </a:xfrm>
            <a:custGeom>
              <a:avLst/>
              <a:gdLst/>
              <a:ahLst/>
              <a:cxnLst/>
              <a:rect l="l" t="t" r="r" b="b"/>
              <a:pathLst>
                <a:path w="4816592" h="480091">
                  <a:moveTo>
                    <a:pt x="0" y="0"/>
                  </a:moveTo>
                  <a:lnTo>
                    <a:pt x="4816592" y="0"/>
                  </a:lnTo>
                  <a:lnTo>
                    <a:pt x="4816592" y="480091"/>
                  </a:lnTo>
                  <a:lnTo>
                    <a:pt x="0" y="480091"/>
                  </a:lnTo>
                  <a:close/>
                </a:path>
              </a:pathLst>
            </a:custGeom>
            <a:solidFill>
              <a:srgbClr val="00193D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4816593" cy="5277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4079092" y="526313"/>
            <a:ext cx="9914007" cy="12171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90"/>
              </a:lnSpc>
            </a:pPr>
            <a:r>
              <a:rPr lang="en-US" sz="9770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INTRODUÇÃO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7961469" y="9805744"/>
            <a:ext cx="152400" cy="209550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84582"/>
                </a:solidFill>
                <a:latin typeface="Open Sans"/>
                <a:ea typeface="Open Sans"/>
                <a:cs typeface="Open Sans"/>
                <a:sym typeface="Open Sans"/>
              </a:rPr>
              <a:t>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DC6F63-42D2-901E-A6EC-35E9FB6B4E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05F5795C-BDB4-05A2-24C0-9E12BC78B2B2}"/>
              </a:ext>
            </a:extLst>
          </p:cNvPr>
          <p:cNvGrpSpPr/>
          <p:nvPr/>
        </p:nvGrpSpPr>
        <p:grpSpPr>
          <a:xfrm>
            <a:off x="0" y="0"/>
            <a:ext cx="18288000" cy="1855715"/>
            <a:chOff x="0" y="0"/>
            <a:chExt cx="1902049" cy="193004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A8DF41BF-583B-5854-BD50-6997548B69E9}"/>
                </a:ext>
              </a:extLst>
            </p:cNvPr>
            <p:cNvSpPr/>
            <p:nvPr/>
          </p:nvSpPr>
          <p:spPr>
            <a:xfrm>
              <a:off x="0" y="0"/>
              <a:ext cx="1902049" cy="193004"/>
            </a:xfrm>
            <a:custGeom>
              <a:avLst/>
              <a:gdLst/>
              <a:ahLst/>
              <a:cxnLst/>
              <a:rect l="l" t="t" r="r" b="b"/>
              <a:pathLst>
                <a:path w="1902049" h="193004">
                  <a:moveTo>
                    <a:pt x="0" y="0"/>
                  </a:moveTo>
                  <a:lnTo>
                    <a:pt x="1902049" y="0"/>
                  </a:lnTo>
                  <a:lnTo>
                    <a:pt x="1902049" y="193004"/>
                  </a:lnTo>
                  <a:lnTo>
                    <a:pt x="0" y="19300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62AF756E-6E3F-6B1A-1CED-D9932E37D4C8}"/>
              </a:ext>
            </a:extLst>
          </p:cNvPr>
          <p:cNvGrpSpPr/>
          <p:nvPr/>
        </p:nvGrpSpPr>
        <p:grpSpPr>
          <a:xfrm>
            <a:off x="0" y="0"/>
            <a:ext cx="18288000" cy="1822844"/>
            <a:chOff x="0" y="0"/>
            <a:chExt cx="4816593" cy="480091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6D0D30BB-9FB5-98E1-FB3F-332F36C3EC2E}"/>
                </a:ext>
              </a:extLst>
            </p:cNvPr>
            <p:cNvSpPr/>
            <p:nvPr/>
          </p:nvSpPr>
          <p:spPr>
            <a:xfrm>
              <a:off x="0" y="0"/>
              <a:ext cx="4816592" cy="480091"/>
            </a:xfrm>
            <a:custGeom>
              <a:avLst/>
              <a:gdLst/>
              <a:ahLst/>
              <a:cxnLst/>
              <a:rect l="l" t="t" r="r" b="b"/>
              <a:pathLst>
                <a:path w="4816592" h="480091">
                  <a:moveTo>
                    <a:pt x="0" y="0"/>
                  </a:moveTo>
                  <a:lnTo>
                    <a:pt x="4816592" y="0"/>
                  </a:lnTo>
                  <a:lnTo>
                    <a:pt x="4816592" y="480091"/>
                  </a:lnTo>
                  <a:lnTo>
                    <a:pt x="0" y="480091"/>
                  </a:lnTo>
                  <a:close/>
                </a:path>
              </a:pathLst>
            </a:custGeom>
            <a:solidFill>
              <a:srgbClr val="00193D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442041F3-5F8A-880C-564C-AA96D1BB161C}"/>
                </a:ext>
              </a:extLst>
            </p:cNvPr>
            <p:cNvSpPr txBox="1"/>
            <p:nvPr/>
          </p:nvSpPr>
          <p:spPr>
            <a:xfrm>
              <a:off x="0" y="-47625"/>
              <a:ext cx="4816593" cy="5277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C8A4C664-4A09-2C28-F3A7-B7CC6D505C8E}"/>
              </a:ext>
            </a:extLst>
          </p:cNvPr>
          <p:cNvSpPr/>
          <p:nvPr/>
        </p:nvSpPr>
        <p:spPr>
          <a:xfrm>
            <a:off x="0" y="1822844"/>
            <a:ext cx="9609260" cy="8464156"/>
          </a:xfrm>
          <a:custGeom>
            <a:avLst/>
            <a:gdLst/>
            <a:ahLst/>
            <a:cxnLst/>
            <a:rect l="l" t="t" r="r" b="b"/>
            <a:pathLst>
              <a:path w="9609260" h="8464156">
                <a:moveTo>
                  <a:pt x="0" y="0"/>
                </a:moveTo>
                <a:lnTo>
                  <a:pt x="9609260" y="0"/>
                </a:lnTo>
                <a:lnTo>
                  <a:pt x="9609260" y="8464156"/>
                </a:lnTo>
                <a:lnTo>
                  <a:pt x="0" y="84641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7" r="-4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63ABDB91-7536-E22B-94FB-A1F3FF182713}"/>
              </a:ext>
            </a:extLst>
          </p:cNvPr>
          <p:cNvSpPr txBox="1"/>
          <p:nvPr/>
        </p:nvSpPr>
        <p:spPr>
          <a:xfrm>
            <a:off x="173695" y="550491"/>
            <a:ext cx="17940611" cy="6872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8"/>
              </a:lnSpc>
            </a:pPr>
            <a:r>
              <a:rPr lang="en-US" sz="5470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RESULTADOS - K-MEDOIDS CHUVOSO</a:t>
            </a: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9F0DC1C6-17F2-EA0A-C1D9-3115EAED4235}"/>
              </a:ext>
            </a:extLst>
          </p:cNvPr>
          <p:cNvSpPr txBox="1"/>
          <p:nvPr/>
        </p:nvSpPr>
        <p:spPr>
          <a:xfrm>
            <a:off x="17881476" y="9805595"/>
            <a:ext cx="152400" cy="209550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84582"/>
                </a:solidFill>
                <a:latin typeface="Open Sans"/>
                <a:ea typeface="Open Sans"/>
                <a:cs typeface="Open Sans"/>
                <a:sym typeface="Open Sans"/>
              </a:rPr>
              <a:t>20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9B2D4110-6170-C1E3-FACE-5BEEB13DE798}"/>
              </a:ext>
            </a:extLst>
          </p:cNvPr>
          <p:cNvSpPr/>
          <p:nvPr/>
        </p:nvSpPr>
        <p:spPr>
          <a:xfrm>
            <a:off x="173695" y="9171129"/>
            <a:ext cx="3712505" cy="381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TextBox 8">
            <a:extLst>
              <a:ext uri="{FF2B5EF4-FFF2-40B4-BE49-F238E27FC236}">
                <a16:creationId xmlns:a16="http://schemas.microsoft.com/office/drawing/2014/main" id="{486ECB36-356D-7C49-393B-F457695EFA10}"/>
              </a:ext>
            </a:extLst>
          </p:cNvPr>
          <p:cNvSpPr txBox="1"/>
          <p:nvPr/>
        </p:nvSpPr>
        <p:spPr>
          <a:xfrm>
            <a:off x="9700962" y="1868809"/>
            <a:ext cx="7875714" cy="6864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52763" lvl="1" indent="-376382" algn="just">
              <a:lnSpc>
                <a:spcPts val="4881"/>
              </a:lnSpc>
              <a:buFont typeface="Arial"/>
              <a:buChar char="•"/>
            </a:pPr>
            <a:r>
              <a:rPr lang="en-US" sz="34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Margem</a:t>
            </a:r>
            <a:r>
              <a:rPr lang="en-US" sz="34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 </a:t>
            </a:r>
            <a:r>
              <a:rPr lang="en-US" sz="34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turva</a:t>
            </a:r>
            <a:endParaRPr lang="en-US" sz="3486" dirty="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376381" lvl="1" algn="just">
              <a:lnSpc>
                <a:spcPts val="4881"/>
              </a:lnSpc>
            </a:pPr>
            <a:r>
              <a:rPr lang="pt-BR" sz="34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Condições necessárias para maior turbidez média (15,65 NTU), clorofila-a (&gt;1,52 </a:t>
            </a:r>
            <a:r>
              <a:rPr lang="el-GR" sz="34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μ</a:t>
            </a:r>
            <a:r>
              <a:rPr lang="pt-BR" sz="34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g/L). Instabilidade térmica (26,55 – 30,99 ºC)</a:t>
            </a:r>
          </a:p>
          <a:p>
            <a:pPr marL="752763" lvl="1" indent="-376382" algn="just">
              <a:lnSpc>
                <a:spcPts val="4881"/>
              </a:lnSpc>
              <a:buFont typeface="Arial"/>
              <a:buChar char="•"/>
            </a:pPr>
            <a:r>
              <a:rPr lang="en-US" sz="34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Zona profunda</a:t>
            </a:r>
          </a:p>
          <a:p>
            <a:pPr marL="376381" lvl="1" algn="just">
              <a:lnSpc>
                <a:spcPts val="4881"/>
              </a:lnSpc>
            </a:pPr>
            <a:r>
              <a:rPr lang="en-US" sz="34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Área</a:t>
            </a:r>
            <a:r>
              <a:rPr lang="en-US" sz="34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com </a:t>
            </a:r>
            <a:r>
              <a:rPr lang="en-US" sz="34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maiores</a:t>
            </a:r>
            <a:r>
              <a:rPr lang="en-US" sz="34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34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profundidades</a:t>
            </a:r>
            <a:r>
              <a:rPr lang="en-US" sz="34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(&gt;16,98 metros), </a:t>
            </a:r>
            <a:r>
              <a:rPr lang="en-US" sz="34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maior</a:t>
            </a:r>
            <a:r>
              <a:rPr lang="en-US" sz="34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34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estabilidade</a:t>
            </a:r>
            <a:r>
              <a:rPr lang="en-US" sz="34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34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térmica</a:t>
            </a:r>
            <a:r>
              <a:rPr lang="en-US" sz="34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(27,56 – 28,46ºC), </a:t>
            </a:r>
            <a:r>
              <a:rPr lang="en-US" sz="34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baixa</a:t>
            </a:r>
            <a:r>
              <a:rPr lang="en-US" sz="34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3486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turbidez</a:t>
            </a:r>
            <a:r>
              <a:rPr lang="en-US" sz="3486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(&lt;26,4 NTU) e clorofila-a (&lt;2,12)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AB09B403-3ADF-5CD6-B0A5-D74D3073AA1B}"/>
              </a:ext>
            </a:extLst>
          </p:cNvPr>
          <p:cNvSpPr/>
          <p:nvPr/>
        </p:nvSpPr>
        <p:spPr>
          <a:xfrm>
            <a:off x="4419600" y="9552129"/>
            <a:ext cx="3712505" cy="381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5837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855715"/>
            <a:chOff x="0" y="0"/>
            <a:chExt cx="1902049" cy="1930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02049" cy="193004"/>
            </a:xfrm>
            <a:custGeom>
              <a:avLst/>
              <a:gdLst/>
              <a:ahLst/>
              <a:cxnLst/>
              <a:rect l="l" t="t" r="r" b="b"/>
              <a:pathLst>
                <a:path w="1902049" h="193004">
                  <a:moveTo>
                    <a:pt x="0" y="0"/>
                  </a:moveTo>
                  <a:lnTo>
                    <a:pt x="1902049" y="0"/>
                  </a:lnTo>
                  <a:lnTo>
                    <a:pt x="1902049" y="193004"/>
                  </a:lnTo>
                  <a:lnTo>
                    <a:pt x="0" y="19300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8288000" cy="1822844"/>
            <a:chOff x="0" y="0"/>
            <a:chExt cx="4816593" cy="48009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816592" cy="480091"/>
            </a:xfrm>
            <a:custGeom>
              <a:avLst/>
              <a:gdLst/>
              <a:ahLst/>
              <a:cxnLst/>
              <a:rect l="l" t="t" r="r" b="b"/>
              <a:pathLst>
                <a:path w="4816592" h="480091">
                  <a:moveTo>
                    <a:pt x="0" y="0"/>
                  </a:moveTo>
                  <a:lnTo>
                    <a:pt x="4816592" y="0"/>
                  </a:lnTo>
                  <a:lnTo>
                    <a:pt x="4816592" y="480091"/>
                  </a:lnTo>
                  <a:lnTo>
                    <a:pt x="0" y="480091"/>
                  </a:lnTo>
                  <a:close/>
                </a:path>
              </a:pathLst>
            </a:custGeom>
            <a:solidFill>
              <a:srgbClr val="00193D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4816593" cy="5277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73695" y="550491"/>
            <a:ext cx="17940611" cy="1315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8"/>
              </a:lnSpc>
            </a:pPr>
            <a:r>
              <a:rPr lang="en-US" sz="5470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RESULTADOS - MANOVA - COMPARAÇÃO REGIONALIZAÇÃO SECO X CHUVOSO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7881476" y="9805595"/>
            <a:ext cx="152400" cy="209550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84582"/>
                </a:solidFill>
                <a:latin typeface="Open Sans"/>
                <a:ea typeface="Open Sans"/>
                <a:cs typeface="Open Sans"/>
                <a:sym typeface="Open Sans"/>
              </a:rPr>
              <a:t>21</a:t>
            </a:r>
          </a:p>
        </p:txBody>
      </p:sp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37EA7FE2-F091-316F-5E6F-1E7AF310A2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1836665"/>
              </p:ext>
            </p:extLst>
          </p:nvPr>
        </p:nvGraphicFramePr>
        <p:xfrm>
          <a:off x="4844992" y="2416898"/>
          <a:ext cx="8598016" cy="53837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85359">
                  <a:extLst>
                    <a:ext uri="{9D8B030D-6E8A-4147-A177-3AD203B41FA5}">
                      <a16:colId xmlns:a16="http://schemas.microsoft.com/office/drawing/2014/main" val="597243061"/>
                    </a:ext>
                  </a:extLst>
                </a:gridCol>
                <a:gridCol w="2024727">
                  <a:extLst>
                    <a:ext uri="{9D8B030D-6E8A-4147-A177-3AD203B41FA5}">
                      <a16:colId xmlns:a16="http://schemas.microsoft.com/office/drawing/2014/main" val="2469868767"/>
                    </a:ext>
                  </a:extLst>
                </a:gridCol>
                <a:gridCol w="2787930">
                  <a:extLst>
                    <a:ext uri="{9D8B030D-6E8A-4147-A177-3AD203B41FA5}">
                      <a16:colId xmlns:a16="http://schemas.microsoft.com/office/drawing/2014/main" val="3106738865"/>
                    </a:ext>
                  </a:extLst>
                </a:gridCol>
              </a:tblGrid>
              <a:tr h="2220804">
                <a:tc>
                  <a:txBody>
                    <a:bodyPr/>
                    <a:lstStyle/>
                    <a:p>
                      <a:pPr algn="ctr"/>
                      <a:r>
                        <a:rPr lang="pt-BR" sz="3200" dirty="0">
                          <a:solidFill>
                            <a:srgbClr val="00193D"/>
                          </a:solidFill>
                          <a:effectLst/>
                          <a:latin typeface="Questrial" pitchFamily="2" charset="0"/>
                          <a:ea typeface="Questrial" pitchFamily="2" charset="0"/>
                          <a:cs typeface="Questrial" pitchFamily="2" charset="0"/>
                        </a:rPr>
                        <a:t>Medida</a:t>
                      </a:r>
                    </a:p>
                  </a:txBody>
                  <a:tcPr marL="44450" marR="4445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200" dirty="0">
                          <a:solidFill>
                            <a:srgbClr val="00193D"/>
                          </a:solidFill>
                          <a:effectLst/>
                          <a:latin typeface="Questrial" pitchFamily="2" charset="0"/>
                          <a:ea typeface="Questrial" pitchFamily="2" charset="0"/>
                          <a:cs typeface="Questrial" pitchFamily="2" charset="0"/>
                        </a:rPr>
                        <a:t>Valor</a:t>
                      </a:r>
                    </a:p>
                  </a:txBody>
                  <a:tcPr marL="44450" marR="4445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200" dirty="0">
                          <a:solidFill>
                            <a:srgbClr val="00193D"/>
                          </a:solidFill>
                          <a:effectLst/>
                          <a:latin typeface="Questrial" pitchFamily="2" charset="0"/>
                          <a:ea typeface="Questrial" pitchFamily="2" charset="0"/>
                          <a:cs typeface="Questrial" pitchFamily="2" charset="0"/>
                        </a:rPr>
                        <a:t>Pr &gt; F-valor</a:t>
                      </a:r>
                    </a:p>
                  </a:txBody>
                  <a:tcPr marL="44450" marR="4445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783499"/>
                  </a:ext>
                </a:extLst>
              </a:tr>
              <a:tr h="841213">
                <a:tc>
                  <a:txBody>
                    <a:bodyPr/>
                    <a:lstStyle/>
                    <a:p>
                      <a:pPr algn="ctr"/>
                      <a:r>
                        <a:rPr lang="pt-BR" sz="3200" dirty="0" err="1">
                          <a:solidFill>
                            <a:srgbClr val="00193D"/>
                          </a:solidFill>
                          <a:effectLst/>
                          <a:latin typeface="Questrial" pitchFamily="2" charset="0"/>
                          <a:ea typeface="Questrial" pitchFamily="2" charset="0"/>
                          <a:cs typeface="Questrial" pitchFamily="2" charset="0"/>
                        </a:rPr>
                        <a:t>Wilks</a:t>
                      </a:r>
                      <a:r>
                        <a:rPr lang="pt-BR" sz="3200" dirty="0">
                          <a:solidFill>
                            <a:srgbClr val="00193D"/>
                          </a:solidFill>
                          <a:effectLst/>
                          <a:latin typeface="Questrial" pitchFamily="2" charset="0"/>
                          <a:ea typeface="Questrial" pitchFamily="2" charset="0"/>
                          <a:cs typeface="Questrial" pitchFamily="2" charset="0"/>
                        </a:rPr>
                        <a:t>’ lambda</a:t>
                      </a:r>
                    </a:p>
                  </a:txBody>
                  <a:tcPr marL="44450" marR="4445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200" dirty="0">
                          <a:solidFill>
                            <a:srgbClr val="00193D"/>
                          </a:solidFill>
                          <a:effectLst/>
                          <a:latin typeface="Questrial" pitchFamily="2" charset="0"/>
                          <a:ea typeface="Questrial" pitchFamily="2" charset="0"/>
                          <a:cs typeface="Questrial" pitchFamily="2" charset="0"/>
                        </a:rPr>
                        <a:t>0,0528</a:t>
                      </a:r>
                    </a:p>
                  </a:txBody>
                  <a:tcPr marL="44450" marR="4445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200" dirty="0">
                          <a:solidFill>
                            <a:srgbClr val="00193D"/>
                          </a:solidFill>
                          <a:effectLst/>
                          <a:latin typeface="Questrial" pitchFamily="2" charset="0"/>
                          <a:ea typeface="Questrial" pitchFamily="2" charset="0"/>
                          <a:cs typeface="Questrial" pitchFamily="2" charset="0"/>
                        </a:rPr>
                        <a:t>0,0001</a:t>
                      </a:r>
                    </a:p>
                  </a:txBody>
                  <a:tcPr marL="44450" marR="4445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5002596"/>
                  </a:ext>
                </a:extLst>
              </a:tr>
              <a:tr h="841213">
                <a:tc>
                  <a:txBody>
                    <a:bodyPr/>
                    <a:lstStyle/>
                    <a:p>
                      <a:pPr algn="ctr"/>
                      <a:r>
                        <a:rPr lang="pt-BR" sz="3200" dirty="0" err="1">
                          <a:solidFill>
                            <a:srgbClr val="00193D"/>
                          </a:solidFill>
                          <a:effectLst/>
                          <a:latin typeface="Questrial" pitchFamily="2" charset="0"/>
                          <a:ea typeface="Questrial" pitchFamily="2" charset="0"/>
                          <a:cs typeface="Questrial" pitchFamily="2" charset="0"/>
                        </a:rPr>
                        <a:t>Pillai’s</a:t>
                      </a:r>
                      <a:r>
                        <a:rPr lang="pt-BR" sz="3200" dirty="0">
                          <a:solidFill>
                            <a:srgbClr val="00193D"/>
                          </a:solidFill>
                          <a:effectLst/>
                          <a:latin typeface="Questrial" pitchFamily="2" charset="0"/>
                          <a:ea typeface="Questrial" pitchFamily="2" charset="0"/>
                          <a:cs typeface="Questrial" pitchFamily="2" charset="0"/>
                        </a:rPr>
                        <a:t> trace</a:t>
                      </a: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200">
                          <a:solidFill>
                            <a:srgbClr val="00193D"/>
                          </a:solidFill>
                          <a:effectLst/>
                          <a:latin typeface="Questrial" pitchFamily="2" charset="0"/>
                          <a:ea typeface="Questrial" pitchFamily="2" charset="0"/>
                          <a:cs typeface="Questrial" pitchFamily="2" charset="0"/>
                        </a:rPr>
                        <a:t>0,9472</a:t>
                      </a: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200" dirty="0">
                          <a:solidFill>
                            <a:srgbClr val="00193D"/>
                          </a:solidFill>
                          <a:effectLst/>
                          <a:latin typeface="Questrial" pitchFamily="2" charset="0"/>
                          <a:ea typeface="Questrial" pitchFamily="2" charset="0"/>
                          <a:cs typeface="Questrial" pitchFamily="2" charset="0"/>
                        </a:rPr>
                        <a:t>0,0001</a:t>
                      </a: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9473837"/>
                  </a:ext>
                </a:extLst>
              </a:tr>
              <a:tr h="1480535">
                <a:tc>
                  <a:txBody>
                    <a:bodyPr/>
                    <a:lstStyle/>
                    <a:p>
                      <a:pPr algn="ctr"/>
                      <a:r>
                        <a:rPr lang="pt-BR" sz="3200" dirty="0" err="1">
                          <a:solidFill>
                            <a:srgbClr val="00193D"/>
                          </a:solidFill>
                          <a:effectLst/>
                          <a:latin typeface="Questrial" pitchFamily="2" charset="0"/>
                          <a:ea typeface="Questrial" pitchFamily="2" charset="0"/>
                          <a:cs typeface="Questrial" pitchFamily="2" charset="0"/>
                        </a:rPr>
                        <a:t>Hotelling-Lawley</a:t>
                      </a:r>
                      <a:r>
                        <a:rPr lang="pt-BR" sz="3200" dirty="0">
                          <a:solidFill>
                            <a:srgbClr val="00193D"/>
                          </a:solidFill>
                          <a:effectLst/>
                          <a:latin typeface="Questrial" pitchFamily="2" charset="0"/>
                          <a:ea typeface="Questrial" pitchFamily="2" charset="0"/>
                          <a:cs typeface="Questrial" pitchFamily="2" charset="0"/>
                        </a:rPr>
                        <a:t> trace</a:t>
                      </a: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200" dirty="0">
                          <a:solidFill>
                            <a:srgbClr val="00193D"/>
                          </a:solidFill>
                          <a:effectLst/>
                          <a:latin typeface="Questrial" pitchFamily="2" charset="0"/>
                          <a:ea typeface="Questrial" pitchFamily="2" charset="0"/>
                          <a:cs typeface="Questrial" pitchFamily="2" charset="0"/>
                        </a:rPr>
                        <a:t>179,327</a:t>
                      </a: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200" dirty="0">
                          <a:solidFill>
                            <a:srgbClr val="00193D"/>
                          </a:solidFill>
                          <a:effectLst/>
                          <a:latin typeface="Questrial" pitchFamily="2" charset="0"/>
                          <a:ea typeface="Questrial" pitchFamily="2" charset="0"/>
                          <a:cs typeface="Questrial" pitchFamily="2" charset="0"/>
                        </a:rPr>
                        <a:t>0,0001</a:t>
                      </a: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7553224"/>
                  </a:ext>
                </a:extLst>
              </a:tr>
            </a:tbl>
          </a:graphicData>
        </a:graphic>
      </p:graphicFrame>
      <p:sp>
        <p:nvSpPr>
          <p:cNvPr id="13" name="Retângulo 12">
            <a:extLst>
              <a:ext uri="{FF2B5EF4-FFF2-40B4-BE49-F238E27FC236}">
                <a16:creationId xmlns:a16="http://schemas.microsoft.com/office/drawing/2014/main" id="{5EAE1F32-B228-9FF8-F11C-9A73C598136B}"/>
              </a:ext>
            </a:extLst>
          </p:cNvPr>
          <p:cNvSpPr/>
          <p:nvPr/>
        </p:nvSpPr>
        <p:spPr>
          <a:xfrm>
            <a:off x="10896600" y="4838700"/>
            <a:ext cx="2209800" cy="2667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B04FF878-A376-E3FC-3A62-B145785B8644}"/>
              </a:ext>
            </a:extLst>
          </p:cNvPr>
          <p:cNvSpPr/>
          <p:nvPr/>
        </p:nvSpPr>
        <p:spPr>
          <a:xfrm>
            <a:off x="4844992" y="4838700"/>
            <a:ext cx="5715000" cy="685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49F7F62E-125A-7BB1-C4FA-6359C31E19CB}"/>
              </a:ext>
            </a:extLst>
          </p:cNvPr>
          <p:cNvSpPr/>
          <p:nvPr/>
        </p:nvSpPr>
        <p:spPr>
          <a:xfrm>
            <a:off x="4844992" y="5524500"/>
            <a:ext cx="5715000" cy="685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05BB7491-B8CC-B09A-4F06-15A56361D464}"/>
              </a:ext>
            </a:extLst>
          </p:cNvPr>
          <p:cNvSpPr/>
          <p:nvPr/>
        </p:nvSpPr>
        <p:spPr>
          <a:xfrm>
            <a:off x="4844992" y="6362700"/>
            <a:ext cx="5715000" cy="1143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FA09C76B-1E17-22EA-A8D5-318F4DDCC92A}"/>
              </a:ext>
            </a:extLst>
          </p:cNvPr>
          <p:cNvSpPr txBox="1"/>
          <p:nvPr/>
        </p:nvSpPr>
        <p:spPr>
          <a:xfrm>
            <a:off x="13944600" y="4756883"/>
            <a:ext cx="393687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>
                <a:latin typeface="Questrial" pitchFamily="2" charset="0"/>
                <a:ea typeface="Questrial" pitchFamily="2" charset="0"/>
                <a:cs typeface="Questrial" pitchFamily="2" charset="0"/>
              </a:rPr>
              <a:t>P-valor &lt; F. </a:t>
            </a:r>
          </a:p>
          <a:p>
            <a:br>
              <a:rPr lang="pt-BR" sz="3200" dirty="0">
                <a:latin typeface="Questrial" pitchFamily="2" charset="0"/>
                <a:ea typeface="Questrial" pitchFamily="2" charset="0"/>
                <a:cs typeface="Questrial" pitchFamily="2" charset="0"/>
              </a:rPr>
            </a:br>
            <a:r>
              <a:rPr lang="pt-BR" sz="3200" dirty="0">
                <a:latin typeface="Questrial" pitchFamily="2" charset="0"/>
                <a:ea typeface="Questrial" pitchFamily="2" charset="0"/>
                <a:cs typeface="Questrial" pitchFamily="2" charset="0"/>
              </a:rPr>
              <a:t>Há evidência estatística contra H0, ou seja, a diferença entre períodos afeta significativamente a regionalização.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6BECF4C8-2192-3CBC-7D50-7D7150B8D5C8}"/>
              </a:ext>
            </a:extLst>
          </p:cNvPr>
          <p:cNvSpPr txBox="1"/>
          <p:nvPr/>
        </p:nvSpPr>
        <p:spPr>
          <a:xfrm>
            <a:off x="43491" y="2953914"/>
            <a:ext cx="493170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latin typeface="Questrial" pitchFamily="2" charset="0"/>
                <a:ea typeface="Questrial" pitchFamily="2" charset="0"/>
                <a:cs typeface="Questrial" pitchFamily="2" charset="0"/>
              </a:rPr>
              <a:t>K-</a:t>
            </a:r>
            <a:r>
              <a:rPr lang="pt-BR" sz="2800" dirty="0" err="1">
                <a:latin typeface="Questrial" pitchFamily="2" charset="0"/>
                <a:ea typeface="Questrial" pitchFamily="2" charset="0"/>
                <a:cs typeface="Questrial" pitchFamily="2" charset="0"/>
              </a:rPr>
              <a:t>medois</a:t>
            </a:r>
            <a:r>
              <a:rPr lang="pt-BR" sz="2800" dirty="0">
                <a:latin typeface="Questrial" pitchFamily="2" charset="0"/>
                <a:ea typeface="Questrial" pitchFamily="2" charset="0"/>
                <a:cs typeface="Questrial" pitchFamily="2" charset="0"/>
              </a:rPr>
              <a:t> é capaz de capturar com eficiência variações entre períodos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4A285ED2-B779-0898-8B7E-EAC181376F59}"/>
              </a:ext>
            </a:extLst>
          </p:cNvPr>
          <p:cNvSpPr txBox="1"/>
          <p:nvPr/>
        </p:nvSpPr>
        <p:spPr>
          <a:xfrm>
            <a:off x="173695" y="5501071"/>
            <a:ext cx="493170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latin typeface="Questrial" pitchFamily="2" charset="0"/>
                <a:ea typeface="Questrial" pitchFamily="2" charset="0"/>
                <a:cs typeface="Questrial" pitchFamily="2" charset="0"/>
              </a:rPr>
              <a:t>Há forte relação entre os </a:t>
            </a:r>
          </a:p>
          <a:p>
            <a:r>
              <a:rPr lang="pt-BR" sz="2800" dirty="0">
                <a:latin typeface="Questrial" pitchFamily="2" charset="0"/>
                <a:ea typeface="Questrial" pitchFamily="2" charset="0"/>
                <a:cs typeface="Questrial" pitchFamily="2" charset="0"/>
              </a:rPr>
              <a:t>parâmetros e as condições sazonais</a:t>
            </a:r>
          </a:p>
        </p:txBody>
      </p:sp>
      <p:cxnSp>
        <p:nvCxnSpPr>
          <p:cNvPr id="24" name="Conector de Seta Reta 23">
            <a:extLst>
              <a:ext uri="{FF2B5EF4-FFF2-40B4-BE49-F238E27FC236}">
                <a16:creationId xmlns:a16="http://schemas.microsoft.com/office/drawing/2014/main" id="{770262CA-FE58-B968-AF2B-E385BC6DB66E}"/>
              </a:ext>
            </a:extLst>
          </p:cNvPr>
          <p:cNvCxnSpPr>
            <a:endCxn id="19" idx="2"/>
          </p:cNvCxnSpPr>
          <p:nvPr/>
        </p:nvCxnSpPr>
        <p:spPr>
          <a:xfrm flipH="1" flipV="1">
            <a:off x="2509344" y="4338909"/>
            <a:ext cx="2335648" cy="49979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de Seta Reta 26">
            <a:extLst>
              <a:ext uri="{FF2B5EF4-FFF2-40B4-BE49-F238E27FC236}">
                <a16:creationId xmlns:a16="http://schemas.microsoft.com/office/drawing/2014/main" id="{0E01B62D-989C-3FCC-D244-160BA70DD512}"/>
              </a:ext>
            </a:extLst>
          </p:cNvPr>
          <p:cNvCxnSpPr>
            <a:cxnSpLocks/>
          </p:cNvCxnSpPr>
          <p:nvPr/>
        </p:nvCxnSpPr>
        <p:spPr>
          <a:xfrm flipH="1">
            <a:off x="4343400" y="5948092"/>
            <a:ext cx="614406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7771B65D-B355-B9BD-7E21-F088562AB8FA}"/>
              </a:ext>
            </a:extLst>
          </p:cNvPr>
          <p:cNvSpPr txBox="1"/>
          <p:nvPr/>
        </p:nvSpPr>
        <p:spPr>
          <a:xfrm>
            <a:off x="173694" y="7299958"/>
            <a:ext cx="493170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latin typeface="Questrial" pitchFamily="2" charset="0"/>
                <a:ea typeface="Questrial" pitchFamily="2" charset="0"/>
                <a:cs typeface="Questrial" pitchFamily="2" charset="0"/>
              </a:rPr>
              <a:t>Algum dos parâmetros </a:t>
            </a:r>
          </a:p>
          <a:p>
            <a:r>
              <a:rPr lang="pt-BR" sz="2800" dirty="0">
                <a:latin typeface="Questrial" pitchFamily="2" charset="0"/>
                <a:ea typeface="Questrial" pitchFamily="2" charset="0"/>
                <a:cs typeface="Questrial" pitchFamily="2" charset="0"/>
              </a:rPr>
              <a:t>exerce forte influência na diferenciação entre a regionalização do período seco e o período chuvoso.</a:t>
            </a:r>
          </a:p>
        </p:txBody>
      </p:sp>
      <p:cxnSp>
        <p:nvCxnSpPr>
          <p:cNvPr id="32" name="Conector de Seta Reta 31">
            <a:extLst>
              <a:ext uri="{FF2B5EF4-FFF2-40B4-BE49-F238E27FC236}">
                <a16:creationId xmlns:a16="http://schemas.microsoft.com/office/drawing/2014/main" id="{EDF62E8C-EF30-B0A2-1CDF-271FACFD63C3}"/>
              </a:ext>
            </a:extLst>
          </p:cNvPr>
          <p:cNvCxnSpPr>
            <a:cxnSpLocks/>
          </p:cNvCxnSpPr>
          <p:nvPr/>
        </p:nvCxnSpPr>
        <p:spPr>
          <a:xfrm flipH="1">
            <a:off x="4343400" y="7505700"/>
            <a:ext cx="3886200" cy="979849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de Seta Reta 34">
            <a:extLst>
              <a:ext uri="{FF2B5EF4-FFF2-40B4-BE49-F238E27FC236}">
                <a16:creationId xmlns:a16="http://schemas.microsoft.com/office/drawing/2014/main" id="{C397CF71-65EA-E507-9F91-041C0DA814E0}"/>
              </a:ext>
            </a:extLst>
          </p:cNvPr>
          <p:cNvCxnSpPr>
            <a:cxnSpLocks/>
            <a:endCxn id="18" idx="1"/>
          </p:cNvCxnSpPr>
          <p:nvPr/>
        </p:nvCxnSpPr>
        <p:spPr>
          <a:xfrm>
            <a:off x="13106400" y="6210300"/>
            <a:ext cx="838200" cy="80874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855715"/>
            <a:chOff x="0" y="0"/>
            <a:chExt cx="1902049" cy="1930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02049" cy="193004"/>
            </a:xfrm>
            <a:custGeom>
              <a:avLst/>
              <a:gdLst/>
              <a:ahLst/>
              <a:cxnLst/>
              <a:rect l="l" t="t" r="r" b="b"/>
              <a:pathLst>
                <a:path w="1902049" h="193004">
                  <a:moveTo>
                    <a:pt x="0" y="0"/>
                  </a:moveTo>
                  <a:lnTo>
                    <a:pt x="1902049" y="0"/>
                  </a:lnTo>
                  <a:lnTo>
                    <a:pt x="1902049" y="193004"/>
                  </a:lnTo>
                  <a:lnTo>
                    <a:pt x="0" y="19300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8288000" cy="1822844"/>
            <a:chOff x="0" y="0"/>
            <a:chExt cx="4816593" cy="48009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816592" cy="480091"/>
            </a:xfrm>
            <a:custGeom>
              <a:avLst/>
              <a:gdLst/>
              <a:ahLst/>
              <a:cxnLst/>
              <a:rect l="l" t="t" r="r" b="b"/>
              <a:pathLst>
                <a:path w="4816592" h="480091">
                  <a:moveTo>
                    <a:pt x="0" y="0"/>
                  </a:moveTo>
                  <a:lnTo>
                    <a:pt x="4816592" y="0"/>
                  </a:lnTo>
                  <a:lnTo>
                    <a:pt x="4816592" y="480091"/>
                  </a:lnTo>
                  <a:lnTo>
                    <a:pt x="0" y="480091"/>
                  </a:lnTo>
                  <a:close/>
                </a:path>
              </a:pathLst>
            </a:custGeom>
            <a:solidFill>
              <a:srgbClr val="00193D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4816593" cy="5277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73695" y="550491"/>
            <a:ext cx="17940611" cy="6872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8"/>
              </a:lnSpc>
            </a:pPr>
            <a:r>
              <a:rPr lang="en-US" sz="5470" dirty="0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RESULTADOS - MANOVA - VARIÁVEL MAIS INFLUENTE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7881476" y="9805595"/>
            <a:ext cx="152400" cy="209550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84582"/>
                </a:solidFill>
                <a:latin typeface="Open Sans"/>
                <a:ea typeface="Open Sans"/>
                <a:cs typeface="Open Sans"/>
                <a:sym typeface="Open Sans"/>
              </a:rPr>
              <a:t>22</a:t>
            </a:r>
          </a:p>
        </p:txBody>
      </p:sp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BE6DC420-3D20-A4CA-78C8-8F0436FEEA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3348651"/>
              </p:ext>
            </p:extLst>
          </p:nvPr>
        </p:nvGraphicFramePr>
        <p:xfrm>
          <a:off x="1600200" y="2956135"/>
          <a:ext cx="14179550" cy="2133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469432">
                  <a:extLst>
                    <a:ext uri="{9D8B030D-6E8A-4147-A177-3AD203B41FA5}">
                      <a16:colId xmlns:a16="http://schemas.microsoft.com/office/drawing/2014/main" val="266185058"/>
                    </a:ext>
                  </a:extLst>
                </a:gridCol>
                <a:gridCol w="3834160">
                  <a:extLst>
                    <a:ext uri="{9D8B030D-6E8A-4147-A177-3AD203B41FA5}">
                      <a16:colId xmlns:a16="http://schemas.microsoft.com/office/drawing/2014/main" val="930189795"/>
                    </a:ext>
                  </a:extLst>
                </a:gridCol>
                <a:gridCol w="2013977">
                  <a:extLst>
                    <a:ext uri="{9D8B030D-6E8A-4147-A177-3AD203B41FA5}">
                      <a16:colId xmlns:a16="http://schemas.microsoft.com/office/drawing/2014/main" val="252639390"/>
                    </a:ext>
                  </a:extLst>
                </a:gridCol>
                <a:gridCol w="1861981">
                  <a:extLst>
                    <a:ext uri="{9D8B030D-6E8A-4147-A177-3AD203B41FA5}">
                      <a16:colId xmlns:a16="http://schemas.microsoft.com/office/drawing/2014/main" val="3615687175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>
                          <a:solidFill>
                            <a:srgbClr val="00193D"/>
                          </a:solidFill>
                          <a:effectLst/>
                          <a:latin typeface="Questrial" pitchFamily="2" charset="0"/>
                          <a:ea typeface="Questrial" pitchFamily="2" charset="0"/>
                          <a:cs typeface="Questrial" pitchFamily="2" charset="0"/>
                        </a:rPr>
                        <a:t>Comparação</a:t>
                      </a:r>
                    </a:p>
                  </a:txBody>
                  <a:tcPr marL="44450" marR="4445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err="1">
                          <a:solidFill>
                            <a:srgbClr val="00193D"/>
                          </a:solidFill>
                          <a:effectLst/>
                          <a:latin typeface="Questrial" pitchFamily="2" charset="0"/>
                          <a:ea typeface="Questrial" pitchFamily="2" charset="0"/>
                          <a:cs typeface="Questrial" pitchFamily="2" charset="0"/>
                        </a:rPr>
                        <a:t>Wilks</a:t>
                      </a:r>
                      <a:r>
                        <a:rPr lang="pt-BR" sz="2800" dirty="0">
                          <a:solidFill>
                            <a:srgbClr val="00193D"/>
                          </a:solidFill>
                          <a:effectLst/>
                          <a:latin typeface="Questrial" pitchFamily="2" charset="0"/>
                          <a:ea typeface="Questrial" pitchFamily="2" charset="0"/>
                          <a:cs typeface="Questrial" pitchFamily="2" charset="0"/>
                        </a:rPr>
                        <a:t>' Lambda</a:t>
                      </a:r>
                    </a:p>
                  </a:txBody>
                  <a:tcPr marL="44450" marR="4445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>
                          <a:solidFill>
                            <a:srgbClr val="00193D"/>
                          </a:solidFill>
                          <a:effectLst/>
                          <a:latin typeface="Questrial" pitchFamily="2" charset="0"/>
                          <a:ea typeface="Questrial" pitchFamily="2" charset="0"/>
                          <a:cs typeface="Questrial" pitchFamily="2" charset="0"/>
                        </a:rPr>
                        <a:t>F </a:t>
                      </a:r>
                      <a:r>
                        <a:rPr lang="pt-BR" sz="2800" dirty="0" err="1">
                          <a:solidFill>
                            <a:srgbClr val="00193D"/>
                          </a:solidFill>
                          <a:effectLst/>
                          <a:latin typeface="Questrial" pitchFamily="2" charset="0"/>
                          <a:ea typeface="Questrial" pitchFamily="2" charset="0"/>
                          <a:cs typeface="Questrial" pitchFamily="2" charset="0"/>
                        </a:rPr>
                        <a:t>Value</a:t>
                      </a:r>
                      <a:endParaRPr lang="pt-BR" sz="2800" dirty="0">
                        <a:solidFill>
                          <a:srgbClr val="00193D"/>
                        </a:solidFill>
                        <a:effectLst/>
                        <a:latin typeface="Questrial" pitchFamily="2" charset="0"/>
                        <a:ea typeface="Questrial" pitchFamily="2" charset="0"/>
                        <a:cs typeface="Questrial" pitchFamily="2" charset="0"/>
                      </a:endParaRPr>
                    </a:p>
                  </a:txBody>
                  <a:tcPr marL="44450" marR="4445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>
                          <a:solidFill>
                            <a:srgbClr val="00193D"/>
                          </a:solidFill>
                          <a:effectLst/>
                          <a:latin typeface="Questrial" pitchFamily="2" charset="0"/>
                          <a:ea typeface="Questrial" pitchFamily="2" charset="0"/>
                          <a:cs typeface="Questrial" pitchFamily="2" charset="0"/>
                        </a:rPr>
                        <a:t>Pr &gt; F</a:t>
                      </a:r>
                    </a:p>
                  </a:txBody>
                  <a:tcPr marL="44450" marR="4445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989819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/>
                      <a:r>
                        <a:rPr lang="pt-BR" sz="2800">
                          <a:solidFill>
                            <a:srgbClr val="00193D"/>
                          </a:solidFill>
                          <a:effectLst/>
                          <a:latin typeface="Questrial" pitchFamily="2" charset="0"/>
                          <a:ea typeface="Questrial" pitchFamily="2" charset="0"/>
                          <a:cs typeface="Questrial" pitchFamily="2" charset="0"/>
                        </a:rPr>
                        <a:t>Completa vs Sem batimetria</a:t>
                      </a:r>
                    </a:p>
                  </a:txBody>
                  <a:tcPr marL="44450" marR="4445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>
                          <a:solidFill>
                            <a:srgbClr val="00193D"/>
                          </a:solidFill>
                          <a:effectLst/>
                          <a:latin typeface="Questrial" pitchFamily="2" charset="0"/>
                          <a:ea typeface="Questrial" pitchFamily="2" charset="0"/>
                          <a:cs typeface="Questrial" pitchFamily="2" charset="0"/>
                        </a:rPr>
                        <a:t>0,9017</a:t>
                      </a:r>
                    </a:p>
                  </a:txBody>
                  <a:tcPr marL="44450" marR="4445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>
                          <a:solidFill>
                            <a:srgbClr val="00193D"/>
                          </a:solidFill>
                          <a:effectLst/>
                          <a:latin typeface="Questrial" pitchFamily="2" charset="0"/>
                          <a:ea typeface="Questrial" pitchFamily="2" charset="0"/>
                          <a:cs typeface="Questrial" pitchFamily="2" charset="0"/>
                        </a:rPr>
                        <a:t>0,19</a:t>
                      </a:r>
                    </a:p>
                  </a:txBody>
                  <a:tcPr marL="44450" marR="4445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>
                          <a:solidFill>
                            <a:srgbClr val="00193D"/>
                          </a:solidFill>
                          <a:effectLst/>
                          <a:latin typeface="Questrial" pitchFamily="2" charset="0"/>
                          <a:ea typeface="Questrial" pitchFamily="2" charset="0"/>
                          <a:cs typeface="Questrial" pitchFamily="2" charset="0"/>
                        </a:rPr>
                        <a:t>0,9356</a:t>
                      </a:r>
                    </a:p>
                  </a:txBody>
                  <a:tcPr marL="44450" marR="4445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571228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/>
                      <a:r>
                        <a:rPr lang="pt-BR" sz="2800">
                          <a:solidFill>
                            <a:srgbClr val="00193D"/>
                          </a:solidFill>
                          <a:effectLst/>
                          <a:latin typeface="Questrial" pitchFamily="2" charset="0"/>
                          <a:ea typeface="Questrial" pitchFamily="2" charset="0"/>
                          <a:cs typeface="Questrial" pitchFamily="2" charset="0"/>
                        </a:rPr>
                        <a:t>Completa vs Sem clorofila-a</a:t>
                      </a: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>
                          <a:solidFill>
                            <a:srgbClr val="00193D"/>
                          </a:solidFill>
                          <a:effectLst/>
                          <a:latin typeface="Questrial" pitchFamily="2" charset="0"/>
                          <a:ea typeface="Questrial" pitchFamily="2" charset="0"/>
                          <a:cs typeface="Questrial" pitchFamily="2" charset="0"/>
                        </a:rPr>
                        <a:t>0,0085</a:t>
                      </a: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>
                          <a:solidFill>
                            <a:srgbClr val="00193D"/>
                          </a:solidFill>
                          <a:effectLst/>
                          <a:latin typeface="Questrial" pitchFamily="2" charset="0"/>
                          <a:ea typeface="Questrial" pitchFamily="2" charset="0"/>
                          <a:cs typeface="Questrial" pitchFamily="2" charset="0"/>
                        </a:rPr>
                        <a:t>203,96</a:t>
                      </a: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>
                          <a:solidFill>
                            <a:srgbClr val="00193D"/>
                          </a:solidFill>
                          <a:effectLst/>
                          <a:latin typeface="Questrial" pitchFamily="2" charset="0"/>
                          <a:ea typeface="Questrial" pitchFamily="2" charset="0"/>
                          <a:cs typeface="Questrial" pitchFamily="2" charset="0"/>
                        </a:rPr>
                        <a:t>0</a:t>
                      </a: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668677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/>
                      <a:r>
                        <a:rPr lang="pt-BR" sz="2800">
                          <a:solidFill>
                            <a:srgbClr val="00193D"/>
                          </a:solidFill>
                          <a:effectLst/>
                          <a:latin typeface="Questrial" pitchFamily="2" charset="0"/>
                          <a:ea typeface="Questrial" pitchFamily="2" charset="0"/>
                          <a:cs typeface="Questrial" pitchFamily="2" charset="0"/>
                        </a:rPr>
                        <a:t>Completa vs Sem temperatura</a:t>
                      </a: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>
                          <a:solidFill>
                            <a:srgbClr val="00193D"/>
                          </a:solidFill>
                          <a:effectLst/>
                          <a:latin typeface="Questrial" pitchFamily="2" charset="0"/>
                          <a:ea typeface="Questrial" pitchFamily="2" charset="0"/>
                          <a:cs typeface="Questrial" pitchFamily="2" charset="0"/>
                        </a:rPr>
                        <a:t>0,0111</a:t>
                      </a: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>
                          <a:solidFill>
                            <a:srgbClr val="00193D"/>
                          </a:solidFill>
                          <a:effectLst/>
                          <a:latin typeface="Questrial" pitchFamily="2" charset="0"/>
                          <a:ea typeface="Questrial" pitchFamily="2" charset="0"/>
                          <a:cs typeface="Questrial" pitchFamily="2" charset="0"/>
                        </a:rPr>
                        <a:t>155,47</a:t>
                      </a: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>
                          <a:solidFill>
                            <a:srgbClr val="00193D"/>
                          </a:solidFill>
                          <a:effectLst/>
                          <a:latin typeface="Questrial" pitchFamily="2" charset="0"/>
                          <a:ea typeface="Questrial" pitchFamily="2" charset="0"/>
                          <a:cs typeface="Questrial" pitchFamily="2" charset="0"/>
                        </a:rPr>
                        <a:t>0</a:t>
                      </a: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476749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/>
                      <a:r>
                        <a:rPr lang="pt-BR" sz="2800">
                          <a:solidFill>
                            <a:srgbClr val="00193D"/>
                          </a:solidFill>
                          <a:effectLst/>
                          <a:latin typeface="Questrial" pitchFamily="2" charset="0"/>
                          <a:ea typeface="Questrial" pitchFamily="2" charset="0"/>
                          <a:cs typeface="Questrial" pitchFamily="2" charset="0"/>
                        </a:rPr>
                        <a:t>Completa vs Sem turbidez</a:t>
                      </a:r>
                    </a:p>
                  </a:txBody>
                  <a:tcPr marL="44450" marR="4445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>
                          <a:solidFill>
                            <a:srgbClr val="00193D"/>
                          </a:solidFill>
                          <a:effectLst/>
                          <a:latin typeface="Questrial" pitchFamily="2" charset="0"/>
                          <a:ea typeface="Questrial" pitchFamily="2" charset="0"/>
                          <a:cs typeface="Questrial" pitchFamily="2" charset="0"/>
                        </a:rPr>
                        <a:t>0,014</a:t>
                      </a:r>
                    </a:p>
                  </a:txBody>
                  <a:tcPr marL="44450" marR="4445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>
                          <a:solidFill>
                            <a:srgbClr val="00193D"/>
                          </a:solidFill>
                          <a:effectLst/>
                          <a:latin typeface="Questrial" pitchFamily="2" charset="0"/>
                          <a:ea typeface="Questrial" pitchFamily="2" charset="0"/>
                          <a:cs typeface="Questrial" pitchFamily="2" charset="0"/>
                        </a:rPr>
                        <a:t>123,39</a:t>
                      </a:r>
                    </a:p>
                  </a:txBody>
                  <a:tcPr marL="44450" marR="4445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>
                          <a:solidFill>
                            <a:srgbClr val="00193D"/>
                          </a:solidFill>
                          <a:effectLst/>
                          <a:latin typeface="Questrial" pitchFamily="2" charset="0"/>
                          <a:ea typeface="Questrial" pitchFamily="2" charset="0"/>
                          <a:cs typeface="Questrial" pitchFamily="2" charset="0"/>
                        </a:rPr>
                        <a:t>0</a:t>
                      </a:r>
                    </a:p>
                  </a:txBody>
                  <a:tcPr marL="44450" marR="4445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3132758"/>
                  </a:ext>
                </a:extLst>
              </a:tr>
            </a:tbl>
          </a:graphicData>
        </a:graphic>
      </p:graphicFrame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83C664C9-BD35-F849-6654-89FF3B21CA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1950378"/>
              </p:ext>
            </p:extLst>
          </p:nvPr>
        </p:nvGraphicFramePr>
        <p:xfrm>
          <a:off x="1600200" y="6591300"/>
          <a:ext cx="14179550" cy="2133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198326">
                  <a:extLst>
                    <a:ext uri="{9D8B030D-6E8A-4147-A177-3AD203B41FA5}">
                      <a16:colId xmlns:a16="http://schemas.microsoft.com/office/drawing/2014/main" val="2505924827"/>
                    </a:ext>
                  </a:extLst>
                </a:gridCol>
                <a:gridCol w="4103706">
                  <a:extLst>
                    <a:ext uri="{9D8B030D-6E8A-4147-A177-3AD203B41FA5}">
                      <a16:colId xmlns:a16="http://schemas.microsoft.com/office/drawing/2014/main" val="1627116032"/>
                    </a:ext>
                  </a:extLst>
                </a:gridCol>
                <a:gridCol w="2014789">
                  <a:extLst>
                    <a:ext uri="{9D8B030D-6E8A-4147-A177-3AD203B41FA5}">
                      <a16:colId xmlns:a16="http://schemas.microsoft.com/office/drawing/2014/main" val="2730404399"/>
                    </a:ext>
                  </a:extLst>
                </a:gridCol>
                <a:gridCol w="1862729">
                  <a:extLst>
                    <a:ext uri="{9D8B030D-6E8A-4147-A177-3AD203B41FA5}">
                      <a16:colId xmlns:a16="http://schemas.microsoft.com/office/drawing/2014/main" val="2773449264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>
                          <a:solidFill>
                            <a:srgbClr val="00193D"/>
                          </a:solidFill>
                          <a:effectLst/>
                          <a:latin typeface="Questrial" pitchFamily="2" charset="0"/>
                          <a:ea typeface="Questrial" pitchFamily="2" charset="0"/>
                          <a:cs typeface="Questrial" pitchFamily="2" charset="0"/>
                        </a:rPr>
                        <a:t>Comparação</a:t>
                      </a:r>
                    </a:p>
                  </a:txBody>
                  <a:tcPr marL="44450" marR="4445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>
                          <a:solidFill>
                            <a:srgbClr val="00193D"/>
                          </a:solidFill>
                          <a:effectLst/>
                          <a:latin typeface="Questrial" pitchFamily="2" charset="0"/>
                          <a:ea typeface="Questrial" pitchFamily="2" charset="0"/>
                          <a:cs typeface="Questrial" pitchFamily="2" charset="0"/>
                        </a:rPr>
                        <a:t>Wilks' Lambda</a:t>
                      </a:r>
                    </a:p>
                  </a:txBody>
                  <a:tcPr marL="44450" marR="4445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>
                          <a:solidFill>
                            <a:srgbClr val="00193D"/>
                          </a:solidFill>
                          <a:effectLst/>
                          <a:latin typeface="Questrial" pitchFamily="2" charset="0"/>
                          <a:ea typeface="Questrial" pitchFamily="2" charset="0"/>
                          <a:cs typeface="Questrial" pitchFamily="2" charset="0"/>
                        </a:rPr>
                        <a:t>F Value</a:t>
                      </a:r>
                    </a:p>
                  </a:txBody>
                  <a:tcPr marL="44450" marR="4445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>
                          <a:solidFill>
                            <a:srgbClr val="00193D"/>
                          </a:solidFill>
                          <a:effectLst/>
                          <a:latin typeface="Questrial" pitchFamily="2" charset="0"/>
                          <a:ea typeface="Questrial" pitchFamily="2" charset="0"/>
                          <a:cs typeface="Questrial" pitchFamily="2" charset="0"/>
                        </a:rPr>
                        <a:t>Pr &gt; F</a:t>
                      </a:r>
                    </a:p>
                  </a:txBody>
                  <a:tcPr marL="44450" marR="4445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553198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/>
                      <a:r>
                        <a:rPr lang="pt-BR" sz="2800">
                          <a:solidFill>
                            <a:srgbClr val="00193D"/>
                          </a:solidFill>
                          <a:effectLst/>
                          <a:latin typeface="Questrial" pitchFamily="2" charset="0"/>
                          <a:ea typeface="Questrial" pitchFamily="2" charset="0"/>
                          <a:cs typeface="Questrial" pitchFamily="2" charset="0"/>
                        </a:rPr>
                        <a:t>Completa vs Sem batimetria</a:t>
                      </a:r>
                    </a:p>
                  </a:txBody>
                  <a:tcPr marL="44450" marR="4445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>
                          <a:solidFill>
                            <a:srgbClr val="00193D"/>
                          </a:solidFill>
                          <a:effectLst/>
                          <a:latin typeface="Questrial" pitchFamily="2" charset="0"/>
                          <a:ea typeface="Questrial" pitchFamily="2" charset="0"/>
                          <a:cs typeface="Questrial" pitchFamily="2" charset="0"/>
                        </a:rPr>
                        <a:t>0,334</a:t>
                      </a:r>
                    </a:p>
                  </a:txBody>
                  <a:tcPr marL="44450" marR="4445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>
                          <a:solidFill>
                            <a:srgbClr val="00193D"/>
                          </a:solidFill>
                          <a:effectLst/>
                          <a:latin typeface="Questrial" pitchFamily="2" charset="0"/>
                          <a:ea typeface="Questrial" pitchFamily="2" charset="0"/>
                          <a:cs typeface="Questrial" pitchFamily="2" charset="0"/>
                        </a:rPr>
                        <a:t>3,49</a:t>
                      </a:r>
                    </a:p>
                  </a:txBody>
                  <a:tcPr marL="44450" marR="4445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>
                          <a:solidFill>
                            <a:srgbClr val="00193D"/>
                          </a:solidFill>
                          <a:effectLst/>
                          <a:latin typeface="Questrial" pitchFamily="2" charset="0"/>
                          <a:ea typeface="Questrial" pitchFamily="2" charset="0"/>
                          <a:cs typeface="Questrial" pitchFamily="2" charset="0"/>
                        </a:rPr>
                        <a:t>0,0717</a:t>
                      </a:r>
                    </a:p>
                  </a:txBody>
                  <a:tcPr marL="44450" marR="4445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580124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>
                          <a:solidFill>
                            <a:srgbClr val="00193D"/>
                          </a:solidFill>
                          <a:effectLst/>
                          <a:latin typeface="Questrial" pitchFamily="2" charset="0"/>
                          <a:ea typeface="Questrial" pitchFamily="2" charset="0"/>
                          <a:cs typeface="Questrial" pitchFamily="2" charset="0"/>
                        </a:rPr>
                        <a:t>Completa </a:t>
                      </a:r>
                      <a:r>
                        <a:rPr lang="pt-BR" sz="2800" dirty="0" err="1">
                          <a:solidFill>
                            <a:srgbClr val="00193D"/>
                          </a:solidFill>
                          <a:effectLst/>
                          <a:latin typeface="Questrial" pitchFamily="2" charset="0"/>
                          <a:ea typeface="Questrial" pitchFamily="2" charset="0"/>
                          <a:cs typeface="Questrial" pitchFamily="2" charset="0"/>
                        </a:rPr>
                        <a:t>vs</a:t>
                      </a:r>
                      <a:r>
                        <a:rPr lang="pt-BR" sz="2800" dirty="0">
                          <a:solidFill>
                            <a:srgbClr val="00193D"/>
                          </a:solidFill>
                          <a:effectLst/>
                          <a:latin typeface="Questrial" pitchFamily="2" charset="0"/>
                          <a:ea typeface="Questrial" pitchFamily="2" charset="0"/>
                          <a:cs typeface="Questrial" pitchFamily="2" charset="0"/>
                        </a:rPr>
                        <a:t> Sem clorofila-a</a:t>
                      </a: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>
                          <a:solidFill>
                            <a:srgbClr val="00193D"/>
                          </a:solidFill>
                          <a:effectLst/>
                          <a:latin typeface="Questrial" pitchFamily="2" charset="0"/>
                          <a:ea typeface="Questrial" pitchFamily="2" charset="0"/>
                          <a:cs typeface="Questrial" pitchFamily="2" charset="0"/>
                        </a:rPr>
                        <a:t>0,4442</a:t>
                      </a: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>
                          <a:solidFill>
                            <a:srgbClr val="00193D"/>
                          </a:solidFill>
                          <a:effectLst/>
                          <a:latin typeface="Questrial" pitchFamily="2" charset="0"/>
                          <a:ea typeface="Questrial" pitchFamily="2" charset="0"/>
                          <a:cs typeface="Questrial" pitchFamily="2" charset="0"/>
                        </a:rPr>
                        <a:t>2,19</a:t>
                      </a: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>
                          <a:solidFill>
                            <a:srgbClr val="00193D"/>
                          </a:solidFill>
                          <a:effectLst/>
                          <a:latin typeface="Questrial" pitchFamily="2" charset="0"/>
                          <a:ea typeface="Questrial" pitchFamily="2" charset="0"/>
                          <a:cs typeface="Questrial" pitchFamily="2" charset="0"/>
                        </a:rPr>
                        <a:t>0,1721</a:t>
                      </a: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845731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/>
                      <a:r>
                        <a:rPr lang="pt-BR" sz="2800">
                          <a:solidFill>
                            <a:srgbClr val="00193D"/>
                          </a:solidFill>
                          <a:effectLst/>
                          <a:latin typeface="Questrial" pitchFamily="2" charset="0"/>
                          <a:ea typeface="Questrial" pitchFamily="2" charset="0"/>
                          <a:cs typeface="Questrial" pitchFamily="2" charset="0"/>
                        </a:rPr>
                        <a:t>Completa vs Sem temperatura</a:t>
                      </a: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>
                          <a:solidFill>
                            <a:srgbClr val="00193D"/>
                          </a:solidFill>
                          <a:effectLst/>
                          <a:latin typeface="Questrial" pitchFamily="2" charset="0"/>
                          <a:ea typeface="Questrial" pitchFamily="2" charset="0"/>
                          <a:cs typeface="Questrial" pitchFamily="2" charset="0"/>
                        </a:rPr>
                        <a:t>0,0142</a:t>
                      </a: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>
                          <a:solidFill>
                            <a:srgbClr val="00193D"/>
                          </a:solidFill>
                          <a:effectLst/>
                          <a:latin typeface="Questrial" pitchFamily="2" charset="0"/>
                          <a:ea typeface="Questrial" pitchFamily="2" charset="0"/>
                          <a:cs typeface="Questrial" pitchFamily="2" charset="0"/>
                        </a:rPr>
                        <a:t>121,80</a:t>
                      </a: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>
                          <a:solidFill>
                            <a:srgbClr val="00193D"/>
                          </a:solidFill>
                          <a:effectLst/>
                          <a:latin typeface="Questrial" pitchFamily="2" charset="0"/>
                          <a:ea typeface="Questrial" pitchFamily="2" charset="0"/>
                          <a:cs typeface="Questrial" pitchFamily="2" charset="0"/>
                        </a:rPr>
                        <a:t>0</a:t>
                      </a: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31295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/>
                      <a:r>
                        <a:rPr lang="pt-BR" sz="2800">
                          <a:solidFill>
                            <a:srgbClr val="00193D"/>
                          </a:solidFill>
                          <a:effectLst/>
                          <a:latin typeface="Questrial" pitchFamily="2" charset="0"/>
                          <a:ea typeface="Questrial" pitchFamily="2" charset="0"/>
                          <a:cs typeface="Questrial" pitchFamily="2" charset="0"/>
                        </a:rPr>
                        <a:t>Completa vs Sem turbidez</a:t>
                      </a:r>
                    </a:p>
                  </a:txBody>
                  <a:tcPr marL="44450" marR="4445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>
                          <a:solidFill>
                            <a:srgbClr val="00193D"/>
                          </a:solidFill>
                          <a:effectLst/>
                          <a:latin typeface="Questrial" pitchFamily="2" charset="0"/>
                          <a:ea typeface="Questrial" pitchFamily="2" charset="0"/>
                          <a:cs typeface="Questrial" pitchFamily="2" charset="0"/>
                        </a:rPr>
                        <a:t>0,1288</a:t>
                      </a:r>
                    </a:p>
                  </a:txBody>
                  <a:tcPr marL="44450" marR="4445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>
                          <a:solidFill>
                            <a:srgbClr val="00193D"/>
                          </a:solidFill>
                          <a:effectLst/>
                          <a:latin typeface="Questrial" pitchFamily="2" charset="0"/>
                          <a:ea typeface="Questrial" pitchFamily="2" charset="0"/>
                          <a:cs typeface="Questrial" pitchFamily="2" charset="0"/>
                        </a:rPr>
                        <a:t>11,83</a:t>
                      </a:r>
                    </a:p>
                  </a:txBody>
                  <a:tcPr marL="44450" marR="4445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>
                          <a:solidFill>
                            <a:srgbClr val="00193D"/>
                          </a:solidFill>
                          <a:effectLst/>
                          <a:latin typeface="Questrial" pitchFamily="2" charset="0"/>
                          <a:ea typeface="Questrial" pitchFamily="2" charset="0"/>
                          <a:cs typeface="Questrial" pitchFamily="2" charset="0"/>
                        </a:rPr>
                        <a:t>0,0031</a:t>
                      </a:r>
                    </a:p>
                  </a:txBody>
                  <a:tcPr marL="44450" marR="4445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9928692"/>
                  </a:ext>
                </a:extLst>
              </a:tr>
            </a:tbl>
          </a:graphicData>
        </a:graphic>
      </p:graphicFrame>
      <p:sp>
        <p:nvSpPr>
          <p:cNvPr id="12" name="CaixaDeTexto 11">
            <a:extLst>
              <a:ext uri="{FF2B5EF4-FFF2-40B4-BE49-F238E27FC236}">
                <a16:creationId xmlns:a16="http://schemas.microsoft.com/office/drawing/2014/main" id="{47C8F5B3-A928-B88E-703E-169EC2C1A2AC}"/>
              </a:ext>
            </a:extLst>
          </p:cNvPr>
          <p:cNvSpPr txBox="1"/>
          <p:nvPr/>
        </p:nvSpPr>
        <p:spPr>
          <a:xfrm>
            <a:off x="8115298" y="2109850"/>
            <a:ext cx="20574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dirty="0">
                <a:solidFill>
                  <a:srgbClr val="00193D"/>
                </a:solidFill>
                <a:latin typeface="Questrial"/>
                <a:ea typeface="Questrial"/>
                <a:cs typeface="Questrial"/>
                <a:sym typeface="Questrial"/>
              </a:rPr>
              <a:t>Seco</a:t>
            </a:r>
            <a:endParaRPr lang="pt-BR" sz="5400" dirty="0">
              <a:solidFill>
                <a:srgbClr val="00193D"/>
              </a:solidFill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D5D91D59-756D-0530-3C1F-3ED7DF3047D9}"/>
              </a:ext>
            </a:extLst>
          </p:cNvPr>
          <p:cNvSpPr txBox="1"/>
          <p:nvPr/>
        </p:nvSpPr>
        <p:spPr>
          <a:xfrm>
            <a:off x="7353298" y="5667970"/>
            <a:ext cx="35814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dirty="0" err="1">
                <a:solidFill>
                  <a:srgbClr val="00193D"/>
                </a:solidFill>
                <a:latin typeface="Questrial"/>
                <a:ea typeface="Questrial"/>
                <a:cs typeface="Questrial"/>
                <a:sym typeface="Questrial"/>
              </a:rPr>
              <a:t>Chuvoso</a:t>
            </a:r>
            <a:endParaRPr lang="pt-BR" sz="5400" dirty="0">
              <a:solidFill>
                <a:srgbClr val="00193D"/>
              </a:solidFill>
            </a:endParaRP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4D870F24-8002-B5B4-6236-67F291AFBB75}"/>
              </a:ext>
            </a:extLst>
          </p:cNvPr>
          <p:cNvSpPr/>
          <p:nvPr/>
        </p:nvSpPr>
        <p:spPr>
          <a:xfrm>
            <a:off x="9372600" y="3771899"/>
            <a:ext cx="5791200" cy="53340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033CD614-FEC4-B1F9-1734-B06BB45EEF94}"/>
              </a:ext>
            </a:extLst>
          </p:cNvPr>
          <p:cNvSpPr/>
          <p:nvPr/>
        </p:nvSpPr>
        <p:spPr>
          <a:xfrm>
            <a:off x="9143998" y="7826164"/>
            <a:ext cx="6248402" cy="59393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9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066800" y="227294"/>
            <a:ext cx="12715574" cy="14295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374"/>
              </a:lnSpc>
            </a:pPr>
            <a:r>
              <a:rPr lang="en-US" sz="11400" dirty="0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CONCLUSÕES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02960" y="1238951"/>
            <a:ext cx="11280554" cy="93337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69285" lvl="1" indent="-334642" algn="just">
              <a:lnSpc>
                <a:spcPts val="4339"/>
              </a:lnSpc>
              <a:buFont typeface="Arial"/>
              <a:buChar char="•"/>
            </a:pPr>
            <a:r>
              <a:rPr lang="en-US" sz="3099" dirty="0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O </a:t>
            </a:r>
            <a:r>
              <a:rPr lang="en-US" sz="3099" dirty="0" err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número</a:t>
            </a:r>
            <a:r>
              <a:rPr lang="en-US" sz="3099" dirty="0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3099" dirty="0" err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mínimo</a:t>
            </a:r>
            <a:r>
              <a:rPr lang="en-US" sz="3099" dirty="0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 de clusters, </a:t>
            </a:r>
            <a:r>
              <a:rPr lang="pt-BR" sz="3099" dirty="0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a partir do Elbow Method, foi definido entre 4 e 6.</a:t>
            </a:r>
          </a:p>
          <a:p>
            <a:pPr marL="669285" lvl="1" indent="-334642" algn="just">
              <a:lnSpc>
                <a:spcPts val="4339"/>
              </a:lnSpc>
              <a:buFont typeface="Arial"/>
              <a:buChar char="•"/>
            </a:pPr>
            <a:r>
              <a:rPr lang="pt-BR" sz="3099" dirty="0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O método K-medoids é o mais indicado para o processo de regionalização da represa.</a:t>
            </a:r>
          </a:p>
          <a:p>
            <a:pPr marL="669285" lvl="1" indent="-334642" algn="just">
              <a:lnSpc>
                <a:spcPts val="4339"/>
              </a:lnSpc>
              <a:buFont typeface="Arial"/>
              <a:buChar char="•"/>
            </a:pPr>
            <a:r>
              <a:rPr lang="pt-BR" sz="3099" dirty="0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As regiões apresentadas podem ser utilizadas para monitoramento da represa, considerando seus padrões de comportamento distintos.</a:t>
            </a:r>
          </a:p>
          <a:p>
            <a:pPr marL="669285" lvl="1" indent="-334642" algn="just">
              <a:lnSpc>
                <a:spcPts val="4339"/>
              </a:lnSpc>
              <a:buFont typeface="Arial"/>
              <a:buChar char="•"/>
            </a:pPr>
            <a:r>
              <a:rPr lang="pt-BR" sz="3099" dirty="0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As diferenças de regime de precipitação fornecem regiões estatisticamente diferentes.</a:t>
            </a:r>
          </a:p>
          <a:p>
            <a:pPr marL="669285" lvl="1" indent="-334642" algn="just">
              <a:lnSpc>
                <a:spcPts val="4339"/>
              </a:lnSpc>
              <a:buFont typeface="Arial"/>
              <a:buChar char="•"/>
            </a:pPr>
            <a:r>
              <a:rPr lang="pt-BR" sz="3099" dirty="0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As variáveis que mais influenciaram no processo de regionalização foram a clorofila-</a:t>
            </a:r>
            <a:r>
              <a:rPr lang="pt-BR" sz="3099" i="1" dirty="0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a</a:t>
            </a:r>
            <a:r>
              <a:rPr lang="pt-BR" sz="3099" dirty="0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, no período seco, e a temperatura, no período chuvoso.</a:t>
            </a:r>
          </a:p>
          <a:p>
            <a:pPr marL="669285" lvl="1" indent="-334642" algn="just">
              <a:lnSpc>
                <a:spcPts val="4339"/>
              </a:lnSpc>
              <a:buFont typeface="Arial"/>
              <a:buChar char="•"/>
            </a:pPr>
            <a:r>
              <a:rPr lang="pt-BR" sz="3099" dirty="0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Em futuros trabalhos, é possível validar o produto CHIRPS, bem como utilizar batimetria de precisão, caso disponibilizada. Esforços adicionais para monitoramento </a:t>
            </a:r>
            <a:r>
              <a:rPr lang="pt-BR" sz="3099" i="1" dirty="0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in situ </a:t>
            </a:r>
            <a:r>
              <a:rPr lang="pt-BR" sz="3099" dirty="0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 dos parâmetros das regiões são necessários.</a:t>
            </a:r>
            <a:endParaRPr lang="en-US" sz="3099" dirty="0">
              <a:solidFill>
                <a:srgbClr val="FFFFFF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algn="just">
              <a:lnSpc>
                <a:spcPts val="4339"/>
              </a:lnSpc>
            </a:pPr>
            <a:endParaRPr lang="en-US" sz="3099" dirty="0">
              <a:solidFill>
                <a:srgbClr val="FFFFFF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7778804" y="9805744"/>
            <a:ext cx="152400" cy="209550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23</a:t>
            </a:r>
          </a:p>
        </p:txBody>
      </p:sp>
      <p:pic>
        <p:nvPicPr>
          <p:cNvPr id="8" name="Imagem 7" descr="Lago em frente a praia&#10;&#10;Descrição gerada automaticamente">
            <a:extLst>
              <a:ext uri="{FF2B5EF4-FFF2-40B4-BE49-F238E27FC236}">
                <a16:creationId xmlns:a16="http://schemas.microsoft.com/office/drawing/2014/main" id="{4C6E6660-A5C9-6A13-B3C7-7CBBA35039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24" b="296"/>
          <a:stretch/>
        </p:blipFill>
        <p:spPr>
          <a:xfrm>
            <a:off x="12954000" y="227294"/>
            <a:ext cx="4520025" cy="983241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855715"/>
            <a:chOff x="0" y="0"/>
            <a:chExt cx="1902049" cy="1930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02049" cy="193004"/>
            </a:xfrm>
            <a:custGeom>
              <a:avLst/>
              <a:gdLst/>
              <a:ahLst/>
              <a:cxnLst/>
              <a:rect l="l" t="t" r="r" b="b"/>
              <a:pathLst>
                <a:path w="1902049" h="193004">
                  <a:moveTo>
                    <a:pt x="0" y="0"/>
                  </a:moveTo>
                  <a:lnTo>
                    <a:pt x="1902049" y="0"/>
                  </a:lnTo>
                  <a:lnTo>
                    <a:pt x="1902049" y="193004"/>
                  </a:lnTo>
                  <a:lnTo>
                    <a:pt x="0" y="19300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415557" y="1760465"/>
            <a:ext cx="17382351" cy="84498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719"/>
              </a:lnSpc>
            </a:pPr>
            <a:r>
              <a:rPr lang="en-US" sz="4799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Aplicar</a:t>
            </a:r>
            <a:r>
              <a:rPr lang="en-US" sz="4799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 e </a:t>
            </a:r>
            <a:r>
              <a:rPr lang="en-US" sz="4799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comparar</a:t>
            </a:r>
            <a:r>
              <a:rPr lang="en-US" sz="4799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4799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os</a:t>
            </a:r>
            <a:r>
              <a:rPr lang="en-US" sz="4799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4799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métodos</a:t>
            </a:r>
            <a:r>
              <a:rPr lang="en-US" sz="4799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 SKATER e K-medoids para a </a:t>
            </a:r>
            <a:r>
              <a:rPr lang="en-US" sz="4799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regionalização</a:t>
            </a:r>
            <a:r>
              <a:rPr lang="en-US" sz="4799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 da </a:t>
            </a:r>
            <a:r>
              <a:rPr lang="en-US" sz="4799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represa</a:t>
            </a:r>
            <a:r>
              <a:rPr lang="en-US" sz="4799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 de Várzea das Flores, entre 2017 e 2024, no </a:t>
            </a:r>
            <a:r>
              <a:rPr lang="en-US" sz="4799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período</a:t>
            </a:r>
            <a:r>
              <a:rPr lang="en-US" sz="4799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 seco e </a:t>
            </a:r>
            <a:r>
              <a:rPr lang="en-US" sz="4799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chuvoso</a:t>
            </a:r>
            <a:r>
              <a:rPr lang="en-US" sz="4799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, </a:t>
            </a:r>
            <a:r>
              <a:rPr lang="en-US" sz="4799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utilizando</a:t>
            </a:r>
            <a:r>
              <a:rPr lang="en-US" sz="4799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 dados de </a:t>
            </a:r>
            <a:r>
              <a:rPr lang="en-US" sz="4799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batimetria</a:t>
            </a:r>
            <a:r>
              <a:rPr lang="en-US" sz="4799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, </a:t>
            </a:r>
            <a:r>
              <a:rPr lang="en-US" sz="4799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turbidez</a:t>
            </a:r>
            <a:r>
              <a:rPr lang="en-US" sz="4799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, </a:t>
            </a:r>
            <a:r>
              <a:rPr lang="en-US" sz="4799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temperatura</a:t>
            </a:r>
            <a:r>
              <a:rPr lang="en-US" sz="4799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 e clorofila-a</a:t>
            </a:r>
          </a:p>
          <a:p>
            <a:pPr marL="1036317" lvl="1" indent="-518158" algn="just">
              <a:lnSpc>
                <a:spcPts val="6719"/>
              </a:lnSpc>
              <a:buFont typeface="Arial"/>
              <a:buChar char="•"/>
            </a:pPr>
            <a:r>
              <a:rPr lang="en-US" sz="4799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Definir</a:t>
            </a:r>
            <a:r>
              <a:rPr lang="en-US" sz="4799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 qual </a:t>
            </a:r>
            <a:r>
              <a:rPr lang="en-US" sz="4799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modelo</a:t>
            </a:r>
            <a:r>
              <a:rPr lang="en-US" sz="4799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 de </a:t>
            </a:r>
            <a:r>
              <a:rPr lang="en-US" sz="4799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regionalização</a:t>
            </a:r>
            <a:r>
              <a:rPr lang="en-US" sz="4799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 é o </a:t>
            </a:r>
            <a:r>
              <a:rPr lang="en-US" sz="4799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mais</a:t>
            </a:r>
            <a:r>
              <a:rPr lang="en-US" sz="4799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4799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adequado</a:t>
            </a:r>
            <a:r>
              <a:rPr lang="en-US" sz="4799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 para o </a:t>
            </a:r>
            <a:r>
              <a:rPr lang="en-US" sz="4799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período</a:t>
            </a:r>
            <a:r>
              <a:rPr lang="en-US" sz="4799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 seco e </a:t>
            </a:r>
            <a:r>
              <a:rPr lang="en-US" sz="4799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chuvoso</a:t>
            </a:r>
            <a:endParaRPr lang="en-US" sz="4799" dirty="0">
              <a:solidFill>
                <a:srgbClr val="010E2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1036317" lvl="1" indent="-518158" algn="just">
              <a:lnSpc>
                <a:spcPts val="6719"/>
              </a:lnSpc>
              <a:buFont typeface="Arial"/>
              <a:buChar char="•"/>
            </a:pPr>
            <a:r>
              <a:rPr lang="en-US" sz="4799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Avaliar</a:t>
            </a:r>
            <a:r>
              <a:rPr lang="en-US" sz="4799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 qual das </a:t>
            </a:r>
            <a:r>
              <a:rPr lang="en-US" sz="4799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variáveis</a:t>
            </a:r>
            <a:r>
              <a:rPr lang="en-US" sz="4799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4799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utilizadas</a:t>
            </a:r>
            <a:r>
              <a:rPr lang="en-US" sz="4799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4799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teve</a:t>
            </a:r>
            <a:r>
              <a:rPr lang="en-US" sz="4799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 a </a:t>
            </a:r>
            <a:r>
              <a:rPr lang="en-US" sz="4799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maior</a:t>
            </a:r>
            <a:r>
              <a:rPr lang="en-US" sz="4799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4799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influência</a:t>
            </a:r>
            <a:r>
              <a:rPr lang="en-US" sz="4799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 no </a:t>
            </a:r>
            <a:r>
              <a:rPr lang="en-US" sz="4799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processo</a:t>
            </a:r>
            <a:r>
              <a:rPr lang="en-US" sz="4799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 de </a:t>
            </a:r>
            <a:r>
              <a:rPr lang="en-US" sz="4799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regionalização</a:t>
            </a:r>
            <a:endParaRPr lang="en-US" sz="4799" dirty="0">
              <a:solidFill>
                <a:srgbClr val="010E2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1036317" lvl="1" indent="-518158" algn="just">
              <a:lnSpc>
                <a:spcPts val="6719"/>
              </a:lnSpc>
              <a:buFont typeface="Arial"/>
              <a:buChar char="•"/>
            </a:pPr>
            <a:r>
              <a:rPr lang="en-US" sz="4799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Determinar</a:t>
            </a:r>
            <a:r>
              <a:rPr lang="en-US" sz="4799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 o </a:t>
            </a:r>
            <a:r>
              <a:rPr lang="en-US" sz="4799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número</a:t>
            </a:r>
            <a:r>
              <a:rPr lang="en-US" sz="4799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 ideal de </a:t>
            </a:r>
            <a:r>
              <a:rPr lang="en-US" sz="4799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grupos</a:t>
            </a:r>
            <a:r>
              <a:rPr lang="en-US" sz="4799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 a </a:t>
            </a:r>
            <a:r>
              <a:rPr lang="en-US" sz="4799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serem</a:t>
            </a:r>
            <a:r>
              <a:rPr lang="en-US" sz="4799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4799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formados</a:t>
            </a:r>
            <a:r>
              <a:rPr lang="en-US" sz="4799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 no </a:t>
            </a:r>
            <a:r>
              <a:rPr lang="en-US" sz="4799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processo</a:t>
            </a:r>
            <a:r>
              <a:rPr lang="en-US" sz="4799" dirty="0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 de </a:t>
            </a:r>
            <a:r>
              <a:rPr lang="en-US" sz="4799" dirty="0" err="1">
                <a:solidFill>
                  <a:srgbClr val="010E21"/>
                </a:solidFill>
                <a:latin typeface="Questrial"/>
                <a:ea typeface="Questrial"/>
                <a:cs typeface="Questrial"/>
                <a:sym typeface="Questrial"/>
              </a:rPr>
              <a:t>regionalização</a:t>
            </a:r>
            <a:endParaRPr lang="en-US" sz="4799" dirty="0">
              <a:solidFill>
                <a:srgbClr val="010E2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0" y="0"/>
            <a:ext cx="18288000" cy="1822844"/>
            <a:chOff x="0" y="0"/>
            <a:chExt cx="4816593" cy="48009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816592" cy="480091"/>
            </a:xfrm>
            <a:custGeom>
              <a:avLst/>
              <a:gdLst/>
              <a:ahLst/>
              <a:cxnLst/>
              <a:rect l="l" t="t" r="r" b="b"/>
              <a:pathLst>
                <a:path w="4816592" h="480091">
                  <a:moveTo>
                    <a:pt x="0" y="0"/>
                  </a:moveTo>
                  <a:lnTo>
                    <a:pt x="4816592" y="0"/>
                  </a:lnTo>
                  <a:lnTo>
                    <a:pt x="4816592" y="480091"/>
                  </a:lnTo>
                  <a:lnTo>
                    <a:pt x="0" y="480091"/>
                  </a:lnTo>
                  <a:close/>
                </a:path>
              </a:pathLst>
            </a:custGeom>
            <a:solidFill>
              <a:srgbClr val="00193D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4816593" cy="5277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4079092" y="526313"/>
            <a:ext cx="9914007" cy="12171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90"/>
              </a:lnSpc>
            </a:pPr>
            <a:r>
              <a:rPr lang="en-US" sz="9770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OBJETIVOS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7961469" y="9805744"/>
            <a:ext cx="152400" cy="209550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84582"/>
                </a:solidFill>
                <a:latin typeface="Open Sans"/>
                <a:ea typeface="Open Sans"/>
                <a:cs typeface="Open Sans"/>
                <a:sym typeface="Open Sans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855715"/>
            <a:chOff x="0" y="0"/>
            <a:chExt cx="1902049" cy="1930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02049" cy="193004"/>
            </a:xfrm>
            <a:custGeom>
              <a:avLst/>
              <a:gdLst/>
              <a:ahLst/>
              <a:cxnLst/>
              <a:rect l="l" t="t" r="r" b="b"/>
              <a:pathLst>
                <a:path w="1902049" h="193004">
                  <a:moveTo>
                    <a:pt x="0" y="0"/>
                  </a:moveTo>
                  <a:lnTo>
                    <a:pt x="1902049" y="0"/>
                  </a:lnTo>
                  <a:lnTo>
                    <a:pt x="1902049" y="193004"/>
                  </a:lnTo>
                  <a:lnTo>
                    <a:pt x="0" y="19300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8288000" cy="1822844"/>
            <a:chOff x="0" y="0"/>
            <a:chExt cx="4816593" cy="48009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816592" cy="480091"/>
            </a:xfrm>
            <a:custGeom>
              <a:avLst/>
              <a:gdLst/>
              <a:ahLst/>
              <a:cxnLst/>
              <a:rect l="l" t="t" r="r" b="b"/>
              <a:pathLst>
                <a:path w="4816592" h="480091">
                  <a:moveTo>
                    <a:pt x="0" y="0"/>
                  </a:moveTo>
                  <a:lnTo>
                    <a:pt x="4816592" y="0"/>
                  </a:lnTo>
                  <a:lnTo>
                    <a:pt x="4816592" y="480091"/>
                  </a:lnTo>
                  <a:lnTo>
                    <a:pt x="0" y="480091"/>
                  </a:lnTo>
                  <a:close/>
                </a:path>
              </a:pathLst>
            </a:custGeom>
            <a:solidFill>
              <a:srgbClr val="00193D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4816593" cy="5277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0" y="1822844"/>
            <a:ext cx="11970522" cy="8464156"/>
          </a:xfrm>
          <a:custGeom>
            <a:avLst/>
            <a:gdLst/>
            <a:ahLst/>
            <a:cxnLst/>
            <a:rect l="l" t="t" r="r" b="b"/>
            <a:pathLst>
              <a:path w="11970522" h="8464156">
                <a:moveTo>
                  <a:pt x="0" y="0"/>
                </a:moveTo>
                <a:lnTo>
                  <a:pt x="11970522" y="0"/>
                </a:lnTo>
                <a:lnTo>
                  <a:pt x="11970522" y="8464156"/>
                </a:lnTo>
                <a:lnTo>
                  <a:pt x="0" y="84641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TextBox 8"/>
          <p:cNvSpPr txBox="1"/>
          <p:nvPr/>
        </p:nvSpPr>
        <p:spPr>
          <a:xfrm>
            <a:off x="2355229" y="436190"/>
            <a:ext cx="13577542" cy="12171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90"/>
              </a:lnSpc>
            </a:pPr>
            <a:r>
              <a:rPr lang="en-US" sz="9770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ÁREA DE ESTUDO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7961469" y="9805744"/>
            <a:ext cx="152400" cy="209550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84582"/>
                </a:solidFill>
                <a:latin typeface="Open Sans"/>
                <a:ea typeface="Open Sans"/>
                <a:cs typeface="Open Sans"/>
                <a:sym typeface="Open Sans"/>
              </a:rPr>
              <a:t>4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971254" y="9329120"/>
            <a:ext cx="6316746" cy="7723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042"/>
              </a:lnSpc>
            </a:pPr>
            <a:r>
              <a:rPr lang="en-US" sz="1458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(a) Brasil e Minas Gerais, (b) Minas Gerais e municípios de Contagem e Betim, (c) represa de Várzea das Flores (ANA, 2021) em uma composição PlanetScope cor verdadeira de agosto de 2024.</a:t>
            </a:r>
          </a:p>
        </p:txBody>
      </p:sp>
      <p:sp>
        <p:nvSpPr>
          <p:cNvPr id="11" name="TextBox 11"/>
          <p:cNvSpPr txBox="1"/>
          <p:nvPr/>
        </p:nvSpPr>
        <p:spPr>
          <a:xfrm rot="-60000">
            <a:off x="11994021" y="4622845"/>
            <a:ext cx="6316746" cy="2797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74030" lvl="1" indent="-287015" algn="just">
              <a:lnSpc>
                <a:spcPts val="3722"/>
              </a:lnSpc>
              <a:buFont typeface="Arial"/>
              <a:buChar char="•"/>
            </a:pPr>
            <a:r>
              <a:rPr lang="en-US" sz="2658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Região central - 30 km BH</a:t>
            </a:r>
          </a:p>
          <a:p>
            <a:pPr marL="574030" lvl="1" indent="-287015" algn="just">
              <a:lnSpc>
                <a:spcPts val="3722"/>
              </a:lnSpc>
              <a:buFont typeface="Arial"/>
              <a:buChar char="•"/>
            </a:pPr>
            <a:r>
              <a:rPr lang="en-US" sz="2658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3,76 km² - 54,43% Contagem e 45,57% Betim.</a:t>
            </a:r>
          </a:p>
          <a:p>
            <a:pPr marL="574030" lvl="1" indent="-287015" algn="just">
              <a:lnSpc>
                <a:spcPts val="3722"/>
              </a:lnSpc>
              <a:buFont typeface="Arial"/>
              <a:buChar char="•"/>
            </a:pPr>
            <a:r>
              <a:rPr lang="en-US" sz="2658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Bacia hidrográfica - 123,27 km²</a:t>
            </a:r>
          </a:p>
          <a:p>
            <a:pPr marL="574030" lvl="1" indent="-287015" algn="just">
              <a:lnSpc>
                <a:spcPts val="3722"/>
              </a:lnSpc>
              <a:buFont typeface="Arial"/>
              <a:buChar char="•"/>
            </a:pPr>
            <a:r>
              <a:rPr lang="en-US" sz="2658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Bacia do Rio Paraopeba e São Francisco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016705" y="2354116"/>
            <a:ext cx="6314856" cy="7836430"/>
          </a:xfrm>
          <a:custGeom>
            <a:avLst/>
            <a:gdLst/>
            <a:ahLst/>
            <a:cxnLst/>
            <a:rect l="l" t="t" r="r" b="b"/>
            <a:pathLst>
              <a:path w="6314856" h="7836430">
                <a:moveTo>
                  <a:pt x="0" y="0"/>
                </a:moveTo>
                <a:lnTo>
                  <a:pt x="6314856" y="0"/>
                </a:lnTo>
                <a:lnTo>
                  <a:pt x="6314856" y="7836430"/>
                </a:lnTo>
                <a:lnTo>
                  <a:pt x="0" y="78364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18288000" cy="1855715"/>
            <a:chOff x="0" y="0"/>
            <a:chExt cx="1902049" cy="19300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902049" cy="193004"/>
            </a:xfrm>
            <a:custGeom>
              <a:avLst/>
              <a:gdLst/>
              <a:ahLst/>
              <a:cxnLst/>
              <a:rect l="l" t="t" r="r" b="b"/>
              <a:pathLst>
                <a:path w="1902049" h="193004">
                  <a:moveTo>
                    <a:pt x="0" y="0"/>
                  </a:moveTo>
                  <a:lnTo>
                    <a:pt x="1902049" y="0"/>
                  </a:lnTo>
                  <a:lnTo>
                    <a:pt x="1902049" y="193004"/>
                  </a:lnTo>
                  <a:lnTo>
                    <a:pt x="0" y="19300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0"/>
            <a:ext cx="18288000" cy="1822844"/>
            <a:chOff x="0" y="0"/>
            <a:chExt cx="4816593" cy="48009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816592" cy="480091"/>
            </a:xfrm>
            <a:custGeom>
              <a:avLst/>
              <a:gdLst/>
              <a:ahLst/>
              <a:cxnLst/>
              <a:rect l="l" t="t" r="r" b="b"/>
              <a:pathLst>
                <a:path w="4816592" h="480091">
                  <a:moveTo>
                    <a:pt x="0" y="0"/>
                  </a:moveTo>
                  <a:lnTo>
                    <a:pt x="4816592" y="0"/>
                  </a:lnTo>
                  <a:lnTo>
                    <a:pt x="4816592" y="480091"/>
                  </a:lnTo>
                  <a:lnTo>
                    <a:pt x="0" y="480091"/>
                  </a:lnTo>
                  <a:close/>
                </a:path>
              </a:pathLst>
            </a:custGeom>
            <a:solidFill>
              <a:srgbClr val="00193D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4816593" cy="5277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3691059" y="2482559"/>
            <a:ext cx="1489805" cy="3461060"/>
            <a:chOff x="0" y="0"/>
            <a:chExt cx="423807" cy="98457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23807" cy="984574"/>
            </a:xfrm>
            <a:custGeom>
              <a:avLst/>
              <a:gdLst/>
              <a:ahLst/>
              <a:cxnLst/>
              <a:rect l="l" t="t" r="r" b="b"/>
              <a:pathLst>
                <a:path w="423807" h="984574">
                  <a:moveTo>
                    <a:pt x="0" y="0"/>
                  </a:moveTo>
                  <a:lnTo>
                    <a:pt x="423807" y="0"/>
                  </a:lnTo>
                  <a:lnTo>
                    <a:pt x="423807" y="984574"/>
                  </a:lnTo>
                  <a:lnTo>
                    <a:pt x="0" y="98457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084582"/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423807" cy="103219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5180863" y="2482559"/>
            <a:ext cx="1597129" cy="2412360"/>
            <a:chOff x="0" y="0"/>
            <a:chExt cx="454338" cy="68624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54338" cy="686248"/>
            </a:xfrm>
            <a:custGeom>
              <a:avLst/>
              <a:gdLst/>
              <a:ahLst/>
              <a:cxnLst/>
              <a:rect l="l" t="t" r="r" b="b"/>
              <a:pathLst>
                <a:path w="454338" h="686248">
                  <a:moveTo>
                    <a:pt x="0" y="0"/>
                  </a:moveTo>
                  <a:lnTo>
                    <a:pt x="454338" y="0"/>
                  </a:lnTo>
                  <a:lnTo>
                    <a:pt x="454338" y="686248"/>
                  </a:lnTo>
                  <a:lnTo>
                    <a:pt x="0" y="68624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E7E79E"/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47625"/>
              <a:ext cx="454338" cy="7338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6777992" y="2482559"/>
            <a:ext cx="1553569" cy="3461060"/>
            <a:chOff x="0" y="0"/>
            <a:chExt cx="441947" cy="984574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441947" cy="984574"/>
            </a:xfrm>
            <a:custGeom>
              <a:avLst/>
              <a:gdLst/>
              <a:ahLst/>
              <a:cxnLst/>
              <a:rect l="l" t="t" r="r" b="b"/>
              <a:pathLst>
                <a:path w="441947" h="984574">
                  <a:moveTo>
                    <a:pt x="0" y="0"/>
                  </a:moveTo>
                  <a:lnTo>
                    <a:pt x="441947" y="0"/>
                  </a:lnTo>
                  <a:lnTo>
                    <a:pt x="441947" y="984574"/>
                  </a:lnTo>
                  <a:lnTo>
                    <a:pt x="0" y="98457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7489A3"/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47625"/>
              <a:ext cx="441947" cy="103219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2016705" y="5943620"/>
            <a:ext cx="3134977" cy="1034022"/>
            <a:chOff x="0" y="0"/>
            <a:chExt cx="891812" cy="29415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91812" cy="294150"/>
            </a:xfrm>
            <a:custGeom>
              <a:avLst/>
              <a:gdLst/>
              <a:ahLst/>
              <a:cxnLst/>
              <a:rect l="l" t="t" r="r" b="b"/>
              <a:pathLst>
                <a:path w="891812" h="294150">
                  <a:moveTo>
                    <a:pt x="0" y="0"/>
                  </a:moveTo>
                  <a:lnTo>
                    <a:pt x="891812" y="0"/>
                  </a:lnTo>
                  <a:lnTo>
                    <a:pt x="891812" y="294150"/>
                  </a:lnTo>
                  <a:lnTo>
                    <a:pt x="0" y="2941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47625"/>
              <a:ext cx="891812" cy="341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5180863" y="4933892"/>
            <a:ext cx="1549608" cy="4183585"/>
            <a:chOff x="0" y="0"/>
            <a:chExt cx="462639" cy="1201198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462639" cy="1201198"/>
            </a:xfrm>
            <a:custGeom>
              <a:avLst/>
              <a:gdLst/>
              <a:ahLst/>
              <a:cxnLst/>
              <a:rect l="l" t="t" r="r" b="b"/>
              <a:pathLst>
                <a:path w="462639" h="1201198">
                  <a:moveTo>
                    <a:pt x="0" y="0"/>
                  </a:moveTo>
                  <a:lnTo>
                    <a:pt x="462639" y="0"/>
                  </a:lnTo>
                  <a:lnTo>
                    <a:pt x="462639" y="1201198"/>
                  </a:lnTo>
                  <a:lnTo>
                    <a:pt x="0" y="120119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08784D"/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47625"/>
              <a:ext cx="462639" cy="12488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4147082" y="9117476"/>
            <a:ext cx="3715112" cy="983796"/>
            <a:chOff x="0" y="0"/>
            <a:chExt cx="1056844" cy="279862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056844" cy="279862"/>
            </a:xfrm>
            <a:custGeom>
              <a:avLst/>
              <a:gdLst/>
              <a:ahLst/>
              <a:cxnLst/>
              <a:rect l="l" t="t" r="r" b="b"/>
              <a:pathLst>
                <a:path w="1056844" h="279862">
                  <a:moveTo>
                    <a:pt x="0" y="0"/>
                  </a:moveTo>
                  <a:lnTo>
                    <a:pt x="1056844" y="0"/>
                  </a:lnTo>
                  <a:lnTo>
                    <a:pt x="1056844" y="279862"/>
                  </a:lnTo>
                  <a:lnTo>
                    <a:pt x="0" y="27986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5F1F07"/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47625"/>
              <a:ext cx="1056844" cy="3274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26" name="TextBox 26"/>
          <p:cNvSpPr txBox="1"/>
          <p:nvPr/>
        </p:nvSpPr>
        <p:spPr>
          <a:xfrm>
            <a:off x="2355229" y="436190"/>
            <a:ext cx="13577542" cy="12171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90"/>
              </a:lnSpc>
            </a:pPr>
            <a:r>
              <a:rPr lang="en-US" sz="9770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METODOLOGIA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7961469" y="9805744"/>
            <a:ext cx="152400" cy="209550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84582"/>
                </a:solidFill>
                <a:latin typeface="Open Sans"/>
                <a:ea typeface="Open Sans"/>
                <a:cs typeface="Open Sans"/>
                <a:sym typeface="Open Sans"/>
              </a:rPr>
              <a:t>6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4373081" y="2123703"/>
            <a:ext cx="125760" cy="365934"/>
          </a:xfrm>
          <a:prstGeom prst="rect">
            <a:avLst/>
          </a:prstGeom>
          <a:effectLst/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4000" b="1" dirty="0">
                <a:latin typeface="Questrial"/>
                <a:ea typeface="Questrial"/>
                <a:cs typeface="Questrial"/>
                <a:sym typeface="Questrial"/>
              </a:rPr>
              <a:t>1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5916548" y="2123777"/>
            <a:ext cx="125760" cy="3659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4000" b="1" dirty="0">
                <a:solidFill>
                  <a:srgbClr val="00193D"/>
                </a:solidFill>
                <a:latin typeface="Questrial"/>
                <a:ea typeface="Questrial"/>
                <a:cs typeface="Questrial"/>
                <a:sym typeface="Questrial"/>
              </a:rPr>
              <a:t>2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7491822" y="2123777"/>
            <a:ext cx="125909" cy="3659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4000" b="1" dirty="0">
                <a:solidFill>
                  <a:srgbClr val="00193D"/>
                </a:solidFill>
                <a:latin typeface="Questrial"/>
                <a:ea typeface="Questrial"/>
                <a:cs typeface="Questrial"/>
                <a:sym typeface="Questrial"/>
              </a:rPr>
              <a:t>2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748254" y="6358043"/>
            <a:ext cx="125760" cy="3659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4000" b="1" dirty="0">
                <a:latin typeface="Questrial"/>
                <a:ea typeface="Questrial"/>
                <a:cs typeface="Questrial"/>
                <a:sym typeface="Questrial"/>
              </a:rPr>
              <a:t>2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7015854" y="6958573"/>
            <a:ext cx="125760" cy="3163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FEFEFF"/>
                </a:solidFill>
                <a:latin typeface="Questrial"/>
                <a:ea typeface="Questrial"/>
                <a:cs typeface="Questrial"/>
                <a:sym typeface="Questrial"/>
              </a:rPr>
              <a:t>5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8051460" y="9427409"/>
            <a:ext cx="125760" cy="2969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dirty="0">
                <a:solidFill>
                  <a:srgbClr val="FEFEFF"/>
                </a:solidFill>
                <a:latin typeface="Questrial"/>
                <a:ea typeface="Questrial"/>
                <a:cs typeface="Questrial"/>
                <a:sym typeface="Questrial"/>
              </a:rPr>
              <a:t>6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9531248" y="4107549"/>
            <a:ext cx="125760" cy="3163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FEFEFF"/>
                </a:solidFill>
                <a:latin typeface="Questrial"/>
                <a:ea typeface="Questrial"/>
                <a:cs typeface="Questrial"/>
                <a:sym typeface="Questrial"/>
              </a:rPr>
              <a:t>1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9942390" y="4107623"/>
            <a:ext cx="7507409" cy="3282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520"/>
              </a:lnSpc>
              <a:spcBef>
                <a:spcPct val="0"/>
              </a:spcBef>
            </a:pPr>
            <a:r>
              <a:rPr lang="en-US" sz="28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Definição</a:t>
            </a:r>
            <a:r>
              <a:rPr lang="en-US" sz="28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de </a:t>
            </a:r>
            <a:r>
              <a:rPr lang="en-US" sz="28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períodos</a:t>
            </a:r>
            <a:r>
              <a:rPr lang="en-US" sz="28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seco e </a:t>
            </a:r>
            <a:r>
              <a:rPr lang="en-US" sz="28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chuvoso</a:t>
            </a:r>
            <a:endParaRPr lang="en-US" sz="2800" dirty="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1" name="TextBox 41"/>
          <p:cNvSpPr txBox="1"/>
          <p:nvPr/>
        </p:nvSpPr>
        <p:spPr>
          <a:xfrm>
            <a:off x="9942391" y="4827270"/>
            <a:ext cx="8222451" cy="6488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520"/>
              </a:lnSpc>
              <a:spcBef>
                <a:spcPct val="0"/>
              </a:spcBef>
            </a:pPr>
            <a:r>
              <a:rPr lang="en-US" sz="28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Tratamento</a:t>
            </a:r>
            <a:r>
              <a:rPr lang="en-US" sz="28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das </a:t>
            </a:r>
            <a:r>
              <a:rPr lang="en-US" sz="28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variáveis</a:t>
            </a:r>
            <a:r>
              <a:rPr lang="en-US" sz="28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utilizadas</a:t>
            </a:r>
            <a:r>
              <a:rPr lang="en-US" sz="28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na</a:t>
            </a:r>
            <a:r>
              <a:rPr lang="en-US" sz="28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regionalização</a:t>
            </a:r>
            <a:endParaRPr lang="en-US" sz="2800" dirty="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2" name="TextBox 42"/>
          <p:cNvSpPr txBox="1"/>
          <p:nvPr/>
        </p:nvSpPr>
        <p:spPr>
          <a:xfrm>
            <a:off x="9942390" y="5675928"/>
            <a:ext cx="7659809" cy="6488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520"/>
              </a:lnSpc>
              <a:spcBef>
                <a:spcPct val="0"/>
              </a:spcBef>
            </a:pPr>
            <a:r>
              <a:rPr lang="en-US" sz="28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Aplicação</a:t>
            </a:r>
            <a:r>
              <a:rPr lang="en-US" sz="28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e </a:t>
            </a:r>
            <a:r>
              <a:rPr lang="en-US" sz="28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comparação</a:t>
            </a:r>
            <a:r>
              <a:rPr lang="en-US" sz="28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entre SKATER e K-medoids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9942390" y="6701236"/>
            <a:ext cx="7507408" cy="6488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520"/>
              </a:lnSpc>
              <a:spcBef>
                <a:spcPct val="0"/>
              </a:spcBef>
            </a:pPr>
            <a:r>
              <a:rPr lang="en-US" sz="28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Análise</a:t>
            </a:r>
            <a:r>
              <a:rPr lang="en-US" sz="28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quantativa</a:t>
            </a:r>
            <a:r>
              <a:rPr lang="en-US" sz="28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e </a:t>
            </a:r>
            <a:r>
              <a:rPr lang="en-US" sz="28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qualitativa</a:t>
            </a:r>
            <a:r>
              <a:rPr lang="en-US" sz="2800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das </a:t>
            </a:r>
            <a:r>
              <a:rPr lang="en-US" sz="2800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regiões</a:t>
            </a:r>
            <a:endParaRPr lang="en-US" sz="2800" dirty="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algn="just">
              <a:lnSpc>
                <a:spcPts val="2520"/>
              </a:lnSpc>
              <a:spcBef>
                <a:spcPct val="0"/>
              </a:spcBef>
            </a:pPr>
            <a:endParaRPr lang="en-US" sz="2800" dirty="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6" name="TextBox 31">
            <a:extLst>
              <a:ext uri="{FF2B5EF4-FFF2-40B4-BE49-F238E27FC236}">
                <a16:creationId xmlns:a16="http://schemas.microsoft.com/office/drawing/2014/main" id="{FF6B68C6-F094-8481-F5AE-370B0476E99E}"/>
              </a:ext>
            </a:extLst>
          </p:cNvPr>
          <p:cNvSpPr txBox="1"/>
          <p:nvPr/>
        </p:nvSpPr>
        <p:spPr>
          <a:xfrm>
            <a:off x="6937616" y="7309480"/>
            <a:ext cx="125760" cy="3659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4000" b="1" dirty="0">
                <a:latin typeface="Questrial"/>
                <a:ea typeface="Questrial"/>
                <a:cs typeface="Questrial"/>
                <a:sym typeface="Questrial"/>
              </a:rPr>
              <a:t>3</a:t>
            </a:r>
          </a:p>
        </p:txBody>
      </p:sp>
      <p:sp>
        <p:nvSpPr>
          <p:cNvPr id="47" name="TextBox 31">
            <a:extLst>
              <a:ext uri="{FF2B5EF4-FFF2-40B4-BE49-F238E27FC236}">
                <a16:creationId xmlns:a16="http://schemas.microsoft.com/office/drawing/2014/main" id="{C1524409-66AA-446D-0250-8A0C8FF38A06}"/>
              </a:ext>
            </a:extLst>
          </p:cNvPr>
          <p:cNvSpPr txBox="1"/>
          <p:nvPr/>
        </p:nvSpPr>
        <p:spPr>
          <a:xfrm>
            <a:off x="8114340" y="9544585"/>
            <a:ext cx="125760" cy="3659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4000" b="1" dirty="0">
                <a:latin typeface="Questrial"/>
                <a:ea typeface="Questrial"/>
                <a:cs typeface="Questrial"/>
                <a:sym typeface="Questrial"/>
              </a:rPr>
              <a:t>4</a:t>
            </a:r>
          </a:p>
        </p:txBody>
      </p:sp>
      <p:sp>
        <p:nvSpPr>
          <p:cNvPr id="48" name="TextBox 28">
            <a:extLst>
              <a:ext uri="{FF2B5EF4-FFF2-40B4-BE49-F238E27FC236}">
                <a16:creationId xmlns:a16="http://schemas.microsoft.com/office/drawing/2014/main" id="{DB307BF7-B77B-7041-AB7D-0207B9A85EA9}"/>
              </a:ext>
            </a:extLst>
          </p:cNvPr>
          <p:cNvSpPr txBox="1"/>
          <p:nvPr/>
        </p:nvSpPr>
        <p:spPr>
          <a:xfrm>
            <a:off x="9392390" y="4161814"/>
            <a:ext cx="430687" cy="365934"/>
          </a:xfrm>
          <a:prstGeom prst="rect">
            <a:avLst/>
          </a:prstGeom>
          <a:effectLst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4000" b="1" dirty="0">
                <a:latin typeface="Questrial"/>
                <a:ea typeface="Questrial"/>
                <a:cs typeface="Questrial"/>
                <a:sym typeface="Questrial"/>
              </a:rPr>
              <a:t>1</a:t>
            </a:r>
          </a:p>
        </p:txBody>
      </p:sp>
      <p:sp>
        <p:nvSpPr>
          <p:cNvPr id="49" name="TextBox 28">
            <a:extLst>
              <a:ext uri="{FF2B5EF4-FFF2-40B4-BE49-F238E27FC236}">
                <a16:creationId xmlns:a16="http://schemas.microsoft.com/office/drawing/2014/main" id="{8D84EF30-111A-3882-3C6E-3D2975FC934A}"/>
              </a:ext>
            </a:extLst>
          </p:cNvPr>
          <p:cNvSpPr txBox="1"/>
          <p:nvPr/>
        </p:nvSpPr>
        <p:spPr>
          <a:xfrm>
            <a:off x="9392391" y="4894919"/>
            <a:ext cx="430687" cy="365934"/>
          </a:xfrm>
          <a:prstGeom prst="rect">
            <a:avLst/>
          </a:prstGeom>
          <a:effectLst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4000" b="1" dirty="0">
                <a:latin typeface="Questrial"/>
                <a:ea typeface="Questrial"/>
                <a:cs typeface="Questrial"/>
                <a:sym typeface="Questrial"/>
              </a:rPr>
              <a:t>2</a:t>
            </a:r>
          </a:p>
        </p:txBody>
      </p:sp>
      <p:sp>
        <p:nvSpPr>
          <p:cNvPr id="50" name="TextBox 28">
            <a:extLst>
              <a:ext uri="{FF2B5EF4-FFF2-40B4-BE49-F238E27FC236}">
                <a16:creationId xmlns:a16="http://schemas.microsoft.com/office/drawing/2014/main" id="{047259C0-D858-E186-9B20-B300EDC96414}"/>
              </a:ext>
            </a:extLst>
          </p:cNvPr>
          <p:cNvSpPr txBox="1"/>
          <p:nvPr/>
        </p:nvSpPr>
        <p:spPr>
          <a:xfrm>
            <a:off x="9392389" y="5891021"/>
            <a:ext cx="430687" cy="365934"/>
          </a:xfrm>
          <a:prstGeom prst="rect">
            <a:avLst/>
          </a:prstGeom>
          <a:effectLst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4000" b="1" dirty="0">
                <a:latin typeface="Questrial"/>
                <a:ea typeface="Questrial"/>
                <a:cs typeface="Questrial"/>
                <a:sym typeface="Questrial"/>
              </a:rPr>
              <a:t>3</a:t>
            </a:r>
          </a:p>
        </p:txBody>
      </p:sp>
      <p:sp>
        <p:nvSpPr>
          <p:cNvPr id="51" name="TextBox 28">
            <a:extLst>
              <a:ext uri="{FF2B5EF4-FFF2-40B4-BE49-F238E27FC236}">
                <a16:creationId xmlns:a16="http://schemas.microsoft.com/office/drawing/2014/main" id="{7296E95A-4F08-1014-EA43-B3A7213BBA0D}"/>
              </a:ext>
            </a:extLst>
          </p:cNvPr>
          <p:cNvSpPr txBox="1"/>
          <p:nvPr/>
        </p:nvSpPr>
        <p:spPr>
          <a:xfrm>
            <a:off x="9364000" y="6807433"/>
            <a:ext cx="430687" cy="365934"/>
          </a:xfrm>
          <a:prstGeom prst="rect">
            <a:avLst/>
          </a:prstGeom>
          <a:effectLst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4000" b="1" dirty="0">
                <a:latin typeface="Questrial"/>
                <a:ea typeface="Questrial"/>
                <a:cs typeface="Questrial"/>
                <a:sym typeface="Questrial"/>
              </a:rPr>
              <a:t>4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855715"/>
            <a:chOff x="0" y="0"/>
            <a:chExt cx="1902049" cy="1930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02049" cy="193004"/>
            </a:xfrm>
            <a:custGeom>
              <a:avLst/>
              <a:gdLst/>
              <a:ahLst/>
              <a:cxnLst/>
              <a:rect l="l" t="t" r="r" b="b"/>
              <a:pathLst>
                <a:path w="1902049" h="193004">
                  <a:moveTo>
                    <a:pt x="0" y="0"/>
                  </a:moveTo>
                  <a:lnTo>
                    <a:pt x="1902049" y="0"/>
                  </a:lnTo>
                  <a:lnTo>
                    <a:pt x="1902049" y="193004"/>
                  </a:lnTo>
                  <a:lnTo>
                    <a:pt x="0" y="19300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8288000" cy="1822844"/>
            <a:chOff x="0" y="0"/>
            <a:chExt cx="4816593" cy="48009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816592" cy="480091"/>
            </a:xfrm>
            <a:custGeom>
              <a:avLst/>
              <a:gdLst/>
              <a:ahLst/>
              <a:cxnLst/>
              <a:rect l="l" t="t" r="r" b="b"/>
              <a:pathLst>
                <a:path w="4816592" h="480091">
                  <a:moveTo>
                    <a:pt x="0" y="0"/>
                  </a:moveTo>
                  <a:lnTo>
                    <a:pt x="4816592" y="0"/>
                  </a:lnTo>
                  <a:lnTo>
                    <a:pt x="4816592" y="480091"/>
                  </a:lnTo>
                  <a:lnTo>
                    <a:pt x="0" y="480091"/>
                  </a:lnTo>
                  <a:close/>
                </a:path>
              </a:pathLst>
            </a:custGeom>
            <a:solidFill>
              <a:srgbClr val="00193D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4816593" cy="5277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173695" y="1855715"/>
            <a:ext cx="3269153" cy="8275044"/>
          </a:xfrm>
          <a:custGeom>
            <a:avLst/>
            <a:gdLst/>
            <a:ahLst/>
            <a:cxnLst/>
            <a:rect l="l" t="t" r="r" b="b"/>
            <a:pathLst>
              <a:path w="3269153" h="8275044">
                <a:moveTo>
                  <a:pt x="0" y="0"/>
                </a:moveTo>
                <a:lnTo>
                  <a:pt x="3269153" y="0"/>
                </a:lnTo>
                <a:lnTo>
                  <a:pt x="3269153" y="8275044"/>
                </a:lnTo>
                <a:lnTo>
                  <a:pt x="0" y="82750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3351" t="-1316" r="-242232" b="-126936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TextBox 8"/>
          <p:cNvSpPr txBox="1"/>
          <p:nvPr/>
        </p:nvSpPr>
        <p:spPr>
          <a:xfrm>
            <a:off x="173695" y="588591"/>
            <a:ext cx="17940611" cy="8266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70"/>
              </a:lnSpc>
            </a:pPr>
            <a:r>
              <a:rPr lang="en-US" sz="6670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METODOLOGIA - DEFINIÇÃO DE PERÍODOS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7961469" y="9805744"/>
            <a:ext cx="152400" cy="209550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84582"/>
                </a:solidFill>
                <a:latin typeface="Open Sans"/>
                <a:ea typeface="Open Sans"/>
                <a:cs typeface="Open Sans"/>
                <a:sym typeface="Open Sans"/>
              </a:rPr>
              <a:t>7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604773" y="2157712"/>
            <a:ext cx="14192637" cy="72555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85178" lvl="1" indent="-442589" algn="just">
              <a:lnSpc>
                <a:spcPts val="5739"/>
              </a:lnSpc>
              <a:buFont typeface="Arial"/>
              <a:buChar char="•"/>
            </a:pPr>
            <a:r>
              <a:rPr lang="en-US" sz="4099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Literatura</a:t>
            </a:r>
            <a:r>
              <a:rPr lang="en-US" sz="4099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: </a:t>
            </a:r>
            <a:r>
              <a:rPr lang="en-US" sz="4099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Clima</a:t>
            </a:r>
            <a:r>
              <a:rPr lang="en-US" sz="4099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tropical de altitude. </a:t>
            </a:r>
            <a:r>
              <a:rPr lang="en-US" sz="4099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Verão</a:t>
            </a:r>
            <a:r>
              <a:rPr lang="en-US" sz="4099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 </a:t>
            </a:r>
            <a:r>
              <a:rPr lang="en-US" sz="4099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úmido</a:t>
            </a:r>
            <a:r>
              <a:rPr lang="en-US" sz="4099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(</a:t>
            </a:r>
            <a:r>
              <a:rPr lang="en-US" sz="4099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outubro-março</a:t>
            </a:r>
            <a:r>
              <a:rPr lang="en-US" sz="4099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) e Inverno seco (</a:t>
            </a:r>
            <a:r>
              <a:rPr lang="en-US" sz="4099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abril-setembro</a:t>
            </a:r>
            <a:r>
              <a:rPr lang="en-US" sz="4099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)</a:t>
            </a:r>
          </a:p>
          <a:p>
            <a:pPr marL="885178" lvl="1" indent="-442589" algn="just">
              <a:lnSpc>
                <a:spcPts val="5739"/>
              </a:lnSpc>
              <a:buFont typeface="Arial"/>
              <a:buChar char="•"/>
            </a:pPr>
            <a:r>
              <a:rPr lang="en-US" sz="4099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Distinguir</a:t>
            </a:r>
            <a:r>
              <a:rPr lang="en-US" sz="4099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4099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padrões</a:t>
            </a:r>
            <a:r>
              <a:rPr lang="en-US" sz="4099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de regime </a:t>
            </a:r>
            <a:r>
              <a:rPr lang="en-US" sz="4099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pluviométrico</a:t>
            </a:r>
            <a:r>
              <a:rPr lang="en-US" sz="4099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-&gt; </a:t>
            </a:r>
            <a:r>
              <a:rPr lang="en-US" sz="4099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Parâmetros</a:t>
            </a:r>
            <a:r>
              <a:rPr lang="en-US" sz="4099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de </a:t>
            </a:r>
            <a:r>
              <a:rPr lang="en-US" sz="4099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turbidez</a:t>
            </a:r>
            <a:r>
              <a:rPr lang="en-US" sz="4099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, </a:t>
            </a:r>
            <a:r>
              <a:rPr lang="en-US" sz="4099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chl</a:t>
            </a:r>
            <a:r>
              <a:rPr lang="en-US" sz="4099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-a e </a:t>
            </a:r>
            <a:r>
              <a:rPr lang="en-US" sz="4099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temperatura</a:t>
            </a:r>
            <a:r>
              <a:rPr lang="en-US" sz="4099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de </a:t>
            </a:r>
            <a:r>
              <a:rPr lang="en-US" sz="4099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superfície</a:t>
            </a:r>
            <a:endParaRPr lang="en-US" sz="4099" dirty="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885178" lvl="1" indent="-442589" algn="just">
              <a:lnSpc>
                <a:spcPts val="5739"/>
              </a:lnSpc>
              <a:buFont typeface="Arial"/>
              <a:buChar char="•"/>
            </a:pPr>
            <a:r>
              <a:rPr lang="en-US" sz="4099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GEE: </a:t>
            </a:r>
            <a:r>
              <a:rPr lang="en-US" sz="4099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Precipitação</a:t>
            </a:r>
            <a:r>
              <a:rPr lang="en-US" sz="4099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mensal </a:t>
            </a:r>
            <a:r>
              <a:rPr lang="en-US" sz="4099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na</a:t>
            </a:r>
            <a:r>
              <a:rPr lang="en-US" sz="4099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4099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bacia</a:t>
            </a:r>
            <a:r>
              <a:rPr lang="en-US" sz="4099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4099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hidrográfica</a:t>
            </a:r>
            <a:r>
              <a:rPr lang="en-US" sz="4099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- CHIRPS 0,05º - Entre 2014 e 2024.</a:t>
            </a:r>
          </a:p>
          <a:p>
            <a:pPr marL="885178" lvl="1" indent="-442589" algn="just">
              <a:lnSpc>
                <a:spcPts val="5739"/>
              </a:lnSpc>
              <a:buFont typeface="Arial"/>
              <a:buChar char="•"/>
            </a:pPr>
            <a:r>
              <a:rPr lang="en-US" sz="4099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Definição</a:t>
            </a:r>
            <a:r>
              <a:rPr lang="en-US" sz="4099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de </a:t>
            </a:r>
            <a:r>
              <a:rPr lang="en-US" sz="4099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períodos</a:t>
            </a:r>
            <a:r>
              <a:rPr lang="en-US" sz="4099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seco (&lt;50% </a:t>
            </a:r>
            <a:r>
              <a:rPr lang="en-US" sz="4099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média</a:t>
            </a:r>
            <a:r>
              <a:rPr lang="en-US" sz="4099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), </a:t>
            </a:r>
            <a:r>
              <a:rPr lang="en-US" sz="4099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chuvoso</a:t>
            </a:r>
            <a:r>
              <a:rPr lang="en-US" sz="4099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(50%-150% </a:t>
            </a:r>
            <a:r>
              <a:rPr lang="en-US" sz="4099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média</a:t>
            </a:r>
            <a:r>
              <a:rPr lang="en-US" sz="4099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) e </a:t>
            </a:r>
            <a:r>
              <a:rPr lang="en-US" sz="4099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chuvoso</a:t>
            </a:r>
            <a:r>
              <a:rPr lang="en-US" sz="4099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4099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intenso</a:t>
            </a:r>
            <a:r>
              <a:rPr lang="en-US" sz="4099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(&gt;150% </a:t>
            </a:r>
            <a:r>
              <a:rPr lang="en-US" sz="4099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média</a:t>
            </a:r>
            <a:r>
              <a:rPr lang="en-US" sz="4099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)</a:t>
            </a:r>
          </a:p>
          <a:p>
            <a:pPr marL="885178" lvl="1" indent="-442589" algn="just">
              <a:lnSpc>
                <a:spcPts val="5739"/>
              </a:lnSpc>
              <a:buFont typeface="Arial"/>
              <a:buChar char="•"/>
            </a:pPr>
            <a:r>
              <a:rPr lang="en-US" sz="4099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Períodos</a:t>
            </a:r>
            <a:r>
              <a:rPr lang="en-US" sz="4099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com </a:t>
            </a:r>
            <a:r>
              <a:rPr lang="en-US" sz="4099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padrão</a:t>
            </a:r>
            <a:r>
              <a:rPr lang="en-US" sz="4099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4099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pluviométrico</a:t>
            </a:r>
            <a:r>
              <a:rPr lang="en-US" sz="4099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similar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855715"/>
            <a:chOff x="0" y="0"/>
            <a:chExt cx="1902049" cy="1930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02049" cy="193004"/>
            </a:xfrm>
            <a:custGeom>
              <a:avLst/>
              <a:gdLst/>
              <a:ahLst/>
              <a:cxnLst/>
              <a:rect l="l" t="t" r="r" b="b"/>
              <a:pathLst>
                <a:path w="1902049" h="193004">
                  <a:moveTo>
                    <a:pt x="0" y="0"/>
                  </a:moveTo>
                  <a:lnTo>
                    <a:pt x="1902049" y="0"/>
                  </a:lnTo>
                  <a:lnTo>
                    <a:pt x="1902049" y="193004"/>
                  </a:lnTo>
                  <a:lnTo>
                    <a:pt x="0" y="19300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8288000" cy="1822844"/>
            <a:chOff x="0" y="0"/>
            <a:chExt cx="4816593" cy="48009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816592" cy="480091"/>
            </a:xfrm>
            <a:custGeom>
              <a:avLst/>
              <a:gdLst/>
              <a:ahLst/>
              <a:cxnLst/>
              <a:rect l="l" t="t" r="r" b="b"/>
              <a:pathLst>
                <a:path w="4816592" h="480091">
                  <a:moveTo>
                    <a:pt x="0" y="0"/>
                  </a:moveTo>
                  <a:lnTo>
                    <a:pt x="4816592" y="0"/>
                  </a:lnTo>
                  <a:lnTo>
                    <a:pt x="4816592" y="480091"/>
                  </a:lnTo>
                  <a:lnTo>
                    <a:pt x="0" y="480091"/>
                  </a:lnTo>
                  <a:close/>
                </a:path>
              </a:pathLst>
            </a:custGeom>
            <a:solidFill>
              <a:srgbClr val="00193D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4816593" cy="5277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4352236" y="2456266"/>
            <a:ext cx="13710919" cy="75259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48791" lvl="1" indent="-424396" algn="just">
              <a:lnSpc>
                <a:spcPts val="5503"/>
              </a:lnSpc>
              <a:buFont typeface="Arial"/>
              <a:buChar char="•"/>
            </a:pPr>
            <a:r>
              <a:rPr lang="en-US" sz="3931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Clorofila-a: </a:t>
            </a:r>
            <a:r>
              <a:rPr lang="en-US" sz="3931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Indicador</a:t>
            </a:r>
            <a:r>
              <a:rPr lang="en-US" sz="3931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3931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biomassa</a:t>
            </a:r>
            <a:r>
              <a:rPr lang="en-US" sz="3931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de </a:t>
            </a:r>
            <a:r>
              <a:rPr lang="en-US" sz="3931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fitoplanctôn</a:t>
            </a:r>
            <a:r>
              <a:rPr lang="en-US" sz="3931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/</a:t>
            </a:r>
            <a:r>
              <a:rPr lang="en-US" sz="3931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Turbidez</a:t>
            </a:r>
            <a:r>
              <a:rPr lang="en-US" sz="3931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: </a:t>
            </a:r>
            <a:r>
              <a:rPr lang="en-US" sz="3931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atenuação</a:t>
            </a:r>
            <a:r>
              <a:rPr lang="en-US" sz="3931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da </a:t>
            </a:r>
            <a:r>
              <a:rPr lang="en-US" sz="3931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radiação</a:t>
            </a:r>
            <a:r>
              <a:rPr lang="en-US" sz="3931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solar </a:t>
            </a:r>
            <a:r>
              <a:rPr lang="en-US" sz="3931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causada</a:t>
            </a:r>
            <a:r>
              <a:rPr lang="en-US" sz="3931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pela soma do material org. </a:t>
            </a:r>
            <a:r>
              <a:rPr lang="en-US" sz="3931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inorg</a:t>
            </a:r>
            <a:r>
              <a:rPr lang="en-US" sz="3931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.</a:t>
            </a:r>
          </a:p>
          <a:p>
            <a:pPr marL="848791" lvl="1" indent="-424396" algn="just">
              <a:lnSpc>
                <a:spcPts val="5503"/>
              </a:lnSpc>
              <a:buFont typeface="Arial"/>
              <a:buChar char="•"/>
            </a:pPr>
            <a:r>
              <a:rPr lang="en-US" sz="3931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Guimarães</a:t>
            </a:r>
            <a:r>
              <a:rPr lang="en-US" sz="3931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et al. (2024) - </a:t>
            </a:r>
            <a:r>
              <a:rPr lang="en-US" sz="3931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Algoritmos</a:t>
            </a:r>
            <a:r>
              <a:rPr lang="en-US" sz="3931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3931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baseados</a:t>
            </a:r>
            <a:r>
              <a:rPr lang="en-US" sz="3931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3931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na</a:t>
            </a:r>
            <a:r>
              <a:rPr lang="en-US" sz="3931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3931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banda</a:t>
            </a:r>
            <a:r>
              <a:rPr lang="en-US" sz="3931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4 (443 nm) – Sentinel 2 e dados de 32 </a:t>
            </a:r>
            <a:r>
              <a:rPr lang="en-US" sz="3931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pontos</a:t>
            </a:r>
            <a:r>
              <a:rPr lang="en-US" sz="3931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in situ - </a:t>
            </a:r>
            <a:r>
              <a:rPr lang="en-US" sz="3931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Regressão</a:t>
            </a:r>
            <a:r>
              <a:rPr lang="en-US" sz="3931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Linear/</a:t>
            </a:r>
            <a:r>
              <a:rPr lang="en-US" sz="3931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Atendimento</a:t>
            </a:r>
            <a:r>
              <a:rPr lang="en-US" sz="3931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3931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pressupostos</a:t>
            </a:r>
            <a:r>
              <a:rPr lang="en-US" sz="3931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/R² = 0,98 </a:t>
            </a:r>
            <a:r>
              <a:rPr lang="en-US" sz="3931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Turbidez</a:t>
            </a:r>
            <a:r>
              <a:rPr lang="en-US" sz="3931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e 0,86 clorofila-a</a:t>
            </a:r>
          </a:p>
          <a:p>
            <a:pPr algn="ctr">
              <a:lnSpc>
                <a:spcPts val="4803"/>
              </a:lnSpc>
            </a:pPr>
            <a:r>
              <a:rPr lang="en-US" sz="3431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Turbidez</a:t>
            </a:r>
            <a:r>
              <a:rPr lang="en-US" sz="3431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(NTU) =  -0.87646 + 0.64508*((B4 * 228.1)/(1 - B4 / 0.1641))</a:t>
            </a:r>
          </a:p>
          <a:p>
            <a:pPr algn="ctr">
              <a:lnSpc>
                <a:spcPts val="4803"/>
              </a:lnSpc>
            </a:pPr>
            <a:r>
              <a:rPr lang="en-US" sz="3431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Clorofila-a (</a:t>
            </a:r>
            <a:r>
              <a:rPr lang="en-US" sz="3431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μg</a:t>
            </a:r>
            <a:r>
              <a:rPr lang="en-US" sz="3431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/L) = B4* 23,56+ 0,12</a:t>
            </a:r>
          </a:p>
          <a:p>
            <a:pPr marL="848791" lvl="1" indent="-424396" algn="just">
              <a:lnSpc>
                <a:spcPts val="5503"/>
              </a:lnSpc>
              <a:buFont typeface="Arial"/>
              <a:buChar char="•"/>
            </a:pPr>
            <a:r>
              <a:rPr lang="en-US" sz="3931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Aplicação</a:t>
            </a:r>
            <a:r>
              <a:rPr lang="en-US" sz="3931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para </a:t>
            </a:r>
            <a:r>
              <a:rPr lang="en-US" sz="3931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todas</a:t>
            </a:r>
            <a:r>
              <a:rPr lang="en-US" sz="3931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as imagens L2 2017-2024 com </a:t>
            </a:r>
            <a:r>
              <a:rPr lang="en-US" sz="3931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filtragem</a:t>
            </a:r>
            <a:r>
              <a:rPr lang="en-US" sz="3931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de </a:t>
            </a:r>
            <a:r>
              <a:rPr lang="en-US" sz="3931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nuvens</a:t>
            </a:r>
            <a:r>
              <a:rPr lang="en-US" sz="3931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- Scene Classification Layer</a:t>
            </a:r>
          </a:p>
        </p:txBody>
      </p:sp>
      <p:sp>
        <p:nvSpPr>
          <p:cNvPr id="8" name="Freeform 8"/>
          <p:cNvSpPr/>
          <p:nvPr/>
        </p:nvSpPr>
        <p:spPr>
          <a:xfrm>
            <a:off x="0" y="1822844"/>
            <a:ext cx="4352236" cy="7704531"/>
          </a:xfrm>
          <a:custGeom>
            <a:avLst/>
            <a:gdLst/>
            <a:ahLst/>
            <a:cxnLst/>
            <a:rect l="l" t="t" r="r" b="b"/>
            <a:pathLst>
              <a:path w="4352236" h="7704531">
                <a:moveTo>
                  <a:pt x="0" y="0"/>
                </a:moveTo>
                <a:lnTo>
                  <a:pt x="4352236" y="0"/>
                </a:lnTo>
                <a:lnTo>
                  <a:pt x="4352236" y="7704530"/>
                </a:lnTo>
                <a:lnTo>
                  <a:pt x="0" y="77045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53258" r="-127602" b="-237086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TextBox 9"/>
          <p:cNvSpPr txBox="1"/>
          <p:nvPr/>
        </p:nvSpPr>
        <p:spPr>
          <a:xfrm>
            <a:off x="173695" y="588591"/>
            <a:ext cx="17940611" cy="8266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70"/>
              </a:lnSpc>
            </a:pPr>
            <a:r>
              <a:rPr lang="en-US" sz="6670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METODOLOGIA - CHL-A E TURBIDEZ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7961469" y="9805744"/>
            <a:ext cx="152400" cy="209550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84582"/>
                </a:solidFill>
                <a:latin typeface="Open Sans"/>
                <a:ea typeface="Open Sans"/>
                <a:cs typeface="Open Sans"/>
                <a:sym typeface="Open Sans"/>
              </a:rPr>
              <a:t>8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855715"/>
            <a:chOff x="0" y="0"/>
            <a:chExt cx="1902049" cy="1930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02049" cy="193004"/>
            </a:xfrm>
            <a:custGeom>
              <a:avLst/>
              <a:gdLst/>
              <a:ahLst/>
              <a:cxnLst/>
              <a:rect l="l" t="t" r="r" b="b"/>
              <a:pathLst>
                <a:path w="1902049" h="193004">
                  <a:moveTo>
                    <a:pt x="0" y="0"/>
                  </a:moveTo>
                  <a:lnTo>
                    <a:pt x="1902049" y="0"/>
                  </a:lnTo>
                  <a:lnTo>
                    <a:pt x="1902049" y="193004"/>
                  </a:lnTo>
                  <a:lnTo>
                    <a:pt x="0" y="19300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8288000" cy="1822844"/>
            <a:chOff x="0" y="0"/>
            <a:chExt cx="4816593" cy="48009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816592" cy="480091"/>
            </a:xfrm>
            <a:custGeom>
              <a:avLst/>
              <a:gdLst/>
              <a:ahLst/>
              <a:cxnLst/>
              <a:rect l="l" t="t" r="r" b="b"/>
              <a:pathLst>
                <a:path w="4816592" h="480091">
                  <a:moveTo>
                    <a:pt x="0" y="0"/>
                  </a:moveTo>
                  <a:lnTo>
                    <a:pt x="4816592" y="0"/>
                  </a:lnTo>
                  <a:lnTo>
                    <a:pt x="4816592" y="480091"/>
                  </a:lnTo>
                  <a:lnTo>
                    <a:pt x="0" y="480091"/>
                  </a:lnTo>
                  <a:close/>
                </a:path>
              </a:pathLst>
            </a:custGeom>
            <a:solidFill>
              <a:srgbClr val="00193D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4816593" cy="5277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2982623" y="3027509"/>
            <a:ext cx="14784751" cy="50459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82870" lvl="1" indent="-441435" algn="just">
              <a:lnSpc>
                <a:spcPts val="5724"/>
              </a:lnSpc>
              <a:buFont typeface="Arial"/>
              <a:buChar char="•"/>
            </a:pPr>
            <a:r>
              <a:rPr lang="en-US" sz="4089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Influência</a:t>
            </a:r>
            <a:r>
              <a:rPr lang="en-US" sz="4089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4089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em</a:t>
            </a:r>
            <a:r>
              <a:rPr lang="en-US" sz="4089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4089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processos</a:t>
            </a:r>
            <a:r>
              <a:rPr lang="en-US" sz="4089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4089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ecológicos</a:t>
            </a:r>
            <a:r>
              <a:rPr lang="en-US" sz="4089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, </a:t>
            </a:r>
            <a:r>
              <a:rPr lang="en-US" sz="4089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biológicos</a:t>
            </a:r>
            <a:r>
              <a:rPr lang="en-US" sz="4089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e </a:t>
            </a:r>
            <a:r>
              <a:rPr lang="en-US" sz="4089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hidrogeoquímicos</a:t>
            </a:r>
            <a:r>
              <a:rPr lang="en-US" sz="4089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(e.g. </a:t>
            </a:r>
            <a:r>
              <a:rPr lang="en-US" sz="4089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produtividade</a:t>
            </a:r>
            <a:r>
              <a:rPr lang="en-US" sz="4089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e </a:t>
            </a:r>
            <a:r>
              <a:rPr lang="en-US" sz="4089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estratificação</a:t>
            </a:r>
            <a:r>
              <a:rPr lang="en-US" sz="4089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da </a:t>
            </a:r>
            <a:r>
              <a:rPr lang="en-US" sz="4089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coluna</a:t>
            </a:r>
            <a:r>
              <a:rPr lang="en-US" sz="4089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4089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d’água</a:t>
            </a:r>
            <a:r>
              <a:rPr lang="en-US" sz="4089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)</a:t>
            </a:r>
          </a:p>
          <a:p>
            <a:pPr marL="882870" lvl="1" indent="-441435" algn="just">
              <a:lnSpc>
                <a:spcPts val="5724"/>
              </a:lnSpc>
              <a:buFont typeface="Arial"/>
              <a:buChar char="•"/>
            </a:pPr>
            <a:r>
              <a:rPr lang="en-US" sz="4089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Nível</a:t>
            </a:r>
            <a:r>
              <a:rPr lang="en-US" sz="4089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2: Corr. atm. - IVT (L7 ETM+ 10,4 e 12,5 µm; L8/L9 OLI 10,6 -11,19) – 30 metros</a:t>
            </a:r>
          </a:p>
          <a:p>
            <a:pPr marL="882870" lvl="1" indent="-441435" algn="just">
              <a:lnSpc>
                <a:spcPts val="5724"/>
              </a:lnSpc>
              <a:buFont typeface="Arial"/>
              <a:buChar char="•"/>
            </a:pPr>
            <a:r>
              <a:rPr lang="en-US" sz="4089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Filtro</a:t>
            </a:r>
            <a:r>
              <a:rPr lang="en-US" sz="4089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4089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CFMask</a:t>
            </a:r>
            <a:endParaRPr lang="en-US" sz="4089" dirty="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882870" lvl="1" indent="-441435" algn="just">
              <a:lnSpc>
                <a:spcPts val="5724"/>
              </a:lnSpc>
              <a:buFont typeface="Arial"/>
              <a:buChar char="•"/>
            </a:pPr>
            <a:r>
              <a:rPr lang="en-US" sz="4089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Reamostragem e </a:t>
            </a:r>
            <a:r>
              <a:rPr lang="en-US" sz="4089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realinhamento</a:t>
            </a:r>
            <a:r>
              <a:rPr lang="en-US" sz="4089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4089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espacial</a:t>
            </a:r>
            <a:r>
              <a:rPr lang="en-US" sz="4089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- S2 de </a:t>
            </a:r>
            <a:r>
              <a:rPr lang="en-US" sz="4089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referência</a:t>
            </a:r>
            <a:r>
              <a:rPr lang="en-US" sz="4089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</a:p>
        </p:txBody>
      </p:sp>
      <p:sp>
        <p:nvSpPr>
          <p:cNvPr id="8" name="Freeform 8"/>
          <p:cNvSpPr/>
          <p:nvPr/>
        </p:nvSpPr>
        <p:spPr>
          <a:xfrm>
            <a:off x="516214" y="2696644"/>
            <a:ext cx="2219109" cy="5802971"/>
          </a:xfrm>
          <a:custGeom>
            <a:avLst/>
            <a:gdLst/>
            <a:ahLst/>
            <a:cxnLst/>
            <a:rect l="l" t="t" r="r" b="b"/>
            <a:pathLst>
              <a:path w="2219109" h="5802971">
                <a:moveTo>
                  <a:pt x="0" y="0"/>
                </a:moveTo>
                <a:lnTo>
                  <a:pt x="2219109" y="0"/>
                </a:lnTo>
                <a:lnTo>
                  <a:pt x="2219109" y="5802971"/>
                </a:lnTo>
                <a:lnTo>
                  <a:pt x="0" y="580297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TextBox 9"/>
          <p:cNvSpPr txBox="1"/>
          <p:nvPr/>
        </p:nvSpPr>
        <p:spPr>
          <a:xfrm>
            <a:off x="173695" y="560016"/>
            <a:ext cx="17940611" cy="7533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33"/>
              </a:lnSpc>
            </a:pPr>
            <a:r>
              <a:rPr lang="en-US" sz="5970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METODOLOGIA - TEMPERATURA DE SUPERFÍCIE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7881476" y="9805595"/>
            <a:ext cx="152400" cy="209550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84582"/>
                </a:solidFill>
                <a:latin typeface="Open Sans"/>
                <a:ea typeface="Open Sans"/>
                <a:cs typeface="Open Sans"/>
                <a:sym typeface="Open Sans"/>
              </a:rPr>
              <a:t>9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855715"/>
            <a:chOff x="0" y="0"/>
            <a:chExt cx="1902049" cy="1930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02049" cy="193004"/>
            </a:xfrm>
            <a:custGeom>
              <a:avLst/>
              <a:gdLst/>
              <a:ahLst/>
              <a:cxnLst/>
              <a:rect l="l" t="t" r="r" b="b"/>
              <a:pathLst>
                <a:path w="1902049" h="193004">
                  <a:moveTo>
                    <a:pt x="0" y="0"/>
                  </a:moveTo>
                  <a:lnTo>
                    <a:pt x="1902049" y="0"/>
                  </a:lnTo>
                  <a:lnTo>
                    <a:pt x="1902049" y="193004"/>
                  </a:lnTo>
                  <a:lnTo>
                    <a:pt x="0" y="19300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8288000" cy="1822844"/>
            <a:chOff x="0" y="0"/>
            <a:chExt cx="4816593" cy="48009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816592" cy="480091"/>
            </a:xfrm>
            <a:custGeom>
              <a:avLst/>
              <a:gdLst/>
              <a:ahLst/>
              <a:cxnLst/>
              <a:rect l="l" t="t" r="r" b="b"/>
              <a:pathLst>
                <a:path w="4816592" h="480091">
                  <a:moveTo>
                    <a:pt x="0" y="0"/>
                  </a:moveTo>
                  <a:lnTo>
                    <a:pt x="4816592" y="0"/>
                  </a:lnTo>
                  <a:lnTo>
                    <a:pt x="4816592" y="480091"/>
                  </a:lnTo>
                  <a:lnTo>
                    <a:pt x="0" y="480091"/>
                  </a:lnTo>
                  <a:close/>
                </a:path>
              </a:pathLst>
            </a:custGeom>
            <a:solidFill>
              <a:srgbClr val="00193D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4816593" cy="5277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3847367" y="1919533"/>
            <a:ext cx="10593266" cy="3160149"/>
          </a:xfrm>
          <a:custGeom>
            <a:avLst/>
            <a:gdLst/>
            <a:ahLst/>
            <a:cxnLst/>
            <a:rect l="l" t="t" r="r" b="b"/>
            <a:pathLst>
              <a:path w="10593266" h="3160149">
                <a:moveTo>
                  <a:pt x="0" y="0"/>
                </a:moveTo>
                <a:lnTo>
                  <a:pt x="10593266" y="0"/>
                </a:lnTo>
                <a:lnTo>
                  <a:pt x="10593266" y="3160149"/>
                </a:lnTo>
                <a:lnTo>
                  <a:pt x="0" y="316014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405092" r="-107180" b="-356745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TextBox 8"/>
          <p:cNvSpPr txBox="1"/>
          <p:nvPr/>
        </p:nvSpPr>
        <p:spPr>
          <a:xfrm>
            <a:off x="0" y="5048250"/>
            <a:ext cx="17881476" cy="50623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82870" lvl="1" indent="-441435" algn="just">
              <a:lnSpc>
                <a:spcPts val="5724"/>
              </a:lnSpc>
              <a:buFont typeface="Arial"/>
              <a:buChar char="•"/>
            </a:pPr>
            <a:r>
              <a:rPr lang="en-US" sz="4089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Profundidade</a:t>
            </a:r>
            <a:r>
              <a:rPr lang="en-US" sz="4089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e volume</a:t>
            </a:r>
          </a:p>
          <a:p>
            <a:pPr marL="882870" lvl="1" indent="-441435" algn="just">
              <a:lnSpc>
                <a:spcPts val="5724"/>
              </a:lnSpc>
              <a:buFont typeface="Arial"/>
              <a:buChar char="•"/>
            </a:pPr>
            <a:r>
              <a:rPr lang="en-US" sz="4089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Transporte de </a:t>
            </a:r>
            <a:r>
              <a:rPr lang="en-US" sz="4089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sedimentos</a:t>
            </a:r>
            <a:r>
              <a:rPr lang="en-US" sz="4089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e </a:t>
            </a:r>
            <a:r>
              <a:rPr lang="en-US" sz="4089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nutrientes</a:t>
            </a:r>
            <a:r>
              <a:rPr lang="en-US" sz="4089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, </a:t>
            </a:r>
            <a:r>
              <a:rPr lang="en-US" sz="4089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produtividade</a:t>
            </a:r>
            <a:r>
              <a:rPr lang="en-US" sz="4089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, dist. </a:t>
            </a:r>
            <a:r>
              <a:rPr lang="en-US" sz="4089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organismos</a:t>
            </a:r>
            <a:r>
              <a:rPr lang="en-US" sz="4089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e </a:t>
            </a:r>
            <a:r>
              <a:rPr lang="en-US" sz="4089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estratificação</a:t>
            </a:r>
            <a:endParaRPr lang="en-US" sz="4089" dirty="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882870" lvl="1" indent="-441435" algn="just">
              <a:lnSpc>
                <a:spcPts val="5724"/>
              </a:lnSpc>
              <a:buFont typeface="Arial"/>
              <a:buChar char="•"/>
            </a:pPr>
            <a:r>
              <a:rPr lang="en-US" sz="4089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Dificuldades</a:t>
            </a:r>
            <a:r>
              <a:rPr lang="en-US" sz="4089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de </a:t>
            </a:r>
            <a:r>
              <a:rPr lang="en-US" sz="4089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levantamento</a:t>
            </a:r>
            <a:r>
              <a:rPr lang="en-US" sz="4089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4089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em</a:t>
            </a:r>
            <a:r>
              <a:rPr lang="en-US" sz="4089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campo – Lidar e </a:t>
            </a:r>
            <a:r>
              <a:rPr lang="en-US" sz="4089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ecosondagem</a:t>
            </a:r>
            <a:endParaRPr lang="en-US" sz="4089" dirty="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882870" lvl="1" indent="-441435" algn="just">
              <a:lnSpc>
                <a:spcPts val="5724"/>
              </a:lnSpc>
              <a:buFont typeface="Arial"/>
              <a:buChar char="•"/>
            </a:pPr>
            <a:r>
              <a:rPr lang="en-US" sz="4089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GLOBathy</a:t>
            </a:r>
            <a:r>
              <a:rPr lang="en-US" sz="4089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- Dado com 30m de </a:t>
            </a:r>
            <a:r>
              <a:rPr lang="en-US" sz="4089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batimetria</a:t>
            </a:r>
            <a:r>
              <a:rPr lang="en-US" sz="4089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de 1,4 mi </a:t>
            </a:r>
            <a:r>
              <a:rPr lang="en-US" sz="4089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lagos</a:t>
            </a:r>
            <a:r>
              <a:rPr lang="en-US" sz="4089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, </a:t>
            </a:r>
            <a:r>
              <a:rPr lang="en-US" sz="4089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validados</a:t>
            </a:r>
            <a:r>
              <a:rPr lang="en-US" sz="4089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4089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em</a:t>
            </a:r>
            <a:r>
              <a:rPr lang="en-US" sz="4089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1503 </a:t>
            </a:r>
            <a:r>
              <a:rPr lang="en-US" sz="4089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corpos</a:t>
            </a:r>
            <a:r>
              <a:rPr lang="en-US" sz="4089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4089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d’água</a:t>
            </a:r>
            <a:r>
              <a:rPr lang="en-US" sz="4089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(NRMSE = 0,17 m)</a:t>
            </a:r>
          </a:p>
          <a:p>
            <a:pPr marL="882870" lvl="1" indent="-441435" algn="just">
              <a:lnSpc>
                <a:spcPts val="5724"/>
              </a:lnSpc>
              <a:buFont typeface="Arial"/>
              <a:buChar char="•"/>
            </a:pPr>
            <a:r>
              <a:rPr lang="en-US" sz="4089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Reamostragem e </a:t>
            </a:r>
            <a:r>
              <a:rPr lang="en-US" sz="4089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alinhamento</a:t>
            </a:r>
            <a:r>
              <a:rPr lang="en-US" sz="4089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4089" dirty="0" err="1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espacial</a:t>
            </a:r>
            <a:r>
              <a:rPr lang="en-US" sz="4089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- Sentinel 2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73695" y="560016"/>
            <a:ext cx="17940611" cy="7533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33"/>
              </a:lnSpc>
            </a:pPr>
            <a:r>
              <a:rPr lang="en-US" sz="5970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METODOLOGIA - BATIMETRIA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7881476" y="9805595"/>
            <a:ext cx="152400" cy="209550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84582"/>
                </a:solidFill>
                <a:latin typeface="Open Sans"/>
                <a:ea typeface="Open Sans"/>
                <a:cs typeface="Open Sans"/>
                <a:sym typeface="Open Sans"/>
              </a:rPr>
              <a:t>10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943</TotalTime>
  <Words>1568</Words>
  <Application>Microsoft Office PowerPoint</Application>
  <PresentationFormat>Personalizar</PresentationFormat>
  <Paragraphs>216</Paragraphs>
  <Slides>23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29" baseType="lpstr">
      <vt:lpstr>Arial</vt:lpstr>
      <vt:lpstr>Calibri</vt:lpstr>
      <vt:lpstr>Open Sans</vt:lpstr>
      <vt:lpstr>Aptos</vt:lpstr>
      <vt:lpstr>Questrial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Apresentacao_AEDG</dc:title>
  <cp:lastModifiedBy>MOceanS Lab INPE</cp:lastModifiedBy>
  <cp:revision>2</cp:revision>
  <dcterms:created xsi:type="dcterms:W3CDTF">2006-08-16T00:00:00Z</dcterms:created>
  <dcterms:modified xsi:type="dcterms:W3CDTF">2024-12-10T14:36:11Z</dcterms:modified>
  <dc:identifier>DAGYv4_Xb-Q</dc:identifier>
</cp:coreProperties>
</file>