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2" r:id="rId3"/>
    <p:sldId id="271" r:id="rId4"/>
    <p:sldId id="270" r:id="rId5"/>
    <p:sldId id="264" r:id="rId6"/>
    <p:sldId id="268" r:id="rId7"/>
    <p:sldId id="272" r:id="rId8"/>
    <p:sldId id="269" r:id="rId9"/>
    <p:sldId id="265" r:id="rId10"/>
    <p:sldId id="273" r:id="rId11"/>
    <p:sldId id="274" r:id="rId12"/>
    <p:sldId id="275" r:id="rId13"/>
    <p:sldId id="276" r:id="rId14"/>
    <p:sldId id="277" r:id="rId15"/>
    <p:sldId id="267" r:id="rId16"/>
    <p:sldId id="278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24" autoAdjust="0"/>
  </p:normalViewPr>
  <p:slideViewPr>
    <p:cSldViewPr showGuides="1">
      <p:cViewPr varScale="1">
        <p:scale>
          <a:sx n="61" d="100"/>
          <a:sy n="61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164AF-05B3-4EFB-BE3D-107D3439FD56}" type="doc">
      <dgm:prSet loTypeId="urn:microsoft.com/office/officeart/2005/8/layout/hProcess11" loCatId="process" qsTypeId="urn:microsoft.com/office/officeart/2005/8/quickstyle/simple4" qsCatId="simple" csTypeId="urn:microsoft.com/office/officeart/2005/8/colors/colorful4" csCatId="colorful" phldr="1"/>
      <dgm:spPr/>
    </dgm:pt>
    <dgm:pt modelId="{0B27EB37-33CD-41E8-9D54-0AC0290A0F58}">
      <dgm:prSet phldrT="[Texto]" custT="1"/>
      <dgm:spPr/>
      <dgm:t>
        <a:bodyPr/>
        <a:lstStyle/>
        <a:p>
          <a:pPr algn="l"/>
          <a:r>
            <a:rPr lang="pt-BR" sz="1100" dirty="0" smtClean="0">
              <a:latin typeface="Arial" panose="020B0604020202020204" pitchFamily="34" charset="0"/>
              <a:cs typeface="Arial" panose="020B0604020202020204" pitchFamily="34" charset="0"/>
            </a:rPr>
            <a:t>PDZ do Porto de São Sebastião</a:t>
          </a:r>
        </a:p>
        <a:p>
          <a:pPr algn="ctr"/>
          <a:r>
            <a:rPr lang="pt-BR" sz="1100" b="1" dirty="0" smtClean="0">
              <a:latin typeface="Arial" panose="020B0604020202020204" pitchFamily="34" charset="0"/>
              <a:cs typeface="Arial" panose="020B0604020202020204" pitchFamily="34" charset="0"/>
            </a:rPr>
            <a:t>2009</a:t>
          </a:r>
          <a:endParaRPr lang="pt-BR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938405-21A6-4EEE-A7FC-788230FB2564}" type="parTrans" cxnId="{8E7698C9-8DD3-4A25-AF02-029D30D5C26F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A78783-10CB-4792-9649-6B6FDE5A7FC5}" type="sibTrans" cxnId="{8E7698C9-8DD3-4A25-AF02-029D30D5C26F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DC22E5-1C04-4FAF-9834-F0762E24ED10}">
      <dgm:prSet phldrT="[Texto]" custT="1"/>
      <dgm:spPr/>
      <dgm:t>
        <a:bodyPr/>
        <a:lstStyle/>
        <a:p>
          <a:pPr algn="ctr"/>
          <a:r>
            <a:rPr lang="pt-BR" sz="1100" b="1" dirty="0" smtClean="0">
              <a:latin typeface="Arial" panose="020B0604020202020204" pitchFamily="34" charset="0"/>
              <a:cs typeface="Arial" panose="020B0604020202020204" pitchFamily="34" charset="0"/>
            </a:rPr>
            <a:t>2011</a:t>
          </a:r>
        </a:p>
        <a:p>
          <a:pPr algn="l"/>
          <a:r>
            <a:rPr lang="pt-BR" sz="1100" dirty="0" smtClean="0">
              <a:latin typeface="Arial" panose="020B0604020202020204" pitchFamily="34" charset="0"/>
              <a:cs typeface="Arial" panose="020B0604020202020204" pitchFamily="34" charset="0"/>
            </a:rPr>
            <a:t>Gasoduto UTGCA</a:t>
          </a:r>
        </a:p>
        <a:p>
          <a:pPr algn="l"/>
          <a:r>
            <a:rPr lang="pt-BR" sz="1100" dirty="0" smtClean="0">
              <a:latin typeface="Arial" panose="020B0604020202020204" pitchFamily="34" charset="0"/>
              <a:cs typeface="Arial" panose="020B0604020202020204" pitchFamily="34" charset="0"/>
            </a:rPr>
            <a:t>Plano Diretor</a:t>
          </a:r>
          <a:endParaRPr lang="pt-BR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111331-93B2-47FA-ADB7-7E823284E863}" type="parTrans" cxnId="{4E36CC34-D2A5-4FE9-8056-8FE42CCDF619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EAB572-C677-4C95-BDEC-D88B2372953E}" type="sibTrans" cxnId="{4E36CC34-D2A5-4FE9-8056-8FE42CCDF619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73821B-E905-4C14-A6AB-618839BCAE70}">
      <dgm:prSet phldrT="[Texto]" custT="1"/>
      <dgm:spPr/>
      <dgm:t>
        <a:bodyPr/>
        <a:lstStyle/>
        <a:p>
          <a:pPr algn="ctr"/>
          <a:r>
            <a:rPr lang="pt-BR" sz="1100" b="1" dirty="0" smtClean="0">
              <a:latin typeface="Arial" panose="020B0604020202020204" pitchFamily="34" charset="0"/>
              <a:cs typeface="Arial" panose="020B0604020202020204" pitchFamily="34" charset="0"/>
            </a:rPr>
            <a:t>2013</a:t>
          </a:r>
        </a:p>
        <a:p>
          <a:pPr algn="r"/>
          <a:r>
            <a:rPr lang="pt-BR" sz="1100" dirty="0" smtClean="0">
              <a:latin typeface="Arial" panose="020B0604020202020204" pitchFamily="34" charset="0"/>
              <a:cs typeface="Arial" panose="020B0604020202020204" pitchFamily="34" charset="0"/>
            </a:rPr>
            <a:t>Vazamento </a:t>
          </a:r>
          <a:r>
            <a:rPr lang="pt-BR" sz="1100" dirty="0" smtClean="0">
              <a:latin typeface="Arial" panose="020B0604020202020204" pitchFamily="34" charset="0"/>
              <a:cs typeface="Arial" panose="020B0604020202020204" pitchFamily="34" charset="0"/>
            </a:rPr>
            <a:t>de óleo TRANSPETRO</a:t>
          </a:r>
        </a:p>
        <a:p>
          <a:pPr algn="ctr"/>
          <a:endParaRPr lang="pt-BR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8832D9-1C2A-448F-A0B0-CC4AFF3A56E8}" type="parTrans" cxnId="{D6C6AF25-745D-4410-A7E0-14D7A81DB360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4C06D-B3D9-4A0F-AFAA-98082E294802}" type="sibTrans" cxnId="{D6C6AF25-745D-4410-A7E0-14D7A81DB360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371E15-753C-47A4-AE22-9E19C03D58D9}">
      <dgm:prSet phldrT="[Texto]" custT="1"/>
      <dgm:spPr/>
      <dgm:t>
        <a:bodyPr/>
        <a:lstStyle/>
        <a:p>
          <a:pPr algn="ctr"/>
          <a:endParaRPr lang="pt-BR" sz="11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pt-BR" sz="1100" dirty="0" smtClean="0">
              <a:latin typeface="Arial" panose="020B0604020202020204" pitchFamily="34" charset="0"/>
              <a:cs typeface="Arial" panose="020B0604020202020204" pitchFamily="34" charset="0"/>
            </a:rPr>
            <a:t>Revisão </a:t>
          </a:r>
          <a:r>
            <a:rPr lang="pt-BR" sz="1100" dirty="0" smtClean="0">
              <a:latin typeface="Arial" panose="020B0604020202020204" pitchFamily="34" charset="0"/>
              <a:cs typeface="Arial" panose="020B0604020202020204" pitchFamily="34" charset="0"/>
            </a:rPr>
            <a:t>do Plano Diretor</a:t>
          </a:r>
        </a:p>
        <a:p>
          <a:pPr algn="l"/>
          <a:r>
            <a:rPr lang="pt-BR" sz="1100" dirty="0" smtClean="0">
              <a:latin typeface="Arial" panose="020B0604020202020204" pitchFamily="34" charset="0"/>
              <a:cs typeface="Arial" panose="020B0604020202020204" pitchFamily="34" charset="0"/>
            </a:rPr>
            <a:t>Retomada do Plano de Manejo da </a:t>
          </a:r>
          <a:r>
            <a:rPr lang="pt-BR" sz="1100" dirty="0" smtClean="0">
              <a:latin typeface="Arial" panose="020B0604020202020204" pitchFamily="34" charset="0"/>
              <a:cs typeface="Arial" panose="020B0604020202020204" pitchFamily="34" charset="0"/>
            </a:rPr>
            <a:t>APAMLN</a:t>
          </a:r>
        </a:p>
        <a:p>
          <a:pPr algn="ctr"/>
          <a:r>
            <a:rPr lang="pt-BR" sz="1100" b="1" dirty="0" smtClean="0">
              <a:latin typeface="Arial" panose="020B0604020202020204" pitchFamily="34" charset="0"/>
              <a:cs typeface="Arial" panose="020B0604020202020204" pitchFamily="34" charset="0"/>
            </a:rPr>
            <a:t>2018</a:t>
          </a:r>
          <a:endParaRPr lang="pt-BR" sz="11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46E95-33A8-4154-8AD9-5DDBD2FEA2A8}" type="parTrans" cxnId="{938DE3B1-5E22-4DCD-ABF9-6D61FC1DA1E4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25B4CE-C7C4-4E88-8DEF-5E4C5EAD1C84}" type="sibTrans" cxnId="{938DE3B1-5E22-4DCD-ABF9-6D61FC1DA1E4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35E99B-1FF7-4F95-BA70-EA090A61FCA5}">
      <dgm:prSet phldrT="[Texto]" custT="1"/>
      <dgm:spPr/>
      <dgm:t>
        <a:bodyPr/>
        <a:lstStyle/>
        <a:p>
          <a:pPr algn="ctr"/>
          <a:r>
            <a:rPr lang="pt-BR" sz="1100" b="1" dirty="0" smtClean="0">
              <a:latin typeface="Arial" panose="020B0604020202020204" pitchFamily="34" charset="0"/>
              <a:cs typeface="Arial" panose="020B0604020202020204" pitchFamily="34" charset="0"/>
            </a:rPr>
            <a:t>2017</a:t>
          </a:r>
        </a:p>
        <a:p>
          <a:pPr algn="l"/>
          <a:r>
            <a:rPr lang="pt-BR" sz="1100" dirty="0" smtClean="0">
              <a:latin typeface="Arial" panose="020B0604020202020204" pitchFamily="34" charset="0"/>
              <a:cs typeface="Arial" panose="020B0604020202020204" pitchFamily="34" charset="0"/>
            </a:rPr>
            <a:t>Atualização ZEE Litoral Norte (2004)</a:t>
          </a:r>
          <a:endParaRPr lang="pt-BR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1014C1-A130-4E26-9B70-7D2EA27F7E64}" type="parTrans" cxnId="{6E2A9F63-F25B-479A-8D2A-1227B540D6A1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2A665E-A0BC-4DC6-9225-CA78F15D4ABD}" type="sibTrans" cxnId="{6E2A9F63-F25B-479A-8D2A-1227B540D6A1}">
      <dgm:prSet/>
      <dgm:spPr/>
      <dgm:t>
        <a:bodyPr/>
        <a:lstStyle/>
        <a:p>
          <a:endParaRPr lang="pt-B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C3715-3634-4878-BC33-77014ED48792}">
      <dgm:prSet phldrT="[Texto]" custT="1"/>
      <dgm:spPr/>
      <dgm:t>
        <a:bodyPr/>
        <a:lstStyle/>
        <a:p>
          <a:pPr algn="l"/>
          <a:r>
            <a:rPr lang="pt-BR" sz="1100" b="0" dirty="0" smtClean="0">
              <a:latin typeface="Arial" panose="020B0604020202020204" pitchFamily="34" charset="0"/>
              <a:cs typeface="Arial" panose="020B0604020202020204" pitchFamily="34" charset="0"/>
            </a:rPr>
            <a:t>Licença </a:t>
          </a:r>
          <a:r>
            <a:rPr lang="pt-BR" sz="1100" b="0" dirty="0" smtClean="0">
              <a:latin typeface="Arial" panose="020B0604020202020204" pitchFamily="34" charset="0"/>
              <a:cs typeface="Arial" panose="020B0604020202020204" pitchFamily="34" charset="0"/>
            </a:rPr>
            <a:t>prévia de ampliação do Porto de São </a:t>
          </a:r>
          <a:r>
            <a:rPr lang="pt-BR" sz="1100" b="0" dirty="0" smtClean="0">
              <a:latin typeface="Arial" panose="020B0604020202020204" pitchFamily="34" charset="0"/>
              <a:cs typeface="Arial" panose="020B0604020202020204" pitchFamily="34" charset="0"/>
            </a:rPr>
            <a:t>Sebastião</a:t>
          </a:r>
        </a:p>
        <a:p>
          <a:pPr algn="ctr"/>
          <a:r>
            <a:rPr lang="pt-BR" sz="1100" b="1" dirty="0" smtClean="0">
              <a:latin typeface="Arial" panose="020B0604020202020204" pitchFamily="34" charset="0"/>
              <a:cs typeface="Arial" panose="020B0604020202020204" pitchFamily="34" charset="0"/>
            </a:rPr>
            <a:t>2014</a:t>
          </a:r>
          <a:endParaRPr lang="pt-BR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CB4C3D-2E9F-403D-B89C-AA6DD931E465}" type="parTrans" cxnId="{7963256E-C755-44CC-B85A-D9C8E5287273}">
      <dgm:prSet/>
      <dgm:spPr/>
      <dgm:t>
        <a:bodyPr/>
        <a:lstStyle/>
        <a:p>
          <a:endParaRPr lang="pt-BR" sz="1100"/>
        </a:p>
      </dgm:t>
    </dgm:pt>
    <dgm:pt modelId="{ED29A09E-F118-473D-A599-D6C42711896D}" type="sibTrans" cxnId="{7963256E-C755-44CC-B85A-D9C8E5287273}">
      <dgm:prSet/>
      <dgm:spPr/>
      <dgm:t>
        <a:bodyPr/>
        <a:lstStyle/>
        <a:p>
          <a:endParaRPr lang="pt-BR" sz="1100"/>
        </a:p>
      </dgm:t>
    </dgm:pt>
    <dgm:pt modelId="{9B0E2274-BBB4-4227-8E85-F465A2AF3072}">
      <dgm:prSet phldrT="[Texto]" custT="1"/>
      <dgm:spPr/>
      <dgm:t>
        <a:bodyPr/>
        <a:lstStyle/>
        <a:p>
          <a:pPr algn="ctr"/>
          <a:r>
            <a:rPr lang="pt-BR" sz="1100" dirty="0" smtClean="0">
              <a:latin typeface="Arial" panose="020B0604020202020204" pitchFamily="34" charset="0"/>
              <a:cs typeface="Arial" panose="020B0604020202020204" pitchFamily="34" charset="0"/>
            </a:rPr>
            <a:t>Início das obras de duplicação da Tamoios</a:t>
          </a:r>
        </a:p>
        <a:p>
          <a:pPr algn="ctr"/>
          <a:r>
            <a:rPr lang="pt-BR" sz="1100" b="1" dirty="0" smtClean="0">
              <a:latin typeface="Arial" panose="020B0604020202020204" pitchFamily="34" charset="0"/>
              <a:cs typeface="Arial" panose="020B0604020202020204" pitchFamily="34" charset="0"/>
            </a:rPr>
            <a:t>2012</a:t>
          </a:r>
          <a:endParaRPr lang="pt-BR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6AA244-E927-4FC3-A007-FDC1231D8489}" type="parTrans" cxnId="{9F8CD3D6-346A-4753-8DCC-2E6C398D29C5}">
      <dgm:prSet/>
      <dgm:spPr/>
      <dgm:t>
        <a:bodyPr/>
        <a:lstStyle/>
        <a:p>
          <a:endParaRPr lang="pt-BR" sz="1100"/>
        </a:p>
      </dgm:t>
    </dgm:pt>
    <dgm:pt modelId="{F18465A3-8405-4EFE-B377-DCCD75BC76B1}" type="sibTrans" cxnId="{9F8CD3D6-346A-4753-8DCC-2E6C398D29C5}">
      <dgm:prSet/>
      <dgm:spPr/>
      <dgm:t>
        <a:bodyPr/>
        <a:lstStyle/>
        <a:p>
          <a:endParaRPr lang="pt-BR" sz="1100"/>
        </a:p>
      </dgm:t>
    </dgm:pt>
    <dgm:pt modelId="{88E59D9D-D008-4B0F-8E98-9C3689D5EDEF}" type="pres">
      <dgm:prSet presAssocID="{BA5164AF-05B3-4EFB-BE3D-107D3439FD56}" presName="Name0" presStyleCnt="0">
        <dgm:presLayoutVars>
          <dgm:dir/>
          <dgm:resizeHandles val="exact"/>
        </dgm:presLayoutVars>
      </dgm:prSet>
      <dgm:spPr/>
    </dgm:pt>
    <dgm:pt modelId="{35E24ABA-3395-40E5-B604-28BA9C08561B}" type="pres">
      <dgm:prSet presAssocID="{BA5164AF-05B3-4EFB-BE3D-107D3439FD56}" presName="arrow" presStyleLbl="bgShp" presStyleIdx="0" presStyleCnt="1"/>
      <dgm:spPr/>
    </dgm:pt>
    <dgm:pt modelId="{01996157-BA93-4348-BE0C-848A4D605117}" type="pres">
      <dgm:prSet presAssocID="{BA5164AF-05B3-4EFB-BE3D-107D3439FD56}" presName="points" presStyleCnt="0"/>
      <dgm:spPr/>
    </dgm:pt>
    <dgm:pt modelId="{DA751A2A-98C0-4AE3-BBE5-BC5E51F5E79A}" type="pres">
      <dgm:prSet presAssocID="{0B27EB37-33CD-41E8-9D54-0AC0290A0F58}" presName="compositeA" presStyleCnt="0"/>
      <dgm:spPr/>
    </dgm:pt>
    <dgm:pt modelId="{D448E248-378D-4AC3-AA99-E1A068115C85}" type="pres">
      <dgm:prSet presAssocID="{0B27EB37-33CD-41E8-9D54-0AC0290A0F58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0A2CF1-99F5-4C7B-B1E1-11D561F4E96A}" type="pres">
      <dgm:prSet presAssocID="{0B27EB37-33CD-41E8-9D54-0AC0290A0F58}" presName="circleA" presStyleLbl="node1" presStyleIdx="0" presStyleCnt="7" custLinFactNeighborX="9196"/>
      <dgm:spPr/>
    </dgm:pt>
    <dgm:pt modelId="{D3A1E716-AA0B-4F22-A30C-C9C1AEAC5FC3}" type="pres">
      <dgm:prSet presAssocID="{0B27EB37-33CD-41E8-9D54-0AC0290A0F58}" presName="spaceA" presStyleCnt="0"/>
      <dgm:spPr/>
    </dgm:pt>
    <dgm:pt modelId="{8F4C4A17-5B60-4CD1-905D-B288B0201CD7}" type="pres">
      <dgm:prSet presAssocID="{FDA78783-10CB-4792-9649-6B6FDE5A7FC5}" presName="space" presStyleCnt="0"/>
      <dgm:spPr/>
    </dgm:pt>
    <dgm:pt modelId="{CD19A82A-5363-4307-8C40-20D3005AD512}" type="pres">
      <dgm:prSet presAssocID="{C7DC22E5-1C04-4FAF-9834-F0762E24ED10}" presName="compositeB" presStyleCnt="0"/>
      <dgm:spPr/>
    </dgm:pt>
    <dgm:pt modelId="{198D59A3-4A37-4674-A9A0-DF7357C74988}" type="pres">
      <dgm:prSet presAssocID="{C7DC22E5-1C04-4FAF-9834-F0762E24ED10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F90AA5-5E60-42D4-8BE2-BB70E7C7818B}" type="pres">
      <dgm:prSet presAssocID="{C7DC22E5-1C04-4FAF-9834-F0762E24ED10}" presName="circleB" presStyleLbl="node1" presStyleIdx="1" presStyleCnt="7"/>
      <dgm:spPr/>
    </dgm:pt>
    <dgm:pt modelId="{13AE9904-96BC-46E5-BCBA-3115417A3ECD}" type="pres">
      <dgm:prSet presAssocID="{C7DC22E5-1C04-4FAF-9834-F0762E24ED10}" presName="spaceB" presStyleCnt="0"/>
      <dgm:spPr/>
    </dgm:pt>
    <dgm:pt modelId="{CFF01EC2-8079-4D65-A4D2-0E92DD6EAAAF}" type="pres">
      <dgm:prSet presAssocID="{2FEAB572-C677-4C95-BDEC-D88B2372953E}" presName="space" presStyleCnt="0"/>
      <dgm:spPr/>
    </dgm:pt>
    <dgm:pt modelId="{B72290F2-C138-43A2-87B1-415ADD57A7F5}" type="pres">
      <dgm:prSet presAssocID="{9B0E2274-BBB4-4227-8E85-F465A2AF3072}" presName="compositeA" presStyleCnt="0"/>
      <dgm:spPr/>
    </dgm:pt>
    <dgm:pt modelId="{21E6E83C-7BCC-4E39-A680-2D793C43751B}" type="pres">
      <dgm:prSet presAssocID="{9B0E2274-BBB4-4227-8E85-F465A2AF3072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9730F6-8EC1-420B-B5EB-A0A8F4B98E6B}" type="pres">
      <dgm:prSet presAssocID="{9B0E2274-BBB4-4227-8E85-F465A2AF3072}" presName="circleA" presStyleLbl="node1" presStyleIdx="2" presStyleCnt="7"/>
      <dgm:spPr/>
    </dgm:pt>
    <dgm:pt modelId="{9DC8CE14-15F5-432C-806A-ECA6C3E391D7}" type="pres">
      <dgm:prSet presAssocID="{9B0E2274-BBB4-4227-8E85-F465A2AF3072}" presName="spaceA" presStyleCnt="0"/>
      <dgm:spPr/>
    </dgm:pt>
    <dgm:pt modelId="{BB64E4C0-BAA5-4A5E-BD1C-005DDDB25039}" type="pres">
      <dgm:prSet presAssocID="{F18465A3-8405-4EFE-B377-DCCD75BC76B1}" presName="space" presStyleCnt="0"/>
      <dgm:spPr/>
    </dgm:pt>
    <dgm:pt modelId="{B52C7B50-4307-41BF-BB59-95EB16DAE9DB}" type="pres">
      <dgm:prSet presAssocID="{3673821B-E905-4C14-A6AB-618839BCAE70}" presName="compositeB" presStyleCnt="0"/>
      <dgm:spPr/>
    </dgm:pt>
    <dgm:pt modelId="{001BB841-B966-4A63-B767-BBE0ADF7DB4A}" type="pres">
      <dgm:prSet presAssocID="{3673821B-E905-4C14-A6AB-618839BCAE70}" presName="textB" presStyleLbl="revTx" presStyleIdx="3" presStyleCnt="7" custScaleX="1456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920BF6-CA3C-4F4F-BB61-AD5FAF28BEF7}" type="pres">
      <dgm:prSet presAssocID="{3673821B-E905-4C14-A6AB-618839BCAE70}" presName="circleB" presStyleLbl="node1" presStyleIdx="3" presStyleCnt="7"/>
      <dgm:spPr/>
    </dgm:pt>
    <dgm:pt modelId="{39B6F263-20C6-4BFA-AF14-9D5C0F9E7EE9}" type="pres">
      <dgm:prSet presAssocID="{3673821B-E905-4C14-A6AB-618839BCAE70}" presName="spaceB" presStyleCnt="0"/>
      <dgm:spPr/>
    </dgm:pt>
    <dgm:pt modelId="{DD49C088-FEDB-478A-9660-AA70728ED925}" type="pres">
      <dgm:prSet presAssocID="{6FF4C06D-B3D9-4A0F-AFAA-98082E294802}" presName="space" presStyleCnt="0"/>
      <dgm:spPr/>
    </dgm:pt>
    <dgm:pt modelId="{7F7D7696-C7E4-41F1-9307-DF97C000B142}" type="pres">
      <dgm:prSet presAssocID="{905C3715-3634-4878-BC33-77014ED48792}" presName="compositeA" presStyleCnt="0"/>
      <dgm:spPr/>
    </dgm:pt>
    <dgm:pt modelId="{7F8DD3B8-1797-4B30-9A9A-805ACB00CF87}" type="pres">
      <dgm:prSet presAssocID="{905C3715-3634-4878-BC33-77014ED48792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07EBA2-1530-4350-9866-AB5AC567D902}" type="pres">
      <dgm:prSet presAssocID="{905C3715-3634-4878-BC33-77014ED48792}" presName="circleA" presStyleLbl="node1" presStyleIdx="4" presStyleCnt="7"/>
      <dgm:spPr/>
    </dgm:pt>
    <dgm:pt modelId="{EFC20C9B-2B60-4A8D-AEA1-F33B42D36634}" type="pres">
      <dgm:prSet presAssocID="{905C3715-3634-4878-BC33-77014ED48792}" presName="spaceA" presStyleCnt="0"/>
      <dgm:spPr/>
    </dgm:pt>
    <dgm:pt modelId="{7EA0FB57-5D0C-47E4-8D5B-C468913F6CAC}" type="pres">
      <dgm:prSet presAssocID="{ED29A09E-F118-473D-A599-D6C42711896D}" presName="space" presStyleCnt="0"/>
      <dgm:spPr/>
    </dgm:pt>
    <dgm:pt modelId="{415F257A-BA12-461B-B031-F202AFCF909C}" type="pres">
      <dgm:prSet presAssocID="{4D35E99B-1FF7-4F95-BA70-EA090A61FCA5}" presName="compositeB" presStyleCnt="0"/>
      <dgm:spPr/>
    </dgm:pt>
    <dgm:pt modelId="{BF4C8A17-0DED-4181-899C-9A042D80EEA6}" type="pres">
      <dgm:prSet presAssocID="{4D35E99B-1FF7-4F95-BA70-EA090A61FCA5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7004A9-2A1C-48B6-A0C4-BDAE21BB9D00}" type="pres">
      <dgm:prSet presAssocID="{4D35E99B-1FF7-4F95-BA70-EA090A61FCA5}" presName="circleB" presStyleLbl="node1" presStyleIdx="5" presStyleCnt="7"/>
      <dgm:spPr/>
    </dgm:pt>
    <dgm:pt modelId="{38CE4ED6-6B41-4710-B209-47B7ADD40F4E}" type="pres">
      <dgm:prSet presAssocID="{4D35E99B-1FF7-4F95-BA70-EA090A61FCA5}" presName="spaceB" presStyleCnt="0"/>
      <dgm:spPr/>
    </dgm:pt>
    <dgm:pt modelId="{BEEFF660-BA31-4550-8C06-695F19E2E195}" type="pres">
      <dgm:prSet presAssocID="{692A665E-A0BC-4DC6-9225-CA78F15D4ABD}" presName="space" presStyleCnt="0"/>
      <dgm:spPr/>
    </dgm:pt>
    <dgm:pt modelId="{225490B5-EE80-4285-B84E-91FDF3F6E9E4}" type="pres">
      <dgm:prSet presAssocID="{46371E15-753C-47A4-AE22-9E19C03D58D9}" presName="compositeA" presStyleCnt="0"/>
      <dgm:spPr/>
    </dgm:pt>
    <dgm:pt modelId="{C4C5FF30-CAD2-4F27-A439-BC56A0D9C1E7}" type="pres">
      <dgm:prSet presAssocID="{46371E15-753C-47A4-AE22-9E19C03D58D9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50536D-04AD-42B9-937A-A55E8395AAF1}" type="pres">
      <dgm:prSet presAssocID="{46371E15-753C-47A4-AE22-9E19C03D58D9}" presName="circleA" presStyleLbl="node1" presStyleIdx="6" presStyleCnt="7"/>
      <dgm:spPr/>
    </dgm:pt>
    <dgm:pt modelId="{8CA4CA1E-31B0-4DFE-9903-5E26FA5093D5}" type="pres">
      <dgm:prSet presAssocID="{46371E15-753C-47A4-AE22-9E19C03D58D9}" presName="spaceA" presStyleCnt="0"/>
      <dgm:spPr/>
    </dgm:pt>
  </dgm:ptLst>
  <dgm:cxnLst>
    <dgm:cxn modelId="{5E08A7D7-C910-4A7D-93F8-0D6346150AB0}" type="presOf" srcId="{3673821B-E905-4C14-A6AB-618839BCAE70}" destId="{001BB841-B966-4A63-B767-BBE0ADF7DB4A}" srcOrd="0" destOrd="0" presId="urn:microsoft.com/office/officeart/2005/8/layout/hProcess11"/>
    <dgm:cxn modelId="{938DE3B1-5E22-4DCD-ABF9-6D61FC1DA1E4}" srcId="{BA5164AF-05B3-4EFB-BE3D-107D3439FD56}" destId="{46371E15-753C-47A4-AE22-9E19C03D58D9}" srcOrd="6" destOrd="0" parTransId="{F9146E95-33A8-4154-8AD9-5DDBD2FEA2A8}" sibTransId="{AD25B4CE-C7C4-4E88-8DEF-5E4C5EAD1C84}"/>
    <dgm:cxn modelId="{4E36CC34-D2A5-4FE9-8056-8FE42CCDF619}" srcId="{BA5164AF-05B3-4EFB-BE3D-107D3439FD56}" destId="{C7DC22E5-1C04-4FAF-9834-F0762E24ED10}" srcOrd="1" destOrd="0" parTransId="{23111331-93B2-47FA-ADB7-7E823284E863}" sibTransId="{2FEAB572-C677-4C95-BDEC-D88B2372953E}"/>
    <dgm:cxn modelId="{39CB196A-8E22-4A3D-8D3F-DB0BA6E35C3F}" type="presOf" srcId="{9B0E2274-BBB4-4227-8E85-F465A2AF3072}" destId="{21E6E83C-7BCC-4E39-A680-2D793C43751B}" srcOrd="0" destOrd="0" presId="urn:microsoft.com/office/officeart/2005/8/layout/hProcess11"/>
    <dgm:cxn modelId="{0A9F95C7-CD73-4DC3-B9F1-53FF9AB446EA}" type="presOf" srcId="{BA5164AF-05B3-4EFB-BE3D-107D3439FD56}" destId="{88E59D9D-D008-4B0F-8E98-9C3689D5EDEF}" srcOrd="0" destOrd="0" presId="urn:microsoft.com/office/officeart/2005/8/layout/hProcess11"/>
    <dgm:cxn modelId="{49F6A72F-2F8F-4460-8692-C7F0DC1B7FD6}" type="presOf" srcId="{46371E15-753C-47A4-AE22-9E19C03D58D9}" destId="{C4C5FF30-CAD2-4F27-A439-BC56A0D9C1E7}" srcOrd="0" destOrd="0" presId="urn:microsoft.com/office/officeart/2005/8/layout/hProcess11"/>
    <dgm:cxn modelId="{78D1B0F4-3E57-48BA-AECC-E642EE1687B7}" type="presOf" srcId="{905C3715-3634-4878-BC33-77014ED48792}" destId="{7F8DD3B8-1797-4B30-9A9A-805ACB00CF87}" srcOrd="0" destOrd="0" presId="urn:microsoft.com/office/officeart/2005/8/layout/hProcess11"/>
    <dgm:cxn modelId="{9F8CD3D6-346A-4753-8DCC-2E6C398D29C5}" srcId="{BA5164AF-05B3-4EFB-BE3D-107D3439FD56}" destId="{9B0E2274-BBB4-4227-8E85-F465A2AF3072}" srcOrd="2" destOrd="0" parTransId="{DB6AA244-E927-4FC3-A007-FDC1231D8489}" sibTransId="{F18465A3-8405-4EFE-B377-DCCD75BC76B1}"/>
    <dgm:cxn modelId="{D6C6AF25-745D-4410-A7E0-14D7A81DB360}" srcId="{BA5164AF-05B3-4EFB-BE3D-107D3439FD56}" destId="{3673821B-E905-4C14-A6AB-618839BCAE70}" srcOrd="3" destOrd="0" parTransId="{B78832D9-1C2A-448F-A0B0-CC4AFF3A56E8}" sibTransId="{6FF4C06D-B3D9-4A0F-AFAA-98082E294802}"/>
    <dgm:cxn modelId="{BB795A6A-2EA5-4FBD-915A-96B4E4B7261C}" type="presOf" srcId="{0B27EB37-33CD-41E8-9D54-0AC0290A0F58}" destId="{D448E248-378D-4AC3-AA99-E1A068115C85}" srcOrd="0" destOrd="0" presId="urn:microsoft.com/office/officeart/2005/8/layout/hProcess11"/>
    <dgm:cxn modelId="{E457CAE1-1C72-4CD6-8D1F-8E46E5EF77CF}" type="presOf" srcId="{4D35E99B-1FF7-4F95-BA70-EA090A61FCA5}" destId="{BF4C8A17-0DED-4181-899C-9A042D80EEA6}" srcOrd="0" destOrd="0" presId="urn:microsoft.com/office/officeart/2005/8/layout/hProcess11"/>
    <dgm:cxn modelId="{7963256E-C755-44CC-B85A-D9C8E5287273}" srcId="{BA5164AF-05B3-4EFB-BE3D-107D3439FD56}" destId="{905C3715-3634-4878-BC33-77014ED48792}" srcOrd="4" destOrd="0" parTransId="{E5CB4C3D-2E9F-403D-B89C-AA6DD931E465}" sibTransId="{ED29A09E-F118-473D-A599-D6C42711896D}"/>
    <dgm:cxn modelId="{D1FED082-DB6F-4A92-9B6C-B58014A0A671}" type="presOf" srcId="{C7DC22E5-1C04-4FAF-9834-F0762E24ED10}" destId="{198D59A3-4A37-4674-A9A0-DF7357C74988}" srcOrd="0" destOrd="0" presId="urn:microsoft.com/office/officeart/2005/8/layout/hProcess11"/>
    <dgm:cxn modelId="{6E2A9F63-F25B-479A-8D2A-1227B540D6A1}" srcId="{BA5164AF-05B3-4EFB-BE3D-107D3439FD56}" destId="{4D35E99B-1FF7-4F95-BA70-EA090A61FCA5}" srcOrd="5" destOrd="0" parTransId="{2A1014C1-A130-4E26-9B70-7D2EA27F7E64}" sibTransId="{692A665E-A0BC-4DC6-9225-CA78F15D4ABD}"/>
    <dgm:cxn modelId="{8E7698C9-8DD3-4A25-AF02-029D30D5C26F}" srcId="{BA5164AF-05B3-4EFB-BE3D-107D3439FD56}" destId="{0B27EB37-33CD-41E8-9D54-0AC0290A0F58}" srcOrd="0" destOrd="0" parTransId="{8F938405-21A6-4EEE-A7FC-788230FB2564}" sibTransId="{FDA78783-10CB-4792-9649-6B6FDE5A7FC5}"/>
    <dgm:cxn modelId="{6149E07E-07B8-46C1-84D3-D86C26938062}" type="presParOf" srcId="{88E59D9D-D008-4B0F-8E98-9C3689D5EDEF}" destId="{35E24ABA-3395-40E5-B604-28BA9C08561B}" srcOrd="0" destOrd="0" presId="urn:microsoft.com/office/officeart/2005/8/layout/hProcess11"/>
    <dgm:cxn modelId="{012E0A79-7A0D-43E4-92D2-4370C6FEF110}" type="presParOf" srcId="{88E59D9D-D008-4B0F-8E98-9C3689D5EDEF}" destId="{01996157-BA93-4348-BE0C-848A4D605117}" srcOrd="1" destOrd="0" presId="urn:microsoft.com/office/officeart/2005/8/layout/hProcess11"/>
    <dgm:cxn modelId="{6CAC0102-E4E7-4BB3-9B79-50E15054C5CE}" type="presParOf" srcId="{01996157-BA93-4348-BE0C-848A4D605117}" destId="{DA751A2A-98C0-4AE3-BBE5-BC5E51F5E79A}" srcOrd="0" destOrd="0" presId="urn:microsoft.com/office/officeart/2005/8/layout/hProcess11"/>
    <dgm:cxn modelId="{F7D5A053-D213-4A8A-9151-56D7208DDA15}" type="presParOf" srcId="{DA751A2A-98C0-4AE3-BBE5-BC5E51F5E79A}" destId="{D448E248-378D-4AC3-AA99-E1A068115C85}" srcOrd="0" destOrd="0" presId="urn:microsoft.com/office/officeart/2005/8/layout/hProcess11"/>
    <dgm:cxn modelId="{2AFC61AE-A652-4C82-BF77-37291C872FA9}" type="presParOf" srcId="{DA751A2A-98C0-4AE3-BBE5-BC5E51F5E79A}" destId="{4A0A2CF1-99F5-4C7B-B1E1-11D561F4E96A}" srcOrd="1" destOrd="0" presId="urn:microsoft.com/office/officeart/2005/8/layout/hProcess11"/>
    <dgm:cxn modelId="{3B98B009-E693-4709-BC4C-86E4FFBDE530}" type="presParOf" srcId="{DA751A2A-98C0-4AE3-BBE5-BC5E51F5E79A}" destId="{D3A1E716-AA0B-4F22-A30C-C9C1AEAC5FC3}" srcOrd="2" destOrd="0" presId="urn:microsoft.com/office/officeart/2005/8/layout/hProcess11"/>
    <dgm:cxn modelId="{A872321E-A10E-4768-9857-32636C5DB631}" type="presParOf" srcId="{01996157-BA93-4348-BE0C-848A4D605117}" destId="{8F4C4A17-5B60-4CD1-905D-B288B0201CD7}" srcOrd="1" destOrd="0" presId="urn:microsoft.com/office/officeart/2005/8/layout/hProcess11"/>
    <dgm:cxn modelId="{20EDB821-B4BC-4CF1-AB90-E9EF7AB4DA89}" type="presParOf" srcId="{01996157-BA93-4348-BE0C-848A4D605117}" destId="{CD19A82A-5363-4307-8C40-20D3005AD512}" srcOrd="2" destOrd="0" presId="urn:microsoft.com/office/officeart/2005/8/layout/hProcess11"/>
    <dgm:cxn modelId="{27FC0A8D-A9D2-4C17-99A1-45C80EAA3077}" type="presParOf" srcId="{CD19A82A-5363-4307-8C40-20D3005AD512}" destId="{198D59A3-4A37-4674-A9A0-DF7357C74988}" srcOrd="0" destOrd="0" presId="urn:microsoft.com/office/officeart/2005/8/layout/hProcess11"/>
    <dgm:cxn modelId="{14CF6A3D-8C81-4230-AF5F-E5799463E27A}" type="presParOf" srcId="{CD19A82A-5363-4307-8C40-20D3005AD512}" destId="{D5F90AA5-5E60-42D4-8BE2-BB70E7C7818B}" srcOrd="1" destOrd="0" presId="urn:microsoft.com/office/officeart/2005/8/layout/hProcess11"/>
    <dgm:cxn modelId="{1002089A-97E6-488A-8399-768A5FC73FD8}" type="presParOf" srcId="{CD19A82A-5363-4307-8C40-20D3005AD512}" destId="{13AE9904-96BC-46E5-BCBA-3115417A3ECD}" srcOrd="2" destOrd="0" presId="urn:microsoft.com/office/officeart/2005/8/layout/hProcess11"/>
    <dgm:cxn modelId="{793A3FD2-5A41-4DC3-8A57-C3F6B0CEC5AB}" type="presParOf" srcId="{01996157-BA93-4348-BE0C-848A4D605117}" destId="{CFF01EC2-8079-4D65-A4D2-0E92DD6EAAAF}" srcOrd="3" destOrd="0" presId="urn:microsoft.com/office/officeart/2005/8/layout/hProcess11"/>
    <dgm:cxn modelId="{91BC9A18-377A-4102-9D0B-98DC848FA923}" type="presParOf" srcId="{01996157-BA93-4348-BE0C-848A4D605117}" destId="{B72290F2-C138-43A2-87B1-415ADD57A7F5}" srcOrd="4" destOrd="0" presId="urn:microsoft.com/office/officeart/2005/8/layout/hProcess11"/>
    <dgm:cxn modelId="{B069310D-8844-4D4A-B7A2-96FF9B4512C1}" type="presParOf" srcId="{B72290F2-C138-43A2-87B1-415ADD57A7F5}" destId="{21E6E83C-7BCC-4E39-A680-2D793C43751B}" srcOrd="0" destOrd="0" presId="urn:microsoft.com/office/officeart/2005/8/layout/hProcess11"/>
    <dgm:cxn modelId="{2CF509F7-AF02-4246-9B81-AC547C99D0B9}" type="presParOf" srcId="{B72290F2-C138-43A2-87B1-415ADD57A7F5}" destId="{8C9730F6-8EC1-420B-B5EB-A0A8F4B98E6B}" srcOrd="1" destOrd="0" presId="urn:microsoft.com/office/officeart/2005/8/layout/hProcess11"/>
    <dgm:cxn modelId="{5DF8FEAC-CF30-44AB-9A3E-5B7032BB42D1}" type="presParOf" srcId="{B72290F2-C138-43A2-87B1-415ADD57A7F5}" destId="{9DC8CE14-15F5-432C-806A-ECA6C3E391D7}" srcOrd="2" destOrd="0" presId="urn:microsoft.com/office/officeart/2005/8/layout/hProcess11"/>
    <dgm:cxn modelId="{1DEA5765-93A3-4259-BF2C-065D5E1B9F0F}" type="presParOf" srcId="{01996157-BA93-4348-BE0C-848A4D605117}" destId="{BB64E4C0-BAA5-4A5E-BD1C-005DDDB25039}" srcOrd="5" destOrd="0" presId="urn:microsoft.com/office/officeart/2005/8/layout/hProcess11"/>
    <dgm:cxn modelId="{6CDCB44F-32CF-4D66-90DB-5534BE334374}" type="presParOf" srcId="{01996157-BA93-4348-BE0C-848A4D605117}" destId="{B52C7B50-4307-41BF-BB59-95EB16DAE9DB}" srcOrd="6" destOrd="0" presId="urn:microsoft.com/office/officeart/2005/8/layout/hProcess11"/>
    <dgm:cxn modelId="{1509C484-3EDA-46DB-B9DC-3BDB00BDB3FB}" type="presParOf" srcId="{B52C7B50-4307-41BF-BB59-95EB16DAE9DB}" destId="{001BB841-B966-4A63-B767-BBE0ADF7DB4A}" srcOrd="0" destOrd="0" presId="urn:microsoft.com/office/officeart/2005/8/layout/hProcess11"/>
    <dgm:cxn modelId="{E0B78FEA-D253-46C0-AD88-6D98E0914B32}" type="presParOf" srcId="{B52C7B50-4307-41BF-BB59-95EB16DAE9DB}" destId="{50920BF6-CA3C-4F4F-BB61-AD5FAF28BEF7}" srcOrd="1" destOrd="0" presId="urn:microsoft.com/office/officeart/2005/8/layout/hProcess11"/>
    <dgm:cxn modelId="{8F004D69-A39E-4FD7-AB35-3616A7D13C2D}" type="presParOf" srcId="{B52C7B50-4307-41BF-BB59-95EB16DAE9DB}" destId="{39B6F263-20C6-4BFA-AF14-9D5C0F9E7EE9}" srcOrd="2" destOrd="0" presId="urn:microsoft.com/office/officeart/2005/8/layout/hProcess11"/>
    <dgm:cxn modelId="{9CC614D2-F67E-486E-9C81-BC8E7CCB9EE2}" type="presParOf" srcId="{01996157-BA93-4348-BE0C-848A4D605117}" destId="{DD49C088-FEDB-478A-9660-AA70728ED925}" srcOrd="7" destOrd="0" presId="urn:microsoft.com/office/officeart/2005/8/layout/hProcess11"/>
    <dgm:cxn modelId="{48695102-023E-4071-8208-5CD4EDEEC598}" type="presParOf" srcId="{01996157-BA93-4348-BE0C-848A4D605117}" destId="{7F7D7696-C7E4-41F1-9307-DF97C000B142}" srcOrd="8" destOrd="0" presId="urn:microsoft.com/office/officeart/2005/8/layout/hProcess11"/>
    <dgm:cxn modelId="{33A3FEE5-1DF4-43D8-9CAC-67AE86593F08}" type="presParOf" srcId="{7F7D7696-C7E4-41F1-9307-DF97C000B142}" destId="{7F8DD3B8-1797-4B30-9A9A-805ACB00CF87}" srcOrd="0" destOrd="0" presId="urn:microsoft.com/office/officeart/2005/8/layout/hProcess11"/>
    <dgm:cxn modelId="{744A1C80-D514-46DE-92A7-1097C5F6BB7E}" type="presParOf" srcId="{7F7D7696-C7E4-41F1-9307-DF97C000B142}" destId="{7807EBA2-1530-4350-9866-AB5AC567D902}" srcOrd="1" destOrd="0" presId="urn:microsoft.com/office/officeart/2005/8/layout/hProcess11"/>
    <dgm:cxn modelId="{2C3A3E6B-40FA-425C-BCC0-3FEC1CA1641E}" type="presParOf" srcId="{7F7D7696-C7E4-41F1-9307-DF97C000B142}" destId="{EFC20C9B-2B60-4A8D-AEA1-F33B42D36634}" srcOrd="2" destOrd="0" presId="urn:microsoft.com/office/officeart/2005/8/layout/hProcess11"/>
    <dgm:cxn modelId="{C87E8DF0-E371-41A1-96F4-5B6DD9AB3620}" type="presParOf" srcId="{01996157-BA93-4348-BE0C-848A4D605117}" destId="{7EA0FB57-5D0C-47E4-8D5B-C468913F6CAC}" srcOrd="9" destOrd="0" presId="urn:microsoft.com/office/officeart/2005/8/layout/hProcess11"/>
    <dgm:cxn modelId="{5280CC57-92D9-4CE3-B696-C8408E3AB7CB}" type="presParOf" srcId="{01996157-BA93-4348-BE0C-848A4D605117}" destId="{415F257A-BA12-461B-B031-F202AFCF909C}" srcOrd="10" destOrd="0" presId="urn:microsoft.com/office/officeart/2005/8/layout/hProcess11"/>
    <dgm:cxn modelId="{B9F5C0F2-125A-401A-BBE3-58625D72305F}" type="presParOf" srcId="{415F257A-BA12-461B-B031-F202AFCF909C}" destId="{BF4C8A17-0DED-4181-899C-9A042D80EEA6}" srcOrd="0" destOrd="0" presId="urn:microsoft.com/office/officeart/2005/8/layout/hProcess11"/>
    <dgm:cxn modelId="{3B263A55-97BB-4E2C-9DFD-FADF654C7AD8}" type="presParOf" srcId="{415F257A-BA12-461B-B031-F202AFCF909C}" destId="{007004A9-2A1C-48B6-A0C4-BDAE21BB9D00}" srcOrd="1" destOrd="0" presId="urn:microsoft.com/office/officeart/2005/8/layout/hProcess11"/>
    <dgm:cxn modelId="{4B85C922-1F82-45E3-BF2E-79ABD309E917}" type="presParOf" srcId="{415F257A-BA12-461B-B031-F202AFCF909C}" destId="{38CE4ED6-6B41-4710-B209-47B7ADD40F4E}" srcOrd="2" destOrd="0" presId="urn:microsoft.com/office/officeart/2005/8/layout/hProcess11"/>
    <dgm:cxn modelId="{10E59586-56E5-4A4A-A426-CEC9BCDEF341}" type="presParOf" srcId="{01996157-BA93-4348-BE0C-848A4D605117}" destId="{BEEFF660-BA31-4550-8C06-695F19E2E195}" srcOrd="11" destOrd="0" presId="urn:microsoft.com/office/officeart/2005/8/layout/hProcess11"/>
    <dgm:cxn modelId="{54C4E573-0967-472A-BD61-44EED91D3DA0}" type="presParOf" srcId="{01996157-BA93-4348-BE0C-848A4D605117}" destId="{225490B5-EE80-4285-B84E-91FDF3F6E9E4}" srcOrd="12" destOrd="0" presId="urn:microsoft.com/office/officeart/2005/8/layout/hProcess11"/>
    <dgm:cxn modelId="{4B6363BA-46A8-4917-8360-607350D04F2F}" type="presParOf" srcId="{225490B5-EE80-4285-B84E-91FDF3F6E9E4}" destId="{C4C5FF30-CAD2-4F27-A439-BC56A0D9C1E7}" srcOrd="0" destOrd="0" presId="urn:microsoft.com/office/officeart/2005/8/layout/hProcess11"/>
    <dgm:cxn modelId="{A8EE5CBB-A20A-40DE-8AFF-E723B47B5859}" type="presParOf" srcId="{225490B5-EE80-4285-B84E-91FDF3F6E9E4}" destId="{5250536D-04AD-42B9-937A-A55E8395AAF1}" srcOrd="1" destOrd="0" presId="urn:microsoft.com/office/officeart/2005/8/layout/hProcess11"/>
    <dgm:cxn modelId="{8D68BF13-42CE-47B9-B466-F0B19494AE8C}" type="presParOf" srcId="{225490B5-EE80-4285-B84E-91FDF3F6E9E4}" destId="{8CA4CA1E-31B0-4DFE-9903-5E26FA5093D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46ACD9-6DDD-47AD-AAC0-69E22546D83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71BA314-F381-45C0-9052-9A8A332A96CF}">
      <dgm:prSet phldrT="[Texto]" custT="1"/>
      <dgm:spPr/>
      <dgm:t>
        <a:bodyPr/>
        <a:lstStyle/>
        <a:p>
          <a:r>
            <a:rPr lang="pt-BR" sz="2400" dirty="0" smtClean="0"/>
            <a:t>Mudanças na cobertura</a:t>
          </a:r>
          <a:endParaRPr lang="pt-BR" sz="2400" dirty="0"/>
        </a:p>
      </dgm:t>
    </dgm:pt>
    <dgm:pt modelId="{30C90214-3C6A-42F4-86E9-336D4B8FC1AB}" type="parTrans" cxnId="{0E13D595-009B-4FE4-9B50-8E291D95A0EC}">
      <dgm:prSet/>
      <dgm:spPr/>
      <dgm:t>
        <a:bodyPr/>
        <a:lstStyle/>
        <a:p>
          <a:endParaRPr lang="pt-BR"/>
        </a:p>
      </dgm:t>
    </dgm:pt>
    <dgm:pt modelId="{BCDC24A7-E71F-4F11-B77B-6F969127ECAB}" type="sibTrans" cxnId="{0E13D595-009B-4FE4-9B50-8E291D95A0EC}">
      <dgm:prSet/>
      <dgm:spPr/>
      <dgm:t>
        <a:bodyPr/>
        <a:lstStyle/>
        <a:p>
          <a:endParaRPr lang="pt-BR"/>
        </a:p>
      </dgm:t>
    </dgm:pt>
    <dgm:pt modelId="{1A11E4A8-2A29-4A52-A5F0-41406D20B7B3}">
      <dgm:prSet phldrT="[Texto]" custT="1"/>
      <dgm:spPr/>
      <dgm:t>
        <a:bodyPr/>
        <a:lstStyle/>
        <a:p>
          <a:r>
            <a:rPr lang="pt-BR" sz="1800" dirty="0" smtClean="0"/>
            <a:t>Limite municipal (IBGE)</a:t>
          </a:r>
          <a:endParaRPr lang="pt-BR" sz="1800" dirty="0"/>
        </a:p>
      </dgm:t>
    </dgm:pt>
    <dgm:pt modelId="{4C78012E-AE8B-4B7D-A32C-08F5F093D9EB}" type="parTrans" cxnId="{9A7ACBB8-26CD-4494-9CB6-A606A446A3E5}">
      <dgm:prSet/>
      <dgm:spPr/>
      <dgm:t>
        <a:bodyPr/>
        <a:lstStyle/>
        <a:p>
          <a:endParaRPr lang="pt-BR"/>
        </a:p>
      </dgm:t>
    </dgm:pt>
    <dgm:pt modelId="{2C01A306-1851-40D6-8FF6-DB742D4AE312}" type="sibTrans" cxnId="{9A7ACBB8-26CD-4494-9CB6-A606A446A3E5}">
      <dgm:prSet/>
      <dgm:spPr/>
      <dgm:t>
        <a:bodyPr/>
        <a:lstStyle/>
        <a:p>
          <a:endParaRPr lang="pt-BR"/>
        </a:p>
      </dgm:t>
    </dgm:pt>
    <dgm:pt modelId="{87F5A0F5-141D-44AE-B82E-049445651FBB}">
      <dgm:prSet phldrT="[Texto]"/>
      <dgm:spPr/>
      <dgm:t>
        <a:bodyPr/>
        <a:lstStyle/>
        <a:p>
          <a:r>
            <a:rPr lang="pt-BR" dirty="0" smtClean="0"/>
            <a:t>Caracterização das comunidades</a:t>
          </a:r>
          <a:endParaRPr lang="pt-BR" dirty="0"/>
        </a:p>
      </dgm:t>
    </dgm:pt>
    <dgm:pt modelId="{58C215D3-5DB2-4A4E-82F3-A5D2A29FDA13}" type="parTrans" cxnId="{E28B77CC-6C1E-48AE-9DBF-D5A9EFBC4870}">
      <dgm:prSet/>
      <dgm:spPr/>
      <dgm:t>
        <a:bodyPr/>
        <a:lstStyle/>
        <a:p>
          <a:endParaRPr lang="pt-BR"/>
        </a:p>
      </dgm:t>
    </dgm:pt>
    <dgm:pt modelId="{A949A0FE-D6A7-4B08-8E43-DA8842CBCC43}" type="sibTrans" cxnId="{E28B77CC-6C1E-48AE-9DBF-D5A9EFBC4870}">
      <dgm:prSet/>
      <dgm:spPr/>
      <dgm:t>
        <a:bodyPr/>
        <a:lstStyle/>
        <a:p>
          <a:endParaRPr lang="pt-BR"/>
        </a:p>
      </dgm:t>
    </dgm:pt>
    <dgm:pt modelId="{05429405-842D-4D40-BA5F-548EC05D0A89}">
      <dgm:prSet phldrT="[Texto]" custT="1"/>
      <dgm:spPr/>
      <dgm:t>
        <a:bodyPr/>
        <a:lstStyle/>
        <a:p>
          <a:r>
            <a:rPr lang="pt-BR" sz="1800" dirty="0" smtClean="0"/>
            <a:t>Revisão bibliográfica</a:t>
          </a:r>
          <a:endParaRPr lang="pt-BR" sz="1800" dirty="0"/>
        </a:p>
      </dgm:t>
    </dgm:pt>
    <dgm:pt modelId="{EAABD6B1-B47F-46BA-86AA-C9F1EBACED87}" type="parTrans" cxnId="{25194D44-3304-41F6-AD60-40CE6D1B4C61}">
      <dgm:prSet/>
      <dgm:spPr/>
      <dgm:t>
        <a:bodyPr/>
        <a:lstStyle/>
        <a:p>
          <a:endParaRPr lang="pt-BR"/>
        </a:p>
      </dgm:t>
    </dgm:pt>
    <dgm:pt modelId="{16B21F69-482D-4B0E-8772-4BE04D417E47}" type="sibTrans" cxnId="{25194D44-3304-41F6-AD60-40CE6D1B4C61}">
      <dgm:prSet/>
      <dgm:spPr/>
      <dgm:t>
        <a:bodyPr/>
        <a:lstStyle/>
        <a:p>
          <a:endParaRPr lang="pt-BR"/>
        </a:p>
      </dgm:t>
    </dgm:pt>
    <dgm:pt modelId="{4C484005-65F1-4CAE-86F9-0505B91D6CC7}">
      <dgm:prSet phldrT="[Texto]"/>
      <dgm:spPr/>
      <dgm:t>
        <a:bodyPr/>
        <a:lstStyle/>
        <a:p>
          <a:r>
            <a:rPr lang="pt-BR" dirty="0" smtClean="0"/>
            <a:t>Identificação de conflitos</a:t>
          </a:r>
          <a:endParaRPr lang="pt-BR" dirty="0"/>
        </a:p>
      </dgm:t>
    </dgm:pt>
    <dgm:pt modelId="{0215CEFF-F62C-43F3-977C-22F263C1CA9F}" type="parTrans" cxnId="{23E64457-7D28-41A2-B2E2-E3B67B9B0EDB}">
      <dgm:prSet/>
      <dgm:spPr/>
      <dgm:t>
        <a:bodyPr/>
        <a:lstStyle/>
        <a:p>
          <a:endParaRPr lang="pt-BR"/>
        </a:p>
      </dgm:t>
    </dgm:pt>
    <dgm:pt modelId="{885AA06E-BA63-4CDE-A52F-D31C58CBDCB4}" type="sibTrans" cxnId="{23E64457-7D28-41A2-B2E2-E3B67B9B0EDB}">
      <dgm:prSet/>
      <dgm:spPr/>
      <dgm:t>
        <a:bodyPr/>
        <a:lstStyle/>
        <a:p>
          <a:endParaRPr lang="pt-BR"/>
        </a:p>
      </dgm:t>
    </dgm:pt>
    <dgm:pt modelId="{5AA0FC15-7642-4185-AD66-93FDB799B646}">
      <dgm:prSet phldrT="[Texto]" custT="1"/>
      <dgm:spPr/>
      <dgm:t>
        <a:bodyPr/>
        <a:lstStyle/>
        <a:p>
          <a:endParaRPr lang="pt-BR" sz="1800" dirty="0"/>
        </a:p>
      </dgm:t>
    </dgm:pt>
    <dgm:pt modelId="{52A9475C-EBD0-4E98-A453-B74713EE91AC}" type="parTrans" cxnId="{F2A0D4C2-379F-48A0-A3ED-477AE9C77A46}">
      <dgm:prSet/>
      <dgm:spPr/>
      <dgm:t>
        <a:bodyPr/>
        <a:lstStyle/>
        <a:p>
          <a:endParaRPr lang="pt-BR"/>
        </a:p>
      </dgm:t>
    </dgm:pt>
    <dgm:pt modelId="{F37EAD8A-8B1F-4C7B-AA55-E5F6AF41D7E0}" type="sibTrans" cxnId="{F2A0D4C2-379F-48A0-A3ED-477AE9C77A46}">
      <dgm:prSet/>
      <dgm:spPr/>
      <dgm:t>
        <a:bodyPr/>
        <a:lstStyle/>
        <a:p>
          <a:endParaRPr lang="pt-BR"/>
        </a:p>
      </dgm:t>
    </dgm:pt>
    <dgm:pt modelId="{E9F80EAE-7817-42E2-A758-FA09CE8D578A}">
      <dgm:prSet phldrT="[Texto]" custT="1"/>
      <dgm:spPr/>
      <dgm:t>
        <a:bodyPr/>
        <a:lstStyle/>
        <a:p>
          <a:r>
            <a:rPr lang="pt-BR" sz="1800" dirty="0" err="1" smtClean="0"/>
            <a:t>MapBiomas</a:t>
          </a:r>
          <a:r>
            <a:rPr lang="pt-BR" sz="1800" dirty="0" smtClean="0"/>
            <a:t> Coleção 5.0 (2009-2019)</a:t>
          </a:r>
          <a:endParaRPr lang="pt-BR" sz="1800" dirty="0"/>
        </a:p>
      </dgm:t>
    </dgm:pt>
    <dgm:pt modelId="{A89C2D7E-BDEF-4C0E-871D-0A38AB31A00C}" type="parTrans" cxnId="{5800E4B3-7408-4186-84CF-E2FD34C0F148}">
      <dgm:prSet/>
      <dgm:spPr/>
      <dgm:t>
        <a:bodyPr/>
        <a:lstStyle/>
        <a:p>
          <a:endParaRPr lang="pt-BR"/>
        </a:p>
      </dgm:t>
    </dgm:pt>
    <dgm:pt modelId="{BD46AEA9-28FA-43A8-B2C0-8A9ECCFD40D7}" type="sibTrans" cxnId="{5800E4B3-7408-4186-84CF-E2FD34C0F148}">
      <dgm:prSet/>
      <dgm:spPr/>
      <dgm:t>
        <a:bodyPr/>
        <a:lstStyle/>
        <a:p>
          <a:endParaRPr lang="pt-BR"/>
        </a:p>
      </dgm:t>
    </dgm:pt>
    <dgm:pt modelId="{BEA17C2B-6E0D-42B5-A8E3-AEC76445C528}">
      <dgm:prSet phldrT="[Texto]" custT="1"/>
      <dgm:spPr/>
      <dgm:t>
        <a:bodyPr/>
        <a:lstStyle/>
        <a:p>
          <a:r>
            <a:rPr lang="pt-BR" sz="1800" dirty="0" smtClean="0"/>
            <a:t>Reclassificação</a:t>
          </a:r>
          <a:endParaRPr lang="pt-BR" sz="1800" dirty="0"/>
        </a:p>
      </dgm:t>
    </dgm:pt>
    <dgm:pt modelId="{B4E4E775-D0E5-42FB-8A54-7DA6CE6728C9}" type="parTrans" cxnId="{6F890C8C-516B-4F6F-BD89-6E8A0087896F}">
      <dgm:prSet/>
      <dgm:spPr/>
      <dgm:t>
        <a:bodyPr/>
        <a:lstStyle/>
        <a:p>
          <a:endParaRPr lang="pt-BR"/>
        </a:p>
      </dgm:t>
    </dgm:pt>
    <dgm:pt modelId="{FD6BF7C6-8329-468A-B977-FA3F7FA2B443}" type="sibTrans" cxnId="{6F890C8C-516B-4F6F-BD89-6E8A0087896F}">
      <dgm:prSet/>
      <dgm:spPr/>
      <dgm:t>
        <a:bodyPr/>
        <a:lstStyle/>
        <a:p>
          <a:endParaRPr lang="pt-BR"/>
        </a:p>
      </dgm:t>
    </dgm:pt>
    <dgm:pt modelId="{1BDB351E-75A7-423A-BE35-608A12074E10}">
      <dgm:prSet phldrT="[Texto]" custT="1"/>
      <dgm:spPr/>
      <dgm:t>
        <a:bodyPr/>
        <a:lstStyle/>
        <a:p>
          <a:r>
            <a:rPr lang="pt-BR" sz="1800" i="1" dirty="0" err="1" smtClean="0"/>
            <a:t>Semi-automatic</a:t>
          </a:r>
          <a:r>
            <a:rPr lang="pt-BR" sz="1800" i="1" dirty="0" smtClean="0"/>
            <a:t> </a:t>
          </a:r>
          <a:r>
            <a:rPr lang="pt-BR" sz="1800" i="1" dirty="0" err="1" smtClean="0"/>
            <a:t>Classification</a:t>
          </a:r>
          <a:r>
            <a:rPr lang="pt-BR" sz="1800" i="1" dirty="0" smtClean="0"/>
            <a:t> </a:t>
          </a:r>
          <a:r>
            <a:rPr lang="pt-BR" sz="1800" i="1" dirty="0" err="1" smtClean="0"/>
            <a:t>Plugin</a:t>
          </a:r>
          <a:endParaRPr lang="pt-BR" sz="1800" i="1" dirty="0"/>
        </a:p>
      </dgm:t>
    </dgm:pt>
    <dgm:pt modelId="{DDFE3BA0-C576-4D48-A9D1-A644EDD2E155}" type="parTrans" cxnId="{05AD6E5A-5F78-4F6C-827D-9AF0D014D35A}">
      <dgm:prSet/>
      <dgm:spPr/>
      <dgm:t>
        <a:bodyPr/>
        <a:lstStyle/>
        <a:p>
          <a:endParaRPr lang="pt-BR"/>
        </a:p>
      </dgm:t>
    </dgm:pt>
    <dgm:pt modelId="{BF5DB1A6-914E-40C9-B995-563034BEAB12}" type="sibTrans" cxnId="{05AD6E5A-5F78-4F6C-827D-9AF0D014D35A}">
      <dgm:prSet/>
      <dgm:spPr/>
      <dgm:t>
        <a:bodyPr/>
        <a:lstStyle/>
        <a:p>
          <a:endParaRPr lang="pt-BR"/>
        </a:p>
      </dgm:t>
    </dgm:pt>
    <dgm:pt modelId="{F519FA4C-289B-4A06-AFF9-C929AFA432EE}">
      <dgm:prSet phldrT="[Texto]" custT="1"/>
      <dgm:spPr/>
      <dgm:t>
        <a:bodyPr/>
        <a:lstStyle/>
        <a:p>
          <a:r>
            <a:rPr lang="pt-BR" sz="1800" dirty="0" smtClean="0"/>
            <a:t>Análise de documentos (Diagnóstico participativo do Plano de Manejo da APAMLN)</a:t>
          </a:r>
          <a:endParaRPr lang="pt-BR" sz="1800" dirty="0"/>
        </a:p>
      </dgm:t>
    </dgm:pt>
    <dgm:pt modelId="{FDD8C8FF-526F-4313-B35B-35119E989AD9}" type="parTrans" cxnId="{CE5E9577-C8F9-4D83-961E-DB07F086DE2C}">
      <dgm:prSet/>
      <dgm:spPr/>
      <dgm:t>
        <a:bodyPr/>
        <a:lstStyle/>
        <a:p>
          <a:endParaRPr lang="pt-BR"/>
        </a:p>
      </dgm:t>
    </dgm:pt>
    <dgm:pt modelId="{C711A8D8-0947-4F52-9960-3D3F6C1EF30A}" type="sibTrans" cxnId="{CE5E9577-C8F9-4D83-961E-DB07F086DE2C}">
      <dgm:prSet/>
      <dgm:spPr/>
      <dgm:t>
        <a:bodyPr/>
        <a:lstStyle/>
        <a:p>
          <a:endParaRPr lang="pt-BR"/>
        </a:p>
      </dgm:t>
    </dgm:pt>
    <dgm:pt modelId="{EA0B51F1-EDB8-4A81-AFDA-396ECED99A82}">
      <dgm:prSet phldrT="[Texto]" custT="1"/>
      <dgm:spPr/>
      <dgm:t>
        <a:bodyPr/>
        <a:lstStyle/>
        <a:p>
          <a:r>
            <a:rPr lang="pt-BR" sz="1800" dirty="0" smtClean="0"/>
            <a:t>Espacialização das comunidades (APAMLN) </a:t>
          </a:r>
          <a:r>
            <a:rPr lang="pt-BR" sz="1800" dirty="0" smtClean="0"/>
            <a:t>– Google Earth</a:t>
          </a:r>
          <a:endParaRPr lang="pt-BR" sz="1800" dirty="0"/>
        </a:p>
      </dgm:t>
    </dgm:pt>
    <dgm:pt modelId="{714CCA1B-C5DC-48AB-A994-EBD0854474D0}" type="parTrans" cxnId="{4B33116A-7097-455B-A82F-FA4C302B8E3F}">
      <dgm:prSet/>
      <dgm:spPr/>
      <dgm:t>
        <a:bodyPr/>
        <a:lstStyle/>
        <a:p>
          <a:endParaRPr lang="pt-BR"/>
        </a:p>
      </dgm:t>
    </dgm:pt>
    <dgm:pt modelId="{15A93913-15F4-4F0A-AF50-0E79CA6F3D6E}" type="sibTrans" cxnId="{4B33116A-7097-455B-A82F-FA4C302B8E3F}">
      <dgm:prSet/>
      <dgm:spPr/>
      <dgm:t>
        <a:bodyPr/>
        <a:lstStyle/>
        <a:p>
          <a:endParaRPr lang="pt-BR"/>
        </a:p>
      </dgm:t>
    </dgm:pt>
    <dgm:pt modelId="{9A5D7761-0211-491D-AA08-3FAAABC6B25C}">
      <dgm:prSet phldrT="[Texto]" custT="1"/>
      <dgm:spPr/>
      <dgm:t>
        <a:bodyPr/>
        <a:lstStyle/>
        <a:p>
          <a:r>
            <a:rPr lang="pt-BR" sz="1800" dirty="0" smtClean="0"/>
            <a:t>Revisão bibliográfica</a:t>
          </a:r>
          <a:endParaRPr lang="pt-BR" sz="1800" dirty="0"/>
        </a:p>
      </dgm:t>
    </dgm:pt>
    <dgm:pt modelId="{A7F69CD1-AD12-471F-9178-137B6E6C6023}" type="parTrans" cxnId="{3037D8B1-96C9-4711-A308-E6ED4AF5B5AE}">
      <dgm:prSet/>
      <dgm:spPr/>
      <dgm:t>
        <a:bodyPr/>
        <a:lstStyle/>
        <a:p>
          <a:endParaRPr lang="pt-BR"/>
        </a:p>
      </dgm:t>
    </dgm:pt>
    <dgm:pt modelId="{BC740093-12E7-4421-8355-FF37F59DE8B9}" type="sibTrans" cxnId="{3037D8B1-96C9-4711-A308-E6ED4AF5B5AE}">
      <dgm:prSet/>
      <dgm:spPr/>
      <dgm:t>
        <a:bodyPr/>
        <a:lstStyle/>
        <a:p>
          <a:endParaRPr lang="pt-BR"/>
        </a:p>
      </dgm:t>
    </dgm:pt>
    <dgm:pt modelId="{76F5C7D6-7E95-44E6-88D6-C8E4ED63224C}">
      <dgm:prSet phldrT="[Texto]" custT="1"/>
      <dgm:spPr/>
      <dgm:t>
        <a:bodyPr/>
        <a:lstStyle/>
        <a:p>
          <a:r>
            <a:rPr lang="pt-BR" sz="1800" dirty="0" smtClean="0"/>
            <a:t>Análise de mudanças</a:t>
          </a:r>
          <a:endParaRPr lang="pt-BR" sz="1800" dirty="0"/>
        </a:p>
      </dgm:t>
    </dgm:pt>
    <dgm:pt modelId="{D311FFC0-6C6B-476A-AF62-40D81B4CDD33}" type="parTrans" cxnId="{AF51972F-D5D8-4424-8E74-594263024561}">
      <dgm:prSet/>
      <dgm:spPr/>
      <dgm:t>
        <a:bodyPr/>
        <a:lstStyle/>
        <a:p>
          <a:endParaRPr lang="pt-BR"/>
        </a:p>
      </dgm:t>
    </dgm:pt>
    <dgm:pt modelId="{4ABB8F03-E7FF-4D98-854F-E08B1FA07F69}" type="sibTrans" cxnId="{AF51972F-D5D8-4424-8E74-594263024561}">
      <dgm:prSet/>
      <dgm:spPr/>
      <dgm:t>
        <a:bodyPr/>
        <a:lstStyle/>
        <a:p>
          <a:endParaRPr lang="pt-BR"/>
        </a:p>
      </dgm:t>
    </dgm:pt>
    <dgm:pt modelId="{B7936B8E-3250-48E2-BD8E-C53361FDEE26}" type="pres">
      <dgm:prSet presAssocID="{9946ACD9-6DDD-47AD-AAC0-69E22546D8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7D7AB096-5EB3-4370-B30B-537204F6EAD9}" type="pres">
      <dgm:prSet presAssocID="{171BA314-F381-45C0-9052-9A8A332A96CF}" presName="composite" presStyleCnt="0"/>
      <dgm:spPr/>
    </dgm:pt>
    <dgm:pt modelId="{03FFC88E-32FD-4883-9AEC-AD3C3627CF58}" type="pres">
      <dgm:prSet presAssocID="{171BA314-F381-45C0-9052-9A8A332A96CF}" presName="bentUpArrow1" presStyleLbl="alignImgPlace1" presStyleIdx="0" presStyleCnt="2"/>
      <dgm:spPr/>
    </dgm:pt>
    <dgm:pt modelId="{E837DFFC-2D6F-45E3-97E0-15143C9771B3}" type="pres">
      <dgm:prSet presAssocID="{171BA314-F381-45C0-9052-9A8A332A96CF}" presName="ParentText" presStyleLbl="node1" presStyleIdx="0" presStyleCnt="3" custScaleX="112453" custScaleY="839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54F562-27B2-4C7C-B3EB-4D21EFEABF34}" type="pres">
      <dgm:prSet presAssocID="{171BA314-F381-45C0-9052-9A8A332A96CF}" presName="ChildText" presStyleLbl="revTx" presStyleIdx="0" presStyleCnt="3" custScaleX="326352" custLinFactX="40899" custLinFactNeighborX="100000" custLinFactNeighborY="-67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EFD724-6C53-455F-B58B-2C1F636585A7}" type="pres">
      <dgm:prSet presAssocID="{BCDC24A7-E71F-4F11-B77B-6F969127ECAB}" presName="sibTrans" presStyleCnt="0"/>
      <dgm:spPr/>
    </dgm:pt>
    <dgm:pt modelId="{0C236CFA-4094-4B98-8007-921DD50277C0}" type="pres">
      <dgm:prSet presAssocID="{87F5A0F5-141D-44AE-B82E-049445651FBB}" presName="composite" presStyleCnt="0"/>
      <dgm:spPr/>
    </dgm:pt>
    <dgm:pt modelId="{F10923D7-245A-49CA-9EA3-985DA16D0AEC}" type="pres">
      <dgm:prSet presAssocID="{87F5A0F5-141D-44AE-B82E-049445651FBB}" presName="bentUpArrow1" presStyleLbl="alignImgPlace1" presStyleIdx="1" presStyleCnt="2"/>
      <dgm:spPr/>
    </dgm:pt>
    <dgm:pt modelId="{8B1F2914-A3FB-433E-90A8-FCC4C9A29B44}" type="pres">
      <dgm:prSet presAssocID="{87F5A0F5-141D-44AE-B82E-049445651FB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BD7D8C-8E27-4C25-ABC0-F94832C51B0C}" type="pres">
      <dgm:prSet presAssocID="{87F5A0F5-141D-44AE-B82E-049445651FBB}" presName="ChildText" presStyleLbl="revTx" presStyleIdx="1" presStyleCnt="3" custScaleX="244728" custLinFactNeighborX="97463" custLinFactNeighborY="25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9659AE-81B8-4C33-A67D-F3B0B518BE42}" type="pres">
      <dgm:prSet presAssocID="{A949A0FE-D6A7-4B08-8E43-DA8842CBCC43}" presName="sibTrans" presStyleCnt="0"/>
      <dgm:spPr/>
    </dgm:pt>
    <dgm:pt modelId="{635E70A8-3977-4CF1-88F0-C3F6FB5E58CF}" type="pres">
      <dgm:prSet presAssocID="{4C484005-65F1-4CAE-86F9-0505B91D6CC7}" presName="composite" presStyleCnt="0"/>
      <dgm:spPr/>
    </dgm:pt>
    <dgm:pt modelId="{A4D471BB-A0E0-4228-A4F0-916F787A1EA8}" type="pres">
      <dgm:prSet presAssocID="{4C484005-65F1-4CAE-86F9-0505B91D6CC7}" presName="ParentText" presStyleLbl="node1" presStyleIdx="2" presStyleCnt="3" custLinFactNeighborX="-25208" custLinFactNeighborY="60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C9D8D2-DBAA-4287-A4CB-AA176DF2C553}" type="pres">
      <dgm:prSet presAssocID="{4C484005-65F1-4CAE-86F9-0505B91D6CC7}" presName="FinalChildText" presStyleLbl="revTx" presStyleIdx="2" presStyleCnt="3" custScaleX="176096" custLinFactNeighborX="9031" custLinFactNeighborY="24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133C79A-3FD3-4A66-8320-AF3C15F56BEC}" type="presOf" srcId="{1A11E4A8-2A29-4A52-A5F0-41406D20B7B3}" destId="{0C54F562-27B2-4C7C-B3EB-4D21EFEABF34}" srcOrd="0" destOrd="0" presId="urn:microsoft.com/office/officeart/2005/8/layout/StepDownProcess"/>
    <dgm:cxn modelId="{AF51972F-D5D8-4424-8E74-594263024561}" srcId="{4C484005-65F1-4CAE-86F9-0505B91D6CC7}" destId="{76F5C7D6-7E95-44E6-88D6-C8E4ED63224C}" srcOrd="2" destOrd="0" parTransId="{D311FFC0-6C6B-476A-AF62-40D81B4CDD33}" sibTransId="{4ABB8F03-E7FF-4D98-854F-E08B1FA07F69}"/>
    <dgm:cxn modelId="{E26687A8-8967-498E-8789-E755BE0C041A}" type="presOf" srcId="{1BDB351E-75A7-423A-BE35-608A12074E10}" destId="{0C54F562-27B2-4C7C-B3EB-4D21EFEABF34}" srcOrd="0" destOrd="3" presId="urn:microsoft.com/office/officeart/2005/8/layout/StepDownProcess"/>
    <dgm:cxn modelId="{51B435FC-00A7-4502-A172-5BC2F9F3238F}" type="presOf" srcId="{171BA314-F381-45C0-9052-9A8A332A96CF}" destId="{E837DFFC-2D6F-45E3-97E0-15143C9771B3}" srcOrd="0" destOrd="0" presId="urn:microsoft.com/office/officeart/2005/8/layout/StepDownProcess"/>
    <dgm:cxn modelId="{E28B77CC-6C1E-48AE-9DBF-D5A9EFBC4870}" srcId="{9946ACD9-6DDD-47AD-AAC0-69E22546D836}" destId="{87F5A0F5-141D-44AE-B82E-049445651FBB}" srcOrd="1" destOrd="0" parTransId="{58C215D3-5DB2-4A4E-82F3-A5D2A29FDA13}" sibTransId="{A949A0FE-D6A7-4B08-8E43-DA8842CBCC43}"/>
    <dgm:cxn modelId="{BFE42DC3-C33C-4127-878F-AF8477E0D19D}" type="presOf" srcId="{76F5C7D6-7E95-44E6-88D6-C8E4ED63224C}" destId="{CBC9D8D2-DBAA-4287-A4CB-AA176DF2C553}" srcOrd="0" destOrd="2" presId="urn:microsoft.com/office/officeart/2005/8/layout/StepDownProcess"/>
    <dgm:cxn modelId="{05AD6E5A-5F78-4F6C-827D-9AF0D014D35A}" srcId="{171BA314-F381-45C0-9052-9A8A332A96CF}" destId="{1BDB351E-75A7-423A-BE35-608A12074E10}" srcOrd="3" destOrd="0" parTransId="{DDFE3BA0-C576-4D48-A9D1-A644EDD2E155}" sibTransId="{BF5DB1A6-914E-40C9-B995-563034BEAB12}"/>
    <dgm:cxn modelId="{5800E4B3-7408-4186-84CF-E2FD34C0F148}" srcId="{171BA314-F381-45C0-9052-9A8A332A96CF}" destId="{E9F80EAE-7817-42E2-A758-FA09CE8D578A}" srcOrd="1" destOrd="0" parTransId="{A89C2D7E-BDEF-4C0E-871D-0A38AB31A00C}" sibTransId="{BD46AEA9-28FA-43A8-B2C0-8A9ECCFD40D7}"/>
    <dgm:cxn modelId="{F4BA4A4B-F75F-4705-9318-07D03CB044D7}" type="presOf" srcId="{EA0B51F1-EDB8-4A81-AFDA-396ECED99A82}" destId="{ABBD7D8C-8E27-4C25-ABC0-F94832C51B0C}" srcOrd="0" destOrd="2" presId="urn:microsoft.com/office/officeart/2005/8/layout/StepDownProcess"/>
    <dgm:cxn modelId="{3037D8B1-96C9-4711-A308-E6ED4AF5B5AE}" srcId="{4C484005-65F1-4CAE-86F9-0505B91D6CC7}" destId="{9A5D7761-0211-491D-AA08-3FAAABC6B25C}" srcOrd="1" destOrd="0" parTransId="{A7F69CD1-AD12-471F-9178-137B6E6C6023}" sibTransId="{BC740093-12E7-4421-8355-FF37F59DE8B9}"/>
    <dgm:cxn modelId="{CE5E9577-C8F9-4D83-961E-DB07F086DE2C}" srcId="{87F5A0F5-141D-44AE-B82E-049445651FBB}" destId="{F519FA4C-289B-4A06-AFF9-C929AFA432EE}" srcOrd="1" destOrd="0" parTransId="{FDD8C8FF-526F-4313-B35B-35119E989AD9}" sibTransId="{C711A8D8-0947-4F52-9960-3D3F6C1EF30A}"/>
    <dgm:cxn modelId="{E125C805-98A1-42B7-B908-9C437C9CB9BD}" type="presOf" srcId="{9A5D7761-0211-491D-AA08-3FAAABC6B25C}" destId="{CBC9D8D2-DBAA-4287-A4CB-AA176DF2C553}" srcOrd="0" destOrd="1" presId="urn:microsoft.com/office/officeart/2005/8/layout/StepDownProcess"/>
    <dgm:cxn modelId="{25194D44-3304-41F6-AD60-40CE6D1B4C61}" srcId="{87F5A0F5-141D-44AE-B82E-049445651FBB}" destId="{05429405-842D-4D40-BA5F-548EC05D0A89}" srcOrd="0" destOrd="0" parTransId="{EAABD6B1-B47F-46BA-86AA-C9F1EBACED87}" sibTransId="{16B21F69-482D-4B0E-8772-4BE04D417E47}"/>
    <dgm:cxn modelId="{4B33116A-7097-455B-A82F-FA4C302B8E3F}" srcId="{87F5A0F5-141D-44AE-B82E-049445651FBB}" destId="{EA0B51F1-EDB8-4A81-AFDA-396ECED99A82}" srcOrd="2" destOrd="0" parTransId="{714CCA1B-C5DC-48AB-A994-EBD0854474D0}" sibTransId="{15A93913-15F4-4F0A-AF50-0E79CA6F3D6E}"/>
    <dgm:cxn modelId="{A7248E23-035F-4992-A60C-B143244152B6}" type="presOf" srcId="{87F5A0F5-141D-44AE-B82E-049445651FBB}" destId="{8B1F2914-A3FB-433E-90A8-FCC4C9A29B44}" srcOrd="0" destOrd="0" presId="urn:microsoft.com/office/officeart/2005/8/layout/StepDownProcess"/>
    <dgm:cxn modelId="{F2A0D4C2-379F-48A0-A3ED-477AE9C77A46}" srcId="{4C484005-65F1-4CAE-86F9-0505B91D6CC7}" destId="{5AA0FC15-7642-4185-AD66-93FDB799B646}" srcOrd="0" destOrd="0" parTransId="{52A9475C-EBD0-4E98-A453-B74713EE91AC}" sibTransId="{F37EAD8A-8B1F-4C7B-AA55-E5F6AF41D7E0}"/>
    <dgm:cxn modelId="{57F08ACF-41E5-403D-A7C9-9A8795324299}" type="presOf" srcId="{05429405-842D-4D40-BA5F-548EC05D0A89}" destId="{ABBD7D8C-8E27-4C25-ABC0-F94832C51B0C}" srcOrd="0" destOrd="0" presId="urn:microsoft.com/office/officeart/2005/8/layout/StepDownProcess"/>
    <dgm:cxn modelId="{9A7ACBB8-26CD-4494-9CB6-A606A446A3E5}" srcId="{171BA314-F381-45C0-9052-9A8A332A96CF}" destId="{1A11E4A8-2A29-4A52-A5F0-41406D20B7B3}" srcOrd="0" destOrd="0" parTransId="{4C78012E-AE8B-4B7D-A32C-08F5F093D9EB}" sibTransId="{2C01A306-1851-40D6-8FF6-DB742D4AE312}"/>
    <dgm:cxn modelId="{CD8A5984-CFB0-4545-A47B-70F6FE7C7E61}" type="presOf" srcId="{BEA17C2B-6E0D-42B5-A8E3-AEC76445C528}" destId="{0C54F562-27B2-4C7C-B3EB-4D21EFEABF34}" srcOrd="0" destOrd="2" presId="urn:microsoft.com/office/officeart/2005/8/layout/StepDownProcess"/>
    <dgm:cxn modelId="{0E13D595-009B-4FE4-9B50-8E291D95A0EC}" srcId="{9946ACD9-6DDD-47AD-AAC0-69E22546D836}" destId="{171BA314-F381-45C0-9052-9A8A332A96CF}" srcOrd="0" destOrd="0" parTransId="{30C90214-3C6A-42F4-86E9-336D4B8FC1AB}" sibTransId="{BCDC24A7-E71F-4F11-B77B-6F969127ECAB}"/>
    <dgm:cxn modelId="{23E64457-7D28-41A2-B2E2-E3B67B9B0EDB}" srcId="{9946ACD9-6DDD-47AD-AAC0-69E22546D836}" destId="{4C484005-65F1-4CAE-86F9-0505B91D6CC7}" srcOrd="2" destOrd="0" parTransId="{0215CEFF-F62C-43F3-977C-22F263C1CA9F}" sibTransId="{885AA06E-BA63-4CDE-A52F-D31C58CBDCB4}"/>
    <dgm:cxn modelId="{3C032ECD-CF07-4367-9BD8-5AAB09D9CE63}" type="presOf" srcId="{F519FA4C-289B-4A06-AFF9-C929AFA432EE}" destId="{ABBD7D8C-8E27-4C25-ABC0-F94832C51B0C}" srcOrd="0" destOrd="1" presId="urn:microsoft.com/office/officeart/2005/8/layout/StepDownProcess"/>
    <dgm:cxn modelId="{6F890C8C-516B-4F6F-BD89-6E8A0087896F}" srcId="{171BA314-F381-45C0-9052-9A8A332A96CF}" destId="{BEA17C2B-6E0D-42B5-A8E3-AEC76445C528}" srcOrd="2" destOrd="0" parTransId="{B4E4E775-D0E5-42FB-8A54-7DA6CE6728C9}" sibTransId="{FD6BF7C6-8329-468A-B977-FA3F7FA2B443}"/>
    <dgm:cxn modelId="{0F7F7865-3FF1-488B-9023-DB0D24087F2B}" type="presOf" srcId="{5AA0FC15-7642-4185-AD66-93FDB799B646}" destId="{CBC9D8D2-DBAA-4287-A4CB-AA176DF2C553}" srcOrd="0" destOrd="0" presId="urn:microsoft.com/office/officeart/2005/8/layout/StepDownProcess"/>
    <dgm:cxn modelId="{86AFA3AE-17A9-44E1-9182-A884427C57CD}" type="presOf" srcId="{E9F80EAE-7817-42E2-A758-FA09CE8D578A}" destId="{0C54F562-27B2-4C7C-B3EB-4D21EFEABF34}" srcOrd="0" destOrd="1" presId="urn:microsoft.com/office/officeart/2005/8/layout/StepDownProcess"/>
    <dgm:cxn modelId="{088B6EC3-FD35-42A7-AFB5-278AECC235E1}" type="presOf" srcId="{9946ACD9-6DDD-47AD-AAC0-69E22546D836}" destId="{B7936B8E-3250-48E2-BD8E-C53361FDEE26}" srcOrd="0" destOrd="0" presId="urn:microsoft.com/office/officeart/2005/8/layout/StepDownProcess"/>
    <dgm:cxn modelId="{1828844D-4223-4F92-9534-5F55160C7677}" type="presOf" srcId="{4C484005-65F1-4CAE-86F9-0505B91D6CC7}" destId="{A4D471BB-A0E0-4228-A4F0-916F787A1EA8}" srcOrd="0" destOrd="0" presId="urn:microsoft.com/office/officeart/2005/8/layout/StepDownProcess"/>
    <dgm:cxn modelId="{F58BADA1-4505-49D5-8512-E255B7B40670}" type="presParOf" srcId="{B7936B8E-3250-48E2-BD8E-C53361FDEE26}" destId="{7D7AB096-5EB3-4370-B30B-537204F6EAD9}" srcOrd="0" destOrd="0" presId="urn:microsoft.com/office/officeart/2005/8/layout/StepDownProcess"/>
    <dgm:cxn modelId="{CE072156-74F3-4E0C-A3EB-730A612C442A}" type="presParOf" srcId="{7D7AB096-5EB3-4370-B30B-537204F6EAD9}" destId="{03FFC88E-32FD-4883-9AEC-AD3C3627CF58}" srcOrd="0" destOrd="0" presId="urn:microsoft.com/office/officeart/2005/8/layout/StepDownProcess"/>
    <dgm:cxn modelId="{A3098F53-ECD0-4B80-BB0F-CCEC8B94F2E2}" type="presParOf" srcId="{7D7AB096-5EB3-4370-B30B-537204F6EAD9}" destId="{E837DFFC-2D6F-45E3-97E0-15143C9771B3}" srcOrd="1" destOrd="0" presId="urn:microsoft.com/office/officeart/2005/8/layout/StepDownProcess"/>
    <dgm:cxn modelId="{E5ADC7E3-5C95-4E1A-A2C1-901255F5ADFD}" type="presParOf" srcId="{7D7AB096-5EB3-4370-B30B-537204F6EAD9}" destId="{0C54F562-27B2-4C7C-B3EB-4D21EFEABF34}" srcOrd="2" destOrd="0" presId="urn:microsoft.com/office/officeart/2005/8/layout/StepDownProcess"/>
    <dgm:cxn modelId="{3AE46B20-2E55-4942-B303-26E0BD69E4C8}" type="presParOf" srcId="{B7936B8E-3250-48E2-BD8E-C53361FDEE26}" destId="{AEEFD724-6C53-455F-B58B-2C1F636585A7}" srcOrd="1" destOrd="0" presId="urn:microsoft.com/office/officeart/2005/8/layout/StepDownProcess"/>
    <dgm:cxn modelId="{46E1F47D-4622-4833-8B95-3B112D6D6FE6}" type="presParOf" srcId="{B7936B8E-3250-48E2-BD8E-C53361FDEE26}" destId="{0C236CFA-4094-4B98-8007-921DD50277C0}" srcOrd="2" destOrd="0" presId="urn:microsoft.com/office/officeart/2005/8/layout/StepDownProcess"/>
    <dgm:cxn modelId="{2C7C56C7-AD6F-4BD7-9343-E85D99E47901}" type="presParOf" srcId="{0C236CFA-4094-4B98-8007-921DD50277C0}" destId="{F10923D7-245A-49CA-9EA3-985DA16D0AEC}" srcOrd="0" destOrd="0" presId="urn:microsoft.com/office/officeart/2005/8/layout/StepDownProcess"/>
    <dgm:cxn modelId="{4385E9C4-3941-4B7F-8571-0C80A4340005}" type="presParOf" srcId="{0C236CFA-4094-4B98-8007-921DD50277C0}" destId="{8B1F2914-A3FB-433E-90A8-FCC4C9A29B44}" srcOrd="1" destOrd="0" presId="urn:microsoft.com/office/officeart/2005/8/layout/StepDownProcess"/>
    <dgm:cxn modelId="{A370B3B9-3A5D-4DD7-A6C4-44D230D0D8C0}" type="presParOf" srcId="{0C236CFA-4094-4B98-8007-921DD50277C0}" destId="{ABBD7D8C-8E27-4C25-ABC0-F94832C51B0C}" srcOrd="2" destOrd="0" presId="urn:microsoft.com/office/officeart/2005/8/layout/StepDownProcess"/>
    <dgm:cxn modelId="{BDD57482-83DD-4757-BD8E-DFF64E842B1F}" type="presParOf" srcId="{B7936B8E-3250-48E2-BD8E-C53361FDEE26}" destId="{B89659AE-81B8-4C33-A67D-F3B0B518BE42}" srcOrd="3" destOrd="0" presId="urn:microsoft.com/office/officeart/2005/8/layout/StepDownProcess"/>
    <dgm:cxn modelId="{BB8AF9B8-782C-4E71-9684-2E7BCF7C509E}" type="presParOf" srcId="{B7936B8E-3250-48E2-BD8E-C53361FDEE26}" destId="{635E70A8-3977-4CF1-88F0-C3F6FB5E58CF}" srcOrd="4" destOrd="0" presId="urn:microsoft.com/office/officeart/2005/8/layout/StepDownProcess"/>
    <dgm:cxn modelId="{9A446A25-CC89-4242-998D-C4E4EE9E74D0}" type="presParOf" srcId="{635E70A8-3977-4CF1-88F0-C3F6FB5E58CF}" destId="{A4D471BB-A0E0-4228-A4F0-916F787A1EA8}" srcOrd="0" destOrd="0" presId="urn:microsoft.com/office/officeart/2005/8/layout/StepDownProcess"/>
    <dgm:cxn modelId="{C4340346-F4F9-49CF-A6BB-9F6EA077EE0A}" type="presParOf" srcId="{635E70A8-3977-4CF1-88F0-C3F6FB5E58CF}" destId="{CBC9D8D2-DBAA-4287-A4CB-AA176DF2C55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39957D-2260-47A6-BF44-DC73CD517F0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FDA656F-D9C6-4211-BC73-42572DC791F2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Natural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E1993-4C2D-4428-A292-E8D34890E426}" type="parTrans" cxnId="{93AA2EBE-DF66-447D-A28E-DD9DA657FE25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B241CF-373F-479B-ACEA-FD763FA82A1E}" type="sibTrans" cxnId="{93AA2EBE-DF66-447D-A28E-DD9DA657FE25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4B3620-67D9-4FA2-A5BC-0051C15578FB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1 - Floresta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143879-5245-4B42-BAAF-ED48C3F052C3}" type="parTrans" cxnId="{8253B485-FCEB-4A5B-A1FD-7E69E535BB1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80EBF5-3E82-44B4-B01E-575C556DB6E1}" type="sibTrans" cxnId="{8253B485-FCEB-4A5B-A1FD-7E69E535BB1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BBE8B4-C1FF-4748-814C-5D78ABBA25C0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2 – Mangue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5A13C8-9DE2-4135-B39B-794E926BC920}" type="parTrans" cxnId="{41A36493-DC29-4B11-B1CA-D5FDAB1B88A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77F331-7985-40BC-879D-C439106CD80E}" type="sibTrans" cxnId="{41A36493-DC29-4B11-B1CA-D5FDAB1B88A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D68356-7034-4D6E-B092-6BA0A968A6AB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Antrópico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8B29C3-F03D-4055-AEA5-4CBD98C70536}" type="parTrans" cxnId="{F03F8B25-6B91-4103-AFE5-D08BF7A6210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7877E7-79FF-42CF-932F-F63575392A68}" type="sibTrans" cxnId="{F03F8B25-6B91-4103-AFE5-D08BF7A62107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3D866A-6FAA-476C-A5EE-370CBC2EECA7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4 - Agropecuária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9F58BE-4B26-479C-A771-BD954ACCA139}" type="parTrans" cxnId="{0E53DB76-E5D8-462C-A650-368D848DF17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1ECB31-8B74-4990-A88A-9D7FA45E74BE}" type="sibTrans" cxnId="{0E53DB76-E5D8-462C-A650-368D848DF173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D1F374-9141-49A1-BB29-F782F6008C04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6 – Área não vegetada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0CD89-4047-42B6-8DA5-AE139173F272}" type="parTrans" cxnId="{02A0B80A-5E34-482A-A639-243E5A0DBB4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0117B-F380-4D52-955B-166C4F12BC4D}" type="sibTrans" cxnId="{02A0B80A-5E34-482A-A639-243E5A0DBB4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6ACA3D-886B-4303-A3A7-402D3EFC25B8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Água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41C043-C50A-480B-95FF-066BE103BC42}" type="sibTrans" cxnId="{164DA9F0-E23C-4787-853D-F1852A5AB74C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7292F9-7FF4-4491-9559-966B449F098B}" type="parTrans" cxnId="{164DA9F0-E23C-4787-853D-F1852A5AB74C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A2A64B-EB84-4747-803A-C9141C3FFB4F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3 – Formação Natural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42A199-35E3-4953-9005-6AE7027DB02C}" type="parTrans" cxnId="{EF66664B-87D8-4A5F-8FE0-90476F3F380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1326CC-3A4B-497B-86CF-1F8469552E79}" type="sibTrans" cxnId="{EF66664B-87D8-4A5F-8FE0-90476F3F380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DF79B4-389E-4892-9D03-FBC35A0EB9BA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5 – Praia e Duna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9CC8E9-E222-4587-A7E8-41C4CC34EC18}" type="parTrans" cxnId="{DF67404F-E3A2-40E2-8030-09272BC0C7CC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22E6E6-8CA1-4484-ABD9-B8034E8F6EF5}" type="sibTrans" cxnId="{DF67404F-E3A2-40E2-8030-09272BC0C7CC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A07A24-2A1E-4EB3-89D3-DB6BAF1F5F27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7 – Corpos d’água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834DE9-4913-4728-A1FF-5B4F004989D0}" type="parTrans" cxnId="{1E7E8C64-31C2-4396-B82B-C7B54482219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08A6F2-61D7-4170-A358-6138E323373C}" type="sibTrans" cxnId="{1E7E8C64-31C2-4396-B82B-C7B54482219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29B4E6-7DFE-4995-801C-E7E1D57C4231}" type="pres">
      <dgm:prSet presAssocID="{3F39957D-2260-47A6-BF44-DC73CD517F0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A78D43C7-AA6B-4AD8-9EC1-C6A88BAB41AC}" type="pres">
      <dgm:prSet presAssocID="{1FDA656F-D9C6-4211-BC73-42572DC791F2}" presName="linNode" presStyleCnt="0"/>
      <dgm:spPr/>
    </dgm:pt>
    <dgm:pt modelId="{7A267A73-47F1-410D-9A9C-A4D151639BDC}" type="pres">
      <dgm:prSet presAssocID="{1FDA656F-D9C6-4211-BC73-42572DC791F2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8F9FE3-BF37-42C9-9046-2A72AFAD65DF}" type="pres">
      <dgm:prSet presAssocID="{1FDA656F-D9C6-4211-BC73-42572DC791F2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6C6209-B83B-45B4-9FE7-7C608AAB0430}" type="pres">
      <dgm:prSet presAssocID="{FDB241CF-373F-479B-ACEA-FD763FA82A1E}" presName="spacing" presStyleCnt="0"/>
      <dgm:spPr/>
    </dgm:pt>
    <dgm:pt modelId="{10092D0F-F3EA-45A9-A1D1-FE8181173B68}" type="pres">
      <dgm:prSet presAssocID="{FAD68356-7034-4D6E-B092-6BA0A968A6AB}" presName="linNode" presStyleCnt="0"/>
      <dgm:spPr/>
    </dgm:pt>
    <dgm:pt modelId="{5280E08A-021E-45CB-BEE5-B56957D6437D}" type="pres">
      <dgm:prSet presAssocID="{FAD68356-7034-4D6E-B092-6BA0A968A6AB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19E1EA-7879-4A4A-AF10-74061FEE9FA3}" type="pres">
      <dgm:prSet presAssocID="{FAD68356-7034-4D6E-B092-6BA0A968A6AB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9CA095-633D-4EAB-941E-B60CAC42C3F0}" type="pres">
      <dgm:prSet presAssocID="{BB7877E7-79FF-42CF-932F-F63575392A68}" presName="spacing" presStyleCnt="0"/>
      <dgm:spPr/>
    </dgm:pt>
    <dgm:pt modelId="{5BF0BA7D-684F-42E3-8A49-3CEAABE5A18D}" type="pres">
      <dgm:prSet presAssocID="{786ACA3D-886B-4303-A3A7-402D3EFC25B8}" presName="linNode" presStyleCnt="0"/>
      <dgm:spPr/>
    </dgm:pt>
    <dgm:pt modelId="{FB0BD79B-D90A-496B-8CD0-91907C49E704}" type="pres">
      <dgm:prSet presAssocID="{786ACA3D-886B-4303-A3A7-402D3EFC25B8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AC7455-6345-4586-9538-A547994B5B45}" type="pres">
      <dgm:prSet presAssocID="{786ACA3D-886B-4303-A3A7-402D3EFC25B8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F66664B-87D8-4A5F-8FE0-90476F3F380A}" srcId="{1FDA656F-D9C6-4211-BC73-42572DC791F2}" destId="{6BA2A64B-EB84-4747-803A-C9141C3FFB4F}" srcOrd="2" destOrd="0" parTransId="{4542A199-35E3-4953-9005-6AE7027DB02C}" sibTransId="{BC1326CC-3A4B-497B-86CF-1F8469552E79}"/>
    <dgm:cxn modelId="{462F85A8-77E1-4E4B-B0BD-143B4581911E}" type="presOf" srcId="{654B3620-67D9-4FA2-A5BC-0051C15578FB}" destId="{998F9FE3-BF37-42C9-9046-2A72AFAD65DF}" srcOrd="0" destOrd="0" presId="urn:microsoft.com/office/officeart/2005/8/layout/vList6"/>
    <dgm:cxn modelId="{045774B1-20F0-4792-988F-E19162AAAE85}" type="presOf" srcId="{3F39957D-2260-47A6-BF44-DC73CD517F00}" destId="{8329B4E6-7DFE-4995-801C-E7E1D57C4231}" srcOrd="0" destOrd="0" presId="urn:microsoft.com/office/officeart/2005/8/layout/vList6"/>
    <dgm:cxn modelId="{A12C0DC4-B053-4EA2-B5F1-18DAA141AD45}" type="presOf" srcId="{07BBE8B4-C1FF-4748-814C-5D78ABBA25C0}" destId="{998F9FE3-BF37-42C9-9046-2A72AFAD65DF}" srcOrd="0" destOrd="1" presId="urn:microsoft.com/office/officeart/2005/8/layout/vList6"/>
    <dgm:cxn modelId="{1B726E4A-0BEB-4A05-896A-10B0F08479B6}" type="presOf" srcId="{6BA2A64B-EB84-4747-803A-C9141C3FFB4F}" destId="{998F9FE3-BF37-42C9-9046-2A72AFAD65DF}" srcOrd="0" destOrd="2" presId="urn:microsoft.com/office/officeart/2005/8/layout/vList6"/>
    <dgm:cxn modelId="{02A0B80A-5E34-482A-A639-243E5A0DBB49}" srcId="{FAD68356-7034-4D6E-B092-6BA0A968A6AB}" destId="{7AD1F374-9141-49A1-BB29-F782F6008C04}" srcOrd="1" destOrd="0" parTransId="{0090CD89-4047-42B6-8DA5-AE139173F272}" sibTransId="{5510117B-F380-4D52-955B-166C4F12BC4D}"/>
    <dgm:cxn modelId="{5297403B-8359-46EA-8887-B5AAB0F33827}" type="presOf" srcId="{ACA07A24-2A1E-4EB3-89D3-DB6BAF1F5F27}" destId="{77AC7455-6345-4586-9538-A547994B5B45}" srcOrd="0" destOrd="0" presId="urn:microsoft.com/office/officeart/2005/8/layout/vList6"/>
    <dgm:cxn modelId="{36A3A16F-661B-488A-AB6B-7C077CA88FCA}" type="presOf" srcId="{0A3D866A-6FAA-476C-A5EE-370CBC2EECA7}" destId="{A619E1EA-7879-4A4A-AF10-74061FEE9FA3}" srcOrd="0" destOrd="0" presId="urn:microsoft.com/office/officeart/2005/8/layout/vList6"/>
    <dgm:cxn modelId="{BE002FCC-EB59-4798-B03E-F02DB1280FF8}" type="presOf" srcId="{19DF79B4-389E-4892-9D03-FBC35A0EB9BA}" destId="{998F9FE3-BF37-42C9-9046-2A72AFAD65DF}" srcOrd="0" destOrd="3" presId="urn:microsoft.com/office/officeart/2005/8/layout/vList6"/>
    <dgm:cxn modelId="{8253B485-FCEB-4A5B-A1FD-7E69E535BB10}" srcId="{1FDA656F-D9C6-4211-BC73-42572DC791F2}" destId="{654B3620-67D9-4FA2-A5BC-0051C15578FB}" srcOrd="0" destOrd="0" parTransId="{2F143879-5245-4B42-BAAF-ED48C3F052C3}" sibTransId="{1580EBF5-3E82-44B4-B01E-575C556DB6E1}"/>
    <dgm:cxn modelId="{FF4FBF0B-4AD7-4052-9289-2BDD6ED21C3F}" type="presOf" srcId="{1FDA656F-D9C6-4211-BC73-42572DC791F2}" destId="{7A267A73-47F1-410D-9A9C-A4D151639BDC}" srcOrd="0" destOrd="0" presId="urn:microsoft.com/office/officeart/2005/8/layout/vList6"/>
    <dgm:cxn modelId="{CAE4C95A-9310-48F3-8E68-33061A2FFE0C}" type="presOf" srcId="{FAD68356-7034-4D6E-B092-6BA0A968A6AB}" destId="{5280E08A-021E-45CB-BEE5-B56957D6437D}" srcOrd="0" destOrd="0" presId="urn:microsoft.com/office/officeart/2005/8/layout/vList6"/>
    <dgm:cxn modelId="{07D2E7AC-928E-4CA6-BAFD-5A6A381724DA}" type="presOf" srcId="{786ACA3D-886B-4303-A3A7-402D3EFC25B8}" destId="{FB0BD79B-D90A-496B-8CD0-91907C49E704}" srcOrd="0" destOrd="0" presId="urn:microsoft.com/office/officeart/2005/8/layout/vList6"/>
    <dgm:cxn modelId="{F03F8B25-6B91-4103-AFE5-D08BF7A62107}" srcId="{3F39957D-2260-47A6-BF44-DC73CD517F00}" destId="{FAD68356-7034-4D6E-B092-6BA0A968A6AB}" srcOrd="1" destOrd="0" parTransId="{478B29C3-F03D-4055-AEA5-4CBD98C70536}" sibTransId="{BB7877E7-79FF-42CF-932F-F63575392A68}"/>
    <dgm:cxn modelId="{0E53DB76-E5D8-462C-A650-368D848DF173}" srcId="{FAD68356-7034-4D6E-B092-6BA0A968A6AB}" destId="{0A3D866A-6FAA-476C-A5EE-370CBC2EECA7}" srcOrd="0" destOrd="0" parTransId="{CC9F58BE-4B26-479C-A771-BD954ACCA139}" sibTransId="{4D1ECB31-8B74-4990-A88A-9D7FA45E74BE}"/>
    <dgm:cxn modelId="{93AA2EBE-DF66-447D-A28E-DD9DA657FE25}" srcId="{3F39957D-2260-47A6-BF44-DC73CD517F00}" destId="{1FDA656F-D9C6-4211-BC73-42572DC791F2}" srcOrd="0" destOrd="0" parTransId="{A83E1993-4C2D-4428-A292-E8D34890E426}" sibTransId="{FDB241CF-373F-479B-ACEA-FD763FA82A1E}"/>
    <dgm:cxn modelId="{EE6DB3E1-D654-4778-8277-C506FEDC3185}" type="presOf" srcId="{7AD1F374-9141-49A1-BB29-F782F6008C04}" destId="{A619E1EA-7879-4A4A-AF10-74061FEE9FA3}" srcOrd="0" destOrd="1" presId="urn:microsoft.com/office/officeart/2005/8/layout/vList6"/>
    <dgm:cxn modelId="{164DA9F0-E23C-4787-853D-F1852A5AB74C}" srcId="{3F39957D-2260-47A6-BF44-DC73CD517F00}" destId="{786ACA3D-886B-4303-A3A7-402D3EFC25B8}" srcOrd="2" destOrd="0" parTransId="{1B7292F9-7FF4-4491-9559-966B449F098B}" sibTransId="{0A41C043-C50A-480B-95FF-066BE103BC42}"/>
    <dgm:cxn modelId="{41A36493-DC29-4B11-B1CA-D5FDAB1B88AA}" srcId="{1FDA656F-D9C6-4211-BC73-42572DC791F2}" destId="{07BBE8B4-C1FF-4748-814C-5D78ABBA25C0}" srcOrd="1" destOrd="0" parTransId="{6A5A13C8-9DE2-4135-B39B-794E926BC920}" sibTransId="{6E77F331-7985-40BC-879D-C439106CD80E}"/>
    <dgm:cxn modelId="{DF67404F-E3A2-40E2-8030-09272BC0C7CC}" srcId="{1FDA656F-D9C6-4211-BC73-42572DC791F2}" destId="{19DF79B4-389E-4892-9D03-FBC35A0EB9BA}" srcOrd="3" destOrd="0" parTransId="{E19CC8E9-E222-4587-A7E8-41C4CC34EC18}" sibTransId="{4322E6E6-8CA1-4484-ABD9-B8034E8F6EF5}"/>
    <dgm:cxn modelId="{1E7E8C64-31C2-4396-B82B-C7B544822190}" srcId="{786ACA3D-886B-4303-A3A7-402D3EFC25B8}" destId="{ACA07A24-2A1E-4EB3-89D3-DB6BAF1F5F27}" srcOrd="0" destOrd="0" parTransId="{49834DE9-4913-4728-A1FF-5B4F004989D0}" sibTransId="{A508A6F2-61D7-4170-A358-6138E323373C}"/>
    <dgm:cxn modelId="{757E4E2A-4B21-43F3-9F90-3CE0AAA5B54F}" type="presParOf" srcId="{8329B4E6-7DFE-4995-801C-E7E1D57C4231}" destId="{A78D43C7-AA6B-4AD8-9EC1-C6A88BAB41AC}" srcOrd="0" destOrd="0" presId="urn:microsoft.com/office/officeart/2005/8/layout/vList6"/>
    <dgm:cxn modelId="{ABEE6E5D-E03E-4794-86AB-372C9B72A7F0}" type="presParOf" srcId="{A78D43C7-AA6B-4AD8-9EC1-C6A88BAB41AC}" destId="{7A267A73-47F1-410D-9A9C-A4D151639BDC}" srcOrd="0" destOrd="0" presId="urn:microsoft.com/office/officeart/2005/8/layout/vList6"/>
    <dgm:cxn modelId="{F1B97EF8-EAB0-497C-8C32-CA9F560A7985}" type="presParOf" srcId="{A78D43C7-AA6B-4AD8-9EC1-C6A88BAB41AC}" destId="{998F9FE3-BF37-42C9-9046-2A72AFAD65DF}" srcOrd="1" destOrd="0" presId="urn:microsoft.com/office/officeart/2005/8/layout/vList6"/>
    <dgm:cxn modelId="{182B9A06-DAAA-45DD-8FBD-776BAFAB4D83}" type="presParOf" srcId="{8329B4E6-7DFE-4995-801C-E7E1D57C4231}" destId="{886C6209-B83B-45B4-9FE7-7C608AAB0430}" srcOrd="1" destOrd="0" presId="urn:microsoft.com/office/officeart/2005/8/layout/vList6"/>
    <dgm:cxn modelId="{FD21C87E-30CB-4166-A5E5-6EC0FF33570F}" type="presParOf" srcId="{8329B4E6-7DFE-4995-801C-E7E1D57C4231}" destId="{10092D0F-F3EA-45A9-A1D1-FE8181173B68}" srcOrd="2" destOrd="0" presId="urn:microsoft.com/office/officeart/2005/8/layout/vList6"/>
    <dgm:cxn modelId="{53C5D8BD-0895-4EA6-90FD-9E4E1ED63339}" type="presParOf" srcId="{10092D0F-F3EA-45A9-A1D1-FE8181173B68}" destId="{5280E08A-021E-45CB-BEE5-B56957D6437D}" srcOrd="0" destOrd="0" presId="urn:microsoft.com/office/officeart/2005/8/layout/vList6"/>
    <dgm:cxn modelId="{D1503737-7EDC-4B44-BD37-4324FCEF4D89}" type="presParOf" srcId="{10092D0F-F3EA-45A9-A1D1-FE8181173B68}" destId="{A619E1EA-7879-4A4A-AF10-74061FEE9FA3}" srcOrd="1" destOrd="0" presId="urn:microsoft.com/office/officeart/2005/8/layout/vList6"/>
    <dgm:cxn modelId="{A81B2A21-CBE1-4615-B9B5-6C3ED0989FC7}" type="presParOf" srcId="{8329B4E6-7DFE-4995-801C-E7E1D57C4231}" destId="{BB9CA095-633D-4EAB-941E-B60CAC42C3F0}" srcOrd="3" destOrd="0" presId="urn:microsoft.com/office/officeart/2005/8/layout/vList6"/>
    <dgm:cxn modelId="{BE246231-3E01-4D2B-90EE-BF08E8ACADC0}" type="presParOf" srcId="{8329B4E6-7DFE-4995-801C-E7E1D57C4231}" destId="{5BF0BA7D-684F-42E3-8A49-3CEAABE5A18D}" srcOrd="4" destOrd="0" presId="urn:microsoft.com/office/officeart/2005/8/layout/vList6"/>
    <dgm:cxn modelId="{D9A41CE5-FF18-4713-B49C-42F53FB2D61C}" type="presParOf" srcId="{5BF0BA7D-684F-42E3-8A49-3CEAABE5A18D}" destId="{FB0BD79B-D90A-496B-8CD0-91907C49E704}" srcOrd="0" destOrd="0" presId="urn:microsoft.com/office/officeart/2005/8/layout/vList6"/>
    <dgm:cxn modelId="{49E0103B-77B6-4D2D-A111-3BEBF00E81EE}" type="presParOf" srcId="{5BF0BA7D-684F-42E3-8A49-3CEAABE5A18D}" destId="{77AC7455-6345-4586-9538-A547994B5B4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24ABA-3395-40E5-B604-28BA9C08561B}">
      <dsp:nvSpPr>
        <dsp:cNvPr id="0" name=""/>
        <dsp:cNvSpPr/>
      </dsp:nvSpPr>
      <dsp:spPr>
        <a:xfrm>
          <a:off x="0" y="1322479"/>
          <a:ext cx="8352928" cy="1763305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4">
              <a:tint val="4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48E248-378D-4AC3-AA99-E1A068115C85}">
      <dsp:nvSpPr>
        <dsp:cNvPr id="0" name=""/>
        <dsp:cNvSpPr/>
      </dsp:nvSpPr>
      <dsp:spPr>
        <a:xfrm>
          <a:off x="569" y="0"/>
          <a:ext cx="969070" cy="1763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PDZ do Porto de São Sebastião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2009</a:t>
          </a:r>
          <a:endParaRPr lang="pt-BR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9" y="0"/>
        <a:ext cx="969070" cy="1763305"/>
      </dsp:txXfrm>
    </dsp:sp>
    <dsp:sp modelId="{4A0A2CF1-99F5-4C7B-B1E1-11D561F4E96A}">
      <dsp:nvSpPr>
        <dsp:cNvPr id="0" name=""/>
        <dsp:cNvSpPr/>
      </dsp:nvSpPr>
      <dsp:spPr>
        <a:xfrm>
          <a:off x="305229" y="1983718"/>
          <a:ext cx="440826" cy="44082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4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8D59A3-4A37-4674-A9A0-DF7357C74988}">
      <dsp:nvSpPr>
        <dsp:cNvPr id="0" name=""/>
        <dsp:cNvSpPr/>
      </dsp:nvSpPr>
      <dsp:spPr>
        <a:xfrm>
          <a:off x="1018093" y="2644958"/>
          <a:ext cx="969070" cy="1763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2011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Gasoduto UTGCA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Plano Diretor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18093" y="2644958"/>
        <a:ext cx="969070" cy="1763305"/>
      </dsp:txXfrm>
    </dsp:sp>
    <dsp:sp modelId="{D5F90AA5-5E60-42D4-8BE2-BB70E7C7818B}">
      <dsp:nvSpPr>
        <dsp:cNvPr id="0" name=""/>
        <dsp:cNvSpPr/>
      </dsp:nvSpPr>
      <dsp:spPr>
        <a:xfrm>
          <a:off x="1282215" y="1983718"/>
          <a:ext cx="440826" cy="440826"/>
        </a:xfrm>
        <a:prstGeom prst="ellipse">
          <a:avLst/>
        </a:prstGeom>
        <a:gradFill rotWithShape="0">
          <a:gsLst>
            <a:gs pos="0">
              <a:schemeClr val="accent4">
                <a:hueOff val="-295715"/>
                <a:satOff val="-9956"/>
                <a:lumOff val="-2418"/>
                <a:alphaOff val="0"/>
                <a:shade val="63000"/>
              </a:schemeClr>
            </a:gs>
            <a:gs pos="30000">
              <a:schemeClr val="accent4">
                <a:hueOff val="-295715"/>
                <a:satOff val="-9956"/>
                <a:lumOff val="-2418"/>
                <a:alphaOff val="0"/>
                <a:shade val="90000"/>
                <a:satMod val="110000"/>
              </a:schemeClr>
            </a:gs>
            <a:gs pos="45000">
              <a:schemeClr val="accent4">
                <a:hueOff val="-295715"/>
                <a:satOff val="-9956"/>
                <a:lumOff val="-2418"/>
                <a:alphaOff val="0"/>
                <a:shade val="100000"/>
                <a:satMod val="118000"/>
              </a:schemeClr>
            </a:gs>
            <a:gs pos="55000">
              <a:schemeClr val="accent4">
                <a:hueOff val="-295715"/>
                <a:satOff val="-9956"/>
                <a:lumOff val="-2418"/>
                <a:alphaOff val="0"/>
                <a:shade val="100000"/>
                <a:satMod val="118000"/>
              </a:schemeClr>
            </a:gs>
            <a:gs pos="73000">
              <a:schemeClr val="accent4">
                <a:hueOff val="-295715"/>
                <a:satOff val="-9956"/>
                <a:lumOff val="-2418"/>
                <a:alphaOff val="0"/>
                <a:shade val="90000"/>
                <a:satMod val="110000"/>
              </a:schemeClr>
            </a:gs>
            <a:gs pos="100000">
              <a:schemeClr val="accent4">
                <a:hueOff val="-295715"/>
                <a:satOff val="-9956"/>
                <a:lumOff val="-2418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4">
              <a:hueOff val="-295715"/>
              <a:satOff val="-9956"/>
              <a:lumOff val="-2418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E6E83C-7BCC-4E39-A680-2D793C43751B}">
      <dsp:nvSpPr>
        <dsp:cNvPr id="0" name=""/>
        <dsp:cNvSpPr/>
      </dsp:nvSpPr>
      <dsp:spPr>
        <a:xfrm>
          <a:off x="2035617" y="0"/>
          <a:ext cx="969070" cy="1763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Início das obras de duplicação da Tamoios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2012</a:t>
          </a:r>
          <a:endParaRPr lang="pt-BR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35617" y="0"/>
        <a:ext cx="969070" cy="1763305"/>
      </dsp:txXfrm>
    </dsp:sp>
    <dsp:sp modelId="{8C9730F6-8EC1-420B-B5EB-A0A8F4B98E6B}">
      <dsp:nvSpPr>
        <dsp:cNvPr id="0" name=""/>
        <dsp:cNvSpPr/>
      </dsp:nvSpPr>
      <dsp:spPr>
        <a:xfrm>
          <a:off x="2299738" y="1983718"/>
          <a:ext cx="440826" cy="440826"/>
        </a:xfrm>
        <a:prstGeom prst="ellipse">
          <a:avLst/>
        </a:prstGeom>
        <a:gradFill rotWithShape="0">
          <a:gsLst>
            <a:gs pos="0">
              <a:schemeClr val="accent4">
                <a:hueOff val="-591430"/>
                <a:satOff val="-19911"/>
                <a:lumOff val="-4837"/>
                <a:alphaOff val="0"/>
                <a:shade val="63000"/>
              </a:schemeClr>
            </a:gs>
            <a:gs pos="30000">
              <a:schemeClr val="accent4">
                <a:hueOff val="-591430"/>
                <a:satOff val="-19911"/>
                <a:lumOff val="-4837"/>
                <a:alphaOff val="0"/>
                <a:shade val="90000"/>
                <a:satMod val="110000"/>
              </a:schemeClr>
            </a:gs>
            <a:gs pos="45000">
              <a:schemeClr val="accent4">
                <a:hueOff val="-591430"/>
                <a:satOff val="-19911"/>
                <a:lumOff val="-4837"/>
                <a:alphaOff val="0"/>
                <a:shade val="100000"/>
                <a:satMod val="118000"/>
              </a:schemeClr>
            </a:gs>
            <a:gs pos="55000">
              <a:schemeClr val="accent4">
                <a:hueOff val="-591430"/>
                <a:satOff val="-19911"/>
                <a:lumOff val="-4837"/>
                <a:alphaOff val="0"/>
                <a:shade val="100000"/>
                <a:satMod val="118000"/>
              </a:schemeClr>
            </a:gs>
            <a:gs pos="73000">
              <a:schemeClr val="accent4">
                <a:hueOff val="-591430"/>
                <a:satOff val="-19911"/>
                <a:lumOff val="-4837"/>
                <a:alphaOff val="0"/>
                <a:shade val="90000"/>
                <a:satMod val="110000"/>
              </a:schemeClr>
            </a:gs>
            <a:gs pos="100000">
              <a:schemeClr val="accent4">
                <a:hueOff val="-591430"/>
                <a:satOff val="-19911"/>
                <a:lumOff val="-4837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4">
              <a:hueOff val="-591430"/>
              <a:satOff val="-19911"/>
              <a:lumOff val="-4837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1BB841-B966-4A63-B767-BBE0ADF7DB4A}">
      <dsp:nvSpPr>
        <dsp:cNvPr id="0" name=""/>
        <dsp:cNvSpPr/>
      </dsp:nvSpPr>
      <dsp:spPr>
        <a:xfrm>
          <a:off x="3053140" y="2644958"/>
          <a:ext cx="1411353" cy="1763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2013</a:t>
          </a:r>
        </a:p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Vazamento </a:t>
          </a: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de óleo TRANSPETRO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3140" y="2644958"/>
        <a:ext cx="1411353" cy="1763305"/>
      </dsp:txXfrm>
    </dsp:sp>
    <dsp:sp modelId="{50920BF6-CA3C-4F4F-BB61-AD5FAF28BEF7}">
      <dsp:nvSpPr>
        <dsp:cNvPr id="0" name=""/>
        <dsp:cNvSpPr/>
      </dsp:nvSpPr>
      <dsp:spPr>
        <a:xfrm>
          <a:off x="3538404" y="1983718"/>
          <a:ext cx="440826" cy="440826"/>
        </a:xfrm>
        <a:prstGeom prst="ellipse">
          <a:avLst/>
        </a:prstGeom>
        <a:gradFill rotWithShape="0">
          <a:gsLst>
            <a:gs pos="0">
              <a:schemeClr val="accent4">
                <a:hueOff val="-887145"/>
                <a:satOff val="-29867"/>
                <a:lumOff val="-7255"/>
                <a:alphaOff val="0"/>
                <a:shade val="63000"/>
              </a:schemeClr>
            </a:gs>
            <a:gs pos="30000">
              <a:schemeClr val="accent4">
                <a:hueOff val="-887145"/>
                <a:satOff val="-29867"/>
                <a:lumOff val="-7255"/>
                <a:alphaOff val="0"/>
                <a:shade val="90000"/>
                <a:satMod val="110000"/>
              </a:schemeClr>
            </a:gs>
            <a:gs pos="45000">
              <a:schemeClr val="accent4">
                <a:hueOff val="-887145"/>
                <a:satOff val="-29867"/>
                <a:lumOff val="-7255"/>
                <a:alphaOff val="0"/>
                <a:shade val="100000"/>
                <a:satMod val="118000"/>
              </a:schemeClr>
            </a:gs>
            <a:gs pos="55000">
              <a:schemeClr val="accent4">
                <a:hueOff val="-887145"/>
                <a:satOff val="-29867"/>
                <a:lumOff val="-7255"/>
                <a:alphaOff val="0"/>
                <a:shade val="100000"/>
                <a:satMod val="118000"/>
              </a:schemeClr>
            </a:gs>
            <a:gs pos="73000">
              <a:schemeClr val="accent4">
                <a:hueOff val="-887145"/>
                <a:satOff val="-29867"/>
                <a:lumOff val="-7255"/>
                <a:alphaOff val="0"/>
                <a:shade val="90000"/>
                <a:satMod val="110000"/>
              </a:schemeClr>
            </a:gs>
            <a:gs pos="100000">
              <a:schemeClr val="accent4">
                <a:hueOff val="-887145"/>
                <a:satOff val="-29867"/>
                <a:lumOff val="-7255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4">
              <a:hueOff val="-887145"/>
              <a:satOff val="-29867"/>
              <a:lumOff val="-7255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8DD3B8-1797-4B30-9A9A-805ACB00CF87}">
      <dsp:nvSpPr>
        <dsp:cNvPr id="0" name=""/>
        <dsp:cNvSpPr/>
      </dsp:nvSpPr>
      <dsp:spPr>
        <a:xfrm>
          <a:off x="4512948" y="0"/>
          <a:ext cx="969070" cy="1763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Licença </a:t>
          </a:r>
          <a:r>
            <a:rPr lang="pt-BR" sz="11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prévia de ampliação do Porto de São </a:t>
          </a:r>
          <a:r>
            <a:rPr lang="pt-BR" sz="11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Sebastião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2014</a:t>
          </a:r>
          <a:endParaRPr lang="pt-BR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2948" y="0"/>
        <a:ext cx="969070" cy="1763305"/>
      </dsp:txXfrm>
    </dsp:sp>
    <dsp:sp modelId="{7807EBA2-1530-4350-9866-AB5AC567D902}">
      <dsp:nvSpPr>
        <dsp:cNvPr id="0" name=""/>
        <dsp:cNvSpPr/>
      </dsp:nvSpPr>
      <dsp:spPr>
        <a:xfrm>
          <a:off x="4777069" y="1983718"/>
          <a:ext cx="440826" cy="440826"/>
        </a:xfrm>
        <a:prstGeom prst="ellipse">
          <a:avLst/>
        </a:prstGeom>
        <a:gradFill rotWithShape="0">
          <a:gsLst>
            <a:gs pos="0">
              <a:schemeClr val="accent4">
                <a:hueOff val="-1182859"/>
                <a:satOff val="-39823"/>
                <a:lumOff val="-9673"/>
                <a:alphaOff val="0"/>
                <a:shade val="63000"/>
              </a:schemeClr>
            </a:gs>
            <a:gs pos="30000">
              <a:schemeClr val="accent4">
                <a:hueOff val="-1182859"/>
                <a:satOff val="-39823"/>
                <a:lumOff val="-9673"/>
                <a:alphaOff val="0"/>
                <a:shade val="90000"/>
                <a:satMod val="110000"/>
              </a:schemeClr>
            </a:gs>
            <a:gs pos="45000">
              <a:schemeClr val="accent4">
                <a:hueOff val="-1182859"/>
                <a:satOff val="-39823"/>
                <a:lumOff val="-9673"/>
                <a:alphaOff val="0"/>
                <a:shade val="100000"/>
                <a:satMod val="118000"/>
              </a:schemeClr>
            </a:gs>
            <a:gs pos="55000">
              <a:schemeClr val="accent4">
                <a:hueOff val="-1182859"/>
                <a:satOff val="-39823"/>
                <a:lumOff val="-9673"/>
                <a:alphaOff val="0"/>
                <a:shade val="100000"/>
                <a:satMod val="118000"/>
              </a:schemeClr>
            </a:gs>
            <a:gs pos="73000">
              <a:schemeClr val="accent4">
                <a:hueOff val="-1182859"/>
                <a:satOff val="-39823"/>
                <a:lumOff val="-9673"/>
                <a:alphaOff val="0"/>
                <a:shade val="90000"/>
                <a:satMod val="110000"/>
              </a:schemeClr>
            </a:gs>
            <a:gs pos="100000">
              <a:schemeClr val="accent4">
                <a:hueOff val="-1182859"/>
                <a:satOff val="-39823"/>
                <a:lumOff val="-9673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4">
              <a:hueOff val="-1182859"/>
              <a:satOff val="-39823"/>
              <a:lumOff val="-9673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4C8A17-0DED-4181-899C-9A042D80EEA6}">
      <dsp:nvSpPr>
        <dsp:cNvPr id="0" name=""/>
        <dsp:cNvSpPr/>
      </dsp:nvSpPr>
      <dsp:spPr>
        <a:xfrm>
          <a:off x="5530471" y="2644958"/>
          <a:ext cx="969070" cy="1763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2017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Atualização ZEE Litoral Norte (2004)</a:t>
          </a:r>
          <a:endParaRPr lang="pt-BR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30471" y="2644958"/>
        <a:ext cx="969070" cy="1763305"/>
      </dsp:txXfrm>
    </dsp:sp>
    <dsp:sp modelId="{007004A9-2A1C-48B6-A0C4-BDAE21BB9D00}">
      <dsp:nvSpPr>
        <dsp:cNvPr id="0" name=""/>
        <dsp:cNvSpPr/>
      </dsp:nvSpPr>
      <dsp:spPr>
        <a:xfrm>
          <a:off x="5794593" y="1983718"/>
          <a:ext cx="440826" cy="440826"/>
        </a:xfrm>
        <a:prstGeom prst="ellipse">
          <a:avLst/>
        </a:prstGeom>
        <a:gradFill rotWithShape="0">
          <a:gsLst>
            <a:gs pos="0">
              <a:schemeClr val="accent4">
                <a:hueOff val="-1478574"/>
                <a:satOff val="-49778"/>
                <a:lumOff val="-12092"/>
                <a:alphaOff val="0"/>
                <a:shade val="63000"/>
              </a:schemeClr>
            </a:gs>
            <a:gs pos="30000">
              <a:schemeClr val="accent4">
                <a:hueOff val="-1478574"/>
                <a:satOff val="-49778"/>
                <a:lumOff val="-12092"/>
                <a:alphaOff val="0"/>
                <a:shade val="90000"/>
                <a:satMod val="110000"/>
              </a:schemeClr>
            </a:gs>
            <a:gs pos="45000">
              <a:schemeClr val="accent4">
                <a:hueOff val="-1478574"/>
                <a:satOff val="-49778"/>
                <a:lumOff val="-12092"/>
                <a:alphaOff val="0"/>
                <a:shade val="100000"/>
                <a:satMod val="118000"/>
              </a:schemeClr>
            </a:gs>
            <a:gs pos="55000">
              <a:schemeClr val="accent4">
                <a:hueOff val="-1478574"/>
                <a:satOff val="-49778"/>
                <a:lumOff val="-12092"/>
                <a:alphaOff val="0"/>
                <a:shade val="100000"/>
                <a:satMod val="118000"/>
              </a:schemeClr>
            </a:gs>
            <a:gs pos="73000">
              <a:schemeClr val="accent4">
                <a:hueOff val="-1478574"/>
                <a:satOff val="-49778"/>
                <a:lumOff val="-12092"/>
                <a:alphaOff val="0"/>
                <a:shade val="90000"/>
                <a:satMod val="110000"/>
              </a:schemeClr>
            </a:gs>
            <a:gs pos="100000">
              <a:schemeClr val="accent4">
                <a:hueOff val="-1478574"/>
                <a:satOff val="-49778"/>
                <a:lumOff val="-12092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4">
              <a:hueOff val="-1478574"/>
              <a:satOff val="-49778"/>
              <a:lumOff val="-12092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C5FF30-CAD2-4F27-A439-BC56A0D9C1E7}">
      <dsp:nvSpPr>
        <dsp:cNvPr id="0" name=""/>
        <dsp:cNvSpPr/>
      </dsp:nvSpPr>
      <dsp:spPr>
        <a:xfrm>
          <a:off x="6547995" y="0"/>
          <a:ext cx="969070" cy="1763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Revisão </a:t>
          </a: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do Plano Diretor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Retomada do Plano de Manejo da </a:t>
          </a:r>
          <a:r>
            <a:rPr lang="pt-BR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APAMLN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2018</a:t>
          </a:r>
          <a:endParaRPr lang="pt-BR" sz="11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47995" y="0"/>
        <a:ext cx="969070" cy="1763305"/>
      </dsp:txXfrm>
    </dsp:sp>
    <dsp:sp modelId="{5250536D-04AD-42B9-937A-A55E8395AAF1}">
      <dsp:nvSpPr>
        <dsp:cNvPr id="0" name=""/>
        <dsp:cNvSpPr/>
      </dsp:nvSpPr>
      <dsp:spPr>
        <a:xfrm>
          <a:off x="6812117" y="1983718"/>
          <a:ext cx="440826" cy="440826"/>
        </a:xfrm>
        <a:prstGeom prst="ellipse">
          <a:avLst/>
        </a:prstGeom>
        <a:gradFill rotWithShape="0">
          <a:gsLst>
            <a:gs pos="0">
              <a:schemeClr val="accent4">
                <a:hueOff val="-1774289"/>
                <a:satOff val="-59734"/>
                <a:lumOff val="-14510"/>
                <a:alphaOff val="0"/>
                <a:shade val="63000"/>
              </a:schemeClr>
            </a:gs>
            <a:gs pos="30000">
              <a:schemeClr val="accent4">
                <a:hueOff val="-1774289"/>
                <a:satOff val="-59734"/>
                <a:lumOff val="-14510"/>
                <a:alphaOff val="0"/>
                <a:shade val="90000"/>
                <a:satMod val="110000"/>
              </a:schemeClr>
            </a:gs>
            <a:gs pos="45000">
              <a:schemeClr val="accent4">
                <a:hueOff val="-1774289"/>
                <a:satOff val="-59734"/>
                <a:lumOff val="-14510"/>
                <a:alphaOff val="0"/>
                <a:shade val="100000"/>
                <a:satMod val="118000"/>
              </a:schemeClr>
            </a:gs>
            <a:gs pos="55000">
              <a:schemeClr val="accent4">
                <a:hueOff val="-1774289"/>
                <a:satOff val="-59734"/>
                <a:lumOff val="-14510"/>
                <a:alphaOff val="0"/>
                <a:shade val="100000"/>
                <a:satMod val="118000"/>
              </a:schemeClr>
            </a:gs>
            <a:gs pos="73000">
              <a:schemeClr val="accent4">
                <a:hueOff val="-1774289"/>
                <a:satOff val="-59734"/>
                <a:lumOff val="-14510"/>
                <a:alphaOff val="0"/>
                <a:shade val="90000"/>
                <a:satMod val="110000"/>
              </a:schemeClr>
            </a:gs>
            <a:gs pos="100000">
              <a:schemeClr val="accent4">
                <a:hueOff val="-1774289"/>
                <a:satOff val="-59734"/>
                <a:lumOff val="-1451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4">
              <a:hueOff val="-1774289"/>
              <a:satOff val="-59734"/>
              <a:lumOff val="-1451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FC88E-32FD-4883-9AEC-AD3C3627CF58}">
      <dsp:nvSpPr>
        <dsp:cNvPr id="0" name=""/>
        <dsp:cNvSpPr/>
      </dsp:nvSpPr>
      <dsp:spPr>
        <a:xfrm rot="5400000">
          <a:off x="423898" y="1542142"/>
          <a:ext cx="1143308" cy="13016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7DFFC-2D6F-45E3-97E0-15143C9771B3}">
      <dsp:nvSpPr>
        <dsp:cNvPr id="0" name=""/>
        <dsp:cNvSpPr/>
      </dsp:nvSpPr>
      <dsp:spPr>
        <a:xfrm>
          <a:off x="1152" y="382922"/>
          <a:ext cx="2164336" cy="113087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Mudanças na cobertura</a:t>
          </a:r>
          <a:endParaRPr lang="pt-BR" sz="2400" kern="1200" dirty="0"/>
        </a:p>
      </dsp:txBody>
      <dsp:txXfrm>
        <a:off x="56367" y="438137"/>
        <a:ext cx="2053906" cy="1020449"/>
      </dsp:txXfrm>
    </dsp:sp>
    <dsp:sp modelId="{0C54F562-27B2-4C7C-B3EB-4D21EFEABF34}">
      <dsp:nvSpPr>
        <dsp:cNvPr id="0" name=""/>
        <dsp:cNvSpPr/>
      </dsp:nvSpPr>
      <dsp:spPr>
        <a:xfrm>
          <a:off x="2433720" y="329847"/>
          <a:ext cx="4568319" cy="108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Limite municipal (IBGE)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err="1" smtClean="0"/>
            <a:t>MapBiomas</a:t>
          </a:r>
          <a:r>
            <a:rPr lang="pt-BR" sz="1800" kern="1200" dirty="0" smtClean="0"/>
            <a:t> Coleção 5.0 (2009-2019)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Reclassificação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i="1" kern="1200" dirty="0" err="1" smtClean="0"/>
            <a:t>Semi-automatic</a:t>
          </a:r>
          <a:r>
            <a:rPr lang="pt-BR" sz="1800" i="1" kern="1200" dirty="0" smtClean="0"/>
            <a:t> </a:t>
          </a:r>
          <a:r>
            <a:rPr lang="pt-BR" sz="1800" i="1" kern="1200" dirty="0" err="1" smtClean="0"/>
            <a:t>Classification</a:t>
          </a:r>
          <a:r>
            <a:rPr lang="pt-BR" sz="1800" i="1" kern="1200" dirty="0" smtClean="0"/>
            <a:t> </a:t>
          </a:r>
          <a:r>
            <a:rPr lang="pt-BR" sz="1800" i="1" kern="1200" dirty="0" err="1" smtClean="0"/>
            <a:t>Plugin</a:t>
          </a:r>
          <a:endParaRPr lang="pt-BR" sz="1800" i="1" kern="1200" dirty="0"/>
        </a:p>
      </dsp:txBody>
      <dsp:txXfrm>
        <a:off x="2433720" y="329847"/>
        <a:ext cx="4568319" cy="1088865"/>
      </dsp:txXfrm>
    </dsp:sp>
    <dsp:sp modelId="{F10923D7-245A-49CA-9EA3-985DA16D0AEC}">
      <dsp:nvSpPr>
        <dsp:cNvPr id="0" name=""/>
        <dsp:cNvSpPr/>
      </dsp:nvSpPr>
      <dsp:spPr>
        <a:xfrm rot="5400000">
          <a:off x="2717770" y="3055491"/>
          <a:ext cx="1143308" cy="13016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F2914-A3FB-433E-90A8-FCC4C9A29B44}">
      <dsp:nvSpPr>
        <dsp:cNvPr id="0" name=""/>
        <dsp:cNvSpPr/>
      </dsp:nvSpPr>
      <dsp:spPr>
        <a:xfrm>
          <a:off x="2414863" y="1788111"/>
          <a:ext cx="1924659" cy="134719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Caracterização das comunidades</a:t>
          </a:r>
          <a:endParaRPr lang="pt-BR" sz="2100" kern="1200" dirty="0"/>
        </a:p>
      </dsp:txBody>
      <dsp:txXfrm>
        <a:off x="2480640" y="1853888"/>
        <a:ext cx="1793105" cy="1215644"/>
      </dsp:txXfrm>
    </dsp:sp>
    <dsp:sp modelId="{ABBD7D8C-8E27-4C25-ABC0-F94832C51B0C}">
      <dsp:nvSpPr>
        <dsp:cNvPr id="0" name=""/>
        <dsp:cNvSpPr/>
      </dsp:nvSpPr>
      <dsp:spPr>
        <a:xfrm>
          <a:off x="4690861" y="1944221"/>
          <a:ext cx="3425735" cy="108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Revisão bibliográfica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Análise de documentos (Diagnóstico participativo do Plano de Manejo da APAMLN)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Espacialização das comunidades (APAMLN) </a:t>
          </a:r>
          <a:r>
            <a:rPr lang="pt-BR" sz="1800" kern="1200" dirty="0" smtClean="0"/>
            <a:t>– Google Earth</a:t>
          </a:r>
          <a:endParaRPr lang="pt-BR" sz="1800" kern="1200" dirty="0"/>
        </a:p>
      </dsp:txBody>
      <dsp:txXfrm>
        <a:off x="4690861" y="1944221"/>
        <a:ext cx="3425735" cy="1088865"/>
      </dsp:txXfrm>
    </dsp:sp>
    <dsp:sp modelId="{A4D471BB-A0E0-4228-A4F0-916F787A1EA8}">
      <dsp:nvSpPr>
        <dsp:cNvPr id="0" name=""/>
        <dsp:cNvSpPr/>
      </dsp:nvSpPr>
      <dsp:spPr>
        <a:xfrm>
          <a:off x="4343406" y="3382588"/>
          <a:ext cx="1924659" cy="134719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Identificação de conflitos</a:t>
          </a:r>
          <a:endParaRPr lang="pt-BR" sz="2100" kern="1200" dirty="0"/>
        </a:p>
      </dsp:txBody>
      <dsp:txXfrm>
        <a:off x="4409183" y="3448365"/>
        <a:ext cx="1793105" cy="1215644"/>
      </dsp:txXfrm>
    </dsp:sp>
    <dsp:sp modelId="{CBC9D8D2-DBAA-4287-A4CB-AA176DF2C553}">
      <dsp:nvSpPr>
        <dsp:cNvPr id="0" name=""/>
        <dsp:cNvSpPr/>
      </dsp:nvSpPr>
      <dsp:spPr>
        <a:xfrm>
          <a:off x="6221784" y="3456383"/>
          <a:ext cx="2465015" cy="108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Revisão bibliográfica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Análise de mudanças</a:t>
          </a:r>
          <a:endParaRPr lang="pt-BR" sz="1800" kern="1200" dirty="0"/>
        </a:p>
      </dsp:txBody>
      <dsp:txXfrm>
        <a:off x="6221784" y="3456383"/>
        <a:ext cx="2465015" cy="10888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F9FE3-BF37-42C9-9046-2A72AFAD65DF}">
      <dsp:nvSpPr>
        <dsp:cNvPr id="0" name=""/>
        <dsp:cNvSpPr/>
      </dsp:nvSpPr>
      <dsp:spPr>
        <a:xfrm>
          <a:off x="1742390" y="0"/>
          <a:ext cx="2613585" cy="9950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1 - Floresta</a:t>
          </a:r>
          <a:endParaRPr lang="pt-BR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2 – Mangue</a:t>
          </a:r>
          <a:endParaRPr lang="pt-BR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3 – Formação Natural</a:t>
          </a:r>
          <a:endParaRPr lang="pt-BR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5 – Praia e Duna</a:t>
          </a:r>
          <a:endParaRPr lang="pt-B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2390" y="124380"/>
        <a:ext cx="2240445" cy="746279"/>
      </dsp:txXfrm>
    </dsp:sp>
    <dsp:sp modelId="{7A267A73-47F1-410D-9A9C-A4D151639BDC}">
      <dsp:nvSpPr>
        <dsp:cNvPr id="0" name=""/>
        <dsp:cNvSpPr/>
      </dsp:nvSpPr>
      <dsp:spPr>
        <a:xfrm>
          <a:off x="0" y="0"/>
          <a:ext cx="1742390" cy="995039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Natural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74" y="48574"/>
        <a:ext cx="1645242" cy="897891"/>
      </dsp:txXfrm>
    </dsp:sp>
    <dsp:sp modelId="{A619E1EA-7879-4A4A-AF10-74061FEE9FA3}">
      <dsp:nvSpPr>
        <dsp:cNvPr id="0" name=""/>
        <dsp:cNvSpPr/>
      </dsp:nvSpPr>
      <dsp:spPr>
        <a:xfrm>
          <a:off x="1742390" y="1094543"/>
          <a:ext cx="2613585" cy="9950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4 - Agropecuária</a:t>
          </a:r>
          <a:endParaRPr lang="pt-BR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6 – Área não vegetada</a:t>
          </a:r>
          <a:endParaRPr lang="pt-B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2390" y="1218923"/>
        <a:ext cx="2240445" cy="746279"/>
      </dsp:txXfrm>
    </dsp:sp>
    <dsp:sp modelId="{5280E08A-021E-45CB-BEE5-B56957D6437D}">
      <dsp:nvSpPr>
        <dsp:cNvPr id="0" name=""/>
        <dsp:cNvSpPr/>
      </dsp:nvSpPr>
      <dsp:spPr>
        <a:xfrm>
          <a:off x="0" y="1094543"/>
          <a:ext cx="1742390" cy="995039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Antrópico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74" y="1143117"/>
        <a:ext cx="1645242" cy="897891"/>
      </dsp:txXfrm>
    </dsp:sp>
    <dsp:sp modelId="{77AC7455-6345-4586-9538-A547994B5B45}">
      <dsp:nvSpPr>
        <dsp:cNvPr id="0" name=""/>
        <dsp:cNvSpPr/>
      </dsp:nvSpPr>
      <dsp:spPr>
        <a:xfrm>
          <a:off x="1742390" y="2189088"/>
          <a:ext cx="2613585" cy="9950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7 – Corpos d’água</a:t>
          </a:r>
          <a:endParaRPr lang="pt-B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2390" y="2313468"/>
        <a:ext cx="2240445" cy="746279"/>
      </dsp:txXfrm>
    </dsp:sp>
    <dsp:sp modelId="{FB0BD79B-D90A-496B-8CD0-91907C49E704}">
      <dsp:nvSpPr>
        <dsp:cNvPr id="0" name=""/>
        <dsp:cNvSpPr/>
      </dsp:nvSpPr>
      <dsp:spPr>
        <a:xfrm>
          <a:off x="0" y="2189088"/>
          <a:ext cx="1742390" cy="995039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Água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74" y="2237662"/>
        <a:ext cx="1645242" cy="897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0D52F-AEFD-4728-B355-298021CDA781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8A06E-E5F4-471B-B356-DB62533FF0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20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8A06E-E5F4-471B-B356-DB62533FF09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41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8A06E-E5F4-471B-B356-DB62533FF09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098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UC limita</a:t>
            </a:r>
            <a:r>
              <a:rPr lang="pt-BR" baseline="0" dirty="0" smtClean="0"/>
              <a:t> expansão urbana; muitas áreas de agropecuária mudaram para área não vegetada – expansão urbana; comunidades realizam agricultura e pode haver conflito com urbanização</a:t>
            </a:r>
            <a:endParaRPr lang="pt-BR" dirty="0" smtClean="0"/>
          </a:p>
          <a:p>
            <a:r>
              <a:rPr lang="pt-BR" dirty="0" smtClean="0"/>
              <a:t>FALAR</a:t>
            </a:r>
            <a:r>
              <a:rPr lang="pt-BR" baseline="0" dirty="0" smtClean="0"/>
              <a:t> DAS TIPOLOGIAS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8A06E-E5F4-471B-B356-DB62533FF09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506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Mudança</a:t>
            </a:r>
            <a:r>
              <a:rPr lang="pt-BR" baseline="0" dirty="0" smtClean="0"/>
              <a:t> de classe agropecuária para área não vegetada; conversão de floresta e mangue; desmatamento de floresta e mangue</a:t>
            </a:r>
            <a:endParaRPr lang="pt-BR" dirty="0" smtClean="0"/>
          </a:p>
          <a:p>
            <a:r>
              <a:rPr lang="pt-BR" dirty="0" smtClean="0"/>
              <a:t>Floresta – expansão urbana</a:t>
            </a:r>
          </a:p>
          <a:p>
            <a:r>
              <a:rPr lang="pt-BR" dirty="0" smtClean="0"/>
              <a:t>Agropecuária</a:t>
            </a:r>
            <a:r>
              <a:rPr lang="pt-BR" baseline="0" dirty="0" smtClean="0"/>
              <a:t> – expansão urbana</a:t>
            </a:r>
          </a:p>
          <a:p>
            <a:r>
              <a:rPr lang="pt-BR" baseline="0" dirty="0" smtClean="0"/>
              <a:t>Floresta – Mangue</a:t>
            </a:r>
          </a:p>
          <a:p>
            <a:r>
              <a:rPr lang="pt-BR" baseline="0" dirty="0" smtClean="0"/>
              <a:t>Floresta - Agropecuária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8A06E-E5F4-471B-B356-DB62533FF09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935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Características: </a:t>
            </a:r>
            <a:r>
              <a:rPr lang="pt-BR" u="sng" dirty="0" smtClean="0"/>
              <a:t>ASSOPAZCA (Associação dos Pescadores Artesanais da Zona Sul de Caraguatatuba) e ACAJU (Associação Caiçara do </a:t>
            </a:r>
            <a:r>
              <a:rPr lang="pt-BR" u="sng" dirty="0" err="1" smtClean="0"/>
              <a:t>Juqueriquerê</a:t>
            </a:r>
            <a:r>
              <a:rPr lang="pt-BR" dirty="0" smtClean="0"/>
              <a:t>); </a:t>
            </a:r>
            <a:r>
              <a:rPr lang="pt-BR" b="1" dirty="0" smtClean="0"/>
              <a:t>Conflitos: </a:t>
            </a:r>
            <a:r>
              <a:rPr lang="pt-BR" dirty="0" smtClean="0"/>
              <a:t>Assoreamento dos rios dificulta a passagem dos barcos; óleo e esgoto acabam com o marisco; área impactada; dutos UTGCA</a:t>
            </a:r>
          </a:p>
          <a:p>
            <a:endParaRPr lang="pt-BR" dirty="0" smtClean="0"/>
          </a:p>
          <a:p>
            <a:r>
              <a:rPr lang="pt-BR" dirty="0" smtClean="0"/>
              <a:t>Classe</a:t>
            </a:r>
            <a:r>
              <a:rPr lang="pt-BR" baseline="0" dirty="0" smtClean="0"/>
              <a:t> </a:t>
            </a:r>
            <a:r>
              <a:rPr lang="pt-BR" baseline="0" dirty="0" smtClean="0"/>
              <a:t>Agropecuária mudou para Área não vegetada, desmatamento de mangue para expansão urbana e agropecuária</a:t>
            </a:r>
            <a:endParaRPr lang="pt-BR" dirty="0" smtClean="0"/>
          </a:p>
          <a:p>
            <a:r>
              <a:rPr lang="pt-BR" dirty="0" smtClean="0"/>
              <a:t>Floresta – Agropecuária e expansão urbana e mangue</a:t>
            </a:r>
          </a:p>
          <a:p>
            <a:r>
              <a:rPr lang="pt-BR" dirty="0" smtClean="0"/>
              <a:t>Mangue – Agropecuária</a:t>
            </a:r>
            <a:r>
              <a:rPr lang="pt-BR" baseline="0" dirty="0" smtClean="0"/>
              <a:t> e expansão urbana</a:t>
            </a:r>
          </a:p>
          <a:p>
            <a:r>
              <a:rPr lang="pt-BR" baseline="0" dirty="0" smtClean="0"/>
              <a:t>Agropecuária – expansão urbana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8A06E-E5F4-471B-B356-DB62533FF09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112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Características: </a:t>
            </a:r>
            <a:r>
              <a:rPr lang="pt-BR" dirty="0" smtClean="0"/>
              <a:t>Dividem suas instalações com e infraestrutura turística;  </a:t>
            </a:r>
            <a:r>
              <a:rPr lang="pt-BR" u="sng" dirty="0" smtClean="0"/>
              <a:t>Associação dos Pescadores do Camaroeiro</a:t>
            </a:r>
            <a:r>
              <a:rPr lang="pt-BR" dirty="0" smtClean="0"/>
              <a:t>; pescadores exercem outras atividades; </a:t>
            </a:r>
          </a:p>
          <a:p>
            <a:r>
              <a:rPr lang="pt-BR" b="1" dirty="0" smtClean="0"/>
              <a:t>Conflitos: </a:t>
            </a:r>
            <a:r>
              <a:rPr lang="pt-BR" dirty="0" smtClean="0"/>
              <a:t>óleo e esgoto acabam com o marisco; indicada como área impactada; ampliação de atividade náutica</a:t>
            </a:r>
          </a:p>
          <a:p>
            <a:endParaRPr lang="pt-BR" dirty="0" smtClean="0"/>
          </a:p>
          <a:p>
            <a:r>
              <a:rPr lang="pt-BR" dirty="0" smtClean="0"/>
              <a:t>Recuperação </a:t>
            </a:r>
            <a:r>
              <a:rPr lang="pt-BR" dirty="0" smtClean="0"/>
              <a:t>de área de praia, mudanças de agropecuária para área não vegetada, e desmatamento de floresta</a:t>
            </a:r>
          </a:p>
          <a:p>
            <a:r>
              <a:rPr lang="pt-BR" dirty="0" smtClean="0"/>
              <a:t>Área não vegetada</a:t>
            </a:r>
            <a:r>
              <a:rPr lang="pt-BR" baseline="0" dirty="0" smtClean="0"/>
              <a:t> – praia e duna</a:t>
            </a:r>
          </a:p>
          <a:p>
            <a:r>
              <a:rPr lang="pt-BR" dirty="0" smtClean="0"/>
              <a:t>Praia</a:t>
            </a:r>
            <a:r>
              <a:rPr lang="pt-BR" baseline="0" dirty="0" smtClean="0"/>
              <a:t> e Duna – área não vegetada</a:t>
            </a:r>
          </a:p>
          <a:p>
            <a:r>
              <a:rPr lang="pt-BR" baseline="0" dirty="0" smtClean="0"/>
              <a:t>Agropecuária – área não vegetada</a:t>
            </a:r>
          </a:p>
          <a:p>
            <a:r>
              <a:rPr lang="pt-BR" baseline="0" dirty="0" smtClean="0"/>
              <a:t>Floresta – área não vegetada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8A06E-E5F4-471B-B356-DB62533FF09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389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Características: </a:t>
            </a:r>
            <a:r>
              <a:rPr lang="pt-BR" dirty="0" smtClean="0"/>
              <a:t>vilas caiçaras, com alguns aspectos mantidos em meio a casas de veranistas e infraestrutura turística; </a:t>
            </a:r>
            <a:r>
              <a:rPr lang="pt-BR" dirty="0" err="1" smtClean="0"/>
              <a:t>mitilicultura</a:t>
            </a:r>
            <a:r>
              <a:rPr lang="pt-BR" dirty="0" smtClean="0"/>
              <a:t> e </a:t>
            </a:r>
            <a:r>
              <a:rPr lang="pt-BR" dirty="0" err="1" smtClean="0"/>
              <a:t>maricultura</a:t>
            </a:r>
            <a:r>
              <a:rPr lang="pt-BR" dirty="0" smtClean="0"/>
              <a:t> (algas); </a:t>
            </a:r>
            <a:r>
              <a:rPr lang="pt-BR" u="sng" dirty="0" smtClean="0"/>
              <a:t>AMAPEC – Associação dos </a:t>
            </a:r>
            <a:r>
              <a:rPr lang="pt-BR" u="sng" dirty="0" err="1" smtClean="0"/>
              <a:t>Maricultores</a:t>
            </a:r>
            <a:r>
              <a:rPr lang="pt-BR" u="sng" dirty="0" smtClean="0"/>
              <a:t> e Pescadores da </a:t>
            </a:r>
            <a:r>
              <a:rPr lang="pt-BR" u="sng" dirty="0" err="1" smtClean="0"/>
              <a:t>Cocanha</a:t>
            </a:r>
            <a:r>
              <a:rPr lang="pt-BR" u="sng" dirty="0" smtClean="0"/>
              <a:t>; Rancho de Apoio aos Pescadores e </a:t>
            </a:r>
            <a:r>
              <a:rPr lang="pt-BR" u="sng" dirty="0" err="1" smtClean="0"/>
              <a:t>Maricultores</a:t>
            </a:r>
            <a:r>
              <a:rPr lang="pt-BR" u="sng" dirty="0" smtClean="0"/>
              <a:t> da </a:t>
            </a:r>
            <a:r>
              <a:rPr lang="pt-BR" u="sng" dirty="0" err="1" smtClean="0"/>
              <a:t>Cocanha</a:t>
            </a:r>
            <a:r>
              <a:rPr lang="pt-BR" dirty="0" smtClean="0"/>
              <a:t>; outras atividades: turismo e artesanato</a:t>
            </a:r>
          </a:p>
          <a:p>
            <a:r>
              <a:rPr lang="pt-BR" b="1" dirty="0" smtClean="0"/>
              <a:t>Conflitos: </a:t>
            </a:r>
            <a:r>
              <a:rPr lang="pt-BR" dirty="0" smtClean="0"/>
              <a:t>turismo,  turismo náutico, vazamento de óleo (</a:t>
            </a:r>
            <a:r>
              <a:rPr lang="pt-BR" dirty="0" err="1" smtClean="0"/>
              <a:t>Transpetro</a:t>
            </a:r>
            <a:r>
              <a:rPr lang="pt-BR" dirty="0" smtClean="0"/>
              <a:t> – 2013)</a:t>
            </a:r>
          </a:p>
          <a:p>
            <a:endParaRPr lang="pt-BR" dirty="0" smtClean="0"/>
          </a:p>
          <a:p>
            <a:r>
              <a:rPr lang="pt-BR" dirty="0" smtClean="0"/>
              <a:t>Praia</a:t>
            </a:r>
            <a:r>
              <a:rPr lang="pt-BR" baseline="0" dirty="0" smtClean="0"/>
              <a:t> – infraestrutura urbana</a:t>
            </a:r>
          </a:p>
          <a:p>
            <a:r>
              <a:rPr lang="pt-BR" baseline="0" dirty="0" smtClean="0"/>
              <a:t>Floresta – Agropecuária</a:t>
            </a:r>
          </a:p>
          <a:p>
            <a:r>
              <a:rPr lang="pt-BR" baseline="0" dirty="0" smtClean="0"/>
              <a:t>Área não vegetada – Agropecuária</a:t>
            </a:r>
          </a:p>
          <a:p>
            <a:r>
              <a:rPr lang="pt-BR" baseline="0" dirty="0" smtClean="0"/>
              <a:t>Agropecuária – Expansão Urbana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8A06E-E5F4-471B-B356-DB62533FF09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655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Características: </a:t>
            </a:r>
            <a:r>
              <a:rPr lang="pt-BR" dirty="0" smtClean="0"/>
              <a:t>vilas caiçaras, com alguns aspectos mantidos em meio a casas de veranistas e infraestrutura turística;  Associação dos Pescadores da Tabatinga (desmobilizada); outras atividades: passeios de barcos e artesanato</a:t>
            </a:r>
          </a:p>
          <a:p>
            <a:r>
              <a:rPr lang="pt-BR" b="1" dirty="0" smtClean="0"/>
              <a:t>Conflitos: </a:t>
            </a:r>
            <a:r>
              <a:rPr lang="pt-BR" dirty="0" smtClean="0"/>
              <a:t>ampliação de atividade náutica; pesca industrial</a:t>
            </a:r>
          </a:p>
          <a:p>
            <a:endParaRPr lang="pt-BR" dirty="0" smtClean="0"/>
          </a:p>
          <a:p>
            <a:r>
              <a:rPr lang="pt-BR" dirty="0" smtClean="0"/>
              <a:t>Área </a:t>
            </a:r>
            <a:r>
              <a:rPr lang="pt-BR" dirty="0" smtClean="0"/>
              <a:t>não vegetada – praia e duna</a:t>
            </a:r>
          </a:p>
          <a:p>
            <a:r>
              <a:rPr lang="pt-BR" dirty="0" smtClean="0"/>
              <a:t>Agropecuária para área não vegetada</a:t>
            </a:r>
          </a:p>
          <a:p>
            <a:r>
              <a:rPr lang="pt-BR" dirty="0" smtClean="0"/>
              <a:t>Floresta – área não vegetada e Agropecuária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8A06E-E5F4-471B-B356-DB62533FF09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63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4398E1B-2B62-4C3A-BC2F-C2B68CC39EE9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D5A3932-845A-436D-9816-3DFB4009E7D9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8E1B-2B62-4C3A-BC2F-C2B68CC39EE9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932-845A-436D-9816-3DFB4009E7D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8E1B-2B62-4C3A-BC2F-C2B68CC39EE9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932-845A-436D-9816-3DFB4009E7D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8E1B-2B62-4C3A-BC2F-C2B68CC39EE9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932-845A-436D-9816-3DFB4009E7D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4398E1B-2B62-4C3A-BC2F-C2B68CC39EE9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D5A3932-845A-436D-9816-3DFB4009E7D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8E1B-2B62-4C3A-BC2F-C2B68CC39EE9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932-845A-436D-9816-3DFB4009E7D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8E1B-2B62-4C3A-BC2F-C2B68CC39EE9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932-845A-436D-9816-3DFB4009E7D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8E1B-2B62-4C3A-BC2F-C2B68CC39EE9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932-845A-436D-9816-3DFB4009E7D9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8E1B-2B62-4C3A-BC2F-C2B68CC39EE9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932-845A-436D-9816-3DFB4009E7D9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8E1B-2B62-4C3A-BC2F-C2B68CC39EE9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932-845A-436D-9816-3DFB4009E7D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8E1B-2B62-4C3A-BC2F-C2B68CC39EE9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932-845A-436D-9816-3DFB4009E7D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398E1B-2B62-4C3A-BC2F-C2B68CC39EE9}" type="datetimeFigureOut">
              <a:rPr lang="pt-BR" smtClean="0"/>
              <a:t>06/09/2021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5A3932-845A-436D-9816-3DFB4009E7D9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hyperlink" Target="https://www.leiaogazeta.com.br/com-2-tuneis-totalmente-escavados-obras-de-duplicacao-da-tamoios-chegam-a-62/" TargetMode="Externa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www.robertomoraes.com.br/2018/09/producao-recorde-de-gas-natural-no.html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https://noticias.uol.com.br/album/2013/04/06/6abr2013---funcionarios-trabalham-para-conter-o-oleo-que-vazou-de-uma-linha-do-tebar-terminal-maritimo-almirante-barroso-da-transpetropetrobras-em-sao-sebastiao-litoral-norte-de-sao.htm?foto=1" TargetMode="External"/><Relationship Id="rId1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44463"/>
            <a:ext cx="9505056" cy="712879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411760" y="764704"/>
            <a:ext cx="6336704" cy="16561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836712"/>
            <a:ext cx="6408712" cy="990600"/>
          </a:xfrm>
        </p:spPr>
        <p:txBody>
          <a:bodyPr>
            <a:noAutofit/>
          </a:bodyPr>
          <a:lstStyle/>
          <a:p>
            <a:pPr algn="l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Impactos e conflitos entre as mudanças no uso e cobertura da terra e comunidades caiçaras no município de Caraguatatuba, SP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63688" y="1916832"/>
            <a:ext cx="6858000" cy="533400"/>
          </a:xfrm>
        </p:spPr>
        <p:txBody>
          <a:bodyPr/>
          <a:lstStyle/>
          <a:p>
            <a:r>
              <a:rPr lang="pt-BR" dirty="0" smtClean="0"/>
              <a:t>Danielle Almeida de Carvalho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21444" y="11663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CST 310 - População, Espaço e Ambiente</a:t>
            </a:r>
            <a:endParaRPr lang="pt-BR" b="1" dirty="0"/>
          </a:p>
        </p:txBody>
      </p:sp>
      <p:sp>
        <p:nvSpPr>
          <p:cNvPr id="5" name="AutoShape 2" descr="Camaroeiro - Praias de Caraguatatu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Camaroeiro, Caraguatatub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228184" y="639633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Praia do Camaroeiro, Caraguatatuba. </a:t>
            </a:r>
            <a:r>
              <a:rPr lang="pt-BR" sz="1200" dirty="0" smtClean="0">
                <a:solidFill>
                  <a:schemeClr val="bg1"/>
                </a:solidFill>
              </a:rPr>
              <a:t>Acervo </a:t>
            </a:r>
            <a:r>
              <a:rPr lang="pt-BR" sz="1200" dirty="0" smtClean="0">
                <a:solidFill>
                  <a:schemeClr val="bg1"/>
                </a:solidFill>
              </a:rPr>
              <a:t>pessoal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000" b="1" dirty="0" smtClean="0"/>
              <a:t>Resultados e Discussão</a:t>
            </a:r>
            <a:br>
              <a:rPr lang="pt-BR" sz="2000" b="1" dirty="0" smtClean="0"/>
            </a:br>
            <a:r>
              <a:rPr lang="pt-BR" sz="2000" dirty="0" smtClean="0"/>
              <a:t>Comunidades em áreas urbanizadas – Enseada/Canto do Mar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020272" y="1664658"/>
            <a:ext cx="144016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solidFill>
                  <a:schemeClr val="bg1"/>
                </a:solidFill>
              </a:rPr>
              <a:t>Desmatamento de Floresta e Mangue</a:t>
            </a:r>
          </a:p>
          <a:p>
            <a:r>
              <a:rPr lang="pt-BR" sz="1050" b="1" dirty="0">
                <a:solidFill>
                  <a:schemeClr val="bg1"/>
                </a:solidFill>
              </a:rPr>
              <a:t> </a:t>
            </a:r>
            <a:r>
              <a:rPr lang="pt-BR" sz="1050" b="1" dirty="0" smtClean="0">
                <a:solidFill>
                  <a:schemeClr val="bg1"/>
                </a:solidFill>
              </a:rPr>
              <a:t>Agropecuária – Expansão urbana</a:t>
            </a:r>
          </a:p>
          <a:p>
            <a:r>
              <a:rPr lang="pt-BR" sz="1050" b="1" dirty="0" smtClean="0">
                <a:solidFill>
                  <a:schemeClr val="bg1"/>
                </a:solidFill>
              </a:rPr>
              <a:t>Floresta - mangue</a:t>
            </a:r>
            <a:endParaRPr lang="pt-BR" sz="105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8339"/>
            <a:ext cx="8064896" cy="570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 smtClean="0"/>
              <a:t>Resultados e Discussão</a:t>
            </a:r>
            <a:br>
              <a:rPr lang="pt-BR" sz="2400" b="1" dirty="0" smtClean="0"/>
            </a:br>
            <a:r>
              <a:rPr lang="pt-BR" sz="2400" dirty="0" smtClean="0"/>
              <a:t>Comunidades em áreas urbanizadas – Porto Novo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020272" y="1754232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solidFill>
                  <a:schemeClr val="bg1"/>
                </a:solidFill>
              </a:rPr>
              <a:t>Desmatamento de Floresta e Mangue</a:t>
            </a:r>
          </a:p>
          <a:p>
            <a:r>
              <a:rPr lang="pt-BR" sz="1050" b="1" dirty="0">
                <a:solidFill>
                  <a:schemeClr val="bg1"/>
                </a:solidFill>
              </a:rPr>
              <a:t> </a:t>
            </a:r>
            <a:r>
              <a:rPr lang="pt-BR" sz="1050" b="1" dirty="0" smtClean="0">
                <a:solidFill>
                  <a:schemeClr val="bg1"/>
                </a:solidFill>
              </a:rPr>
              <a:t>Agropecuária </a:t>
            </a:r>
          </a:p>
          <a:p>
            <a:r>
              <a:rPr lang="pt-BR" sz="1050" b="1" dirty="0" smtClean="0">
                <a:solidFill>
                  <a:schemeClr val="bg1"/>
                </a:solidFill>
              </a:rPr>
              <a:t>+ Expansão urbana</a:t>
            </a:r>
            <a:endParaRPr lang="pt-BR" sz="1050" b="1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431208" cy="59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 smtClean="0"/>
              <a:t>Resultados e Discussão</a:t>
            </a:r>
            <a:br>
              <a:rPr lang="pt-BR" sz="2400" b="1" dirty="0" smtClean="0"/>
            </a:br>
            <a:r>
              <a:rPr lang="pt-BR" sz="2400" dirty="0" smtClean="0"/>
              <a:t>Comunidades em áreas urbanizadas – Camaroeiro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020272" y="1754232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solidFill>
                  <a:schemeClr val="bg1"/>
                </a:solidFill>
              </a:rPr>
              <a:t>+ Área de praia Desmatamento: </a:t>
            </a:r>
          </a:p>
          <a:p>
            <a:r>
              <a:rPr lang="pt-BR" sz="1050" b="1" dirty="0" smtClean="0">
                <a:solidFill>
                  <a:schemeClr val="bg1"/>
                </a:solidFill>
              </a:rPr>
              <a:t>+ Agropecuária </a:t>
            </a:r>
          </a:p>
          <a:p>
            <a:r>
              <a:rPr lang="pt-BR" sz="1050" b="1" dirty="0" smtClean="0">
                <a:solidFill>
                  <a:schemeClr val="bg1"/>
                </a:solidFill>
              </a:rPr>
              <a:t>+ Expansão urbana</a:t>
            </a:r>
            <a:endParaRPr lang="pt-BR" sz="105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53" y="1239397"/>
            <a:ext cx="7072094" cy="500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 smtClean="0"/>
              <a:t>Resultados e Discussão</a:t>
            </a:r>
            <a:br>
              <a:rPr lang="pt-BR" sz="2400" b="1" dirty="0" smtClean="0"/>
            </a:br>
            <a:r>
              <a:rPr lang="pt-BR" sz="2400" dirty="0" smtClean="0"/>
              <a:t>Comunidades em praias afastadas – </a:t>
            </a:r>
            <a:r>
              <a:rPr lang="pt-BR" sz="2400" dirty="0" err="1" smtClean="0"/>
              <a:t>Cocanha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380312" y="178501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bg1"/>
                </a:solidFill>
              </a:rPr>
              <a:t>- área de praia</a:t>
            </a:r>
          </a:p>
          <a:p>
            <a:r>
              <a:rPr lang="pt-BR" sz="1000" b="1" dirty="0" smtClean="0">
                <a:solidFill>
                  <a:schemeClr val="bg1"/>
                </a:solidFill>
              </a:rPr>
              <a:t>Desmatamento:</a:t>
            </a:r>
          </a:p>
          <a:p>
            <a:r>
              <a:rPr lang="pt-BR" sz="1000" b="1" dirty="0" smtClean="0">
                <a:solidFill>
                  <a:schemeClr val="bg1"/>
                </a:solidFill>
              </a:rPr>
              <a:t>+ expansão urbana</a:t>
            </a:r>
          </a:p>
          <a:p>
            <a:r>
              <a:rPr lang="pt-BR" sz="1000" b="1" dirty="0" smtClean="0">
                <a:solidFill>
                  <a:schemeClr val="bg1"/>
                </a:solidFill>
              </a:rPr>
              <a:t>+ agropecuária;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11227"/>
            <a:ext cx="7922071" cy="560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 smtClean="0"/>
              <a:t>Resultados e Discussão</a:t>
            </a:r>
            <a:br>
              <a:rPr lang="pt-BR" sz="2400" b="1" dirty="0" smtClean="0"/>
            </a:br>
            <a:r>
              <a:rPr lang="pt-BR" sz="2400" dirty="0" smtClean="0"/>
              <a:t>Comunidades em praias afastadas – Tabatinga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20272" y="1628800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solidFill>
                  <a:schemeClr val="bg1"/>
                </a:solidFill>
              </a:rPr>
              <a:t>+ Praia</a:t>
            </a:r>
          </a:p>
          <a:p>
            <a:r>
              <a:rPr lang="pt-BR" sz="1050" b="1" dirty="0" smtClean="0">
                <a:solidFill>
                  <a:schemeClr val="bg1"/>
                </a:solidFill>
              </a:rPr>
              <a:t>Desmatamento:</a:t>
            </a:r>
          </a:p>
          <a:p>
            <a:r>
              <a:rPr lang="pt-BR" sz="1050" b="1" dirty="0" smtClean="0">
                <a:solidFill>
                  <a:schemeClr val="bg1"/>
                </a:solidFill>
              </a:rPr>
              <a:t>+ Agropecuária; </a:t>
            </a:r>
          </a:p>
          <a:p>
            <a:r>
              <a:rPr lang="pt-BR" sz="1050" b="1" dirty="0" smtClean="0">
                <a:solidFill>
                  <a:schemeClr val="bg1"/>
                </a:solidFill>
              </a:rPr>
              <a:t>+ Expansão urbana</a:t>
            </a:r>
            <a:endParaRPr lang="pt-BR" sz="105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51" y="1124744"/>
            <a:ext cx="7837098" cy="55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Conclusões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Expansão urbana é maior vetor de mudanças de cobertura do solo </a:t>
            </a:r>
          </a:p>
          <a:p>
            <a:pPr lvl="1"/>
            <a:r>
              <a:rPr lang="pt-BR" dirty="0">
                <a:sym typeface="Wingdings" panose="05000000000000000000" pitchFamily="2" charset="2"/>
              </a:rPr>
              <a:t>I</a:t>
            </a:r>
            <a:r>
              <a:rPr lang="pt-BR" dirty="0" smtClean="0">
                <a:sym typeface="Wingdings" panose="05000000000000000000" pitchFamily="2" charset="2"/>
              </a:rPr>
              <a:t>nfluencia na dinâmica da agropecuária  desmatamento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Influencia na área de praias  conflitos com caiçaras</a:t>
            </a:r>
          </a:p>
          <a:p>
            <a:endParaRPr lang="pt-BR" dirty="0" smtClean="0">
              <a:sym typeface="Wingdings" panose="05000000000000000000" pitchFamily="2" charset="2"/>
            </a:endParaRPr>
          </a:p>
          <a:p>
            <a:r>
              <a:rPr lang="pt-BR" dirty="0" smtClean="0">
                <a:sym typeface="Wingdings" panose="05000000000000000000" pitchFamily="2" charset="2"/>
              </a:rPr>
              <a:t>Tipologias: Urbanizadas e Praias Afastadas</a:t>
            </a:r>
          </a:p>
          <a:p>
            <a:pPr lvl="1"/>
            <a:r>
              <a:rPr lang="pt-BR" b="1" dirty="0" smtClean="0">
                <a:sym typeface="Wingdings" panose="05000000000000000000" pitchFamily="2" charset="2"/>
              </a:rPr>
              <a:t>Conflitos gerais </a:t>
            </a:r>
            <a:r>
              <a:rPr lang="pt-BR" dirty="0" smtClean="0">
                <a:sym typeface="Wingdings" panose="05000000000000000000" pitchFamily="2" charset="2"/>
              </a:rPr>
              <a:t>– agropecuária e expansão urbana – PESM limita expansão em direção à Serra do Mar</a:t>
            </a:r>
          </a:p>
          <a:p>
            <a:pPr lvl="1"/>
            <a:r>
              <a:rPr lang="pt-BR" b="1" dirty="0" smtClean="0">
                <a:sym typeface="Wingdings" panose="05000000000000000000" pitchFamily="2" charset="2"/>
              </a:rPr>
              <a:t>Conflitos específicos </a:t>
            </a:r>
            <a:r>
              <a:rPr lang="pt-BR" dirty="0" smtClean="0">
                <a:sym typeface="Wingdings" panose="05000000000000000000" pitchFamily="2" charset="2"/>
              </a:rPr>
              <a:t>– vazamento de óleo, esgoto, pesca industrial, expansão urbana para área de praia</a:t>
            </a:r>
          </a:p>
          <a:p>
            <a:pPr lvl="1"/>
            <a:endParaRPr lang="pt-BR" dirty="0" smtClean="0">
              <a:sym typeface="Wingdings" panose="05000000000000000000" pitchFamily="2" charset="2"/>
            </a:endParaRPr>
          </a:p>
          <a:p>
            <a:r>
              <a:rPr lang="pt-BR" dirty="0" smtClean="0"/>
              <a:t>Próximos passos: Qual das comunidades teria melhor capacidade adaptativa frente as mudanças climáticas?</a:t>
            </a:r>
          </a:p>
          <a:p>
            <a:pPr lvl="1"/>
            <a:r>
              <a:rPr lang="pt-BR" dirty="0" smtClean="0"/>
              <a:t>O que influencia mais? Organização social, estar mais isolada, acesso a infraestrutura, estar em área protegida</a:t>
            </a:r>
            <a:r>
              <a:rPr lang="pt-BR" dirty="0" smtClean="0"/>
              <a:t>?</a:t>
            </a:r>
          </a:p>
          <a:p>
            <a:pPr lvl="1"/>
            <a:r>
              <a:rPr lang="pt-BR" dirty="0" smtClean="0"/>
              <a:t>Mapeamento das comunidades</a:t>
            </a:r>
            <a:endParaRPr lang="pt-BR" dirty="0" smtClean="0"/>
          </a:p>
          <a:p>
            <a:pPr lvl="1"/>
            <a:r>
              <a:rPr lang="pt-BR" dirty="0" smtClean="0"/>
              <a:t>Desenvolvimento de </a:t>
            </a:r>
            <a:r>
              <a:rPr lang="pt-BR" dirty="0" smtClean="0"/>
              <a:t>Índice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315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7824" y="2780928"/>
            <a:ext cx="8229600" cy="990600"/>
          </a:xfrm>
        </p:spPr>
        <p:txBody>
          <a:bodyPr>
            <a:normAutofit/>
          </a:bodyPr>
          <a:lstStyle/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Obrigada!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13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 smtClean="0"/>
              <a:t>Introdução </a:t>
            </a:r>
            <a:br>
              <a:rPr lang="pt-BR" sz="2400" b="1" dirty="0" smtClean="0"/>
            </a:br>
            <a:r>
              <a:rPr lang="pt-BR" sz="2400" dirty="0" smtClean="0"/>
              <a:t>Zona Costeiro no Município de Caraguatatuba</a:t>
            </a:r>
            <a:endParaRPr lang="pt-BR" sz="2400" dirty="0"/>
          </a:p>
        </p:txBody>
      </p:sp>
      <p:grpSp>
        <p:nvGrpSpPr>
          <p:cNvPr id="6" name="Grupo 5"/>
          <p:cNvGrpSpPr/>
          <p:nvPr/>
        </p:nvGrpSpPr>
        <p:grpSpPr>
          <a:xfrm>
            <a:off x="395536" y="1340768"/>
            <a:ext cx="8480620" cy="4608512"/>
            <a:chOff x="539552" y="1423785"/>
            <a:chExt cx="8071969" cy="4237463"/>
          </a:xfrm>
        </p:grpSpPr>
        <p:grpSp>
          <p:nvGrpSpPr>
            <p:cNvPr id="8" name="Grupo 7"/>
            <p:cNvGrpSpPr/>
            <p:nvPr/>
          </p:nvGrpSpPr>
          <p:grpSpPr>
            <a:xfrm>
              <a:off x="539552" y="1423785"/>
              <a:ext cx="8071969" cy="4237463"/>
              <a:chOff x="752168" y="1556792"/>
              <a:chExt cx="8071969" cy="4237463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19" t="14315" r="14846" b="12916"/>
              <a:stretch/>
            </p:blipFill>
            <p:spPr bwMode="auto">
              <a:xfrm>
                <a:off x="752168" y="1556792"/>
                <a:ext cx="8071969" cy="423746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CaixaDeTexto 9"/>
              <p:cNvSpPr txBox="1"/>
              <p:nvPr/>
            </p:nvSpPr>
            <p:spPr>
              <a:xfrm>
                <a:off x="2127156" y="2070720"/>
                <a:ext cx="2012796" cy="30777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 smtClean="0"/>
                  <a:t>Construção de rodovias</a:t>
                </a:r>
                <a:endParaRPr lang="pt-BR" sz="1400" dirty="0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4932040" y="3444298"/>
                <a:ext cx="1006398" cy="307777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 smtClean="0"/>
                  <a:t>Turismo </a:t>
                </a:r>
                <a:endParaRPr lang="pt-BR" sz="1400" dirty="0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1454843" y="4005064"/>
                <a:ext cx="1344626" cy="3077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 smtClean="0"/>
                  <a:t>Urbanização</a:t>
                </a:r>
                <a:endParaRPr lang="pt-BR" sz="1400" dirty="0"/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1371321" y="2921078"/>
                <a:ext cx="1511669" cy="52322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 err="1" smtClean="0"/>
                  <a:t>Mega</a:t>
                </a:r>
                <a:r>
                  <a:rPr lang="pt-BR" sz="1400" dirty="0" smtClean="0"/>
                  <a:t> projetos tecnológicos</a:t>
                </a:r>
                <a:endParaRPr lang="pt-BR" sz="1400" dirty="0"/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1173433" y="4985742"/>
                <a:ext cx="1978257" cy="5232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 smtClean="0"/>
                  <a:t>Setor imobiliário – segunda residência</a:t>
                </a:r>
                <a:endParaRPr lang="pt-BR" sz="1400" dirty="0"/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5796136" y="2921078"/>
                <a:ext cx="1344626" cy="30777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 smtClean="0"/>
                  <a:t>Migração</a:t>
                </a:r>
                <a:endParaRPr lang="pt-BR" sz="1400" dirty="0"/>
              </a:p>
            </p:txBody>
          </p:sp>
        </p:grpSp>
        <p:sp>
          <p:nvSpPr>
            <p:cNvPr id="17" name="CaixaDeTexto 16"/>
            <p:cNvSpPr txBox="1"/>
            <p:nvPr/>
          </p:nvSpPr>
          <p:spPr>
            <a:xfrm>
              <a:off x="4238894" y="3992229"/>
              <a:ext cx="1344626" cy="52322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Comunidades Caiçaras</a:t>
              </a:r>
              <a:endParaRPr lang="pt-BR" sz="1400" dirty="0"/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5868144" y="4135139"/>
            <a:ext cx="2952328" cy="2462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400" dirty="0" smtClean="0"/>
              <a:t>“...grupos culturalmente diferenciados e que se reconhecem como tais, que possuem formas próprias de organização social, que ocupam e usam territórios e recursos naturais como condição para sua reprodução cultural, social, religiosa, ancestral e econômica, utilizando conhecimentos, inovações e práticas gerados e transmitidos pela tradição”</a:t>
            </a:r>
          </a:p>
          <a:p>
            <a:r>
              <a:rPr lang="pt-BR" sz="1400" dirty="0" smtClean="0"/>
              <a:t>(BRASIL, 2007)</a:t>
            </a:r>
            <a:endParaRPr lang="pt-BR" sz="1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86131" y="6382489"/>
            <a:ext cx="49498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 smtClean="0"/>
              <a:t>Política Nacional de Desenvolvimento Sustentável dos Povos e Comunidades Tradicionais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27621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Identificar ameaças e conflitos territoriais e socioambientais entre mudanças no uso e cobertura do solo e comunidades tradicionais caiçaras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Caracterizar comunidades tradicionais caiçaras do município de Caraguatatuba, 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52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Definição do período de análise (2009-2019)</a:t>
            </a:r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60842469"/>
              </p:ext>
            </p:extLst>
          </p:nvPr>
        </p:nvGraphicFramePr>
        <p:xfrm>
          <a:off x="539552" y="1757040"/>
          <a:ext cx="8352928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Óleo vaza em terminal da Petrobras e atinge praias do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3" r="12027"/>
          <a:stretch/>
        </p:blipFill>
        <p:spPr bwMode="auto">
          <a:xfrm>
            <a:off x="4491022" y="5088713"/>
            <a:ext cx="1410760" cy="1005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55576" y="638132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Fotos: </a:t>
            </a:r>
            <a:r>
              <a:rPr lang="pt-BR" sz="800" dirty="0" smtClean="0">
                <a:hlinkClick r:id="rId9"/>
              </a:rPr>
              <a:t>https://noticias.uol.com.br/album/2013/04/06/6abr2013---funcionarios-trabalham-para-conter-o-oleo-que-vazou-de-uma-linha-do-tebar-terminal-maritimo-almirante-barroso-da-transpetropetrobras-em-sao-sebastiao-litoral-norte-de-sao.htm?foto=1</a:t>
            </a:r>
            <a:r>
              <a:rPr lang="pt-BR" sz="800" dirty="0" smtClean="0"/>
              <a:t>; </a:t>
            </a:r>
            <a:r>
              <a:rPr lang="pt-BR" sz="800" dirty="0" smtClean="0">
                <a:hlinkClick r:id="rId10"/>
              </a:rPr>
              <a:t>https://www.robertomoraes.com.br/2018/09/producao-recorde-de-gas-natural-no.html</a:t>
            </a:r>
            <a:r>
              <a:rPr lang="pt-BR" sz="800" dirty="0" smtClean="0"/>
              <a:t>. </a:t>
            </a:r>
            <a:r>
              <a:rPr lang="pt-BR" sz="800" dirty="0" smtClean="0">
                <a:hlinkClick r:id="rId11"/>
              </a:rPr>
              <a:t>https://www.leiaogazeta.com.br/com-2-tuneis-totalmente-escavados-obras-de-duplicacao-da-tamoios-chegam-a-62/</a:t>
            </a:r>
            <a:endParaRPr lang="pt-BR" sz="800" dirty="0" smtClean="0"/>
          </a:p>
          <a:p>
            <a:endParaRPr lang="pt-BR" sz="800" dirty="0"/>
          </a:p>
        </p:txBody>
      </p:sp>
      <p:pic>
        <p:nvPicPr>
          <p:cNvPr id="6148" name="Picture 4" descr="http://aun.webhostusp.sti.usp.br/wp-content/uploads/2017/06/mapa_araca-1-678x38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6" r="5344"/>
          <a:stretch/>
        </p:blipFill>
        <p:spPr bwMode="auto">
          <a:xfrm>
            <a:off x="3707905" y="1861276"/>
            <a:ext cx="1247394" cy="1010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om 2 túneis totalmente escavados, obras de duplicação da ...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r="12766"/>
          <a:stretch/>
        </p:blipFill>
        <p:spPr bwMode="auto">
          <a:xfrm>
            <a:off x="1507344" y="1742251"/>
            <a:ext cx="1246977" cy="966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Blog do Roberto Moraes: Produção recorde de gás natural no ...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8" t="37141" r="11366" b="25833"/>
          <a:stretch/>
        </p:blipFill>
        <p:spPr bwMode="auto">
          <a:xfrm>
            <a:off x="2348093" y="5042425"/>
            <a:ext cx="1359812" cy="1098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8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Metodologia</a:t>
            </a:r>
            <a:br>
              <a:rPr lang="pt-BR" b="1" dirty="0" smtClean="0"/>
            </a:br>
            <a:r>
              <a:rPr lang="pt-BR" dirty="0" smtClean="0"/>
              <a:t>Pesquisa qualitativa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11281699"/>
              </p:ext>
            </p:extLst>
          </p:nvPr>
        </p:nvGraphicFramePr>
        <p:xfrm>
          <a:off x="457200" y="1124744"/>
          <a:ext cx="8686800" cy="5031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 descr="https://mapbiomas-br-site.s3.amazonaws.com/mapbiomas-brasil-logo-horizontal-v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45247"/>
            <a:ext cx="2016224" cy="42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qgis.org/pt_BR/_static/images/trademark.png?t=23feb201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84" b="41076"/>
          <a:stretch/>
        </p:blipFill>
        <p:spPr bwMode="auto">
          <a:xfrm>
            <a:off x="7039151" y="1772816"/>
            <a:ext cx="1618490" cy="43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3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Metodologia</a:t>
            </a:r>
            <a:br>
              <a:rPr lang="pt-BR" b="1" dirty="0" smtClean="0"/>
            </a:br>
            <a:r>
              <a:rPr lang="pt-BR" dirty="0"/>
              <a:t>Reclassificação </a:t>
            </a:r>
            <a:r>
              <a:rPr lang="pt-BR" dirty="0" err="1"/>
              <a:t>MapBiomas</a:t>
            </a:r>
            <a:r>
              <a:rPr lang="pt-BR" dirty="0"/>
              <a:t> Coleção </a:t>
            </a:r>
            <a:r>
              <a:rPr lang="pt-BR" dirty="0" smtClean="0"/>
              <a:t>5.0</a:t>
            </a:r>
            <a:endParaRPr lang="pt-BR" b="1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249613"/>
              </p:ext>
            </p:extLst>
          </p:nvPr>
        </p:nvGraphicFramePr>
        <p:xfrm>
          <a:off x="971600" y="1340768"/>
          <a:ext cx="7632848" cy="487172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816424"/>
                <a:gridCol w="3816424"/>
              </a:tblGrid>
              <a:tr h="399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Novas</a:t>
                      </a:r>
                      <a:r>
                        <a:rPr lang="pt-BR" sz="16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Classes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Classes </a:t>
                      </a:r>
                      <a:r>
                        <a:rPr lang="pt-BR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MapBiomas</a:t>
                      </a: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correspondentes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39902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6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Floresta</a:t>
                      </a:r>
                      <a:endParaRPr lang="pt-BR" sz="1400" b="0" u="none" strike="noStrike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3,4,9</a:t>
                      </a:r>
                    </a:p>
                  </a:txBody>
                  <a:tcPr marL="63500" marR="63500" marT="63500" marB="63500"/>
                </a:tc>
              </a:tr>
              <a:tr h="39902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6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Mangue</a:t>
                      </a:r>
                      <a:endParaRPr lang="pt-BR" sz="1400" b="0" u="none" strike="noStrike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1400" b="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39902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6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Formação </a:t>
                      </a:r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</a:t>
                      </a:r>
                      <a:endParaRPr lang="pt-BR" sz="1400" b="0" u="none" strike="noStrike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11, 12, 13, 29, </a:t>
                      </a:r>
                      <a:r>
                        <a:rPr lang="pt-BR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0" dirty="0" smtClean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b="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39902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6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Agropecuária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pt-BR" sz="1600" b="0" u="none" strike="noStrike" dirty="0" smtClean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pt-BR" sz="1600" b="0" u="none" strike="noStrike" dirty="0" smtClean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pt-BR" sz="1600" b="0" u="none" strike="noStrike" dirty="0" smtClean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pt-BR" sz="1400" b="0" u="none" strike="noStrike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15, 20, 21, 36, 39, 41</a:t>
                      </a:r>
                      <a:endParaRPr lang="pt-BR" sz="1400" b="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39902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6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Praia </a:t>
                      </a:r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</a:t>
                      </a:r>
                      <a:r>
                        <a:rPr lang="pt-BR" sz="16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Duna</a:t>
                      </a:r>
                      <a:endParaRPr lang="pt-BR" sz="1400" b="0" u="none" strike="noStrike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pt-BR" sz="1400" b="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39902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6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Área </a:t>
                      </a:r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 vegetada</a:t>
                      </a:r>
                      <a:endParaRPr lang="pt-BR" sz="1400" b="0" u="none" strike="noStrike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24, 25, 30</a:t>
                      </a:r>
                      <a:endParaRPr lang="pt-BR" sz="1400" b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B>
                      <a:noFill/>
                    </a:lnB>
                  </a:tcPr>
                </a:tc>
              </a:tr>
              <a:tr h="39902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6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Corpos </a:t>
                      </a:r>
                      <a:r>
                        <a:rPr lang="pt-B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d’água</a:t>
                      </a:r>
                      <a:endParaRPr lang="pt-BR" sz="1400" b="0" u="none" strike="noStrike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31, 33</a:t>
                      </a:r>
                      <a:endParaRPr lang="pt-BR" sz="1400" b="0" dirty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4499992" y="1700808"/>
            <a:ext cx="4122822" cy="3154886"/>
            <a:chOff x="4409618" y="2276872"/>
            <a:chExt cx="4122822" cy="3154886"/>
          </a:xfrm>
        </p:grpSpPr>
        <p:grpSp>
          <p:nvGrpSpPr>
            <p:cNvPr id="7" name="Grupo 6"/>
            <p:cNvGrpSpPr/>
            <p:nvPr/>
          </p:nvGrpSpPr>
          <p:grpSpPr>
            <a:xfrm>
              <a:off x="4431539" y="2276872"/>
              <a:ext cx="4060614" cy="1847039"/>
              <a:chOff x="4431539" y="2492896"/>
              <a:chExt cx="4060614" cy="1847039"/>
            </a:xfrm>
          </p:grpSpPr>
          <p:pic>
            <p:nvPicPr>
              <p:cNvPr id="4097" name="Picture 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74" t="54385" r="40202" b="39913"/>
              <a:stretch/>
            </p:blipFill>
            <p:spPr bwMode="auto">
              <a:xfrm>
                <a:off x="4481626" y="2492896"/>
                <a:ext cx="4010527" cy="417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74" t="60087" r="40202" b="37062"/>
              <a:stretch/>
            </p:blipFill>
            <p:spPr bwMode="auto">
              <a:xfrm>
                <a:off x="4481626" y="3076437"/>
                <a:ext cx="4010527" cy="208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67" t="63895" r="39709" b="34211"/>
              <a:stretch/>
            </p:blipFill>
            <p:spPr bwMode="auto">
              <a:xfrm>
                <a:off x="4481626" y="2930406"/>
                <a:ext cx="4010527" cy="1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481" t="47859" r="40695" b="37720"/>
              <a:stretch/>
            </p:blipFill>
            <p:spPr bwMode="auto">
              <a:xfrm>
                <a:off x="4431539" y="3284984"/>
                <a:ext cx="4010527" cy="1054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00" t="65304" r="40013" b="31658"/>
            <a:stretch/>
          </p:blipFill>
          <p:spPr bwMode="auto">
            <a:xfrm>
              <a:off x="4409618" y="4142892"/>
              <a:ext cx="4122822" cy="22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00" t="73851" r="40013" b="11567"/>
            <a:stretch/>
          </p:blipFill>
          <p:spPr bwMode="auto">
            <a:xfrm>
              <a:off x="4409618" y="4365104"/>
              <a:ext cx="4122822" cy="106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6" t="37204" r="40260" b="53891"/>
          <a:stretch/>
        </p:blipFill>
        <p:spPr bwMode="auto">
          <a:xfrm>
            <a:off x="4545796" y="5157192"/>
            <a:ext cx="4058652" cy="65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6" t="34250" r="40136" b="62797"/>
          <a:stretch/>
        </p:blipFill>
        <p:spPr bwMode="auto">
          <a:xfrm>
            <a:off x="4529754" y="4899412"/>
            <a:ext cx="4074694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8" t="48759" r="39832" b="44956"/>
          <a:stretch/>
        </p:blipFill>
        <p:spPr bwMode="auto">
          <a:xfrm>
            <a:off x="4537593" y="5808549"/>
            <a:ext cx="4138863" cy="45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4499992" y="1700808"/>
            <a:ext cx="403244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4572000" y="2492895"/>
            <a:ext cx="4032448" cy="10549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4572000" y="4899412"/>
            <a:ext cx="4032448" cy="2577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4572000" y="5808548"/>
            <a:ext cx="4032448" cy="5007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Metodologia</a:t>
            </a:r>
            <a:br>
              <a:rPr lang="pt-BR" b="1" dirty="0" smtClean="0"/>
            </a:br>
            <a:r>
              <a:rPr lang="pt-BR" dirty="0" smtClean="0"/>
              <a:t>Mudanças de Cobertura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74530"/>
            <a:ext cx="4968552" cy="2584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8676"/>
            <a:ext cx="4718633" cy="2454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186177" y="324433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2009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44465" y="590618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2019</a:t>
            </a:r>
            <a:endParaRPr lang="pt-BR" dirty="0"/>
          </a:p>
        </p:txBody>
      </p:sp>
      <p:sp>
        <p:nvSpPr>
          <p:cNvPr id="5" name="Seta em curva para a direita 4"/>
          <p:cNvSpPr/>
          <p:nvPr/>
        </p:nvSpPr>
        <p:spPr>
          <a:xfrm rot="19671709">
            <a:off x="2128339" y="3819052"/>
            <a:ext cx="1008112" cy="162667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pt-BR" dirty="0" smtClean="0"/>
              <a:t>Classes de mudança - </a:t>
            </a:r>
            <a:r>
              <a:rPr lang="pt-BR" sz="2800" i="1" dirty="0" err="1"/>
              <a:t>Semi-automatic</a:t>
            </a:r>
            <a:r>
              <a:rPr lang="pt-BR" sz="2800" i="1" dirty="0"/>
              <a:t> </a:t>
            </a:r>
            <a:r>
              <a:rPr lang="pt-BR" sz="2800" i="1" dirty="0" err="1"/>
              <a:t>Classification</a:t>
            </a:r>
            <a:r>
              <a:rPr lang="pt-BR" sz="2800" i="1" dirty="0"/>
              <a:t> </a:t>
            </a:r>
            <a:r>
              <a:rPr lang="pt-BR" sz="2800" i="1" dirty="0" err="1"/>
              <a:t>Plugin</a:t>
            </a:r>
            <a:endParaRPr lang="pt-BR" sz="2800" i="1" dirty="0"/>
          </a:p>
          <a:p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868126"/>
              </p:ext>
            </p:extLst>
          </p:nvPr>
        </p:nvGraphicFramePr>
        <p:xfrm>
          <a:off x="5004048" y="1916832"/>
          <a:ext cx="3637110" cy="4286177"/>
        </p:xfrm>
        <a:graphic>
          <a:graphicData uri="http://schemas.openxmlformats.org/drawingml/2006/table">
            <a:tbl>
              <a:tblPr/>
              <a:tblGrid>
                <a:gridCol w="1845496"/>
                <a:gridCol w="1791614"/>
              </a:tblGrid>
              <a:tr h="534962">
                <a:tc>
                  <a:txBody>
                    <a:bodyPr/>
                    <a:lstStyle/>
                    <a:p>
                      <a:pPr rtl="0" fontAlgn="b"/>
                      <a:r>
                        <a:rPr lang="pt-BR" sz="1500" b="1" dirty="0">
                          <a:effectLst/>
                        </a:rPr>
                        <a:t>Mudanças de classe</a:t>
                      </a:r>
                    </a:p>
                  </a:txBody>
                  <a:tcPr marL="23913" marR="23913" marT="15942" marB="159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500" dirty="0">
                        <a:effectLst/>
                      </a:endParaRPr>
                    </a:p>
                  </a:txBody>
                  <a:tcPr marL="23913" marR="23913" marT="15942" marB="159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249">
                <a:tc>
                  <a:txBody>
                    <a:bodyPr/>
                    <a:lstStyle/>
                    <a:p>
                      <a:pPr rtl="0" fontAlgn="b"/>
                      <a:r>
                        <a:rPr lang="pt-BR" sz="1500">
                          <a:effectLst/>
                        </a:rPr>
                        <a:t>Natural =&gt; Natural</a:t>
                      </a:r>
                    </a:p>
                  </a:txBody>
                  <a:tcPr marL="23913" marR="23913" marT="15942" marB="159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500" dirty="0">
                          <a:effectLst/>
                        </a:rPr>
                        <a:t>Natural</a:t>
                      </a:r>
                    </a:p>
                  </a:txBody>
                  <a:tcPr marL="23913" marR="23913" marT="15942" marB="159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04988">
                <a:tc>
                  <a:txBody>
                    <a:bodyPr/>
                    <a:lstStyle/>
                    <a:p>
                      <a:pPr rtl="0" fontAlgn="b"/>
                      <a:r>
                        <a:rPr lang="pt-BR" sz="1500">
                          <a:effectLst/>
                        </a:rPr>
                        <a:t>Antrópico =&gt; Antrópico</a:t>
                      </a:r>
                    </a:p>
                  </a:txBody>
                  <a:tcPr marL="23913" marR="23913" marT="15942" marB="159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500" dirty="0">
                          <a:effectLst/>
                        </a:rPr>
                        <a:t>Antrópico</a:t>
                      </a:r>
                    </a:p>
                  </a:txBody>
                  <a:tcPr marL="23913" marR="23913" marT="15942" marB="159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</a:tr>
              <a:tr h="412249">
                <a:tc>
                  <a:txBody>
                    <a:bodyPr/>
                    <a:lstStyle/>
                    <a:p>
                      <a:pPr rtl="0" fontAlgn="b"/>
                      <a:r>
                        <a:rPr lang="pt-BR" sz="1500">
                          <a:effectLst/>
                        </a:rPr>
                        <a:t>Água =&gt; Antrópico</a:t>
                      </a:r>
                    </a:p>
                  </a:txBody>
                  <a:tcPr marL="23913" marR="23913" marT="15942" marB="159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500" dirty="0">
                          <a:effectLst/>
                        </a:rPr>
                        <a:t>Antrópico</a:t>
                      </a:r>
                    </a:p>
                  </a:txBody>
                  <a:tcPr marL="23913" marR="23913" marT="15942" marB="159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999"/>
                    </a:solidFill>
                  </a:tcPr>
                </a:tc>
              </a:tr>
              <a:tr h="412249">
                <a:tc>
                  <a:txBody>
                    <a:bodyPr/>
                    <a:lstStyle/>
                    <a:p>
                      <a:pPr rtl="0" fontAlgn="b"/>
                      <a:r>
                        <a:rPr lang="pt-BR" sz="1500">
                          <a:effectLst/>
                        </a:rPr>
                        <a:t>Antrópico =&gt; Água</a:t>
                      </a:r>
                    </a:p>
                  </a:txBody>
                  <a:tcPr marL="23913" marR="23913" marT="15942" marB="159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500" dirty="0">
                          <a:effectLst/>
                        </a:rPr>
                        <a:t>Água</a:t>
                      </a:r>
                    </a:p>
                  </a:txBody>
                  <a:tcPr marL="23913" marR="23913" marT="15942" marB="159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412249">
                <a:tc>
                  <a:txBody>
                    <a:bodyPr/>
                    <a:lstStyle/>
                    <a:p>
                      <a:pPr rtl="0" fontAlgn="b"/>
                      <a:r>
                        <a:rPr lang="pt-BR" sz="1500">
                          <a:effectLst/>
                        </a:rPr>
                        <a:t>Natural =&gt; Antrópico</a:t>
                      </a:r>
                    </a:p>
                  </a:txBody>
                  <a:tcPr marL="23913" marR="23913" marT="15942" marB="159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500" dirty="0">
                          <a:effectLst/>
                        </a:rPr>
                        <a:t>Expansão Urbana</a:t>
                      </a:r>
                    </a:p>
                  </a:txBody>
                  <a:tcPr marL="23913" marR="23913" marT="15942" marB="159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12249">
                <a:tc>
                  <a:txBody>
                    <a:bodyPr/>
                    <a:lstStyle/>
                    <a:p>
                      <a:pPr rtl="0" fontAlgn="b"/>
                      <a:r>
                        <a:rPr lang="pt-BR" sz="1500">
                          <a:effectLst/>
                        </a:rPr>
                        <a:t>Natural =&gt; Água</a:t>
                      </a:r>
                    </a:p>
                  </a:txBody>
                  <a:tcPr marL="23913" marR="23913" marT="15942" marB="159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500" dirty="0">
                          <a:effectLst/>
                        </a:rPr>
                        <a:t>Expansão Urbana</a:t>
                      </a:r>
                    </a:p>
                  </a:txBody>
                  <a:tcPr marL="23913" marR="23913" marT="15942" marB="159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12249">
                <a:tc>
                  <a:txBody>
                    <a:bodyPr/>
                    <a:lstStyle/>
                    <a:p>
                      <a:pPr rtl="0" fontAlgn="b"/>
                      <a:r>
                        <a:rPr lang="pt-BR" sz="1500">
                          <a:effectLst/>
                        </a:rPr>
                        <a:t>Água =&gt; Natural</a:t>
                      </a:r>
                    </a:p>
                  </a:txBody>
                  <a:tcPr marL="23913" marR="23913" marT="15942" marB="159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500" dirty="0">
                          <a:effectLst/>
                        </a:rPr>
                        <a:t>Reflorestamento</a:t>
                      </a:r>
                    </a:p>
                  </a:txBody>
                  <a:tcPr marL="23913" marR="23913" marT="15942" marB="159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E13"/>
                    </a:solidFill>
                  </a:tcPr>
                </a:tc>
              </a:tr>
              <a:tr h="412249">
                <a:tc>
                  <a:txBody>
                    <a:bodyPr/>
                    <a:lstStyle/>
                    <a:p>
                      <a:pPr rtl="0" fontAlgn="b"/>
                      <a:r>
                        <a:rPr lang="pt-BR" sz="1500">
                          <a:effectLst/>
                        </a:rPr>
                        <a:t>Antrópico =&gt; Natural</a:t>
                      </a:r>
                    </a:p>
                  </a:txBody>
                  <a:tcPr marL="23913" marR="23913" marT="15942" marB="159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500">
                          <a:effectLst/>
                        </a:rPr>
                        <a:t>Reflorestamento</a:t>
                      </a:r>
                    </a:p>
                  </a:txBody>
                  <a:tcPr marL="23913" marR="23913" marT="15942" marB="159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E13"/>
                    </a:solidFill>
                  </a:tcPr>
                </a:tc>
              </a:tr>
              <a:tr h="243001">
                <a:tc>
                  <a:txBody>
                    <a:bodyPr/>
                    <a:lstStyle/>
                    <a:p>
                      <a:pPr rtl="0" fontAlgn="b"/>
                      <a:r>
                        <a:rPr lang="pt-BR" sz="1500">
                          <a:effectLst/>
                        </a:rPr>
                        <a:t>Inalterado</a:t>
                      </a:r>
                    </a:p>
                  </a:txBody>
                  <a:tcPr marL="23913" marR="23913" marT="15942" marB="159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500" dirty="0">
                        <a:effectLst/>
                      </a:endParaRPr>
                    </a:p>
                  </a:txBody>
                  <a:tcPr marL="23913" marR="23913" marT="15942" marB="159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50166766"/>
              </p:ext>
            </p:extLst>
          </p:nvPr>
        </p:nvGraphicFramePr>
        <p:xfrm>
          <a:off x="360040" y="2333104"/>
          <a:ext cx="4355976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908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Resultados e Discussão</a:t>
            </a:r>
            <a:br>
              <a:rPr lang="pt-BR" b="1" dirty="0" smtClean="0"/>
            </a:br>
            <a:r>
              <a:rPr lang="pt-BR" dirty="0" smtClean="0"/>
              <a:t>Mudanças de cobertura (2009-2019)</a:t>
            </a:r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1024071" y="1196752"/>
            <a:ext cx="8516481" cy="5130109"/>
            <a:chOff x="1024071" y="1196752"/>
            <a:chExt cx="8516481" cy="5130109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071" y="1196752"/>
              <a:ext cx="7254553" cy="5130109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5292080" y="4952201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Enseada/Canto do Mar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292080" y="4736177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Porto Novo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508104" y="3944089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Camaroeiro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588224" y="3512041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Cocanha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164288" y="3224009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Tabatinga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tângulo 15"/>
          <p:cNvSpPr/>
          <p:nvPr/>
        </p:nvSpPr>
        <p:spPr>
          <a:xfrm>
            <a:off x="5695463" y="5290175"/>
            <a:ext cx="244689" cy="227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5889815" y="5805264"/>
            <a:ext cx="122345" cy="135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6033831" y="5805264"/>
            <a:ext cx="194353" cy="135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043608" y="652534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83568" y="6381328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 IBGE municípios;  Cadastro Nacional de </a:t>
            </a:r>
            <a:r>
              <a:rPr lang="pt-BR" sz="1600" dirty="0" err="1" smtClean="0"/>
              <a:t>Ucs</a:t>
            </a:r>
            <a:r>
              <a:rPr lang="pt-BR" sz="1600" dirty="0" smtClean="0"/>
              <a:t> – MMA; Diagnóstico participativo APAMLN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6794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11859</TotalTime>
  <Words>1023</Words>
  <Application>Microsoft Office PowerPoint</Application>
  <PresentationFormat>Apresentação na tela (4:3)</PresentationFormat>
  <Paragraphs>190</Paragraphs>
  <Slides>16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Origem</vt:lpstr>
      <vt:lpstr>Impactos e conflitos entre as mudanças no uso e cobertura da terra e comunidades caiçaras no município de Caraguatatuba, SP</vt:lpstr>
      <vt:lpstr>Introdução  Zona Costeiro no Município de Caraguatatuba</vt:lpstr>
      <vt:lpstr>Objetivos</vt:lpstr>
      <vt:lpstr>Metodologia</vt:lpstr>
      <vt:lpstr>Metodologia Pesquisa qualitativa</vt:lpstr>
      <vt:lpstr>Metodologia Reclassificação MapBiomas Coleção 5.0</vt:lpstr>
      <vt:lpstr>Metodologia Mudanças de Cobertura</vt:lpstr>
      <vt:lpstr>Metodologia</vt:lpstr>
      <vt:lpstr>Resultados e Discussão Mudanças de cobertura (2009-2019)</vt:lpstr>
      <vt:lpstr>Resultados e Discussão Comunidades em áreas urbanizadas – Enseada/Canto do Mar</vt:lpstr>
      <vt:lpstr>Resultados e Discussão Comunidades em áreas urbanizadas – Porto Novo</vt:lpstr>
      <vt:lpstr>Resultados e Discussão Comunidades em áreas urbanizadas – Camaroeiro</vt:lpstr>
      <vt:lpstr>Resultados e Discussão Comunidades em praias afastadas – Cocanha</vt:lpstr>
      <vt:lpstr>Resultados e Discussão Comunidades em praias afastadas – Tabatinga</vt:lpstr>
      <vt:lpstr>Conclusões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</dc:creator>
  <cp:lastModifiedBy>Dani</cp:lastModifiedBy>
  <cp:revision>79</cp:revision>
  <dcterms:created xsi:type="dcterms:W3CDTF">2021-08-30T17:08:47Z</dcterms:created>
  <dcterms:modified xsi:type="dcterms:W3CDTF">2021-09-08T21:39:34Z</dcterms:modified>
</cp:coreProperties>
</file>