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73" r:id="rId8"/>
    <p:sldId id="263" r:id="rId9"/>
    <p:sldId id="264" r:id="rId10"/>
    <p:sldId id="268" r:id="rId11"/>
    <p:sldId id="265" r:id="rId12"/>
    <p:sldId id="269" r:id="rId13"/>
    <p:sldId id="270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504D"/>
    <a:srgbClr val="9BBB59"/>
    <a:srgbClr val="8064A2"/>
    <a:srgbClr val="4BACC6"/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3656" autoAdjust="0"/>
  </p:normalViewPr>
  <p:slideViewPr>
    <p:cSldViewPr>
      <p:cViewPr varScale="1">
        <p:scale>
          <a:sx n="92" d="100"/>
          <a:sy n="92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ropbox\Tarefas\alguns_grafico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ropbox\Tarefas\alguns_grafic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ropbox\Tarefas\alguns_grafico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ropbox\Tarefas\dados_derivados_treinamento_ful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ropbox\Tarefas\dados_derivados_treinamento_ful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ropbox\Tarefas\dados_derivados_treinamento_ful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Vboxsvr\dropbox\Tarefas\dados_derivados_treinamento_fu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marker>
            <c:symbol val="none"/>
          </c:marker>
          <c:cat>
            <c:numRef>
              <c:f>subset_curvas_com_filtro!$G$1:$QA$1</c:f>
              <c:numCache>
                <c:formatCode>d/m/yyyy</c:formatCode>
                <c:ptCount val="437"/>
                <c:pt idx="0">
                  <c:v>36580</c:v>
                </c:pt>
                <c:pt idx="1">
                  <c:v>36588</c:v>
                </c:pt>
                <c:pt idx="2">
                  <c:v>36596</c:v>
                </c:pt>
                <c:pt idx="3">
                  <c:v>36604</c:v>
                </c:pt>
                <c:pt idx="4">
                  <c:v>36612</c:v>
                </c:pt>
                <c:pt idx="5">
                  <c:v>36620</c:v>
                </c:pt>
                <c:pt idx="6">
                  <c:v>36628</c:v>
                </c:pt>
                <c:pt idx="7">
                  <c:v>36636</c:v>
                </c:pt>
                <c:pt idx="8">
                  <c:v>36644</c:v>
                </c:pt>
                <c:pt idx="9">
                  <c:v>36652</c:v>
                </c:pt>
                <c:pt idx="10">
                  <c:v>36660</c:v>
                </c:pt>
                <c:pt idx="11">
                  <c:v>36668</c:v>
                </c:pt>
                <c:pt idx="12">
                  <c:v>36676</c:v>
                </c:pt>
                <c:pt idx="13">
                  <c:v>36684</c:v>
                </c:pt>
                <c:pt idx="14">
                  <c:v>36692</c:v>
                </c:pt>
                <c:pt idx="15">
                  <c:v>36700</c:v>
                </c:pt>
                <c:pt idx="16">
                  <c:v>36708</c:v>
                </c:pt>
                <c:pt idx="17">
                  <c:v>36716</c:v>
                </c:pt>
                <c:pt idx="18">
                  <c:v>36724</c:v>
                </c:pt>
                <c:pt idx="19">
                  <c:v>36732</c:v>
                </c:pt>
                <c:pt idx="20">
                  <c:v>36740</c:v>
                </c:pt>
                <c:pt idx="21">
                  <c:v>36748</c:v>
                </c:pt>
                <c:pt idx="22">
                  <c:v>36756</c:v>
                </c:pt>
                <c:pt idx="23">
                  <c:v>36764</c:v>
                </c:pt>
                <c:pt idx="24">
                  <c:v>36772</c:v>
                </c:pt>
                <c:pt idx="25">
                  <c:v>36780</c:v>
                </c:pt>
                <c:pt idx="26">
                  <c:v>36788</c:v>
                </c:pt>
                <c:pt idx="27">
                  <c:v>36796</c:v>
                </c:pt>
                <c:pt idx="28">
                  <c:v>36804</c:v>
                </c:pt>
                <c:pt idx="29">
                  <c:v>36812</c:v>
                </c:pt>
                <c:pt idx="30">
                  <c:v>36820</c:v>
                </c:pt>
                <c:pt idx="31">
                  <c:v>36828</c:v>
                </c:pt>
                <c:pt idx="32">
                  <c:v>36836</c:v>
                </c:pt>
                <c:pt idx="33">
                  <c:v>36844</c:v>
                </c:pt>
                <c:pt idx="34">
                  <c:v>36852</c:v>
                </c:pt>
                <c:pt idx="35">
                  <c:v>36860</c:v>
                </c:pt>
                <c:pt idx="36">
                  <c:v>36868</c:v>
                </c:pt>
                <c:pt idx="37">
                  <c:v>36876</c:v>
                </c:pt>
                <c:pt idx="38">
                  <c:v>36884</c:v>
                </c:pt>
                <c:pt idx="39">
                  <c:v>36892</c:v>
                </c:pt>
                <c:pt idx="40">
                  <c:v>36900</c:v>
                </c:pt>
                <c:pt idx="41">
                  <c:v>36908</c:v>
                </c:pt>
                <c:pt idx="42">
                  <c:v>36916</c:v>
                </c:pt>
                <c:pt idx="43">
                  <c:v>36924</c:v>
                </c:pt>
                <c:pt idx="44">
                  <c:v>36932</c:v>
                </c:pt>
                <c:pt idx="45">
                  <c:v>36940</c:v>
                </c:pt>
                <c:pt idx="46">
                  <c:v>36948</c:v>
                </c:pt>
                <c:pt idx="47">
                  <c:v>36956</c:v>
                </c:pt>
                <c:pt idx="48">
                  <c:v>36964</c:v>
                </c:pt>
                <c:pt idx="49">
                  <c:v>36972</c:v>
                </c:pt>
                <c:pt idx="50">
                  <c:v>36980</c:v>
                </c:pt>
                <c:pt idx="51">
                  <c:v>36988</c:v>
                </c:pt>
                <c:pt idx="52">
                  <c:v>36996</c:v>
                </c:pt>
                <c:pt idx="53">
                  <c:v>37004</c:v>
                </c:pt>
                <c:pt idx="54">
                  <c:v>37012</c:v>
                </c:pt>
                <c:pt idx="55">
                  <c:v>37020</c:v>
                </c:pt>
                <c:pt idx="56">
                  <c:v>37028</c:v>
                </c:pt>
                <c:pt idx="57">
                  <c:v>37036</c:v>
                </c:pt>
                <c:pt idx="58">
                  <c:v>37044</c:v>
                </c:pt>
                <c:pt idx="59">
                  <c:v>37052</c:v>
                </c:pt>
                <c:pt idx="60">
                  <c:v>37060</c:v>
                </c:pt>
                <c:pt idx="61">
                  <c:v>37068</c:v>
                </c:pt>
                <c:pt idx="62">
                  <c:v>37076</c:v>
                </c:pt>
                <c:pt idx="63">
                  <c:v>37084</c:v>
                </c:pt>
                <c:pt idx="64">
                  <c:v>37092</c:v>
                </c:pt>
                <c:pt idx="65">
                  <c:v>37100</c:v>
                </c:pt>
                <c:pt idx="66">
                  <c:v>37108</c:v>
                </c:pt>
                <c:pt idx="67">
                  <c:v>37116</c:v>
                </c:pt>
                <c:pt idx="68">
                  <c:v>37124</c:v>
                </c:pt>
                <c:pt idx="69">
                  <c:v>37132</c:v>
                </c:pt>
                <c:pt idx="70">
                  <c:v>37140</c:v>
                </c:pt>
                <c:pt idx="71">
                  <c:v>37148</c:v>
                </c:pt>
                <c:pt idx="72">
                  <c:v>37156</c:v>
                </c:pt>
                <c:pt idx="73">
                  <c:v>37164</c:v>
                </c:pt>
                <c:pt idx="74">
                  <c:v>37172</c:v>
                </c:pt>
                <c:pt idx="75">
                  <c:v>37180</c:v>
                </c:pt>
                <c:pt idx="76">
                  <c:v>37188</c:v>
                </c:pt>
                <c:pt idx="77">
                  <c:v>37196</c:v>
                </c:pt>
                <c:pt idx="78">
                  <c:v>37204</c:v>
                </c:pt>
                <c:pt idx="79">
                  <c:v>37212</c:v>
                </c:pt>
                <c:pt idx="80">
                  <c:v>37220</c:v>
                </c:pt>
                <c:pt idx="81">
                  <c:v>37228</c:v>
                </c:pt>
                <c:pt idx="82">
                  <c:v>37236</c:v>
                </c:pt>
                <c:pt idx="83">
                  <c:v>37244</c:v>
                </c:pt>
                <c:pt idx="84">
                  <c:v>37252</c:v>
                </c:pt>
                <c:pt idx="85">
                  <c:v>37260</c:v>
                </c:pt>
                <c:pt idx="86">
                  <c:v>37268</c:v>
                </c:pt>
                <c:pt idx="87">
                  <c:v>37276</c:v>
                </c:pt>
                <c:pt idx="88">
                  <c:v>37284</c:v>
                </c:pt>
                <c:pt idx="89">
                  <c:v>37292</c:v>
                </c:pt>
                <c:pt idx="90">
                  <c:v>37300</c:v>
                </c:pt>
                <c:pt idx="91">
                  <c:v>37308</c:v>
                </c:pt>
                <c:pt idx="92">
                  <c:v>37316</c:v>
                </c:pt>
                <c:pt idx="93">
                  <c:v>37324</c:v>
                </c:pt>
                <c:pt idx="94">
                  <c:v>37332</c:v>
                </c:pt>
                <c:pt idx="95">
                  <c:v>37340</c:v>
                </c:pt>
                <c:pt idx="96">
                  <c:v>37348</c:v>
                </c:pt>
                <c:pt idx="97">
                  <c:v>37356</c:v>
                </c:pt>
                <c:pt idx="98">
                  <c:v>37364</c:v>
                </c:pt>
                <c:pt idx="99">
                  <c:v>37372</c:v>
                </c:pt>
                <c:pt idx="100">
                  <c:v>37380</c:v>
                </c:pt>
                <c:pt idx="101">
                  <c:v>37388</c:v>
                </c:pt>
                <c:pt idx="102">
                  <c:v>37396</c:v>
                </c:pt>
                <c:pt idx="103">
                  <c:v>37404</c:v>
                </c:pt>
                <c:pt idx="104">
                  <c:v>37412</c:v>
                </c:pt>
                <c:pt idx="105">
                  <c:v>37420</c:v>
                </c:pt>
                <c:pt idx="106">
                  <c:v>37428</c:v>
                </c:pt>
                <c:pt idx="107">
                  <c:v>37436</c:v>
                </c:pt>
                <c:pt idx="108">
                  <c:v>37444</c:v>
                </c:pt>
                <c:pt idx="109">
                  <c:v>37452</c:v>
                </c:pt>
                <c:pt idx="110">
                  <c:v>37460</c:v>
                </c:pt>
                <c:pt idx="111">
                  <c:v>37468</c:v>
                </c:pt>
                <c:pt idx="112">
                  <c:v>37476</c:v>
                </c:pt>
                <c:pt idx="113">
                  <c:v>37484</c:v>
                </c:pt>
                <c:pt idx="114">
                  <c:v>37492</c:v>
                </c:pt>
                <c:pt idx="115">
                  <c:v>37500</c:v>
                </c:pt>
                <c:pt idx="116">
                  <c:v>37508</c:v>
                </c:pt>
                <c:pt idx="117">
                  <c:v>37516</c:v>
                </c:pt>
                <c:pt idx="118">
                  <c:v>37524</c:v>
                </c:pt>
                <c:pt idx="119">
                  <c:v>37532</c:v>
                </c:pt>
                <c:pt idx="120">
                  <c:v>37540</c:v>
                </c:pt>
                <c:pt idx="121">
                  <c:v>37548</c:v>
                </c:pt>
                <c:pt idx="122">
                  <c:v>37556</c:v>
                </c:pt>
                <c:pt idx="123">
                  <c:v>37564</c:v>
                </c:pt>
                <c:pt idx="124">
                  <c:v>37572</c:v>
                </c:pt>
                <c:pt idx="125">
                  <c:v>37580</c:v>
                </c:pt>
                <c:pt idx="126">
                  <c:v>37588</c:v>
                </c:pt>
                <c:pt idx="127">
                  <c:v>37596</c:v>
                </c:pt>
                <c:pt idx="128">
                  <c:v>37604</c:v>
                </c:pt>
                <c:pt idx="129">
                  <c:v>37612</c:v>
                </c:pt>
                <c:pt idx="130">
                  <c:v>37620</c:v>
                </c:pt>
                <c:pt idx="131">
                  <c:v>37628</c:v>
                </c:pt>
                <c:pt idx="132">
                  <c:v>37636</c:v>
                </c:pt>
                <c:pt idx="133">
                  <c:v>37644</c:v>
                </c:pt>
                <c:pt idx="134">
                  <c:v>37652</c:v>
                </c:pt>
                <c:pt idx="135">
                  <c:v>37660</c:v>
                </c:pt>
                <c:pt idx="136">
                  <c:v>37668</c:v>
                </c:pt>
                <c:pt idx="137">
                  <c:v>37676</c:v>
                </c:pt>
                <c:pt idx="138">
                  <c:v>37684</c:v>
                </c:pt>
                <c:pt idx="139">
                  <c:v>37692</c:v>
                </c:pt>
                <c:pt idx="140">
                  <c:v>37700</c:v>
                </c:pt>
                <c:pt idx="141">
                  <c:v>37708</c:v>
                </c:pt>
                <c:pt idx="142">
                  <c:v>37716</c:v>
                </c:pt>
                <c:pt idx="143">
                  <c:v>37724</c:v>
                </c:pt>
                <c:pt idx="144">
                  <c:v>37732</c:v>
                </c:pt>
                <c:pt idx="145">
                  <c:v>37740</c:v>
                </c:pt>
                <c:pt idx="146">
                  <c:v>37748</c:v>
                </c:pt>
                <c:pt idx="147">
                  <c:v>37756</c:v>
                </c:pt>
                <c:pt idx="148">
                  <c:v>37764</c:v>
                </c:pt>
                <c:pt idx="149">
                  <c:v>37772</c:v>
                </c:pt>
                <c:pt idx="150">
                  <c:v>37780</c:v>
                </c:pt>
                <c:pt idx="151">
                  <c:v>37788</c:v>
                </c:pt>
                <c:pt idx="152">
                  <c:v>37796</c:v>
                </c:pt>
                <c:pt idx="153">
                  <c:v>37804</c:v>
                </c:pt>
                <c:pt idx="154">
                  <c:v>37812</c:v>
                </c:pt>
                <c:pt idx="155">
                  <c:v>37820</c:v>
                </c:pt>
                <c:pt idx="156">
                  <c:v>37828</c:v>
                </c:pt>
                <c:pt idx="157">
                  <c:v>37836</c:v>
                </c:pt>
                <c:pt idx="158">
                  <c:v>37844</c:v>
                </c:pt>
                <c:pt idx="159">
                  <c:v>37852</c:v>
                </c:pt>
                <c:pt idx="160">
                  <c:v>37860</c:v>
                </c:pt>
                <c:pt idx="161">
                  <c:v>37868</c:v>
                </c:pt>
                <c:pt idx="162">
                  <c:v>37876</c:v>
                </c:pt>
                <c:pt idx="163">
                  <c:v>37884</c:v>
                </c:pt>
                <c:pt idx="164">
                  <c:v>37892</c:v>
                </c:pt>
                <c:pt idx="165">
                  <c:v>37900</c:v>
                </c:pt>
                <c:pt idx="166">
                  <c:v>37908</c:v>
                </c:pt>
                <c:pt idx="167">
                  <c:v>37916</c:v>
                </c:pt>
                <c:pt idx="168">
                  <c:v>37924</c:v>
                </c:pt>
                <c:pt idx="169">
                  <c:v>37932</c:v>
                </c:pt>
                <c:pt idx="170">
                  <c:v>37940</c:v>
                </c:pt>
                <c:pt idx="171">
                  <c:v>37948</c:v>
                </c:pt>
                <c:pt idx="172">
                  <c:v>37956</c:v>
                </c:pt>
                <c:pt idx="173">
                  <c:v>37964</c:v>
                </c:pt>
                <c:pt idx="174">
                  <c:v>37972</c:v>
                </c:pt>
                <c:pt idx="175">
                  <c:v>37980</c:v>
                </c:pt>
                <c:pt idx="176">
                  <c:v>37988</c:v>
                </c:pt>
                <c:pt idx="177">
                  <c:v>37996</c:v>
                </c:pt>
                <c:pt idx="178">
                  <c:v>38004</c:v>
                </c:pt>
                <c:pt idx="179">
                  <c:v>38012</c:v>
                </c:pt>
                <c:pt idx="180">
                  <c:v>38020</c:v>
                </c:pt>
                <c:pt idx="181">
                  <c:v>38028</c:v>
                </c:pt>
                <c:pt idx="182">
                  <c:v>38036</c:v>
                </c:pt>
                <c:pt idx="183">
                  <c:v>38044</c:v>
                </c:pt>
                <c:pt idx="184">
                  <c:v>38052</c:v>
                </c:pt>
                <c:pt idx="185">
                  <c:v>38060</c:v>
                </c:pt>
                <c:pt idx="186">
                  <c:v>38068</c:v>
                </c:pt>
                <c:pt idx="187">
                  <c:v>38076</c:v>
                </c:pt>
                <c:pt idx="188">
                  <c:v>38084</c:v>
                </c:pt>
                <c:pt idx="189">
                  <c:v>38092</c:v>
                </c:pt>
                <c:pt idx="190">
                  <c:v>38100</c:v>
                </c:pt>
                <c:pt idx="191">
                  <c:v>38108</c:v>
                </c:pt>
                <c:pt idx="192">
                  <c:v>38116</c:v>
                </c:pt>
                <c:pt idx="193">
                  <c:v>38124</c:v>
                </c:pt>
                <c:pt idx="194">
                  <c:v>38132</c:v>
                </c:pt>
                <c:pt idx="195">
                  <c:v>38140</c:v>
                </c:pt>
                <c:pt idx="196">
                  <c:v>38148</c:v>
                </c:pt>
                <c:pt idx="197">
                  <c:v>38156</c:v>
                </c:pt>
                <c:pt idx="198">
                  <c:v>38164</c:v>
                </c:pt>
                <c:pt idx="199">
                  <c:v>38172</c:v>
                </c:pt>
                <c:pt idx="200">
                  <c:v>38180</c:v>
                </c:pt>
                <c:pt idx="201">
                  <c:v>38188</c:v>
                </c:pt>
                <c:pt idx="202">
                  <c:v>38196</c:v>
                </c:pt>
                <c:pt idx="203">
                  <c:v>38204</c:v>
                </c:pt>
                <c:pt idx="204">
                  <c:v>38212</c:v>
                </c:pt>
                <c:pt idx="205">
                  <c:v>38220</c:v>
                </c:pt>
                <c:pt idx="206">
                  <c:v>38228</c:v>
                </c:pt>
                <c:pt idx="207">
                  <c:v>38236</c:v>
                </c:pt>
                <c:pt idx="208">
                  <c:v>38244</c:v>
                </c:pt>
                <c:pt idx="209">
                  <c:v>38252</c:v>
                </c:pt>
                <c:pt idx="210">
                  <c:v>38260</c:v>
                </c:pt>
                <c:pt idx="211">
                  <c:v>38268</c:v>
                </c:pt>
                <c:pt idx="212">
                  <c:v>38276</c:v>
                </c:pt>
                <c:pt idx="213">
                  <c:v>38284</c:v>
                </c:pt>
                <c:pt idx="214">
                  <c:v>38292</c:v>
                </c:pt>
                <c:pt idx="215">
                  <c:v>38300</c:v>
                </c:pt>
                <c:pt idx="216">
                  <c:v>38308</c:v>
                </c:pt>
                <c:pt idx="217">
                  <c:v>38316</c:v>
                </c:pt>
                <c:pt idx="218">
                  <c:v>38324</c:v>
                </c:pt>
                <c:pt idx="219">
                  <c:v>38332</c:v>
                </c:pt>
                <c:pt idx="220">
                  <c:v>38340</c:v>
                </c:pt>
                <c:pt idx="221">
                  <c:v>38348</c:v>
                </c:pt>
                <c:pt idx="222">
                  <c:v>38356</c:v>
                </c:pt>
                <c:pt idx="223">
                  <c:v>38364</c:v>
                </c:pt>
                <c:pt idx="224">
                  <c:v>38372</c:v>
                </c:pt>
                <c:pt idx="225">
                  <c:v>38380</c:v>
                </c:pt>
                <c:pt idx="226">
                  <c:v>38388</c:v>
                </c:pt>
                <c:pt idx="227">
                  <c:v>38396</c:v>
                </c:pt>
                <c:pt idx="228">
                  <c:v>38404</c:v>
                </c:pt>
                <c:pt idx="229">
                  <c:v>38412</c:v>
                </c:pt>
                <c:pt idx="230">
                  <c:v>38420</c:v>
                </c:pt>
                <c:pt idx="231">
                  <c:v>38428</c:v>
                </c:pt>
                <c:pt idx="232">
                  <c:v>38436</c:v>
                </c:pt>
                <c:pt idx="233">
                  <c:v>38444</c:v>
                </c:pt>
                <c:pt idx="234">
                  <c:v>38452</c:v>
                </c:pt>
                <c:pt idx="235">
                  <c:v>38460</c:v>
                </c:pt>
                <c:pt idx="236">
                  <c:v>38468</c:v>
                </c:pt>
                <c:pt idx="237">
                  <c:v>38476</c:v>
                </c:pt>
                <c:pt idx="238">
                  <c:v>38484</c:v>
                </c:pt>
                <c:pt idx="239">
                  <c:v>38492</c:v>
                </c:pt>
                <c:pt idx="240">
                  <c:v>38500</c:v>
                </c:pt>
                <c:pt idx="241">
                  <c:v>38508</c:v>
                </c:pt>
                <c:pt idx="242">
                  <c:v>38516</c:v>
                </c:pt>
                <c:pt idx="243">
                  <c:v>38524</c:v>
                </c:pt>
                <c:pt idx="244">
                  <c:v>38532</c:v>
                </c:pt>
                <c:pt idx="245">
                  <c:v>38540</c:v>
                </c:pt>
                <c:pt idx="246">
                  <c:v>38548</c:v>
                </c:pt>
                <c:pt idx="247">
                  <c:v>38556</c:v>
                </c:pt>
                <c:pt idx="248">
                  <c:v>38564</c:v>
                </c:pt>
                <c:pt idx="249">
                  <c:v>38572</c:v>
                </c:pt>
                <c:pt idx="250">
                  <c:v>38580</c:v>
                </c:pt>
                <c:pt idx="251">
                  <c:v>38588</c:v>
                </c:pt>
                <c:pt idx="252">
                  <c:v>38596</c:v>
                </c:pt>
                <c:pt idx="253">
                  <c:v>38604</c:v>
                </c:pt>
                <c:pt idx="254">
                  <c:v>38612</c:v>
                </c:pt>
                <c:pt idx="255">
                  <c:v>38620</c:v>
                </c:pt>
                <c:pt idx="256">
                  <c:v>38628</c:v>
                </c:pt>
                <c:pt idx="257">
                  <c:v>38636</c:v>
                </c:pt>
                <c:pt idx="258">
                  <c:v>38644</c:v>
                </c:pt>
                <c:pt idx="259">
                  <c:v>38652</c:v>
                </c:pt>
                <c:pt idx="260">
                  <c:v>38660</c:v>
                </c:pt>
                <c:pt idx="261">
                  <c:v>38668</c:v>
                </c:pt>
                <c:pt idx="262">
                  <c:v>38676</c:v>
                </c:pt>
                <c:pt idx="263">
                  <c:v>38684</c:v>
                </c:pt>
                <c:pt idx="264">
                  <c:v>38692</c:v>
                </c:pt>
                <c:pt idx="265">
                  <c:v>38700</c:v>
                </c:pt>
                <c:pt idx="266">
                  <c:v>38708</c:v>
                </c:pt>
                <c:pt idx="267">
                  <c:v>38716</c:v>
                </c:pt>
                <c:pt idx="268">
                  <c:v>38724</c:v>
                </c:pt>
                <c:pt idx="269">
                  <c:v>38732</c:v>
                </c:pt>
                <c:pt idx="270">
                  <c:v>38740</c:v>
                </c:pt>
                <c:pt idx="271">
                  <c:v>38748</c:v>
                </c:pt>
                <c:pt idx="272">
                  <c:v>38756</c:v>
                </c:pt>
                <c:pt idx="273">
                  <c:v>38764</c:v>
                </c:pt>
                <c:pt idx="274">
                  <c:v>38772</c:v>
                </c:pt>
                <c:pt idx="275">
                  <c:v>38780</c:v>
                </c:pt>
                <c:pt idx="276">
                  <c:v>38788</c:v>
                </c:pt>
                <c:pt idx="277">
                  <c:v>38796</c:v>
                </c:pt>
                <c:pt idx="278">
                  <c:v>38804</c:v>
                </c:pt>
                <c:pt idx="279">
                  <c:v>38812</c:v>
                </c:pt>
                <c:pt idx="280">
                  <c:v>38820</c:v>
                </c:pt>
                <c:pt idx="281">
                  <c:v>38828</c:v>
                </c:pt>
                <c:pt idx="282">
                  <c:v>38836</c:v>
                </c:pt>
                <c:pt idx="283">
                  <c:v>38844</c:v>
                </c:pt>
                <c:pt idx="284">
                  <c:v>38852</c:v>
                </c:pt>
                <c:pt idx="285">
                  <c:v>38860</c:v>
                </c:pt>
                <c:pt idx="286">
                  <c:v>38868</c:v>
                </c:pt>
                <c:pt idx="287">
                  <c:v>38876</c:v>
                </c:pt>
                <c:pt idx="288">
                  <c:v>38884</c:v>
                </c:pt>
                <c:pt idx="289">
                  <c:v>38892</c:v>
                </c:pt>
                <c:pt idx="290">
                  <c:v>38900</c:v>
                </c:pt>
                <c:pt idx="291">
                  <c:v>38908</c:v>
                </c:pt>
                <c:pt idx="292">
                  <c:v>38916</c:v>
                </c:pt>
                <c:pt idx="293">
                  <c:v>38924</c:v>
                </c:pt>
                <c:pt idx="294">
                  <c:v>38932</c:v>
                </c:pt>
                <c:pt idx="295">
                  <c:v>38940</c:v>
                </c:pt>
                <c:pt idx="296">
                  <c:v>38948</c:v>
                </c:pt>
                <c:pt idx="297">
                  <c:v>38956</c:v>
                </c:pt>
                <c:pt idx="298">
                  <c:v>38964</c:v>
                </c:pt>
                <c:pt idx="299">
                  <c:v>38972</c:v>
                </c:pt>
                <c:pt idx="300">
                  <c:v>38980</c:v>
                </c:pt>
                <c:pt idx="301">
                  <c:v>38988</c:v>
                </c:pt>
                <c:pt idx="302">
                  <c:v>38996</c:v>
                </c:pt>
                <c:pt idx="303">
                  <c:v>39004</c:v>
                </c:pt>
                <c:pt idx="304">
                  <c:v>39012</c:v>
                </c:pt>
                <c:pt idx="305">
                  <c:v>39020</c:v>
                </c:pt>
                <c:pt idx="306">
                  <c:v>39028</c:v>
                </c:pt>
                <c:pt idx="307">
                  <c:v>39036</c:v>
                </c:pt>
                <c:pt idx="308">
                  <c:v>39044</c:v>
                </c:pt>
                <c:pt idx="309">
                  <c:v>39052</c:v>
                </c:pt>
                <c:pt idx="310">
                  <c:v>39060</c:v>
                </c:pt>
                <c:pt idx="311">
                  <c:v>39068</c:v>
                </c:pt>
                <c:pt idx="312">
                  <c:v>39076</c:v>
                </c:pt>
                <c:pt idx="313">
                  <c:v>39084</c:v>
                </c:pt>
                <c:pt idx="314">
                  <c:v>39092</c:v>
                </c:pt>
                <c:pt idx="315">
                  <c:v>39100</c:v>
                </c:pt>
                <c:pt idx="316">
                  <c:v>39108</c:v>
                </c:pt>
                <c:pt idx="317">
                  <c:v>39116</c:v>
                </c:pt>
                <c:pt idx="318">
                  <c:v>39124</c:v>
                </c:pt>
                <c:pt idx="319">
                  <c:v>39132</c:v>
                </c:pt>
                <c:pt idx="320">
                  <c:v>39140</c:v>
                </c:pt>
                <c:pt idx="321">
                  <c:v>39148</c:v>
                </c:pt>
                <c:pt idx="322">
                  <c:v>39156</c:v>
                </c:pt>
                <c:pt idx="323">
                  <c:v>39164</c:v>
                </c:pt>
                <c:pt idx="324">
                  <c:v>39172</c:v>
                </c:pt>
                <c:pt idx="325">
                  <c:v>39180</c:v>
                </c:pt>
                <c:pt idx="326">
                  <c:v>39188</c:v>
                </c:pt>
                <c:pt idx="327">
                  <c:v>39196</c:v>
                </c:pt>
                <c:pt idx="328">
                  <c:v>39204</c:v>
                </c:pt>
                <c:pt idx="329">
                  <c:v>39212</c:v>
                </c:pt>
                <c:pt idx="330">
                  <c:v>39220</c:v>
                </c:pt>
                <c:pt idx="331">
                  <c:v>39228</c:v>
                </c:pt>
                <c:pt idx="332">
                  <c:v>39236</c:v>
                </c:pt>
                <c:pt idx="333">
                  <c:v>39244</c:v>
                </c:pt>
                <c:pt idx="334">
                  <c:v>39252</c:v>
                </c:pt>
                <c:pt idx="335">
                  <c:v>39260</c:v>
                </c:pt>
                <c:pt idx="336">
                  <c:v>39268</c:v>
                </c:pt>
                <c:pt idx="337">
                  <c:v>39276</c:v>
                </c:pt>
                <c:pt idx="338">
                  <c:v>39284</c:v>
                </c:pt>
                <c:pt idx="339">
                  <c:v>39292</c:v>
                </c:pt>
                <c:pt idx="340">
                  <c:v>39300</c:v>
                </c:pt>
                <c:pt idx="341">
                  <c:v>39308</c:v>
                </c:pt>
                <c:pt idx="342">
                  <c:v>39316</c:v>
                </c:pt>
                <c:pt idx="343">
                  <c:v>39324</c:v>
                </c:pt>
                <c:pt idx="344">
                  <c:v>39332</c:v>
                </c:pt>
                <c:pt idx="345">
                  <c:v>39340</c:v>
                </c:pt>
                <c:pt idx="346">
                  <c:v>39348</c:v>
                </c:pt>
                <c:pt idx="347">
                  <c:v>39356</c:v>
                </c:pt>
                <c:pt idx="348">
                  <c:v>39364</c:v>
                </c:pt>
                <c:pt idx="349">
                  <c:v>39372</c:v>
                </c:pt>
                <c:pt idx="350">
                  <c:v>39380</c:v>
                </c:pt>
                <c:pt idx="351">
                  <c:v>39388</c:v>
                </c:pt>
                <c:pt idx="352">
                  <c:v>39396</c:v>
                </c:pt>
                <c:pt idx="353">
                  <c:v>39404</c:v>
                </c:pt>
                <c:pt idx="354">
                  <c:v>39412</c:v>
                </c:pt>
                <c:pt idx="355">
                  <c:v>39420</c:v>
                </c:pt>
                <c:pt idx="356">
                  <c:v>39428</c:v>
                </c:pt>
                <c:pt idx="357">
                  <c:v>39436</c:v>
                </c:pt>
                <c:pt idx="358">
                  <c:v>39444</c:v>
                </c:pt>
                <c:pt idx="359">
                  <c:v>39452</c:v>
                </c:pt>
                <c:pt idx="360">
                  <c:v>39460</c:v>
                </c:pt>
                <c:pt idx="361">
                  <c:v>39468</c:v>
                </c:pt>
                <c:pt idx="362">
                  <c:v>39476</c:v>
                </c:pt>
                <c:pt idx="363">
                  <c:v>39484</c:v>
                </c:pt>
                <c:pt idx="364">
                  <c:v>39492</c:v>
                </c:pt>
                <c:pt idx="365">
                  <c:v>39500</c:v>
                </c:pt>
                <c:pt idx="366">
                  <c:v>39508</c:v>
                </c:pt>
                <c:pt idx="367">
                  <c:v>39516</c:v>
                </c:pt>
                <c:pt idx="368">
                  <c:v>39524</c:v>
                </c:pt>
                <c:pt idx="369">
                  <c:v>39532</c:v>
                </c:pt>
                <c:pt idx="370">
                  <c:v>39540</c:v>
                </c:pt>
                <c:pt idx="371">
                  <c:v>39548</c:v>
                </c:pt>
                <c:pt idx="372">
                  <c:v>39556</c:v>
                </c:pt>
                <c:pt idx="373">
                  <c:v>39564</c:v>
                </c:pt>
                <c:pt idx="374">
                  <c:v>39572</c:v>
                </c:pt>
                <c:pt idx="375">
                  <c:v>39580</c:v>
                </c:pt>
                <c:pt idx="376">
                  <c:v>39588</c:v>
                </c:pt>
                <c:pt idx="377">
                  <c:v>39596</c:v>
                </c:pt>
                <c:pt idx="378">
                  <c:v>39604</c:v>
                </c:pt>
                <c:pt idx="379">
                  <c:v>39612</c:v>
                </c:pt>
                <c:pt idx="380">
                  <c:v>39620</c:v>
                </c:pt>
                <c:pt idx="381">
                  <c:v>39628</c:v>
                </c:pt>
                <c:pt idx="382">
                  <c:v>39636</c:v>
                </c:pt>
                <c:pt idx="383">
                  <c:v>39644</c:v>
                </c:pt>
                <c:pt idx="384">
                  <c:v>39652</c:v>
                </c:pt>
                <c:pt idx="385">
                  <c:v>39660</c:v>
                </c:pt>
                <c:pt idx="386">
                  <c:v>39668</c:v>
                </c:pt>
                <c:pt idx="387">
                  <c:v>39676</c:v>
                </c:pt>
                <c:pt idx="388">
                  <c:v>39684</c:v>
                </c:pt>
                <c:pt idx="389">
                  <c:v>39692</c:v>
                </c:pt>
                <c:pt idx="390">
                  <c:v>39700</c:v>
                </c:pt>
                <c:pt idx="391">
                  <c:v>39708</c:v>
                </c:pt>
                <c:pt idx="392">
                  <c:v>39716</c:v>
                </c:pt>
                <c:pt idx="393">
                  <c:v>39724</c:v>
                </c:pt>
                <c:pt idx="394">
                  <c:v>39732</c:v>
                </c:pt>
                <c:pt idx="395">
                  <c:v>39740</c:v>
                </c:pt>
                <c:pt idx="396">
                  <c:v>39748</c:v>
                </c:pt>
                <c:pt idx="397">
                  <c:v>39756</c:v>
                </c:pt>
                <c:pt idx="398">
                  <c:v>39764</c:v>
                </c:pt>
                <c:pt idx="399">
                  <c:v>39772</c:v>
                </c:pt>
                <c:pt idx="400">
                  <c:v>39780</c:v>
                </c:pt>
                <c:pt idx="401">
                  <c:v>39788</c:v>
                </c:pt>
                <c:pt idx="402">
                  <c:v>39796</c:v>
                </c:pt>
                <c:pt idx="403">
                  <c:v>39804</c:v>
                </c:pt>
                <c:pt idx="404">
                  <c:v>39812</c:v>
                </c:pt>
                <c:pt idx="405">
                  <c:v>39820</c:v>
                </c:pt>
                <c:pt idx="406">
                  <c:v>39828</c:v>
                </c:pt>
                <c:pt idx="407">
                  <c:v>39836</c:v>
                </c:pt>
                <c:pt idx="408">
                  <c:v>39844</c:v>
                </c:pt>
                <c:pt idx="409">
                  <c:v>39852</c:v>
                </c:pt>
                <c:pt idx="410">
                  <c:v>39860</c:v>
                </c:pt>
                <c:pt idx="411">
                  <c:v>39868</c:v>
                </c:pt>
                <c:pt idx="412">
                  <c:v>39876</c:v>
                </c:pt>
                <c:pt idx="413">
                  <c:v>39884</c:v>
                </c:pt>
                <c:pt idx="414">
                  <c:v>39892</c:v>
                </c:pt>
                <c:pt idx="415">
                  <c:v>39900</c:v>
                </c:pt>
                <c:pt idx="416">
                  <c:v>39908</c:v>
                </c:pt>
                <c:pt idx="417">
                  <c:v>39916</c:v>
                </c:pt>
                <c:pt idx="418">
                  <c:v>39924</c:v>
                </c:pt>
                <c:pt idx="419">
                  <c:v>39932</c:v>
                </c:pt>
                <c:pt idx="420">
                  <c:v>39940</c:v>
                </c:pt>
                <c:pt idx="421">
                  <c:v>39948</c:v>
                </c:pt>
                <c:pt idx="422">
                  <c:v>39956</c:v>
                </c:pt>
                <c:pt idx="423">
                  <c:v>39964</c:v>
                </c:pt>
                <c:pt idx="424">
                  <c:v>39972</c:v>
                </c:pt>
                <c:pt idx="425">
                  <c:v>39980</c:v>
                </c:pt>
                <c:pt idx="426">
                  <c:v>39988</c:v>
                </c:pt>
                <c:pt idx="427">
                  <c:v>39996</c:v>
                </c:pt>
                <c:pt idx="428">
                  <c:v>40004</c:v>
                </c:pt>
                <c:pt idx="429">
                  <c:v>40012</c:v>
                </c:pt>
                <c:pt idx="430">
                  <c:v>40020</c:v>
                </c:pt>
                <c:pt idx="431">
                  <c:v>40028</c:v>
                </c:pt>
                <c:pt idx="432">
                  <c:v>40036</c:v>
                </c:pt>
                <c:pt idx="433">
                  <c:v>40044</c:v>
                </c:pt>
                <c:pt idx="434">
                  <c:v>40052</c:v>
                </c:pt>
                <c:pt idx="435">
                  <c:v>40060</c:v>
                </c:pt>
                <c:pt idx="436">
                  <c:v>40068</c:v>
                </c:pt>
              </c:numCache>
            </c:numRef>
          </c:cat>
          <c:val>
            <c:numRef>
              <c:f>subset_curvas_com_filtro!$G$2:$QA$2</c:f>
              <c:numCache>
                <c:formatCode>General</c:formatCode>
                <c:ptCount val="437"/>
                <c:pt idx="0">
                  <c:v>0.54200000000000004</c:v>
                </c:pt>
                <c:pt idx="1">
                  <c:v>0.54500000000000004</c:v>
                </c:pt>
                <c:pt idx="2">
                  <c:v>0.54600000000000004</c:v>
                </c:pt>
                <c:pt idx="3">
                  <c:v>0.54700000000000004</c:v>
                </c:pt>
                <c:pt idx="4">
                  <c:v>0.55000000000000004</c:v>
                </c:pt>
                <c:pt idx="5">
                  <c:v>0.55400000000000005</c:v>
                </c:pt>
                <c:pt idx="6">
                  <c:v>0.56000000000000005</c:v>
                </c:pt>
                <c:pt idx="7">
                  <c:v>0.56299999999999994</c:v>
                </c:pt>
                <c:pt idx="8">
                  <c:v>0.56200000000000039</c:v>
                </c:pt>
                <c:pt idx="9">
                  <c:v>0.55400000000000005</c:v>
                </c:pt>
                <c:pt idx="10">
                  <c:v>0.53700000000000003</c:v>
                </c:pt>
                <c:pt idx="11">
                  <c:v>0.51200000000000001</c:v>
                </c:pt>
                <c:pt idx="12">
                  <c:v>0.48300000000000015</c:v>
                </c:pt>
                <c:pt idx="13">
                  <c:v>0.45400000000000001</c:v>
                </c:pt>
                <c:pt idx="14">
                  <c:v>0.42900000000000021</c:v>
                </c:pt>
                <c:pt idx="15">
                  <c:v>0.40600000000000008</c:v>
                </c:pt>
                <c:pt idx="16">
                  <c:v>0.38200000000000017</c:v>
                </c:pt>
                <c:pt idx="17">
                  <c:v>0.35400000000000015</c:v>
                </c:pt>
                <c:pt idx="18">
                  <c:v>0.32200000000000017</c:v>
                </c:pt>
                <c:pt idx="19">
                  <c:v>0.28900000000000015</c:v>
                </c:pt>
                <c:pt idx="20">
                  <c:v>0.26300000000000001</c:v>
                </c:pt>
                <c:pt idx="21">
                  <c:v>0.24800000000000008</c:v>
                </c:pt>
                <c:pt idx="22">
                  <c:v>0.24900000000000008</c:v>
                </c:pt>
                <c:pt idx="23">
                  <c:v>0.26100000000000001</c:v>
                </c:pt>
                <c:pt idx="24">
                  <c:v>0.27800000000000002</c:v>
                </c:pt>
                <c:pt idx="25">
                  <c:v>0.29200000000000015</c:v>
                </c:pt>
                <c:pt idx="26">
                  <c:v>0.29600000000000021</c:v>
                </c:pt>
                <c:pt idx="27">
                  <c:v>0.29600000000000021</c:v>
                </c:pt>
                <c:pt idx="28">
                  <c:v>0.30100000000000021</c:v>
                </c:pt>
                <c:pt idx="29">
                  <c:v>0.31900000000000017</c:v>
                </c:pt>
                <c:pt idx="30">
                  <c:v>0.35700000000000015</c:v>
                </c:pt>
                <c:pt idx="31">
                  <c:v>0.40600000000000008</c:v>
                </c:pt>
                <c:pt idx="32">
                  <c:v>0.45700000000000002</c:v>
                </c:pt>
                <c:pt idx="33">
                  <c:v>0.5</c:v>
                </c:pt>
                <c:pt idx="34">
                  <c:v>0.52500000000000002</c:v>
                </c:pt>
                <c:pt idx="35">
                  <c:v>0.53900000000000003</c:v>
                </c:pt>
                <c:pt idx="36">
                  <c:v>0.54800000000000004</c:v>
                </c:pt>
                <c:pt idx="37">
                  <c:v>0.55800000000000005</c:v>
                </c:pt>
                <c:pt idx="38">
                  <c:v>0.57399999999999995</c:v>
                </c:pt>
                <c:pt idx="39">
                  <c:v>0.5890000000000003</c:v>
                </c:pt>
                <c:pt idx="40">
                  <c:v>0.59800000000000031</c:v>
                </c:pt>
                <c:pt idx="41">
                  <c:v>0.59400000000000031</c:v>
                </c:pt>
                <c:pt idx="42">
                  <c:v>0.57600000000000029</c:v>
                </c:pt>
                <c:pt idx="43">
                  <c:v>0.54700000000000004</c:v>
                </c:pt>
                <c:pt idx="44">
                  <c:v>0.51400000000000001</c:v>
                </c:pt>
                <c:pt idx="45">
                  <c:v>0.48000000000000015</c:v>
                </c:pt>
                <c:pt idx="46">
                  <c:v>0.45100000000000001</c:v>
                </c:pt>
                <c:pt idx="47">
                  <c:v>0.42700000000000021</c:v>
                </c:pt>
                <c:pt idx="48">
                  <c:v>0.41100000000000014</c:v>
                </c:pt>
                <c:pt idx="49">
                  <c:v>0.40800000000000008</c:v>
                </c:pt>
                <c:pt idx="50">
                  <c:v>0.41900000000000015</c:v>
                </c:pt>
                <c:pt idx="51">
                  <c:v>0.44200000000000017</c:v>
                </c:pt>
                <c:pt idx="52">
                  <c:v>0.47000000000000008</c:v>
                </c:pt>
                <c:pt idx="53">
                  <c:v>0.49000000000000016</c:v>
                </c:pt>
                <c:pt idx="54">
                  <c:v>0.49300000000000022</c:v>
                </c:pt>
                <c:pt idx="55">
                  <c:v>0.48200000000000015</c:v>
                </c:pt>
                <c:pt idx="56">
                  <c:v>0.46</c:v>
                </c:pt>
                <c:pt idx="57">
                  <c:v>0.43600000000000017</c:v>
                </c:pt>
                <c:pt idx="58">
                  <c:v>0.41700000000000015</c:v>
                </c:pt>
                <c:pt idx="59">
                  <c:v>0.39900000000000024</c:v>
                </c:pt>
                <c:pt idx="60">
                  <c:v>0.37800000000000017</c:v>
                </c:pt>
                <c:pt idx="61">
                  <c:v>0.35900000000000021</c:v>
                </c:pt>
                <c:pt idx="62">
                  <c:v>0.33900000000000025</c:v>
                </c:pt>
                <c:pt idx="63">
                  <c:v>0.32200000000000017</c:v>
                </c:pt>
                <c:pt idx="64">
                  <c:v>0.31200000000000017</c:v>
                </c:pt>
                <c:pt idx="65">
                  <c:v>0.30200000000000021</c:v>
                </c:pt>
                <c:pt idx="66">
                  <c:v>0.29100000000000015</c:v>
                </c:pt>
                <c:pt idx="67">
                  <c:v>0.28100000000000008</c:v>
                </c:pt>
                <c:pt idx="68">
                  <c:v>0.27100000000000002</c:v>
                </c:pt>
                <c:pt idx="69">
                  <c:v>0.26400000000000001</c:v>
                </c:pt>
                <c:pt idx="70">
                  <c:v>0.26300000000000001</c:v>
                </c:pt>
                <c:pt idx="71">
                  <c:v>0.26700000000000002</c:v>
                </c:pt>
                <c:pt idx="72">
                  <c:v>0.27800000000000002</c:v>
                </c:pt>
                <c:pt idx="73">
                  <c:v>0.30100000000000021</c:v>
                </c:pt>
                <c:pt idx="74">
                  <c:v>0.33600000000000024</c:v>
                </c:pt>
                <c:pt idx="75">
                  <c:v>0.37700000000000017</c:v>
                </c:pt>
                <c:pt idx="76">
                  <c:v>0.41600000000000015</c:v>
                </c:pt>
                <c:pt idx="77">
                  <c:v>0.43800000000000017</c:v>
                </c:pt>
                <c:pt idx="78">
                  <c:v>0.43400000000000016</c:v>
                </c:pt>
                <c:pt idx="79">
                  <c:v>0.41300000000000014</c:v>
                </c:pt>
                <c:pt idx="80">
                  <c:v>0.38800000000000018</c:v>
                </c:pt>
                <c:pt idx="81">
                  <c:v>0.38100000000000017</c:v>
                </c:pt>
                <c:pt idx="82">
                  <c:v>0.40600000000000008</c:v>
                </c:pt>
                <c:pt idx="83">
                  <c:v>0.45</c:v>
                </c:pt>
                <c:pt idx="84">
                  <c:v>0.49600000000000016</c:v>
                </c:pt>
                <c:pt idx="85">
                  <c:v>0.52300000000000002</c:v>
                </c:pt>
                <c:pt idx="86">
                  <c:v>0.51600000000000001</c:v>
                </c:pt>
                <c:pt idx="87">
                  <c:v>0.49000000000000016</c:v>
                </c:pt>
                <c:pt idx="88">
                  <c:v>0.46400000000000002</c:v>
                </c:pt>
                <c:pt idx="89">
                  <c:v>0.45100000000000001</c:v>
                </c:pt>
                <c:pt idx="90">
                  <c:v>0.46800000000000008</c:v>
                </c:pt>
                <c:pt idx="91">
                  <c:v>0.501</c:v>
                </c:pt>
                <c:pt idx="92">
                  <c:v>0.53300000000000003</c:v>
                </c:pt>
                <c:pt idx="93">
                  <c:v>0.55700000000000005</c:v>
                </c:pt>
                <c:pt idx="94">
                  <c:v>0.55800000000000005</c:v>
                </c:pt>
                <c:pt idx="95">
                  <c:v>0.54800000000000004</c:v>
                </c:pt>
                <c:pt idx="96">
                  <c:v>0.53500000000000003</c:v>
                </c:pt>
                <c:pt idx="97">
                  <c:v>0.52100000000000002</c:v>
                </c:pt>
                <c:pt idx="98">
                  <c:v>0.51300000000000001</c:v>
                </c:pt>
                <c:pt idx="99">
                  <c:v>0.50700000000000001</c:v>
                </c:pt>
                <c:pt idx="100">
                  <c:v>0.49900000000000017</c:v>
                </c:pt>
                <c:pt idx="101">
                  <c:v>0.49500000000000016</c:v>
                </c:pt>
                <c:pt idx="102">
                  <c:v>0.49400000000000022</c:v>
                </c:pt>
                <c:pt idx="103">
                  <c:v>0.49600000000000016</c:v>
                </c:pt>
                <c:pt idx="104">
                  <c:v>0.49900000000000017</c:v>
                </c:pt>
                <c:pt idx="105">
                  <c:v>0.49300000000000022</c:v>
                </c:pt>
                <c:pt idx="106">
                  <c:v>0.47400000000000014</c:v>
                </c:pt>
                <c:pt idx="107">
                  <c:v>0.44300000000000017</c:v>
                </c:pt>
                <c:pt idx="108">
                  <c:v>0.40400000000000008</c:v>
                </c:pt>
                <c:pt idx="109">
                  <c:v>0.36400000000000021</c:v>
                </c:pt>
                <c:pt idx="110">
                  <c:v>0.32900000000000024</c:v>
                </c:pt>
                <c:pt idx="111">
                  <c:v>0.29800000000000021</c:v>
                </c:pt>
                <c:pt idx="112">
                  <c:v>0.27300000000000002</c:v>
                </c:pt>
                <c:pt idx="113">
                  <c:v>0.25900000000000001</c:v>
                </c:pt>
                <c:pt idx="114">
                  <c:v>0.25600000000000001</c:v>
                </c:pt>
                <c:pt idx="115">
                  <c:v>0.26400000000000001</c:v>
                </c:pt>
                <c:pt idx="116">
                  <c:v>0.27900000000000008</c:v>
                </c:pt>
                <c:pt idx="117">
                  <c:v>0.28700000000000014</c:v>
                </c:pt>
                <c:pt idx="118">
                  <c:v>0.28300000000000008</c:v>
                </c:pt>
                <c:pt idx="119">
                  <c:v>0.27400000000000002</c:v>
                </c:pt>
                <c:pt idx="120">
                  <c:v>0.27</c:v>
                </c:pt>
                <c:pt idx="121">
                  <c:v>0.28800000000000014</c:v>
                </c:pt>
                <c:pt idx="122">
                  <c:v>0.33700000000000024</c:v>
                </c:pt>
                <c:pt idx="123">
                  <c:v>0.40300000000000002</c:v>
                </c:pt>
                <c:pt idx="124">
                  <c:v>0.47100000000000014</c:v>
                </c:pt>
                <c:pt idx="125">
                  <c:v>0.51800000000000002</c:v>
                </c:pt>
                <c:pt idx="126">
                  <c:v>0.52800000000000002</c:v>
                </c:pt>
                <c:pt idx="127">
                  <c:v>0.51500000000000001</c:v>
                </c:pt>
                <c:pt idx="128">
                  <c:v>0.49300000000000022</c:v>
                </c:pt>
                <c:pt idx="129">
                  <c:v>0.47900000000000015</c:v>
                </c:pt>
                <c:pt idx="130">
                  <c:v>0.48900000000000021</c:v>
                </c:pt>
                <c:pt idx="131">
                  <c:v>0.50800000000000001</c:v>
                </c:pt>
                <c:pt idx="132">
                  <c:v>0.52200000000000002</c:v>
                </c:pt>
                <c:pt idx="133">
                  <c:v>0.51800000000000002</c:v>
                </c:pt>
                <c:pt idx="134">
                  <c:v>0.48700000000000021</c:v>
                </c:pt>
                <c:pt idx="135">
                  <c:v>0.44300000000000017</c:v>
                </c:pt>
                <c:pt idx="136">
                  <c:v>0.40100000000000002</c:v>
                </c:pt>
                <c:pt idx="137">
                  <c:v>0.37100000000000016</c:v>
                </c:pt>
                <c:pt idx="138">
                  <c:v>0.36500000000000021</c:v>
                </c:pt>
                <c:pt idx="139">
                  <c:v>0.37700000000000017</c:v>
                </c:pt>
                <c:pt idx="140">
                  <c:v>0.39900000000000024</c:v>
                </c:pt>
                <c:pt idx="141">
                  <c:v>0.43000000000000016</c:v>
                </c:pt>
                <c:pt idx="142">
                  <c:v>0.46100000000000002</c:v>
                </c:pt>
                <c:pt idx="143">
                  <c:v>0.49500000000000016</c:v>
                </c:pt>
                <c:pt idx="144">
                  <c:v>0.52800000000000002</c:v>
                </c:pt>
                <c:pt idx="145">
                  <c:v>0.55200000000000005</c:v>
                </c:pt>
                <c:pt idx="146">
                  <c:v>0.56100000000000005</c:v>
                </c:pt>
                <c:pt idx="147">
                  <c:v>0.55400000000000005</c:v>
                </c:pt>
                <c:pt idx="148">
                  <c:v>0.53600000000000003</c:v>
                </c:pt>
                <c:pt idx="149">
                  <c:v>0.51800000000000002</c:v>
                </c:pt>
                <c:pt idx="150">
                  <c:v>0.51</c:v>
                </c:pt>
                <c:pt idx="151">
                  <c:v>0.503</c:v>
                </c:pt>
                <c:pt idx="152">
                  <c:v>0.49400000000000022</c:v>
                </c:pt>
                <c:pt idx="153">
                  <c:v>0.47300000000000014</c:v>
                </c:pt>
                <c:pt idx="154">
                  <c:v>0.43500000000000016</c:v>
                </c:pt>
                <c:pt idx="155">
                  <c:v>0.38900000000000018</c:v>
                </c:pt>
                <c:pt idx="156">
                  <c:v>0.34100000000000036</c:v>
                </c:pt>
                <c:pt idx="157">
                  <c:v>0.29800000000000021</c:v>
                </c:pt>
                <c:pt idx="158">
                  <c:v>0.26500000000000001</c:v>
                </c:pt>
                <c:pt idx="159">
                  <c:v>0.24200000000000008</c:v>
                </c:pt>
                <c:pt idx="160">
                  <c:v>0.23200000000000001</c:v>
                </c:pt>
                <c:pt idx="161">
                  <c:v>0.23900000000000007</c:v>
                </c:pt>
                <c:pt idx="162">
                  <c:v>0.26500000000000001</c:v>
                </c:pt>
                <c:pt idx="163">
                  <c:v>0.30700000000000016</c:v>
                </c:pt>
                <c:pt idx="164">
                  <c:v>0.35600000000000015</c:v>
                </c:pt>
                <c:pt idx="165">
                  <c:v>0.39900000000000024</c:v>
                </c:pt>
                <c:pt idx="166">
                  <c:v>0.42400000000000021</c:v>
                </c:pt>
                <c:pt idx="167">
                  <c:v>0.43200000000000016</c:v>
                </c:pt>
                <c:pt idx="168">
                  <c:v>0.42500000000000021</c:v>
                </c:pt>
                <c:pt idx="169">
                  <c:v>0.40800000000000008</c:v>
                </c:pt>
                <c:pt idx="170">
                  <c:v>0.38800000000000018</c:v>
                </c:pt>
                <c:pt idx="171">
                  <c:v>0.36100000000000021</c:v>
                </c:pt>
                <c:pt idx="172">
                  <c:v>0.32900000000000024</c:v>
                </c:pt>
                <c:pt idx="173">
                  <c:v>0.30200000000000021</c:v>
                </c:pt>
                <c:pt idx="174">
                  <c:v>0.28400000000000014</c:v>
                </c:pt>
                <c:pt idx="175">
                  <c:v>0.28100000000000008</c:v>
                </c:pt>
                <c:pt idx="176">
                  <c:v>0.29500000000000015</c:v>
                </c:pt>
                <c:pt idx="177">
                  <c:v>0.32000000000000017</c:v>
                </c:pt>
                <c:pt idx="178">
                  <c:v>0.35100000000000015</c:v>
                </c:pt>
                <c:pt idx="179">
                  <c:v>0.39000000000000018</c:v>
                </c:pt>
                <c:pt idx="180">
                  <c:v>0.43000000000000016</c:v>
                </c:pt>
                <c:pt idx="181">
                  <c:v>0.46200000000000002</c:v>
                </c:pt>
                <c:pt idx="182">
                  <c:v>0.47900000000000015</c:v>
                </c:pt>
                <c:pt idx="183">
                  <c:v>0.48100000000000015</c:v>
                </c:pt>
                <c:pt idx="184">
                  <c:v>0.47200000000000014</c:v>
                </c:pt>
                <c:pt idx="185">
                  <c:v>0.46300000000000002</c:v>
                </c:pt>
                <c:pt idx="186">
                  <c:v>0.46100000000000002</c:v>
                </c:pt>
                <c:pt idx="187">
                  <c:v>0.46200000000000002</c:v>
                </c:pt>
                <c:pt idx="188">
                  <c:v>0.46100000000000002</c:v>
                </c:pt>
                <c:pt idx="189">
                  <c:v>0.45500000000000002</c:v>
                </c:pt>
                <c:pt idx="190">
                  <c:v>0.44000000000000017</c:v>
                </c:pt>
                <c:pt idx="191">
                  <c:v>0.42500000000000021</c:v>
                </c:pt>
                <c:pt idx="192">
                  <c:v>0.41400000000000015</c:v>
                </c:pt>
                <c:pt idx="193">
                  <c:v>0.41000000000000014</c:v>
                </c:pt>
                <c:pt idx="194">
                  <c:v>0.41400000000000015</c:v>
                </c:pt>
                <c:pt idx="195">
                  <c:v>0.42200000000000021</c:v>
                </c:pt>
                <c:pt idx="196">
                  <c:v>0.43000000000000016</c:v>
                </c:pt>
                <c:pt idx="197">
                  <c:v>0.43000000000000016</c:v>
                </c:pt>
                <c:pt idx="198">
                  <c:v>0.41800000000000015</c:v>
                </c:pt>
                <c:pt idx="199">
                  <c:v>0.39800000000000024</c:v>
                </c:pt>
                <c:pt idx="200">
                  <c:v>0.37300000000000016</c:v>
                </c:pt>
                <c:pt idx="201">
                  <c:v>0.34800000000000031</c:v>
                </c:pt>
                <c:pt idx="202">
                  <c:v>0.33100000000000024</c:v>
                </c:pt>
                <c:pt idx="203">
                  <c:v>0.31700000000000017</c:v>
                </c:pt>
                <c:pt idx="204">
                  <c:v>0.30400000000000021</c:v>
                </c:pt>
                <c:pt idx="205">
                  <c:v>0.29300000000000015</c:v>
                </c:pt>
                <c:pt idx="206">
                  <c:v>0.28200000000000008</c:v>
                </c:pt>
                <c:pt idx="207">
                  <c:v>0.27800000000000002</c:v>
                </c:pt>
                <c:pt idx="208">
                  <c:v>0.28400000000000014</c:v>
                </c:pt>
                <c:pt idx="209">
                  <c:v>0.30300000000000021</c:v>
                </c:pt>
                <c:pt idx="210">
                  <c:v>0.33800000000000024</c:v>
                </c:pt>
                <c:pt idx="211">
                  <c:v>0.38300000000000017</c:v>
                </c:pt>
                <c:pt idx="212">
                  <c:v>0.43300000000000016</c:v>
                </c:pt>
                <c:pt idx="213">
                  <c:v>0.48000000000000015</c:v>
                </c:pt>
                <c:pt idx="214">
                  <c:v>0.51500000000000001</c:v>
                </c:pt>
                <c:pt idx="215">
                  <c:v>0.53700000000000003</c:v>
                </c:pt>
                <c:pt idx="216">
                  <c:v>0.54600000000000004</c:v>
                </c:pt>
                <c:pt idx="217">
                  <c:v>0.53800000000000003</c:v>
                </c:pt>
                <c:pt idx="218">
                  <c:v>0.51800000000000002</c:v>
                </c:pt>
                <c:pt idx="219">
                  <c:v>0.48600000000000021</c:v>
                </c:pt>
                <c:pt idx="220">
                  <c:v>0.44900000000000018</c:v>
                </c:pt>
                <c:pt idx="221">
                  <c:v>0.42500000000000021</c:v>
                </c:pt>
                <c:pt idx="222">
                  <c:v>0.42200000000000021</c:v>
                </c:pt>
                <c:pt idx="223">
                  <c:v>0.43600000000000017</c:v>
                </c:pt>
                <c:pt idx="224">
                  <c:v>0.46100000000000002</c:v>
                </c:pt>
                <c:pt idx="225">
                  <c:v>0.47900000000000015</c:v>
                </c:pt>
                <c:pt idx="226">
                  <c:v>0.47800000000000015</c:v>
                </c:pt>
                <c:pt idx="227">
                  <c:v>0.46800000000000008</c:v>
                </c:pt>
                <c:pt idx="228">
                  <c:v>0.45500000000000002</c:v>
                </c:pt>
                <c:pt idx="229">
                  <c:v>0.44400000000000017</c:v>
                </c:pt>
                <c:pt idx="230">
                  <c:v>0.44200000000000017</c:v>
                </c:pt>
                <c:pt idx="231">
                  <c:v>0.44300000000000017</c:v>
                </c:pt>
                <c:pt idx="232">
                  <c:v>0.44100000000000017</c:v>
                </c:pt>
                <c:pt idx="233">
                  <c:v>0.43900000000000017</c:v>
                </c:pt>
                <c:pt idx="234">
                  <c:v>0.43700000000000017</c:v>
                </c:pt>
                <c:pt idx="235">
                  <c:v>0.43600000000000017</c:v>
                </c:pt>
                <c:pt idx="236">
                  <c:v>0.43400000000000016</c:v>
                </c:pt>
                <c:pt idx="237">
                  <c:v>0.42700000000000021</c:v>
                </c:pt>
                <c:pt idx="238">
                  <c:v>0.41000000000000014</c:v>
                </c:pt>
                <c:pt idx="239">
                  <c:v>0.38800000000000018</c:v>
                </c:pt>
                <c:pt idx="240">
                  <c:v>0.36300000000000021</c:v>
                </c:pt>
                <c:pt idx="241">
                  <c:v>0.34100000000000036</c:v>
                </c:pt>
                <c:pt idx="242">
                  <c:v>0.32800000000000018</c:v>
                </c:pt>
                <c:pt idx="243">
                  <c:v>0.32100000000000017</c:v>
                </c:pt>
                <c:pt idx="244">
                  <c:v>0.31500000000000017</c:v>
                </c:pt>
                <c:pt idx="245">
                  <c:v>0.30900000000000016</c:v>
                </c:pt>
                <c:pt idx="246">
                  <c:v>0.29900000000000021</c:v>
                </c:pt>
                <c:pt idx="247">
                  <c:v>0.28800000000000014</c:v>
                </c:pt>
                <c:pt idx="248">
                  <c:v>0.27600000000000002</c:v>
                </c:pt>
                <c:pt idx="249">
                  <c:v>0.26400000000000001</c:v>
                </c:pt>
                <c:pt idx="250">
                  <c:v>0.253</c:v>
                </c:pt>
                <c:pt idx="251">
                  <c:v>0.24400000000000008</c:v>
                </c:pt>
                <c:pt idx="252">
                  <c:v>0.24100000000000008</c:v>
                </c:pt>
                <c:pt idx="253">
                  <c:v>0.252</c:v>
                </c:pt>
                <c:pt idx="254">
                  <c:v>0.28100000000000008</c:v>
                </c:pt>
                <c:pt idx="255">
                  <c:v>0.32200000000000017</c:v>
                </c:pt>
                <c:pt idx="256">
                  <c:v>0.37000000000000016</c:v>
                </c:pt>
                <c:pt idx="257">
                  <c:v>0.41000000000000014</c:v>
                </c:pt>
                <c:pt idx="258">
                  <c:v>0.43400000000000016</c:v>
                </c:pt>
                <c:pt idx="259">
                  <c:v>0.44700000000000017</c:v>
                </c:pt>
                <c:pt idx="260">
                  <c:v>0.45500000000000002</c:v>
                </c:pt>
                <c:pt idx="261">
                  <c:v>0.46400000000000002</c:v>
                </c:pt>
                <c:pt idx="262">
                  <c:v>0.48400000000000021</c:v>
                </c:pt>
                <c:pt idx="263">
                  <c:v>0.50800000000000001</c:v>
                </c:pt>
                <c:pt idx="264">
                  <c:v>0.53200000000000003</c:v>
                </c:pt>
                <c:pt idx="265">
                  <c:v>0.55800000000000005</c:v>
                </c:pt>
                <c:pt idx="266">
                  <c:v>0.58100000000000029</c:v>
                </c:pt>
                <c:pt idx="267">
                  <c:v>0.59800000000000031</c:v>
                </c:pt>
                <c:pt idx="268">
                  <c:v>0.60400000000000031</c:v>
                </c:pt>
                <c:pt idx="269">
                  <c:v>0.5840000000000003</c:v>
                </c:pt>
                <c:pt idx="270">
                  <c:v>0.53200000000000003</c:v>
                </c:pt>
                <c:pt idx="271">
                  <c:v>0.46200000000000002</c:v>
                </c:pt>
                <c:pt idx="272">
                  <c:v>0.39400000000000024</c:v>
                </c:pt>
                <c:pt idx="273">
                  <c:v>0.36300000000000021</c:v>
                </c:pt>
                <c:pt idx="274">
                  <c:v>0.39200000000000024</c:v>
                </c:pt>
                <c:pt idx="275">
                  <c:v>0.46100000000000002</c:v>
                </c:pt>
                <c:pt idx="276">
                  <c:v>0.54600000000000004</c:v>
                </c:pt>
                <c:pt idx="277">
                  <c:v>0.60900000000000032</c:v>
                </c:pt>
                <c:pt idx="278">
                  <c:v>0.61800000000000033</c:v>
                </c:pt>
                <c:pt idx="279">
                  <c:v>0.5930000000000003</c:v>
                </c:pt>
                <c:pt idx="280">
                  <c:v>0.55000000000000004</c:v>
                </c:pt>
                <c:pt idx="281">
                  <c:v>0.504</c:v>
                </c:pt>
                <c:pt idx="282">
                  <c:v>0.47300000000000014</c:v>
                </c:pt>
                <c:pt idx="283">
                  <c:v>0.44200000000000017</c:v>
                </c:pt>
                <c:pt idx="284">
                  <c:v>0.40400000000000008</c:v>
                </c:pt>
                <c:pt idx="285">
                  <c:v>0.36900000000000022</c:v>
                </c:pt>
                <c:pt idx="286">
                  <c:v>0.33900000000000025</c:v>
                </c:pt>
                <c:pt idx="287">
                  <c:v>0.32000000000000017</c:v>
                </c:pt>
                <c:pt idx="288">
                  <c:v>0.31700000000000017</c:v>
                </c:pt>
                <c:pt idx="289">
                  <c:v>0.31600000000000017</c:v>
                </c:pt>
                <c:pt idx="290">
                  <c:v>0.31100000000000017</c:v>
                </c:pt>
                <c:pt idx="291">
                  <c:v>0.30500000000000022</c:v>
                </c:pt>
                <c:pt idx="292">
                  <c:v>0.29900000000000021</c:v>
                </c:pt>
                <c:pt idx="293">
                  <c:v>0.29700000000000021</c:v>
                </c:pt>
                <c:pt idx="294">
                  <c:v>0.30300000000000021</c:v>
                </c:pt>
                <c:pt idx="295">
                  <c:v>0.30900000000000016</c:v>
                </c:pt>
                <c:pt idx="296">
                  <c:v>0.31500000000000017</c:v>
                </c:pt>
                <c:pt idx="297">
                  <c:v>0.32100000000000017</c:v>
                </c:pt>
                <c:pt idx="298">
                  <c:v>0.32900000000000024</c:v>
                </c:pt>
                <c:pt idx="299">
                  <c:v>0.34200000000000036</c:v>
                </c:pt>
                <c:pt idx="300">
                  <c:v>0.36500000000000021</c:v>
                </c:pt>
                <c:pt idx="301">
                  <c:v>0.40200000000000002</c:v>
                </c:pt>
                <c:pt idx="302">
                  <c:v>0.45400000000000001</c:v>
                </c:pt>
                <c:pt idx="303">
                  <c:v>0.51200000000000001</c:v>
                </c:pt>
                <c:pt idx="304">
                  <c:v>0.56200000000000039</c:v>
                </c:pt>
                <c:pt idx="305">
                  <c:v>0.58000000000000029</c:v>
                </c:pt>
                <c:pt idx="306">
                  <c:v>0.55300000000000005</c:v>
                </c:pt>
                <c:pt idx="307">
                  <c:v>0.49000000000000016</c:v>
                </c:pt>
                <c:pt idx="308">
                  <c:v>0.40700000000000008</c:v>
                </c:pt>
                <c:pt idx="309">
                  <c:v>0.33000000000000024</c:v>
                </c:pt>
                <c:pt idx="310">
                  <c:v>0.28000000000000008</c:v>
                </c:pt>
                <c:pt idx="311">
                  <c:v>0.24900000000000008</c:v>
                </c:pt>
                <c:pt idx="312">
                  <c:v>0.23200000000000001</c:v>
                </c:pt>
                <c:pt idx="313">
                  <c:v>0.23</c:v>
                </c:pt>
                <c:pt idx="314">
                  <c:v>0.23400000000000001</c:v>
                </c:pt>
                <c:pt idx="315">
                  <c:v>0.252</c:v>
                </c:pt>
                <c:pt idx="316">
                  <c:v>0.28300000000000008</c:v>
                </c:pt>
                <c:pt idx="317">
                  <c:v>0.30600000000000022</c:v>
                </c:pt>
                <c:pt idx="318">
                  <c:v>0.31300000000000017</c:v>
                </c:pt>
                <c:pt idx="319">
                  <c:v>0.30400000000000021</c:v>
                </c:pt>
                <c:pt idx="320">
                  <c:v>0.28300000000000008</c:v>
                </c:pt>
                <c:pt idx="321">
                  <c:v>0.26400000000000001</c:v>
                </c:pt>
                <c:pt idx="322">
                  <c:v>0.25900000000000001</c:v>
                </c:pt>
                <c:pt idx="323">
                  <c:v>0.26100000000000001</c:v>
                </c:pt>
                <c:pt idx="324">
                  <c:v>0.26700000000000002</c:v>
                </c:pt>
                <c:pt idx="325">
                  <c:v>0.28100000000000008</c:v>
                </c:pt>
                <c:pt idx="326">
                  <c:v>0.29800000000000021</c:v>
                </c:pt>
                <c:pt idx="327">
                  <c:v>0.32300000000000018</c:v>
                </c:pt>
                <c:pt idx="328">
                  <c:v>0.35600000000000015</c:v>
                </c:pt>
                <c:pt idx="329">
                  <c:v>0.38600000000000018</c:v>
                </c:pt>
                <c:pt idx="330">
                  <c:v>0.40900000000000014</c:v>
                </c:pt>
                <c:pt idx="331">
                  <c:v>0.42400000000000021</c:v>
                </c:pt>
                <c:pt idx="332">
                  <c:v>0.43100000000000022</c:v>
                </c:pt>
                <c:pt idx="333">
                  <c:v>0.43600000000000017</c:v>
                </c:pt>
                <c:pt idx="334">
                  <c:v>0.44000000000000017</c:v>
                </c:pt>
                <c:pt idx="335">
                  <c:v>0.44000000000000017</c:v>
                </c:pt>
                <c:pt idx="336">
                  <c:v>0.43500000000000016</c:v>
                </c:pt>
                <c:pt idx="337">
                  <c:v>0.42600000000000021</c:v>
                </c:pt>
                <c:pt idx="338">
                  <c:v>0.41300000000000014</c:v>
                </c:pt>
                <c:pt idx="339">
                  <c:v>0.39800000000000024</c:v>
                </c:pt>
                <c:pt idx="340">
                  <c:v>0.38400000000000017</c:v>
                </c:pt>
                <c:pt idx="341">
                  <c:v>0.36900000000000022</c:v>
                </c:pt>
                <c:pt idx="342">
                  <c:v>0.35400000000000015</c:v>
                </c:pt>
                <c:pt idx="343">
                  <c:v>0.34000000000000025</c:v>
                </c:pt>
                <c:pt idx="344">
                  <c:v>0.32600000000000018</c:v>
                </c:pt>
                <c:pt idx="345">
                  <c:v>0.31300000000000017</c:v>
                </c:pt>
                <c:pt idx="346">
                  <c:v>0.30000000000000016</c:v>
                </c:pt>
                <c:pt idx="347">
                  <c:v>0.29100000000000015</c:v>
                </c:pt>
                <c:pt idx="348">
                  <c:v>0.29100000000000015</c:v>
                </c:pt>
                <c:pt idx="349">
                  <c:v>0.30800000000000016</c:v>
                </c:pt>
                <c:pt idx="350">
                  <c:v>0.34400000000000025</c:v>
                </c:pt>
                <c:pt idx="351">
                  <c:v>0.39400000000000024</c:v>
                </c:pt>
                <c:pt idx="352">
                  <c:v>0.44600000000000017</c:v>
                </c:pt>
                <c:pt idx="353">
                  <c:v>0.48700000000000021</c:v>
                </c:pt>
                <c:pt idx="354">
                  <c:v>0.504</c:v>
                </c:pt>
                <c:pt idx="355">
                  <c:v>0.505</c:v>
                </c:pt>
                <c:pt idx="356">
                  <c:v>0.49800000000000016</c:v>
                </c:pt>
                <c:pt idx="357">
                  <c:v>0.49500000000000016</c:v>
                </c:pt>
                <c:pt idx="358">
                  <c:v>0.50800000000000001</c:v>
                </c:pt>
                <c:pt idx="359">
                  <c:v>0.52800000000000002</c:v>
                </c:pt>
                <c:pt idx="360">
                  <c:v>0.54900000000000004</c:v>
                </c:pt>
                <c:pt idx="361">
                  <c:v>0.56699999999999995</c:v>
                </c:pt>
                <c:pt idx="362">
                  <c:v>0.57600000000000029</c:v>
                </c:pt>
                <c:pt idx="363">
                  <c:v>0.58200000000000029</c:v>
                </c:pt>
                <c:pt idx="364">
                  <c:v>0.5900000000000003</c:v>
                </c:pt>
                <c:pt idx="365">
                  <c:v>0.59600000000000031</c:v>
                </c:pt>
                <c:pt idx="366">
                  <c:v>0.60200000000000031</c:v>
                </c:pt>
                <c:pt idx="367">
                  <c:v>0.60400000000000031</c:v>
                </c:pt>
                <c:pt idx="368">
                  <c:v>0.60000000000000031</c:v>
                </c:pt>
                <c:pt idx="369">
                  <c:v>0.5920000000000003</c:v>
                </c:pt>
                <c:pt idx="370">
                  <c:v>0.58000000000000029</c:v>
                </c:pt>
                <c:pt idx="371">
                  <c:v>0.56399999999999995</c:v>
                </c:pt>
                <c:pt idx="372">
                  <c:v>0.54600000000000004</c:v>
                </c:pt>
                <c:pt idx="373">
                  <c:v>0.52700000000000002</c:v>
                </c:pt>
                <c:pt idx="374">
                  <c:v>0.50800000000000001</c:v>
                </c:pt>
                <c:pt idx="375">
                  <c:v>0.49000000000000016</c:v>
                </c:pt>
                <c:pt idx="376">
                  <c:v>0.47500000000000014</c:v>
                </c:pt>
                <c:pt idx="377">
                  <c:v>0.46500000000000002</c:v>
                </c:pt>
                <c:pt idx="378">
                  <c:v>0.45800000000000002</c:v>
                </c:pt>
                <c:pt idx="379">
                  <c:v>0.45300000000000001</c:v>
                </c:pt>
                <c:pt idx="380">
                  <c:v>0.44500000000000017</c:v>
                </c:pt>
                <c:pt idx="381">
                  <c:v>0.42600000000000021</c:v>
                </c:pt>
                <c:pt idx="382">
                  <c:v>0.39100000000000024</c:v>
                </c:pt>
                <c:pt idx="383">
                  <c:v>0.34600000000000031</c:v>
                </c:pt>
                <c:pt idx="384">
                  <c:v>0.29900000000000021</c:v>
                </c:pt>
                <c:pt idx="385">
                  <c:v>0.26400000000000001</c:v>
                </c:pt>
                <c:pt idx="386">
                  <c:v>0.251</c:v>
                </c:pt>
                <c:pt idx="387">
                  <c:v>0.254</c:v>
                </c:pt>
                <c:pt idx="388">
                  <c:v>0.26600000000000001</c:v>
                </c:pt>
                <c:pt idx="389">
                  <c:v>0.27800000000000002</c:v>
                </c:pt>
                <c:pt idx="390">
                  <c:v>0.28200000000000008</c:v>
                </c:pt>
                <c:pt idx="391">
                  <c:v>0.28400000000000014</c:v>
                </c:pt>
                <c:pt idx="392">
                  <c:v>0.29000000000000015</c:v>
                </c:pt>
                <c:pt idx="393">
                  <c:v>0.30100000000000021</c:v>
                </c:pt>
                <c:pt idx="394">
                  <c:v>0.32000000000000017</c:v>
                </c:pt>
                <c:pt idx="395">
                  <c:v>0.34500000000000025</c:v>
                </c:pt>
                <c:pt idx="396">
                  <c:v>0.37300000000000016</c:v>
                </c:pt>
                <c:pt idx="397">
                  <c:v>0.40700000000000008</c:v>
                </c:pt>
                <c:pt idx="398">
                  <c:v>0.44900000000000018</c:v>
                </c:pt>
                <c:pt idx="399">
                  <c:v>0.49500000000000016</c:v>
                </c:pt>
                <c:pt idx="400">
                  <c:v>0.53800000000000003</c:v>
                </c:pt>
                <c:pt idx="401">
                  <c:v>0.56899999999999995</c:v>
                </c:pt>
                <c:pt idx="402">
                  <c:v>0.58000000000000029</c:v>
                </c:pt>
                <c:pt idx="403">
                  <c:v>0.57800000000000029</c:v>
                </c:pt>
                <c:pt idx="404">
                  <c:v>0.57199999999999995</c:v>
                </c:pt>
                <c:pt idx="405">
                  <c:v>0.57500000000000029</c:v>
                </c:pt>
                <c:pt idx="406">
                  <c:v>0.59700000000000031</c:v>
                </c:pt>
                <c:pt idx="407">
                  <c:v>0.62700000000000033</c:v>
                </c:pt>
                <c:pt idx="408">
                  <c:v>0.65200000000000036</c:v>
                </c:pt>
                <c:pt idx="409">
                  <c:v>0.65800000000000036</c:v>
                </c:pt>
                <c:pt idx="410">
                  <c:v>0.63100000000000034</c:v>
                </c:pt>
                <c:pt idx="411">
                  <c:v>0.5830000000000003</c:v>
                </c:pt>
                <c:pt idx="412">
                  <c:v>0.52700000000000002</c:v>
                </c:pt>
                <c:pt idx="413">
                  <c:v>0.47800000000000015</c:v>
                </c:pt>
                <c:pt idx="414">
                  <c:v>0.44900000000000018</c:v>
                </c:pt>
                <c:pt idx="415">
                  <c:v>0.43700000000000017</c:v>
                </c:pt>
                <c:pt idx="416">
                  <c:v>0.43800000000000017</c:v>
                </c:pt>
                <c:pt idx="417">
                  <c:v>0.45800000000000002</c:v>
                </c:pt>
                <c:pt idx="418">
                  <c:v>0.49200000000000021</c:v>
                </c:pt>
                <c:pt idx="419">
                  <c:v>0.53700000000000003</c:v>
                </c:pt>
                <c:pt idx="420">
                  <c:v>0.5830000000000003</c:v>
                </c:pt>
                <c:pt idx="421">
                  <c:v>0.60100000000000031</c:v>
                </c:pt>
                <c:pt idx="422">
                  <c:v>0.57900000000000029</c:v>
                </c:pt>
                <c:pt idx="423">
                  <c:v>0.52500000000000002</c:v>
                </c:pt>
                <c:pt idx="424">
                  <c:v>0.45600000000000002</c:v>
                </c:pt>
                <c:pt idx="425">
                  <c:v>0.40300000000000002</c:v>
                </c:pt>
                <c:pt idx="426">
                  <c:v>0.39000000000000018</c:v>
                </c:pt>
                <c:pt idx="427">
                  <c:v>0.40200000000000002</c:v>
                </c:pt>
                <c:pt idx="428">
                  <c:v>0.42500000000000021</c:v>
                </c:pt>
                <c:pt idx="429">
                  <c:v>0.44400000000000017</c:v>
                </c:pt>
                <c:pt idx="430">
                  <c:v>0.44300000000000017</c:v>
                </c:pt>
                <c:pt idx="431">
                  <c:v>0.43800000000000017</c:v>
                </c:pt>
                <c:pt idx="432">
                  <c:v>0.43700000000000017</c:v>
                </c:pt>
                <c:pt idx="433">
                  <c:v>0.43700000000000017</c:v>
                </c:pt>
                <c:pt idx="434">
                  <c:v>0.44200000000000017</c:v>
                </c:pt>
                <c:pt idx="435">
                  <c:v>0.44600000000000017</c:v>
                </c:pt>
                <c:pt idx="436">
                  <c:v>0.44200000000000017</c:v>
                </c:pt>
              </c:numCache>
            </c:numRef>
          </c:val>
        </c:ser>
        <c:marker val="1"/>
        <c:axId val="75142656"/>
        <c:axId val="75313920"/>
      </c:lineChart>
      <c:dateAx>
        <c:axId val="75142656"/>
        <c:scaling>
          <c:orientation val="minMax"/>
        </c:scaling>
        <c:axPos val="b"/>
        <c:numFmt formatCode="d/m/yyyy" sourceLinked="1"/>
        <c:tickLblPos val="nextTo"/>
        <c:crossAx val="75313920"/>
        <c:crosses val="autoZero"/>
        <c:auto val="1"/>
        <c:lblOffset val="100"/>
      </c:dateAx>
      <c:valAx>
        <c:axId val="75313920"/>
        <c:scaling>
          <c:orientation val="minMax"/>
        </c:scaling>
        <c:axPos val="l"/>
        <c:majorGridlines/>
        <c:numFmt formatCode="General" sourceLinked="1"/>
        <c:tickLblPos val="nextTo"/>
        <c:crossAx val="7514265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marker>
            <c:symbol val="none"/>
          </c:marker>
          <c:cat>
            <c:numRef>
              <c:f>subset_curvas_com_filtro!$G$1:$QA$1</c:f>
              <c:numCache>
                <c:formatCode>d/m/yyyy</c:formatCode>
                <c:ptCount val="437"/>
                <c:pt idx="0">
                  <c:v>36580</c:v>
                </c:pt>
                <c:pt idx="1">
                  <c:v>36588</c:v>
                </c:pt>
                <c:pt idx="2">
                  <c:v>36596</c:v>
                </c:pt>
                <c:pt idx="3">
                  <c:v>36604</c:v>
                </c:pt>
                <c:pt idx="4">
                  <c:v>36612</c:v>
                </c:pt>
                <c:pt idx="5">
                  <c:v>36620</c:v>
                </c:pt>
                <c:pt idx="6">
                  <c:v>36628</c:v>
                </c:pt>
                <c:pt idx="7">
                  <c:v>36636</c:v>
                </c:pt>
                <c:pt idx="8">
                  <c:v>36644</c:v>
                </c:pt>
                <c:pt idx="9">
                  <c:v>36652</c:v>
                </c:pt>
                <c:pt idx="10">
                  <c:v>36660</c:v>
                </c:pt>
                <c:pt idx="11">
                  <c:v>36668</c:v>
                </c:pt>
                <c:pt idx="12">
                  <c:v>36676</c:v>
                </c:pt>
                <c:pt idx="13">
                  <c:v>36684</c:v>
                </c:pt>
                <c:pt idx="14">
                  <c:v>36692</c:v>
                </c:pt>
                <c:pt idx="15">
                  <c:v>36700</c:v>
                </c:pt>
                <c:pt idx="16">
                  <c:v>36708</c:v>
                </c:pt>
                <c:pt idx="17">
                  <c:v>36716</c:v>
                </c:pt>
                <c:pt idx="18">
                  <c:v>36724</c:v>
                </c:pt>
                <c:pt idx="19">
                  <c:v>36732</c:v>
                </c:pt>
                <c:pt idx="20">
                  <c:v>36740</c:v>
                </c:pt>
                <c:pt idx="21">
                  <c:v>36748</c:v>
                </c:pt>
                <c:pt idx="22">
                  <c:v>36756</c:v>
                </c:pt>
                <c:pt idx="23">
                  <c:v>36764</c:v>
                </c:pt>
                <c:pt idx="24">
                  <c:v>36772</c:v>
                </c:pt>
                <c:pt idx="25">
                  <c:v>36780</c:v>
                </c:pt>
                <c:pt idx="26">
                  <c:v>36788</c:v>
                </c:pt>
                <c:pt idx="27">
                  <c:v>36796</c:v>
                </c:pt>
                <c:pt idx="28">
                  <c:v>36804</c:v>
                </c:pt>
                <c:pt idx="29">
                  <c:v>36812</c:v>
                </c:pt>
                <c:pt idx="30">
                  <c:v>36820</c:v>
                </c:pt>
                <c:pt idx="31">
                  <c:v>36828</c:v>
                </c:pt>
                <c:pt idx="32">
                  <c:v>36836</c:v>
                </c:pt>
                <c:pt idx="33">
                  <c:v>36844</c:v>
                </c:pt>
                <c:pt idx="34">
                  <c:v>36852</c:v>
                </c:pt>
                <c:pt idx="35">
                  <c:v>36860</c:v>
                </c:pt>
                <c:pt idx="36">
                  <c:v>36868</c:v>
                </c:pt>
                <c:pt idx="37">
                  <c:v>36876</c:v>
                </c:pt>
                <c:pt idx="38">
                  <c:v>36884</c:v>
                </c:pt>
                <c:pt idx="39">
                  <c:v>36892</c:v>
                </c:pt>
                <c:pt idx="40">
                  <c:v>36900</c:v>
                </c:pt>
                <c:pt idx="41">
                  <c:v>36908</c:v>
                </c:pt>
                <c:pt idx="42">
                  <c:v>36916</c:v>
                </c:pt>
                <c:pt idx="43">
                  <c:v>36924</c:v>
                </c:pt>
                <c:pt idx="44">
                  <c:v>36932</c:v>
                </c:pt>
                <c:pt idx="45">
                  <c:v>36940</c:v>
                </c:pt>
                <c:pt idx="46">
                  <c:v>36948</c:v>
                </c:pt>
                <c:pt idx="47">
                  <c:v>36956</c:v>
                </c:pt>
                <c:pt idx="48">
                  <c:v>36964</c:v>
                </c:pt>
                <c:pt idx="49">
                  <c:v>36972</c:v>
                </c:pt>
                <c:pt idx="50">
                  <c:v>36980</c:v>
                </c:pt>
                <c:pt idx="51">
                  <c:v>36988</c:v>
                </c:pt>
                <c:pt idx="52">
                  <c:v>36996</c:v>
                </c:pt>
                <c:pt idx="53">
                  <c:v>37004</c:v>
                </c:pt>
                <c:pt idx="54">
                  <c:v>37012</c:v>
                </c:pt>
                <c:pt idx="55">
                  <c:v>37020</c:v>
                </c:pt>
                <c:pt idx="56">
                  <c:v>37028</c:v>
                </c:pt>
                <c:pt idx="57">
                  <c:v>37036</c:v>
                </c:pt>
                <c:pt idx="58">
                  <c:v>37044</c:v>
                </c:pt>
                <c:pt idx="59">
                  <c:v>37052</c:v>
                </c:pt>
                <c:pt idx="60">
                  <c:v>37060</c:v>
                </c:pt>
                <c:pt idx="61">
                  <c:v>37068</c:v>
                </c:pt>
                <c:pt idx="62">
                  <c:v>37076</c:v>
                </c:pt>
                <c:pt idx="63">
                  <c:v>37084</c:v>
                </c:pt>
                <c:pt idx="64">
                  <c:v>37092</c:v>
                </c:pt>
                <c:pt idx="65">
                  <c:v>37100</c:v>
                </c:pt>
                <c:pt idx="66">
                  <c:v>37108</c:v>
                </c:pt>
                <c:pt idx="67">
                  <c:v>37116</c:v>
                </c:pt>
                <c:pt idx="68">
                  <c:v>37124</c:v>
                </c:pt>
                <c:pt idx="69">
                  <c:v>37132</c:v>
                </c:pt>
                <c:pt idx="70">
                  <c:v>37140</c:v>
                </c:pt>
                <c:pt idx="71">
                  <c:v>37148</c:v>
                </c:pt>
                <c:pt idx="72">
                  <c:v>37156</c:v>
                </c:pt>
                <c:pt idx="73">
                  <c:v>37164</c:v>
                </c:pt>
                <c:pt idx="74">
                  <c:v>37172</c:v>
                </c:pt>
                <c:pt idx="75">
                  <c:v>37180</c:v>
                </c:pt>
                <c:pt idx="76">
                  <c:v>37188</c:v>
                </c:pt>
                <c:pt idx="77">
                  <c:v>37196</c:v>
                </c:pt>
                <c:pt idx="78">
                  <c:v>37204</c:v>
                </c:pt>
                <c:pt idx="79">
                  <c:v>37212</c:v>
                </c:pt>
                <c:pt idx="80">
                  <c:v>37220</c:v>
                </c:pt>
                <c:pt idx="81">
                  <c:v>37228</c:v>
                </c:pt>
                <c:pt idx="82">
                  <c:v>37236</c:v>
                </c:pt>
                <c:pt idx="83">
                  <c:v>37244</c:v>
                </c:pt>
                <c:pt idx="84">
                  <c:v>37252</c:v>
                </c:pt>
                <c:pt idx="85">
                  <c:v>37260</c:v>
                </c:pt>
                <c:pt idx="86">
                  <c:v>37268</c:v>
                </c:pt>
                <c:pt idx="87">
                  <c:v>37276</c:v>
                </c:pt>
                <c:pt idx="88">
                  <c:v>37284</c:v>
                </c:pt>
                <c:pt idx="89">
                  <c:v>37292</c:v>
                </c:pt>
                <c:pt idx="90">
                  <c:v>37300</c:v>
                </c:pt>
                <c:pt idx="91">
                  <c:v>37308</c:v>
                </c:pt>
                <c:pt idx="92">
                  <c:v>37316</c:v>
                </c:pt>
                <c:pt idx="93">
                  <c:v>37324</c:v>
                </c:pt>
                <c:pt idx="94">
                  <c:v>37332</c:v>
                </c:pt>
                <c:pt idx="95">
                  <c:v>37340</c:v>
                </c:pt>
                <c:pt idx="96">
                  <c:v>37348</c:v>
                </c:pt>
                <c:pt idx="97">
                  <c:v>37356</c:v>
                </c:pt>
                <c:pt idx="98">
                  <c:v>37364</c:v>
                </c:pt>
                <c:pt idx="99">
                  <c:v>37372</c:v>
                </c:pt>
                <c:pt idx="100">
                  <c:v>37380</c:v>
                </c:pt>
                <c:pt idx="101">
                  <c:v>37388</c:v>
                </c:pt>
                <c:pt idx="102">
                  <c:v>37396</c:v>
                </c:pt>
                <c:pt idx="103">
                  <c:v>37404</c:v>
                </c:pt>
                <c:pt idx="104">
                  <c:v>37412</c:v>
                </c:pt>
                <c:pt idx="105">
                  <c:v>37420</c:v>
                </c:pt>
                <c:pt idx="106">
                  <c:v>37428</c:v>
                </c:pt>
                <c:pt idx="107">
                  <c:v>37436</c:v>
                </c:pt>
                <c:pt idx="108">
                  <c:v>37444</c:v>
                </c:pt>
                <c:pt idx="109">
                  <c:v>37452</c:v>
                </c:pt>
                <c:pt idx="110">
                  <c:v>37460</c:v>
                </c:pt>
                <c:pt idx="111">
                  <c:v>37468</c:v>
                </c:pt>
                <c:pt idx="112">
                  <c:v>37476</c:v>
                </c:pt>
                <c:pt idx="113">
                  <c:v>37484</c:v>
                </c:pt>
                <c:pt idx="114">
                  <c:v>37492</c:v>
                </c:pt>
                <c:pt idx="115">
                  <c:v>37500</c:v>
                </c:pt>
                <c:pt idx="116">
                  <c:v>37508</c:v>
                </c:pt>
                <c:pt idx="117">
                  <c:v>37516</c:v>
                </c:pt>
                <c:pt idx="118">
                  <c:v>37524</c:v>
                </c:pt>
                <c:pt idx="119">
                  <c:v>37532</c:v>
                </c:pt>
                <c:pt idx="120">
                  <c:v>37540</c:v>
                </c:pt>
                <c:pt idx="121">
                  <c:v>37548</c:v>
                </c:pt>
                <c:pt idx="122">
                  <c:v>37556</c:v>
                </c:pt>
                <c:pt idx="123">
                  <c:v>37564</c:v>
                </c:pt>
                <c:pt idx="124">
                  <c:v>37572</c:v>
                </c:pt>
                <c:pt idx="125">
                  <c:v>37580</c:v>
                </c:pt>
                <c:pt idx="126">
                  <c:v>37588</c:v>
                </c:pt>
                <c:pt idx="127">
                  <c:v>37596</c:v>
                </c:pt>
                <c:pt idx="128">
                  <c:v>37604</c:v>
                </c:pt>
                <c:pt idx="129">
                  <c:v>37612</c:v>
                </c:pt>
                <c:pt idx="130">
                  <c:v>37620</c:v>
                </c:pt>
                <c:pt idx="131">
                  <c:v>37628</c:v>
                </c:pt>
                <c:pt idx="132">
                  <c:v>37636</c:v>
                </c:pt>
                <c:pt idx="133">
                  <c:v>37644</c:v>
                </c:pt>
                <c:pt idx="134">
                  <c:v>37652</c:v>
                </c:pt>
                <c:pt idx="135">
                  <c:v>37660</c:v>
                </c:pt>
                <c:pt idx="136">
                  <c:v>37668</c:v>
                </c:pt>
                <c:pt idx="137">
                  <c:v>37676</c:v>
                </c:pt>
                <c:pt idx="138">
                  <c:v>37684</c:v>
                </c:pt>
                <c:pt idx="139">
                  <c:v>37692</c:v>
                </c:pt>
                <c:pt idx="140">
                  <c:v>37700</c:v>
                </c:pt>
                <c:pt idx="141">
                  <c:v>37708</c:v>
                </c:pt>
                <c:pt idx="142">
                  <c:v>37716</c:v>
                </c:pt>
                <c:pt idx="143">
                  <c:v>37724</c:v>
                </c:pt>
                <c:pt idx="144">
                  <c:v>37732</c:v>
                </c:pt>
                <c:pt idx="145">
                  <c:v>37740</c:v>
                </c:pt>
                <c:pt idx="146">
                  <c:v>37748</c:v>
                </c:pt>
                <c:pt idx="147">
                  <c:v>37756</c:v>
                </c:pt>
                <c:pt idx="148">
                  <c:v>37764</c:v>
                </c:pt>
                <c:pt idx="149">
                  <c:v>37772</c:v>
                </c:pt>
                <c:pt idx="150">
                  <c:v>37780</c:v>
                </c:pt>
                <c:pt idx="151">
                  <c:v>37788</c:v>
                </c:pt>
                <c:pt idx="152">
                  <c:v>37796</c:v>
                </c:pt>
                <c:pt idx="153">
                  <c:v>37804</c:v>
                </c:pt>
                <c:pt idx="154">
                  <c:v>37812</c:v>
                </c:pt>
                <c:pt idx="155">
                  <c:v>37820</c:v>
                </c:pt>
                <c:pt idx="156">
                  <c:v>37828</c:v>
                </c:pt>
                <c:pt idx="157">
                  <c:v>37836</c:v>
                </c:pt>
                <c:pt idx="158">
                  <c:v>37844</c:v>
                </c:pt>
                <c:pt idx="159">
                  <c:v>37852</c:v>
                </c:pt>
                <c:pt idx="160">
                  <c:v>37860</c:v>
                </c:pt>
                <c:pt idx="161">
                  <c:v>37868</c:v>
                </c:pt>
                <c:pt idx="162">
                  <c:v>37876</c:v>
                </c:pt>
                <c:pt idx="163">
                  <c:v>37884</c:v>
                </c:pt>
                <c:pt idx="164">
                  <c:v>37892</c:v>
                </c:pt>
                <c:pt idx="165">
                  <c:v>37900</c:v>
                </c:pt>
                <c:pt idx="166">
                  <c:v>37908</c:v>
                </c:pt>
                <c:pt idx="167">
                  <c:v>37916</c:v>
                </c:pt>
                <c:pt idx="168">
                  <c:v>37924</c:v>
                </c:pt>
                <c:pt idx="169">
                  <c:v>37932</c:v>
                </c:pt>
                <c:pt idx="170">
                  <c:v>37940</c:v>
                </c:pt>
                <c:pt idx="171">
                  <c:v>37948</c:v>
                </c:pt>
                <c:pt idx="172">
                  <c:v>37956</c:v>
                </c:pt>
                <c:pt idx="173">
                  <c:v>37964</c:v>
                </c:pt>
                <c:pt idx="174">
                  <c:v>37972</c:v>
                </c:pt>
                <c:pt idx="175">
                  <c:v>37980</c:v>
                </c:pt>
                <c:pt idx="176">
                  <c:v>37988</c:v>
                </c:pt>
                <c:pt idx="177">
                  <c:v>37996</c:v>
                </c:pt>
                <c:pt idx="178">
                  <c:v>38004</c:v>
                </c:pt>
                <c:pt idx="179">
                  <c:v>38012</c:v>
                </c:pt>
                <c:pt idx="180">
                  <c:v>38020</c:v>
                </c:pt>
                <c:pt idx="181">
                  <c:v>38028</c:v>
                </c:pt>
                <c:pt idx="182">
                  <c:v>38036</c:v>
                </c:pt>
                <c:pt idx="183">
                  <c:v>38044</c:v>
                </c:pt>
                <c:pt idx="184">
                  <c:v>38052</c:v>
                </c:pt>
                <c:pt idx="185">
                  <c:v>38060</c:v>
                </c:pt>
                <c:pt idx="186">
                  <c:v>38068</c:v>
                </c:pt>
                <c:pt idx="187">
                  <c:v>38076</c:v>
                </c:pt>
                <c:pt idx="188">
                  <c:v>38084</c:v>
                </c:pt>
                <c:pt idx="189">
                  <c:v>38092</c:v>
                </c:pt>
                <c:pt idx="190">
                  <c:v>38100</c:v>
                </c:pt>
                <c:pt idx="191">
                  <c:v>38108</c:v>
                </c:pt>
                <c:pt idx="192">
                  <c:v>38116</c:v>
                </c:pt>
                <c:pt idx="193">
                  <c:v>38124</c:v>
                </c:pt>
                <c:pt idx="194">
                  <c:v>38132</c:v>
                </c:pt>
                <c:pt idx="195">
                  <c:v>38140</c:v>
                </c:pt>
                <c:pt idx="196">
                  <c:v>38148</c:v>
                </c:pt>
                <c:pt idx="197">
                  <c:v>38156</c:v>
                </c:pt>
                <c:pt idx="198">
                  <c:v>38164</c:v>
                </c:pt>
                <c:pt idx="199">
                  <c:v>38172</c:v>
                </c:pt>
                <c:pt idx="200">
                  <c:v>38180</c:v>
                </c:pt>
                <c:pt idx="201">
                  <c:v>38188</c:v>
                </c:pt>
                <c:pt idx="202">
                  <c:v>38196</c:v>
                </c:pt>
                <c:pt idx="203">
                  <c:v>38204</c:v>
                </c:pt>
                <c:pt idx="204">
                  <c:v>38212</c:v>
                </c:pt>
                <c:pt idx="205">
                  <c:v>38220</c:v>
                </c:pt>
                <c:pt idx="206">
                  <c:v>38228</c:v>
                </c:pt>
                <c:pt idx="207">
                  <c:v>38236</c:v>
                </c:pt>
                <c:pt idx="208">
                  <c:v>38244</c:v>
                </c:pt>
                <c:pt idx="209">
                  <c:v>38252</c:v>
                </c:pt>
                <c:pt idx="210">
                  <c:v>38260</c:v>
                </c:pt>
                <c:pt idx="211">
                  <c:v>38268</c:v>
                </c:pt>
                <c:pt idx="212">
                  <c:v>38276</c:v>
                </c:pt>
                <c:pt idx="213">
                  <c:v>38284</c:v>
                </c:pt>
                <c:pt idx="214">
                  <c:v>38292</c:v>
                </c:pt>
                <c:pt idx="215">
                  <c:v>38300</c:v>
                </c:pt>
                <c:pt idx="216">
                  <c:v>38308</c:v>
                </c:pt>
                <c:pt idx="217">
                  <c:v>38316</c:v>
                </c:pt>
                <c:pt idx="218">
                  <c:v>38324</c:v>
                </c:pt>
                <c:pt idx="219">
                  <c:v>38332</c:v>
                </c:pt>
                <c:pt idx="220">
                  <c:v>38340</c:v>
                </c:pt>
                <c:pt idx="221">
                  <c:v>38348</c:v>
                </c:pt>
                <c:pt idx="222">
                  <c:v>38356</c:v>
                </c:pt>
                <c:pt idx="223">
                  <c:v>38364</c:v>
                </c:pt>
                <c:pt idx="224">
                  <c:v>38372</c:v>
                </c:pt>
                <c:pt idx="225">
                  <c:v>38380</c:v>
                </c:pt>
                <c:pt idx="226">
                  <c:v>38388</c:v>
                </c:pt>
                <c:pt idx="227">
                  <c:v>38396</c:v>
                </c:pt>
                <c:pt idx="228">
                  <c:v>38404</c:v>
                </c:pt>
                <c:pt idx="229">
                  <c:v>38412</c:v>
                </c:pt>
                <c:pt idx="230">
                  <c:v>38420</c:v>
                </c:pt>
                <c:pt idx="231">
                  <c:v>38428</c:v>
                </c:pt>
                <c:pt idx="232">
                  <c:v>38436</c:v>
                </c:pt>
                <c:pt idx="233">
                  <c:v>38444</c:v>
                </c:pt>
                <c:pt idx="234">
                  <c:v>38452</c:v>
                </c:pt>
                <c:pt idx="235">
                  <c:v>38460</c:v>
                </c:pt>
                <c:pt idx="236">
                  <c:v>38468</c:v>
                </c:pt>
                <c:pt idx="237">
                  <c:v>38476</c:v>
                </c:pt>
                <c:pt idx="238">
                  <c:v>38484</c:v>
                </c:pt>
                <c:pt idx="239">
                  <c:v>38492</c:v>
                </c:pt>
                <c:pt idx="240">
                  <c:v>38500</c:v>
                </c:pt>
                <c:pt idx="241">
                  <c:v>38508</c:v>
                </c:pt>
                <c:pt idx="242">
                  <c:v>38516</c:v>
                </c:pt>
                <c:pt idx="243">
                  <c:v>38524</c:v>
                </c:pt>
                <c:pt idx="244">
                  <c:v>38532</c:v>
                </c:pt>
                <c:pt idx="245">
                  <c:v>38540</c:v>
                </c:pt>
                <c:pt idx="246">
                  <c:v>38548</c:v>
                </c:pt>
                <c:pt idx="247">
                  <c:v>38556</c:v>
                </c:pt>
                <c:pt idx="248">
                  <c:v>38564</c:v>
                </c:pt>
                <c:pt idx="249">
                  <c:v>38572</c:v>
                </c:pt>
                <c:pt idx="250">
                  <c:v>38580</c:v>
                </c:pt>
                <c:pt idx="251">
                  <c:v>38588</c:v>
                </c:pt>
                <c:pt idx="252">
                  <c:v>38596</c:v>
                </c:pt>
                <c:pt idx="253">
                  <c:v>38604</c:v>
                </c:pt>
                <c:pt idx="254">
                  <c:v>38612</c:v>
                </c:pt>
                <c:pt idx="255">
                  <c:v>38620</c:v>
                </c:pt>
                <c:pt idx="256">
                  <c:v>38628</c:v>
                </c:pt>
                <c:pt idx="257">
                  <c:v>38636</c:v>
                </c:pt>
                <c:pt idx="258">
                  <c:v>38644</c:v>
                </c:pt>
                <c:pt idx="259">
                  <c:v>38652</c:v>
                </c:pt>
                <c:pt idx="260">
                  <c:v>38660</c:v>
                </c:pt>
                <c:pt idx="261">
                  <c:v>38668</c:v>
                </c:pt>
                <c:pt idx="262">
                  <c:v>38676</c:v>
                </c:pt>
                <c:pt idx="263">
                  <c:v>38684</c:v>
                </c:pt>
                <c:pt idx="264">
                  <c:v>38692</c:v>
                </c:pt>
                <c:pt idx="265">
                  <c:v>38700</c:v>
                </c:pt>
                <c:pt idx="266">
                  <c:v>38708</c:v>
                </c:pt>
                <c:pt idx="267">
                  <c:v>38716</c:v>
                </c:pt>
                <c:pt idx="268">
                  <c:v>38724</c:v>
                </c:pt>
                <c:pt idx="269">
                  <c:v>38732</c:v>
                </c:pt>
                <c:pt idx="270">
                  <c:v>38740</c:v>
                </c:pt>
                <c:pt idx="271">
                  <c:v>38748</c:v>
                </c:pt>
                <c:pt idx="272">
                  <c:v>38756</c:v>
                </c:pt>
                <c:pt idx="273">
                  <c:v>38764</c:v>
                </c:pt>
                <c:pt idx="274">
                  <c:v>38772</c:v>
                </c:pt>
                <c:pt idx="275">
                  <c:v>38780</c:v>
                </c:pt>
                <c:pt idx="276">
                  <c:v>38788</c:v>
                </c:pt>
                <c:pt idx="277">
                  <c:v>38796</c:v>
                </c:pt>
                <c:pt idx="278">
                  <c:v>38804</c:v>
                </c:pt>
                <c:pt idx="279">
                  <c:v>38812</c:v>
                </c:pt>
                <c:pt idx="280">
                  <c:v>38820</c:v>
                </c:pt>
                <c:pt idx="281">
                  <c:v>38828</c:v>
                </c:pt>
                <c:pt idx="282">
                  <c:v>38836</c:v>
                </c:pt>
                <c:pt idx="283">
                  <c:v>38844</c:v>
                </c:pt>
                <c:pt idx="284">
                  <c:v>38852</c:v>
                </c:pt>
                <c:pt idx="285">
                  <c:v>38860</c:v>
                </c:pt>
                <c:pt idx="286">
                  <c:v>38868</c:v>
                </c:pt>
                <c:pt idx="287">
                  <c:v>38876</c:v>
                </c:pt>
                <c:pt idx="288">
                  <c:v>38884</c:v>
                </c:pt>
                <c:pt idx="289">
                  <c:v>38892</c:v>
                </c:pt>
                <c:pt idx="290">
                  <c:v>38900</c:v>
                </c:pt>
                <c:pt idx="291">
                  <c:v>38908</c:v>
                </c:pt>
                <c:pt idx="292">
                  <c:v>38916</c:v>
                </c:pt>
                <c:pt idx="293">
                  <c:v>38924</c:v>
                </c:pt>
                <c:pt idx="294">
                  <c:v>38932</c:v>
                </c:pt>
                <c:pt idx="295">
                  <c:v>38940</c:v>
                </c:pt>
                <c:pt idx="296">
                  <c:v>38948</c:v>
                </c:pt>
                <c:pt idx="297">
                  <c:v>38956</c:v>
                </c:pt>
                <c:pt idx="298">
                  <c:v>38964</c:v>
                </c:pt>
                <c:pt idx="299">
                  <c:v>38972</c:v>
                </c:pt>
                <c:pt idx="300">
                  <c:v>38980</c:v>
                </c:pt>
                <c:pt idx="301">
                  <c:v>38988</c:v>
                </c:pt>
                <c:pt idx="302">
                  <c:v>38996</c:v>
                </c:pt>
                <c:pt idx="303">
                  <c:v>39004</c:v>
                </c:pt>
                <c:pt idx="304">
                  <c:v>39012</c:v>
                </c:pt>
                <c:pt idx="305">
                  <c:v>39020</c:v>
                </c:pt>
                <c:pt idx="306">
                  <c:v>39028</c:v>
                </c:pt>
                <c:pt idx="307">
                  <c:v>39036</c:v>
                </c:pt>
                <c:pt idx="308">
                  <c:v>39044</c:v>
                </c:pt>
                <c:pt idx="309">
                  <c:v>39052</c:v>
                </c:pt>
                <c:pt idx="310">
                  <c:v>39060</c:v>
                </c:pt>
                <c:pt idx="311">
                  <c:v>39068</c:v>
                </c:pt>
                <c:pt idx="312">
                  <c:v>39076</c:v>
                </c:pt>
                <c:pt idx="313">
                  <c:v>39084</c:v>
                </c:pt>
                <c:pt idx="314">
                  <c:v>39092</c:v>
                </c:pt>
                <c:pt idx="315">
                  <c:v>39100</c:v>
                </c:pt>
                <c:pt idx="316">
                  <c:v>39108</c:v>
                </c:pt>
                <c:pt idx="317">
                  <c:v>39116</c:v>
                </c:pt>
                <c:pt idx="318">
                  <c:v>39124</c:v>
                </c:pt>
                <c:pt idx="319">
                  <c:v>39132</c:v>
                </c:pt>
                <c:pt idx="320">
                  <c:v>39140</c:v>
                </c:pt>
                <c:pt idx="321">
                  <c:v>39148</c:v>
                </c:pt>
                <c:pt idx="322">
                  <c:v>39156</c:v>
                </c:pt>
                <c:pt idx="323">
                  <c:v>39164</c:v>
                </c:pt>
                <c:pt idx="324">
                  <c:v>39172</c:v>
                </c:pt>
                <c:pt idx="325">
                  <c:v>39180</c:v>
                </c:pt>
                <c:pt idx="326">
                  <c:v>39188</c:v>
                </c:pt>
                <c:pt idx="327">
                  <c:v>39196</c:v>
                </c:pt>
                <c:pt idx="328">
                  <c:v>39204</c:v>
                </c:pt>
                <c:pt idx="329">
                  <c:v>39212</c:v>
                </c:pt>
                <c:pt idx="330">
                  <c:v>39220</c:v>
                </c:pt>
                <c:pt idx="331">
                  <c:v>39228</c:v>
                </c:pt>
                <c:pt idx="332">
                  <c:v>39236</c:v>
                </c:pt>
                <c:pt idx="333">
                  <c:v>39244</c:v>
                </c:pt>
                <c:pt idx="334">
                  <c:v>39252</c:v>
                </c:pt>
                <c:pt idx="335">
                  <c:v>39260</c:v>
                </c:pt>
                <c:pt idx="336">
                  <c:v>39268</c:v>
                </c:pt>
                <c:pt idx="337">
                  <c:v>39276</c:v>
                </c:pt>
                <c:pt idx="338">
                  <c:v>39284</c:v>
                </c:pt>
                <c:pt idx="339">
                  <c:v>39292</c:v>
                </c:pt>
                <c:pt idx="340">
                  <c:v>39300</c:v>
                </c:pt>
                <c:pt idx="341">
                  <c:v>39308</c:v>
                </c:pt>
                <c:pt idx="342">
                  <c:v>39316</c:v>
                </c:pt>
                <c:pt idx="343">
                  <c:v>39324</c:v>
                </c:pt>
                <c:pt idx="344">
                  <c:v>39332</c:v>
                </c:pt>
                <c:pt idx="345">
                  <c:v>39340</c:v>
                </c:pt>
                <c:pt idx="346">
                  <c:v>39348</c:v>
                </c:pt>
                <c:pt idx="347">
                  <c:v>39356</c:v>
                </c:pt>
                <c:pt idx="348">
                  <c:v>39364</c:v>
                </c:pt>
                <c:pt idx="349">
                  <c:v>39372</c:v>
                </c:pt>
                <c:pt idx="350">
                  <c:v>39380</c:v>
                </c:pt>
                <c:pt idx="351">
                  <c:v>39388</c:v>
                </c:pt>
                <c:pt idx="352">
                  <c:v>39396</c:v>
                </c:pt>
                <c:pt idx="353">
                  <c:v>39404</c:v>
                </c:pt>
                <c:pt idx="354">
                  <c:v>39412</c:v>
                </c:pt>
                <c:pt idx="355">
                  <c:v>39420</c:v>
                </c:pt>
                <c:pt idx="356">
                  <c:v>39428</c:v>
                </c:pt>
                <c:pt idx="357">
                  <c:v>39436</c:v>
                </c:pt>
                <c:pt idx="358">
                  <c:v>39444</c:v>
                </c:pt>
                <c:pt idx="359">
                  <c:v>39452</c:v>
                </c:pt>
                <c:pt idx="360">
                  <c:v>39460</c:v>
                </c:pt>
                <c:pt idx="361">
                  <c:v>39468</c:v>
                </c:pt>
                <c:pt idx="362">
                  <c:v>39476</c:v>
                </c:pt>
                <c:pt idx="363">
                  <c:v>39484</c:v>
                </c:pt>
                <c:pt idx="364">
                  <c:v>39492</c:v>
                </c:pt>
                <c:pt idx="365">
                  <c:v>39500</c:v>
                </c:pt>
                <c:pt idx="366">
                  <c:v>39508</c:v>
                </c:pt>
                <c:pt idx="367">
                  <c:v>39516</c:v>
                </c:pt>
                <c:pt idx="368">
                  <c:v>39524</c:v>
                </c:pt>
                <c:pt idx="369">
                  <c:v>39532</c:v>
                </c:pt>
                <c:pt idx="370">
                  <c:v>39540</c:v>
                </c:pt>
                <c:pt idx="371">
                  <c:v>39548</c:v>
                </c:pt>
                <c:pt idx="372">
                  <c:v>39556</c:v>
                </c:pt>
                <c:pt idx="373">
                  <c:v>39564</c:v>
                </c:pt>
                <c:pt idx="374">
                  <c:v>39572</c:v>
                </c:pt>
                <c:pt idx="375">
                  <c:v>39580</c:v>
                </c:pt>
                <c:pt idx="376">
                  <c:v>39588</c:v>
                </c:pt>
                <c:pt idx="377">
                  <c:v>39596</c:v>
                </c:pt>
                <c:pt idx="378">
                  <c:v>39604</c:v>
                </c:pt>
                <c:pt idx="379">
                  <c:v>39612</c:v>
                </c:pt>
                <c:pt idx="380">
                  <c:v>39620</c:v>
                </c:pt>
                <c:pt idx="381">
                  <c:v>39628</c:v>
                </c:pt>
                <c:pt idx="382">
                  <c:v>39636</c:v>
                </c:pt>
                <c:pt idx="383">
                  <c:v>39644</c:v>
                </c:pt>
                <c:pt idx="384">
                  <c:v>39652</c:v>
                </c:pt>
                <c:pt idx="385">
                  <c:v>39660</c:v>
                </c:pt>
                <c:pt idx="386">
                  <c:v>39668</c:v>
                </c:pt>
                <c:pt idx="387">
                  <c:v>39676</c:v>
                </c:pt>
                <c:pt idx="388">
                  <c:v>39684</c:v>
                </c:pt>
                <c:pt idx="389">
                  <c:v>39692</c:v>
                </c:pt>
                <c:pt idx="390">
                  <c:v>39700</c:v>
                </c:pt>
                <c:pt idx="391">
                  <c:v>39708</c:v>
                </c:pt>
                <c:pt idx="392">
                  <c:v>39716</c:v>
                </c:pt>
                <c:pt idx="393">
                  <c:v>39724</c:v>
                </c:pt>
                <c:pt idx="394">
                  <c:v>39732</c:v>
                </c:pt>
                <c:pt idx="395">
                  <c:v>39740</c:v>
                </c:pt>
                <c:pt idx="396">
                  <c:v>39748</c:v>
                </c:pt>
                <c:pt idx="397">
                  <c:v>39756</c:v>
                </c:pt>
                <c:pt idx="398">
                  <c:v>39764</c:v>
                </c:pt>
                <c:pt idx="399">
                  <c:v>39772</c:v>
                </c:pt>
                <c:pt idx="400">
                  <c:v>39780</c:v>
                </c:pt>
                <c:pt idx="401">
                  <c:v>39788</c:v>
                </c:pt>
                <c:pt idx="402">
                  <c:v>39796</c:v>
                </c:pt>
                <c:pt idx="403">
                  <c:v>39804</c:v>
                </c:pt>
                <c:pt idx="404">
                  <c:v>39812</c:v>
                </c:pt>
                <c:pt idx="405">
                  <c:v>39820</c:v>
                </c:pt>
                <c:pt idx="406">
                  <c:v>39828</c:v>
                </c:pt>
                <c:pt idx="407">
                  <c:v>39836</c:v>
                </c:pt>
                <c:pt idx="408">
                  <c:v>39844</c:v>
                </c:pt>
                <c:pt idx="409">
                  <c:v>39852</c:v>
                </c:pt>
                <c:pt idx="410">
                  <c:v>39860</c:v>
                </c:pt>
                <c:pt idx="411">
                  <c:v>39868</c:v>
                </c:pt>
                <c:pt idx="412">
                  <c:v>39876</c:v>
                </c:pt>
                <c:pt idx="413">
                  <c:v>39884</c:v>
                </c:pt>
                <c:pt idx="414">
                  <c:v>39892</c:v>
                </c:pt>
                <c:pt idx="415">
                  <c:v>39900</c:v>
                </c:pt>
                <c:pt idx="416">
                  <c:v>39908</c:v>
                </c:pt>
                <c:pt idx="417">
                  <c:v>39916</c:v>
                </c:pt>
                <c:pt idx="418">
                  <c:v>39924</c:v>
                </c:pt>
                <c:pt idx="419">
                  <c:v>39932</c:v>
                </c:pt>
                <c:pt idx="420">
                  <c:v>39940</c:v>
                </c:pt>
                <c:pt idx="421">
                  <c:v>39948</c:v>
                </c:pt>
                <c:pt idx="422">
                  <c:v>39956</c:v>
                </c:pt>
                <c:pt idx="423">
                  <c:v>39964</c:v>
                </c:pt>
                <c:pt idx="424">
                  <c:v>39972</c:v>
                </c:pt>
                <c:pt idx="425">
                  <c:v>39980</c:v>
                </c:pt>
                <c:pt idx="426">
                  <c:v>39988</c:v>
                </c:pt>
                <c:pt idx="427">
                  <c:v>39996</c:v>
                </c:pt>
                <c:pt idx="428">
                  <c:v>40004</c:v>
                </c:pt>
                <c:pt idx="429">
                  <c:v>40012</c:v>
                </c:pt>
                <c:pt idx="430">
                  <c:v>40020</c:v>
                </c:pt>
                <c:pt idx="431">
                  <c:v>40028</c:v>
                </c:pt>
                <c:pt idx="432">
                  <c:v>40036</c:v>
                </c:pt>
                <c:pt idx="433">
                  <c:v>40044</c:v>
                </c:pt>
                <c:pt idx="434">
                  <c:v>40052</c:v>
                </c:pt>
                <c:pt idx="435">
                  <c:v>40060</c:v>
                </c:pt>
                <c:pt idx="436">
                  <c:v>40068</c:v>
                </c:pt>
              </c:numCache>
            </c:numRef>
          </c:cat>
          <c:val>
            <c:numRef>
              <c:f>subset_curvas_com_filtro!$G$2:$QA$2</c:f>
              <c:numCache>
                <c:formatCode>General</c:formatCode>
                <c:ptCount val="437"/>
                <c:pt idx="0">
                  <c:v>0.54200000000000004</c:v>
                </c:pt>
                <c:pt idx="1">
                  <c:v>0.54500000000000004</c:v>
                </c:pt>
                <c:pt idx="2">
                  <c:v>0.54600000000000004</c:v>
                </c:pt>
                <c:pt idx="3">
                  <c:v>0.54700000000000004</c:v>
                </c:pt>
                <c:pt idx="4">
                  <c:v>0.55000000000000004</c:v>
                </c:pt>
                <c:pt idx="5">
                  <c:v>0.55400000000000005</c:v>
                </c:pt>
                <c:pt idx="6">
                  <c:v>0.56000000000000005</c:v>
                </c:pt>
                <c:pt idx="7">
                  <c:v>0.56299999999999994</c:v>
                </c:pt>
                <c:pt idx="8">
                  <c:v>0.56200000000000039</c:v>
                </c:pt>
                <c:pt idx="9">
                  <c:v>0.55400000000000005</c:v>
                </c:pt>
                <c:pt idx="10">
                  <c:v>0.53700000000000003</c:v>
                </c:pt>
                <c:pt idx="11">
                  <c:v>0.51200000000000001</c:v>
                </c:pt>
                <c:pt idx="12">
                  <c:v>0.48300000000000015</c:v>
                </c:pt>
                <c:pt idx="13">
                  <c:v>0.45400000000000001</c:v>
                </c:pt>
                <c:pt idx="14">
                  <c:v>0.42900000000000021</c:v>
                </c:pt>
                <c:pt idx="15">
                  <c:v>0.40600000000000008</c:v>
                </c:pt>
                <c:pt idx="16">
                  <c:v>0.38200000000000017</c:v>
                </c:pt>
                <c:pt idx="17">
                  <c:v>0.35400000000000015</c:v>
                </c:pt>
                <c:pt idx="18">
                  <c:v>0.32200000000000017</c:v>
                </c:pt>
                <c:pt idx="19">
                  <c:v>0.28900000000000015</c:v>
                </c:pt>
                <c:pt idx="20">
                  <c:v>0.26300000000000001</c:v>
                </c:pt>
                <c:pt idx="21">
                  <c:v>0.24800000000000008</c:v>
                </c:pt>
                <c:pt idx="22">
                  <c:v>0.24900000000000008</c:v>
                </c:pt>
                <c:pt idx="23">
                  <c:v>0.26100000000000001</c:v>
                </c:pt>
                <c:pt idx="24">
                  <c:v>0.27800000000000002</c:v>
                </c:pt>
                <c:pt idx="25">
                  <c:v>0.29200000000000015</c:v>
                </c:pt>
                <c:pt idx="26">
                  <c:v>0.29600000000000021</c:v>
                </c:pt>
                <c:pt idx="27">
                  <c:v>0.29600000000000021</c:v>
                </c:pt>
                <c:pt idx="28">
                  <c:v>0.30100000000000021</c:v>
                </c:pt>
                <c:pt idx="29">
                  <c:v>0.31900000000000017</c:v>
                </c:pt>
                <c:pt idx="30">
                  <c:v>0.35700000000000015</c:v>
                </c:pt>
                <c:pt idx="31">
                  <c:v>0.40600000000000008</c:v>
                </c:pt>
                <c:pt idx="32">
                  <c:v>0.45700000000000002</c:v>
                </c:pt>
                <c:pt idx="33">
                  <c:v>0.5</c:v>
                </c:pt>
                <c:pt idx="34">
                  <c:v>0.52500000000000002</c:v>
                </c:pt>
                <c:pt idx="35">
                  <c:v>0.53900000000000003</c:v>
                </c:pt>
                <c:pt idx="36">
                  <c:v>0.54800000000000004</c:v>
                </c:pt>
                <c:pt idx="37">
                  <c:v>0.55800000000000005</c:v>
                </c:pt>
                <c:pt idx="38">
                  <c:v>0.57399999999999995</c:v>
                </c:pt>
                <c:pt idx="39">
                  <c:v>0.58899999999999997</c:v>
                </c:pt>
                <c:pt idx="40">
                  <c:v>0.59799999999999998</c:v>
                </c:pt>
                <c:pt idx="41">
                  <c:v>0.59399999999999997</c:v>
                </c:pt>
                <c:pt idx="42">
                  <c:v>0.57600000000000029</c:v>
                </c:pt>
                <c:pt idx="43">
                  <c:v>0.54700000000000004</c:v>
                </c:pt>
                <c:pt idx="44">
                  <c:v>0.51400000000000001</c:v>
                </c:pt>
                <c:pt idx="45">
                  <c:v>0.48000000000000015</c:v>
                </c:pt>
                <c:pt idx="46">
                  <c:v>0.45100000000000001</c:v>
                </c:pt>
                <c:pt idx="47">
                  <c:v>0.42700000000000021</c:v>
                </c:pt>
                <c:pt idx="48">
                  <c:v>0.41100000000000014</c:v>
                </c:pt>
                <c:pt idx="49">
                  <c:v>0.40800000000000008</c:v>
                </c:pt>
                <c:pt idx="50">
                  <c:v>0.41900000000000015</c:v>
                </c:pt>
                <c:pt idx="51">
                  <c:v>0.442</c:v>
                </c:pt>
                <c:pt idx="52">
                  <c:v>0.47000000000000008</c:v>
                </c:pt>
                <c:pt idx="53">
                  <c:v>0.49000000000000016</c:v>
                </c:pt>
                <c:pt idx="54">
                  <c:v>0.49300000000000022</c:v>
                </c:pt>
                <c:pt idx="55">
                  <c:v>0.48200000000000015</c:v>
                </c:pt>
                <c:pt idx="56">
                  <c:v>0.46</c:v>
                </c:pt>
                <c:pt idx="57">
                  <c:v>0.43600000000000017</c:v>
                </c:pt>
                <c:pt idx="58">
                  <c:v>0.41700000000000015</c:v>
                </c:pt>
                <c:pt idx="59">
                  <c:v>0.39900000000000024</c:v>
                </c:pt>
                <c:pt idx="60">
                  <c:v>0.37800000000000017</c:v>
                </c:pt>
                <c:pt idx="61">
                  <c:v>0.35900000000000021</c:v>
                </c:pt>
                <c:pt idx="62">
                  <c:v>0.33900000000000025</c:v>
                </c:pt>
                <c:pt idx="63">
                  <c:v>0.32200000000000017</c:v>
                </c:pt>
                <c:pt idx="64">
                  <c:v>0.31200000000000017</c:v>
                </c:pt>
                <c:pt idx="65">
                  <c:v>0.30200000000000021</c:v>
                </c:pt>
                <c:pt idx="66">
                  <c:v>0.29100000000000015</c:v>
                </c:pt>
                <c:pt idx="67">
                  <c:v>0.28100000000000008</c:v>
                </c:pt>
                <c:pt idx="68">
                  <c:v>0.27100000000000002</c:v>
                </c:pt>
                <c:pt idx="69">
                  <c:v>0.26400000000000001</c:v>
                </c:pt>
                <c:pt idx="70">
                  <c:v>0.26300000000000001</c:v>
                </c:pt>
                <c:pt idx="71">
                  <c:v>0.26700000000000002</c:v>
                </c:pt>
                <c:pt idx="72">
                  <c:v>0.27800000000000002</c:v>
                </c:pt>
                <c:pt idx="73">
                  <c:v>0.30100000000000021</c:v>
                </c:pt>
                <c:pt idx="74">
                  <c:v>0.33600000000000024</c:v>
                </c:pt>
                <c:pt idx="75">
                  <c:v>0.37700000000000017</c:v>
                </c:pt>
                <c:pt idx="76">
                  <c:v>0.41600000000000015</c:v>
                </c:pt>
                <c:pt idx="77">
                  <c:v>0.43800000000000017</c:v>
                </c:pt>
                <c:pt idx="78">
                  <c:v>0.43400000000000016</c:v>
                </c:pt>
                <c:pt idx="79">
                  <c:v>0.41300000000000014</c:v>
                </c:pt>
                <c:pt idx="80">
                  <c:v>0.38800000000000018</c:v>
                </c:pt>
                <c:pt idx="81">
                  <c:v>0.38100000000000017</c:v>
                </c:pt>
                <c:pt idx="82">
                  <c:v>0.40600000000000008</c:v>
                </c:pt>
                <c:pt idx="83">
                  <c:v>0.45</c:v>
                </c:pt>
                <c:pt idx="84">
                  <c:v>0.49600000000000016</c:v>
                </c:pt>
                <c:pt idx="85">
                  <c:v>0.52300000000000002</c:v>
                </c:pt>
                <c:pt idx="86">
                  <c:v>0.51600000000000001</c:v>
                </c:pt>
                <c:pt idx="87">
                  <c:v>0.49000000000000016</c:v>
                </c:pt>
                <c:pt idx="88">
                  <c:v>0.46400000000000002</c:v>
                </c:pt>
                <c:pt idx="89">
                  <c:v>0.45100000000000001</c:v>
                </c:pt>
                <c:pt idx="90">
                  <c:v>0.46800000000000008</c:v>
                </c:pt>
                <c:pt idx="91">
                  <c:v>0.501</c:v>
                </c:pt>
                <c:pt idx="92">
                  <c:v>0.53300000000000003</c:v>
                </c:pt>
                <c:pt idx="93">
                  <c:v>0.55700000000000005</c:v>
                </c:pt>
                <c:pt idx="94">
                  <c:v>0.55800000000000005</c:v>
                </c:pt>
                <c:pt idx="95">
                  <c:v>0.54800000000000004</c:v>
                </c:pt>
                <c:pt idx="96">
                  <c:v>0.53500000000000003</c:v>
                </c:pt>
                <c:pt idx="97">
                  <c:v>0.52100000000000002</c:v>
                </c:pt>
                <c:pt idx="98">
                  <c:v>0.51300000000000001</c:v>
                </c:pt>
                <c:pt idx="99">
                  <c:v>0.50700000000000001</c:v>
                </c:pt>
                <c:pt idx="100">
                  <c:v>0.49900000000000017</c:v>
                </c:pt>
                <c:pt idx="101">
                  <c:v>0.49500000000000016</c:v>
                </c:pt>
                <c:pt idx="102">
                  <c:v>0.49400000000000022</c:v>
                </c:pt>
                <c:pt idx="103">
                  <c:v>0.49600000000000016</c:v>
                </c:pt>
                <c:pt idx="104">
                  <c:v>0.49900000000000017</c:v>
                </c:pt>
                <c:pt idx="105">
                  <c:v>0.49300000000000022</c:v>
                </c:pt>
                <c:pt idx="106">
                  <c:v>0.47400000000000014</c:v>
                </c:pt>
                <c:pt idx="107">
                  <c:v>0.443</c:v>
                </c:pt>
                <c:pt idx="108">
                  <c:v>0.40400000000000008</c:v>
                </c:pt>
                <c:pt idx="109">
                  <c:v>0.36400000000000021</c:v>
                </c:pt>
                <c:pt idx="110">
                  <c:v>0.32900000000000024</c:v>
                </c:pt>
                <c:pt idx="111">
                  <c:v>0.29800000000000021</c:v>
                </c:pt>
                <c:pt idx="112">
                  <c:v>0.27300000000000002</c:v>
                </c:pt>
                <c:pt idx="113">
                  <c:v>0.25900000000000001</c:v>
                </c:pt>
                <c:pt idx="114">
                  <c:v>0.25600000000000001</c:v>
                </c:pt>
                <c:pt idx="115">
                  <c:v>0.26400000000000001</c:v>
                </c:pt>
                <c:pt idx="116">
                  <c:v>0.27900000000000008</c:v>
                </c:pt>
                <c:pt idx="117">
                  <c:v>0.28700000000000014</c:v>
                </c:pt>
                <c:pt idx="118">
                  <c:v>0.28300000000000008</c:v>
                </c:pt>
                <c:pt idx="119">
                  <c:v>0.27400000000000002</c:v>
                </c:pt>
                <c:pt idx="120">
                  <c:v>0.27</c:v>
                </c:pt>
                <c:pt idx="121">
                  <c:v>0.28800000000000014</c:v>
                </c:pt>
                <c:pt idx="122">
                  <c:v>0.33700000000000024</c:v>
                </c:pt>
                <c:pt idx="123">
                  <c:v>0.40300000000000002</c:v>
                </c:pt>
                <c:pt idx="124">
                  <c:v>0.47100000000000014</c:v>
                </c:pt>
                <c:pt idx="125">
                  <c:v>0.51800000000000002</c:v>
                </c:pt>
                <c:pt idx="126">
                  <c:v>0.52800000000000002</c:v>
                </c:pt>
                <c:pt idx="127">
                  <c:v>0.51500000000000001</c:v>
                </c:pt>
                <c:pt idx="128">
                  <c:v>0.49300000000000022</c:v>
                </c:pt>
                <c:pt idx="129">
                  <c:v>0.47900000000000015</c:v>
                </c:pt>
                <c:pt idx="130">
                  <c:v>0.48900000000000021</c:v>
                </c:pt>
                <c:pt idx="131">
                  <c:v>0.50800000000000001</c:v>
                </c:pt>
                <c:pt idx="132">
                  <c:v>0.52200000000000002</c:v>
                </c:pt>
                <c:pt idx="133">
                  <c:v>0.51800000000000002</c:v>
                </c:pt>
                <c:pt idx="134">
                  <c:v>0.48700000000000021</c:v>
                </c:pt>
                <c:pt idx="135">
                  <c:v>0.443</c:v>
                </c:pt>
                <c:pt idx="136">
                  <c:v>0.40100000000000002</c:v>
                </c:pt>
                <c:pt idx="137">
                  <c:v>0.37100000000000016</c:v>
                </c:pt>
                <c:pt idx="138">
                  <c:v>0.36500000000000021</c:v>
                </c:pt>
                <c:pt idx="139">
                  <c:v>0.37700000000000017</c:v>
                </c:pt>
                <c:pt idx="140">
                  <c:v>0.39900000000000024</c:v>
                </c:pt>
                <c:pt idx="141">
                  <c:v>0.43000000000000016</c:v>
                </c:pt>
                <c:pt idx="142">
                  <c:v>0.46100000000000002</c:v>
                </c:pt>
                <c:pt idx="143">
                  <c:v>0.49500000000000016</c:v>
                </c:pt>
                <c:pt idx="144">
                  <c:v>0.52800000000000002</c:v>
                </c:pt>
                <c:pt idx="145">
                  <c:v>0.55200000000000005</c:v>
                </c:pt>
                <c:pt idx="146">
                  <c:v>0.56100000000000005</c:v>
                </c:pt>
                <c:pt idx="147">
                  <c:v>0.55400000000000005</c:v>
                </c:pt>
                <c:pt idx="148">
                  <c:v>0.53600000000000003</c:v>
                </c:pt>
                <c:pt idx="149">
                  <c:v>0.51800000000000002</c:v>
                </c:pt>
                <c:pt idx="150">
                  <c:v>0.51</c:v>
                </c:pt>
                <c:pt idx="151">
                  <c:v>0.503</c:v>
                </c:pt>
                <c:pt idx="152">
                  <c:v>0.49400000000000022</c:v>
                </c:pt>
                <c:pt idx="153">
                  <c:v>0.47300000000000014</c:v>
                </c:pt>
                <c:pt idx="154">
                  <c:v>0.43500000000000016</c:v>
                </c:pt>
                <c:pt idx="155">
                  <c:v>0.38900000000000018</c:v>
                </c:pt>
                <c:pt idx="156">
                  <c:v>0.34100000000000008</c:v>
                </c:pt>
                <c:pt idx="157">
                  <c:v>0.29800000000000021</c:v>
                </c:pt>
                <c:pt idx="158">
                  <c:v>0.26500000000000001</c:v>
                </c:pt>
                <c:pt idx="159">
                  <c:v>0.24200000000000008</c:v>
                </c:pt>
                <c:pt idx="160">
                  <c:v>0.23200000000000001</c:v>
                </c:pt>
                <c:pt idx="161">
                  <c:v>0.23900000000000007</c:v>
                </c:pt>
                <c:pt idx="162">
                  <c:v>0.26500000000000001</c:v>
                </c:pt>
                <c:pt idx="163">
                  <c:v>0.30700000000000016</c:v>
                </c:pt>
                <c:pt idx="164">
                  <c:v>0.35600000000000015</c:v>
                </c:pt>
                <c:pt idx="165">
                  <c:v>0.39900000000000024</c:v>
                </c:pt>
                <c:pt idx="166">
                  <c:v>0.42400000000000021</c:v>
                </c:pt>
                <c:pt idx="167">
                  <c:v>0.43200000000000016</c:v>
                </c:pt>
                <c:pt idx="168">
                  <c:v>0.42500000000000021</c:v>
                </c:pt>
                <c:pt idx="169">
                  <c:v>0.40800000000000008</c:v>
                </c:pt>
                <c:pt idx="170">
                  <c:v>0.38800000000000018</c:v>
                </c:pt>
                <c:pt idx="171">
                  <c:v>0.36100000000000021</c:v>
                </c:pt>
                <c:pt idx="172">
                  <c:v>0.32900000000000024</c:v>
                </c:pt>
                <c:pt idx="173">
                  <c:v>0.30200000000000021</c:v>
                </c:pt>
                <c:pt idx="174">
                  <c:v>0.28400000000000014</c:v>
                </c:pt>
                <c:pt idx="175">
                  <c:v>0.28100000000000008</c:v>
                </c:pt>
                <c:pt idx="176">
                  <c:v>0.29500000000000015</c:v>
                </c:pt>
                <c:pt idx="177">
                  <c:v>0.32000000000000017</c:v>
                </c:pt>
                <c:pt idx="178">
                  <c:v>0.35100000000000015</c:v>
                </c:pt>
                <c:pt idx="179">
                  <c:v>0.39000000000000018</c:v>
                </c:pt>
                <c:pt idx="180">
                  <c:v>0.43000000000000016</c:v>
                </c:pt>
                <c:pt idx="181">
                  <c:v>0.46200000000000002</c:v>
                </c:pt>
                <c:pt idx="182">
                  <c:v>0.47900000000000015</c:v>
                </c:pt>
                <c:pt idx="183">
                  <c:v>0.48100000000000015</c:v>
                </c:pt>
                <c:pt idx="184">
                  <c:v>0.47200000000000014</c:v>
                </c:pt>
                <c:pt idx="185">
                  <c:v>0.46300000000000002</c:v>
                </c:pt>
                <c:pt idx="186">
                  <c:v>0.46100000000000002</c:v>
                </c:pt>
                <c:pt idx="187">
                  <c:v>0.46200000000000002</c:v>
                </c:pt>
                <c:pt idx="188">
                  <c:v>0.46100000000000002</c:v>
                </c:pt>
                <c:pt idx="189">
                  <c:v>0.45500000000000002</c:v>
                </c:pt>
                <c:pt idx="190">
                  <c:v>0.44</c:v>
                </c:pt>
                <c:pt idx="191">
                  <c:v>0.42500000000000021</c:v>
                </c:pt>
                <c:pt idx="192">
                  <c:v>0.41400000000000015</c:v>
                </c:pt>
                <c:pt idx="193">
                  <c:v>0.41000000000000014</c:v>
                </c:pt>
                <c:pt idx="194">
                  <c:v>0.41400000000000015</c:v>
                </c:pt>
                <c:pt idx="195">
                  <c:v>0.42200000000000021</c:v>
                </c:pt>
                <c:pt idx="196">
                  <c:v>0.43000000000000016</c:v>
                </c:pt>
                <c:pt idx="197">
                  <c:v>0.43000000000000016</c:v>
                </c:pt>
                <c:pt idx="198">
                  <c:v>0.41800000000000015</c:v>
                </c:pt>
                <c:pt idx="199">
                  <c:v>0.39800000000000024</c:v>
                </c:pt>
                <c:pt idx="200">
                  <c:v>0.37300000000000016</c:v>
                </c:pt>
                <c:pt idx="201">
                  <c:v>0.34800000000000014</c:v>
                </c:pt>
                <c:pt idx="202">
                  <c:v>0.33100000000000024</c:v>
                </c:pt>
                <c:pt idx="203">
                  <c:v>0.31700000000000017</c:v>
                </c:pt>
                <c:pt idx="204">
                  <c:v>0.30400000000000021</c:v>
                </c:pt>
                <c:pt idx="205">
                  <c:v>0.29300000000000015</c:v>
                </c:pt>
                <c:pt idx="206">
                  <c:v>0.28200000000000008</c:v>
                </c:pt>
                <c:pt idx="207">
                  <c:v>0.27800000000000002</c:v>
                </c:pt>
                <c:pt idx="208">
                  <c:v>0.28400000000000014</c:v>
                </c:pt>
                <c:pt idx="209">
                  <c:v>0.30300000000000021</c:v>
                </c:pt>
                <c:pt idx="210">
                  <c:v>0.33800000000000024</c:v>
                </c:pt>
                <c:pt idx="211">
                  <c:v>0.38300000000000017</c:v>
                </c:pt>
                <c:pt idx="212">
                  <c:v>0.43300000000000016</c:v>
                </c:pt>
                <c:pt idx="213">
                  <c:v>0.48000000000000015</c:v>
                </c:pt>
                <c:pt idx="214">
                  <c:v>0.51500000000000001</c:v>
                </c:pt>
                <c:pt idx="215">
                  <c:v>0.53700000000000003</c:v>
                </c:pt>
                <c:pt idx="216">
                  <c:v>0.54600000000000004</c:v>
                </c:pt>
                <c:pt idx="217">
                  <c:v>0.53800000000000003</c:v>
                </c:pt>
                <c:pt idx="218">
                  <c:v>0.51800000000000002</c:v>
                </c:pt>
                <c:pt idx="219">
                  <c:v>0.48600000000000021</c:v>
                </c:pt>
                <c:pt idx="220">
                  <c:v>0.44900000000000001</c:v>
                </c:pt>
                <c:pt idx="221">
                  <c:v>0.42500000000000021</c:v>
                </c:pt>
                <c:pt idx="222">
                  <c:v>0.42200000000000021</c:v>
                </c:pt>
                <c:pt idx="223">
                  <c:v>0.43600000000000017</c:v>
                </c:pt>
                <c:pt idx="224">
                  <c:v>0.46100000000000002</c:v>
                </c:pt>
                <c:pt idx="225">
                  <c:v>0.47900000000000015</c:v>
                </c:pt>
                <c:pt idx="226">
                  <c:v>0.47800000000000015</c:v>
                </c:pt>
                <c:pt idx="227">
                  <c:v>0.46800000000000008</c:v>
                </c:pt>
                <c:pt idx="228">
                  <c:v>0.45500000000000002</c:v>
                </c:pt>
                <c:pt idx="229">
                  <c:v>0.44400000000000001</c:v>
                </c:pt>
                <c:pt idx="230">
                  <c:v>0.442</c:v>
                </c:pt>
                <c:pt idx="231">
                  <c:v>0.443</c:v>
                </c:pt>
                <c:pt idx="232">
                  <c:v>0.441</c:v>
                </c:pt>
                <c:pt idx="233">
                  <c:v>0.43900000000000017</c:v>
                </c:pt>
                <c:pt idx="234">
                  <c:v>0.43700000000000017</c:v>
                </c:pt>
                <c:pt idx="235">
                  <c:v>0.43600000000000017</c:v>
                </c:pt>
                <c:pt idx="236">
                  <c:v>0.43400000000000016</c:v>
                </c:pt>
                <c:pt idx="237">
                  <c:v>0.42700000000000021</c:v>
                </c:pt>
                <c:pt idx="238">
                  <c:v>0.41000000000000014</c:v>
                </c:pt>
                <c:pt idx="239">
                  <c:v>0.38800000000000018</c:v>
                </c:pt>
                <c:pt idx="240">
                  <c:v>0.36300000000000021</c:v>
                </c:pt>
                <c:pt idx="241">
                  <c:v>0.34100000000000008</c:v>
                </c:pt>
                <c:pt idx="242">
                  <c:v>0.32800000000000018</c:v>
                </c:pt>
                <c:pt idx="243">
                  <c:v>0.32100000000000017</c:v>
                </c:pt>
                <c:pt idx="244">
                  <c:v>0.31500000000000017</c:v>
                </c:pt>
                <c:pt idx="245">
                  <c:v>0.30900000000000016</c:v>
                </c:pt>
                <c:pt idx="246">
                  <c:v>0.29900000000000021</c:v>
                </c:pt>
                <c:pt idx="247">
                  <c:v>0.28800000000000014</c:v>
                </c:pt>
                <c:pt idx="248">
                  <c:v>0.27600000000000002</c:v>
                </c:pt>
                <c:pt idx="249">
                  <c:v>0.26400000000000001</c:v>
                </c:pt>
                <c:pt idx="250">
                  <c:v>0.253</c:v>
                </c:pt>
                <c:pt idx="251">
                  <c:v>0.24400000000000008</c:v>
                </c:pt>
                <c:pt idx="252">
                  <c:v>0.24100000000000008</c:v>
                </c:pt>
                <c:pt idx="253">
                  <c:v>0.252</c:v>
                </c:pt>
                <c:pt idx="254">
                  <c:v>0.28100000000000008</c:v>
                </c:pt>
                <c:pt idx="255">
                  <c:v>0.32200000000000017</c:v>
                </c:pt>
                <c:pt idx="256">
                  <c:v>0.37000000000000016</c:v>
                </c:pt>
                <c:pt idx="257">
                  <c:v>0.41000000000000014</c:v>
                </c:pt>
                <c:pt idx="258">
                  <c:v>0.43400000000000016</c:v>
                </c:pt>
                <c:pt idx="259">
                  <c:v>0.44700000000000001</c:v>
                </c:pt>
                <c:pt idx="260">
                  <c:v>0.45500000000000002</c:v>
                </c:pt>
                <c:pt idx="261">
                  <c:v>0.46400000000000002</c:v>
                </c:pt>
                <c:pt idx="262">
                  <c:v>0.48400000000000021</c:v>
                </c:pt>
                <c:pt idx="263">
                  <c:v>0.50800000000000001</c:v>
                </c:pt>
                <c:pt idx="264">
                  <c:v>0.53200000000000003</c:v>
                </c:pt>
                <c:pt idx="265">
                  <c:v>0.55800000000000005</c:v>
                </c:pt>
                <c:pt idx="266">
                  <c:v>0.58099999999999996</c:v>
                </c:pt>
                <c:pt idx="267">
                  <c:v>0.59799999999999998</c:v>
                </c:pt>
                <c:pt idx="268">
                  <c:v>0.60400000000000031</c:v>
                </c:pt>
                <c:pt idx="269">
                  <c:v>0.58399999999999996</c:v>
                </c:pt>
                <c:pt idx="270">
                  <c:v>0.53200000000000003</c:v>
                </c:pt>
                <c:pt idx="271">
                  <c:v>0.46200000000000002</c:v>
                </c:pt>
                <c:pt idx="272">
                  <c:v>0.39400000000000024</c:v>
                </c:pt>
                <c:pt idx="273">
                  <c:v>0.36300000000000021</c:v>
                </c:pt>
                <c:pt idx="274">
                  <c:v>0.39200000000000024</c:v>
                </c:pt>
                <c:pt idx="275">
                  <c:v>0.46100000000000002</c:v>
                </c:pt>
                <c:pt idx="276">
                  <c:v>0.54600000000000004</c:v>
                </c:pt>
                <c:pt idx="277">
                  <c:v>0.60900000000000032</c:v>
                </c:pt>
                <c:pt idx="278">
                  <c:v>0.61800000000000033</c:v>
                </c:pt>
                <c:pt idx="279">
                  <c:v>0.59299999999999997</c:v>
                </c:pt>
                <c:pt idx="280">
                  <c:v>0.55000000000000004</c:v>
                </c:pt>
                <c:pt idx="281">
                  <c:v>0.504</c:v>
                </c:pt>
                <c:pt idx="282">
                  <c:v>0.47300000000000014</c:v>
                </c:pt>
                <c:pt idx="283">
                  <c:v>0.442</c:v>
                </c:pt>
                <c:pt idx="284">
                  <c:v>0.40400000000000008</c:v>
                </c:pt>
                <c:pt idx="285">
                  <c:v>0.36900000000000022</c:v>
                </c:pt>
                <c:pt idx="286">
                  <c:v>0.33900000000000025</c:v>
                </c:pt>
                <c:pt idx="287">
                  <c:v>0.32000000000000017</c:v>
                </c:pt>
                <c:pt idx="288">
                  <c:v>0.31700000000000017</c:v>
                </c:pt>
                <c:pt idx="289">
                  <c:v>0.31600000000000017</c:v>
                </c:pt>
                <c:pt idx="290">
                  <c:v>0.31100000000000017</c:v>
                </c:pt>
                <c:pt idx="291">
                  <c:v>0.30500000000000022</c:v>
                </c:pt>
                <c:pt idx="292">
                  <c:v>0.29900000000000021</c:v>
                </c:pt>
                <c:pt idx="293">
                  <c:v>0.29700000000000021</c:v>
                </c:pt>
                <c:pt idx="294">
                  <c:v>0.30300000000000021</c:v>
                </c:pt>
                <c:pt idx="295">
                  <c:v>0.30900000000000016</c:v>
                </c:pt>
                <c:pt idx="296">
                  <c:v>0.31500000000000017</c:v>
                </c:pt>
                <c:pt idx="297">
                  <c:v>0.32100000000000017</c:v>
                </c:pt>
                <c:pt idx="298">
                  <c:v>0.32900000000000024</c:v>
                </c:pt>
                <c:pt idx="299">
                  <c:v>0.34200000000000008</c:v>
                </c:pt>
                <c:pt idx="300">
                  <c:v>0.36500000000000021</c:v>
                </c:pt>
                <c:pt idx="301">
                  <c:v>0.40200000000000002</c:v>
                </c:pt>
                <c:pt idx="302">
                  <c:v>0.45400000000000001</c:v>
                </c:pt>
                <c:pt idx="303">
                  <c:v>0.51200000000000001</c:v>
                </c:pt>
                <c:pt idx="304">
                  <c:v>0.56200000000000039</c:v>
                </c:pt>
                <c:pt idx="305">
                  <c:v>0.58000000000000007</c:v>
                </c:pt>
                <c:pt idx="306">
                  <c:v>0.55300000000000005</c:v>
                </c:pt>
                <c:pt idx="307">
                  <c:v>0.49000000000000016</c:v>
                </c:pt>
                <c:pt idx="308">
                  <c:v>0.40700000000000008</c:v>
                </c:pt>
                <c:pt idx="309">
                  <c:v>0.33000000000000024</c:v>
                </c:pt>
                <c:pt idx="310">
                  <c:v>0.28000000000000008</c:v>
                </c:pt>
                <c:pt idx="311">
                  <c:v>0.24900000000000008</c:v>
                </c:pt>
                <c:pt idx="312">
                  <c:v>0.23200000000000001</c:v>
                </c:pt>
                <c:pt idx="313">
                  <c:v>0.23</c:v>
                </c:pt>
                <c:pt idx="314">
                  <c:v>0.23400000000000001</c:v>
                </c:pt>
                <c:pt idx="315">
                  <c:v>0.252</c:v>
                </c:pt>
                <c:pt idx="316">
                  <c:v>0.28300000000000008</c:v>
                </c:pt>
                <c:pt idx="317">
                  <c:v>0.30600000000000022</c:v>
                </c:pt>
                <c:pt idx="318">
                  <c:v>0.31300000000000017</c:v>
                </c:pt>
                <c:pt idx="319">
                  <c:v>0.30400000000000021</c:v>
                </c:pt>
                <c:pt idx="320">
                  <c:v>0.28300000000000008</c:v>
                </c:pt>
                <c:pt idx="321">
                  <c:v>0.26400000000000001</c:v>
                </c:pt>
                <c:pt idx="322">
                  <c:v>0.25900000000000001</c:v>
                </c:pt>
                <c:pt idx="323">
                  <c:v>0.26100000000000001</c:v>
                </c:pt>
                <c:pt idx="324">
                  <c:v>0.26700000000000002</c:v>
                </c:pt>
                <c:pt idx="325">
                  <c:v>0.28100000000000008</c:v>
                </c:pt>
                <c:pt idx="326">
                  <c:v>0.29800000000000021</c:v>
                </c:pt>
                <c:pt idx="327">
                  <c:v>0.32300000000000018</c:v>
                </c:pt>
                <c:pt idx="328">
                  <c:v>0.35600000000000015</c:v>
                </c:pt>
                <c:pt idx="329">
                  <c:v>0.38600000000000018</c:v>
                </c:pt>
                <c:pt idx="330">
                  <c:v>0.40900000000000014</c:v>
                </c:pt>
                <c:pt idx="331">
                  <c:v>0.42400000000000021</c:v>
                </c:pt>
                <c:pt idx="332">
                  <c:v>0.43100000000000022</c:v>
                </c:pt>
                <c:pt idx="333">
                  <c:v>0.43600000000000017</c:v>
                </c:pt>
                <c:pt idx="334">
                  <c:v>0.44</c:v>
                </c:pt>
                <c:pt idx="335">
                  <c:v>0.44</c:v>
                </c:pt>
                <c:pt idx="336">
                  <c:v>0.43500000000000016</c:v>
                </c:pt>
                <c:pt idx="337">
                  <c:v>0.42600000000000021</c:v>
                </c:pt>
                <c:pt idx="338">
                  <c:v>0.41300000000000014</c:v>
                </c:pt>
                <c:pt idx="339">
                  <c:v>0.39800000000000024</c:v>
                </c:pt>
                <c:pt idx="340">
                  <c:v>0.38400000000000017</c:v>
                </c:pt>
                <c:pt idx="341">
                  <c:v>0.36900000000000022</c:v>
                </c:pt>
                <c:pt idx="342">
                  <c:v>0.35400000000000015</c:v>
                </c:pt>
                <c:pt idx="343">
                  <c:v>0.34</c:v>
                </c:pt>
                <c:pt idx="344">
                  <c:v>0.32600000000000018</c:v>
                </c:pt>
                <c:pt idx="345">
                  <c:v>0.31300000000000017</c:v>
                </c:pt>
                <c:pt idx="346">
                  <c:v>0.30000000000000016</c:v>
                </c:pt>
                <c:pt idx="347">
                  <c:v>0.29100000000000015</c:v>
                </c:pt>
                <c:pt idx="348">
                  <c:v>0.29100000000000015</c:v>
                </c:pt>
                <c:pt idx="349">
                  <c:v>0.30800000000000016</c:v>
                </c:pt>
                <c:pt idx="350">
                  <c:v>0.34400000000000008</c:v>
                </c:pt>
                <c:pt idx="351">
                  <c:v>0.39400000000000024</c:v>
                </c:pt>
                <c:pt idx="352">
                  <c:v>0.44600000000000001</c:v>
                </c:pt>
                <c:pt idx="353">
                  <c:v>0.48700000000000021</c:v>
                </c:pt>
                <c:pt idx="354">
                  <c:v>0.504</c:v>
                </c:pt>
                <c:pt idx="355">
                  <c:v>0.505</c:v>
                </c:pt>
                <c:pt idx="356">
                  <c:v>0.49800000000000016</c:v>
                </c:pt>
                <c:pt idx="357">
                  <c:v>0.49500000000000016</c:v>
                </c:pt>
                <c:pt idx="358">
                  <c:v>0.50800000000000001</c:v>
                </c:pt>
                <c:pt idx="359">
                  <c:v>0.52800000000000002</c:v>
                </c:pt>
                <c:pt idx="360">
                  <c:v>0.54900000000000004</c:v>
                </c:pt>
                <c:pt idx="361">
                  <c:v>0.56699999999999995</c:v>
                </c:pt>
                <c:pt idx="362">
                  <c:v>0.57600000000000029</c:v>
                </c:pt>
                <c:pt idx="363">
                  <c:v>0.58199999999999996</c:v>
                </c:pt>
                <c:pt idx="364">
                  <c:v>0.59</c:v>
                </c:pt>
                <c:pt idx="365">
                  <c:v>0.59599999999999997</c:v>
                </c:pt>
                <c:pt idx="366">
                  <c:v>0.60200000000000031</c:v>
                </c:pt>
                <c:pt idx="367">
                  <c:v>0.60400000000000031</c:v>
                </c:pt>
                <c:pt idx="368">
                  <c:v>0.60000000000000031</c:v>
                </c:pt>
                <c:pt idx="369">
                  <c:v>0.59199999999999997</c:v>
                </c:pt>
                <c:pt idx="370">
                  <c:v>0.58000000000000007</c:v>
                </c:pt>
                <c:pt idx="371">
                  <c:v>0.56399999999999995</c:v>
                </c:pt>
                <c:pt idx="372">
                  <c:v>0.54600000000000004</c:v>
                </c:pt>
                <c:pt idx="373">
                  <c:v>0.52700000000000002</c:v>
                </c:pt>
                <c:pt idx="374">
                  <c:v>0.50800000000000001</c:v>
                </c:pt>
                <c:pt idx="375">
                  <c:v>0.49000000000000016</c:v>
                </c:pt>
                <c:pt idx="376">
                  <c:v>0.47500000000000014</c:v>
                </c:pt>
                <c:pt idx="377">
                  <c:v>0.46500000000000002</c:v>
                </c:pt>
                <c:pt idx="378">
                  <c:v>0.45800000000000002</c:v>
                </c:pt>
                <c:pt idx="379">
                  <c:v>0.45300000000000001</c:v>
                </c:pt>
                <c:pt idx="380">
                  <c:v>0.44500000000000001</c:v>
                </c:pt>
                <c:pt idx="381">
                  <c:v>0.42600000000000021</c:v>
                </c:pt>
                <c:pt idx="382">
                  <c:v>0.39100000000000024</c:v>
                </c:pt>
                <c:pt idx="383">
                  <c:v>0.34600000000000014</c:v>
                </c:pt>
                <c:pt idx="384">
                  <c:v>0.29900000000000021</c:v>
                </c:pt>
                <c:pt idx="385">
                  <c:v>0.26400000000000001</c:v>
                </c:pt>
                <c:pt idx="386">
                  <c:v>0.251</c:v>
                </c:pt>
                <c:pt idx="387">
                  <c:v>0.254</c:v>
                </c:pt>
                <c:pt idx="388">
                  <c:v>0.26600000000000001</c:v>
                </c:pt>
                <c:pt idx="389">
                  <c:v>0.27800000000000002</c:v>
                </c:pt>
                <c:pt idx="390">
                  <c:v>0.28200000000000008</c:v>
                </c:pt>
                <c:pt idx="391">
                  <c:v>0.28400000000000014</c:v>
                </c:pt>
                <c:pt idx="392">
                  <c:v>0.29000000000000015</c:v>
                </c:pt>
                <c:pt idx="393">
                  <c:v>0.30100000000000021</c:v>
                </c:pt>
                <c:pt idx="394">
                  <c:v>0.32000000000000017</c:v>
                </c:pt>
                <c:pt idx="395">
                  <c:v>0.34500000000000008</c:v>
                </c:pt>
                <c:pt idx="396">
                  <c:v>0.37300000000000016</c:v>
                </c:pt>
                <c:pt idx="397">
                  <c:v>0.40700000000000008</c:v>
                </c:pt>
                <c:pt idx="398">
                  <c:v>0.44900000000000001</c:v>
                </c:pt>
                <c:pt idx="399">
                  <c:v>0.49500000000000016</c:v>
                </c:pt>
                <c:pt idx="400">
                  <c:v>0.53800000000000003</c:v>
                </c:pt>
                <c:pt idx="401">
                  <c:v>0.56899999999999995</c:v>
                </c:pt>
                <c:pt idx="402">
                  <c:v>0.58000000000000007</c:v>
                </c:pt>
                <c:pt idx="403">
                  <c:v>0.57800000000000029</c:v>
                </c:pt>
                <c:pt idx="404">
                  <c:v>0.57199999999999995</c:v>
                </c:pt>
                <c:pt idx="405">
                  <c:v>0.57500000000000029</c:v>
                </c:pt>
                <c:pt idx="406">
                  <c:v>0.59699999999999998</c:v>
                </c:pt>
                <c:pt idx="407">
                  <c:v>0.62700000000000033</c:v>
                </c:pt>
                <c:pt idx="408">
                  <c:v>0.65200000000000036</c:v>
                </c:pt>
                <c:pt idx="409">
                  <c:v>0.65800000000000036</c:v>
                </c:pt>
                <c:pt idx="410">
                  <c:v>0.63100000000000034</c:v>
                </c:pt>
                <c:pt idx="411">
                  <c:v>0.58299999999999996</c:v>
                </c:pt>
                <c:pt idx="412">
                  <c:v>0.52700000000000002</c:v>
                </c:pt>
                <c:pt idx="413">
                  <c:v>0.47800000000000015</c:v>
                </c:pt>
                <c:pt idx="414">
                  <c:v>0.44900000000000001</c:v>
                </c:pt>
                <c:pt idx="415">
                  <c:v>0.43700000000000017</c:v>
                </c:pt>
                <c:pt idx="416">
                  <c:v>0.43800000000000017</c:v>
                </c:pt>
                <c:pt idx="417">
                  <c:v>0.45800000000000002</c:v>
                </c:pt>
                <c:pt idx="418">
                  <c:v>0.49200000000000021</c:v>
                </c:pt>
                <c:pt idx="419">
                  <c:v>0.53700000000000003</c:v>
                </c:pt>
                <c:pt idx="420">
                  <c:v>0.58299999999999996</c:v>
                </c:pt>
                <c:pt idx="421">
                  <c:v>0.60100000000000031</c:v>
                </c:pt>
                <c:pt idx="422">
                  <c:v>0.57900000000000029</c:v>
                </c:pt>
                <c:pt idx="423">
                  <c:v>0.52500000000000002</c:v>
                </c:pt>
                <c:pt idx="424">
                  <c:v>0.45600000000000002</c:v>
                </c:pt>
                <c:pt idx="425">
                  <c:v>0.40300000000000002</c:v>
                </c:pt>
                <c:pt idx="426">
                  <c:v>0.39000000000000018</c:v>
                </c:pt>
                <c:pt idx="427">
                  <c:v>0.40200000000000002</c:v>
                </c:pt>
                <c:pt idx="428">
                  <c:v>0.42500000000000021</c:v>
                </c:pt>
                <c:pt idx="429">
                  <c:v>0.44400000000000001</c:v>
                </c:pt>
                <c:pt idx="430">
                  <c:v>0.443</c:v>
                </c:pt>
                <c:pt idx="431">
                  <c:v>0.43800000000000017</c:v>
                </c:pt>
                <c:pt idx="432">
                  <c:v>0.43700000000000017</c:v>
                </c:pt>
                <c:pt idx="433">
                  <c:v>0.43700000000000017</c:v>
                </c:pt>
                <c:pt idx="434">
                  <c:v>0.442</c:v>
                </c:pt>
                <c:pt idx="435">
                  <c:v>0.44600000000000001</c:v>
                </c:pt>
                <c:pt idx="436">
                  <c:v>0.442</c:v>
                </c:pt>
              </c:numCache>
            </c:numRef>
          </c:val>
        </c:ser>
        <c:marker val="1"/>
        <c:axId val="75825152"/>
        <c:axId val="75826688"/>
      </c:lineChart>
      <c:dateAx>
        <c:axId val="75825152"/>
        <c:scaling>
          <c:orientation val="minMax"/>
        </c:scaling>
        <c:axPos val="b"/>
        <c:numFmt formatCode="d/m/yyyy" sourceLinked="1"/>
        <c:tickLblPos val="nextTo"/>
        <c:crossAx val="75826688"/>
        <c:crosses val="autoZero"/>
        <c:auto val="1"/>
        <c:lblOffset val="100"/>
      </c:dateAx>
      <c:valAx>
        <c:axId val="75826688"/>
        <c:scaling>
          <c:orientation val="minMax"/>
        </c:scaling>
        <c:axPos val="l"/>
        <c:majorGridlines/>
        <c:numFmt formatCode="General" sourceLinked="1"/>
        <c:tickLblPos val="nextTo"/>
        <c:crossAx val="7582515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marker>
            <c:symbol val="none"/>
          </c:marker>
          <c:cat>
            <c:numRef>
              <c:f>subset_curvas_com_filtro!$G$1:$QA$1</c:f>
              <c:numCache>
                <c:formatCode>d/m/yyyy</c:formatCode>
                <c:ptCount val="437"/>
                <c:pt idx="0">
                  <c:v>36580</c:v>
                </c:pt>
                <c:pt idx="1">
                  <c:v>36588</c:v>
                </c:pt>
                <c:pt idx="2">
                  <c:v>36596</c:v>
                </c:pt>
                <c:pt idx="3">
                  <c:v>36604</c:v>
                </c:pt>
                <c:pt idx="4">
                  <c:v>36612</c:v>
                </c:pt>
                <c:pt idx="5">
                  <c:v>36620</c:v>
                </c:pt>
                <c:pt idx="6">
                  <c:v>36628</c:v>
                </c:pt>
                <c:pt idx="7">
                  <c:v>36636</c:v>
                </c:pt>
                <c:pt idx="8">
                  <c:v>36644</c:v>
                </c:pt>
                <c:pt idx="9">
                  <c:v>36652</c:v>
                </c:pt>
                <c:pt idx="10">
                  <c:v>36660</c:v>
                </c:pt>
                <c:pt idx="11">
                  <c:v>36668</c:v>
                </c:pt>
                <c:pt idx="12">
                  <c:v>36676</c:v>
                </c:pt>
                <c:pt idx="13">
                  <c:v>36684</c:v>
                </c:pt>
                <c:pt idx="14">
                  <c:v>36692</c:v>
                </c:pt>
                <c:pt idx="15">
                  <c:v>36700</c:v>
                </c:pt>
                <c:pt idx="16">
                  <c:v>36708</c:v>
                </c:pt>
                <c:pt idx="17">
                  <c:v>36716</c:v>
                </c:pt>
                <c:pt idx="18">
                  <c:v>36724</c:v>
                </c:pt>
                <c:pt idx="19">
                  <c:v>36732</c:v>
                </c:pt>
                <c:pt idx="20">
                  <c:v>36740</c:v>
                </c:pt>
                <c:pt idx="21">
                  <c:v>36748</c:v>
                </c:pt>
                <c:pt idx="22">
                  <c:v>36756</c:v>
                </c:pt>
                <c:pt idx="23">
                  <c:v>36764</c:v>
                </c:pt>
                <c:pt idx="24">
                  <c:v>36772</c:v>
                </c:pt>
                <c:pt idx="25">
                  <c:v>36780</c:v>
                </c:pt>
                <c:pt idx="26">
                  <c:v>36788</c:v>
                </c:pt>
                <c:pt idx="27">
                  <c:v>36796</c:v>
                </c:pt>
                <c:pt idx="28">
                  <c:v>36804</c:v>
                </c:pt>
                <c:pt idx="29">
                  <c:v>36812</c:v>
                </c:pt>
                <c:pt idx="30">
                  <c:v>36820</c:v>
                </c:pt>
                <c:pt idx="31">
                  <c:v>36828</c:v>
                </c:pt>
                <c:pt idx="32">
                  <c:v>36836</c:v>
                </c:pt>
                <c:pt idx="33">
                  <c:v>36844</c:v>
                </c:pt>
                <c:pt idx="34">
                  <c:v>36852</c:v>
                </c:pt>
                <c:pt idx="35">
                  <c:v>36860</c:v>
                </c:pt>
                <c:pt idx="36">
                  <c:v>36868</c:v>
                </c:pt>
                <c:pt idx="37">
                  <c:v>36876</c:v>
                </c:pt>
                <c:pt idx="38">
                  <c:v>36884</c:v>
                </c:pt>
                <c:pt idx="39">
                  <c:v>36892</c:v>
                </c:pt>
                <c:pt idx="40">
                  <c:v>36900</c:v>
                </c:pt>
                <c:pt idx="41">
                  <c:v>36908</c:v>
                </c:pt>
                <c:pt idx="42">
                  <c:v>36916</c:v>
                </c:pt>
                <c:pt idx="43">
                  <c:v>36924</c:v>
                </c:pt>
                <c:pt idx="44">
                  <c:v>36932</c:v>
                </c:pt>
                <c:pt idx="45">
                  <c:v>36940</c:v>
                </c:pt>
                <c:pt idx="46">
                  <c:v>36948</c:v>
                </c:pt>
                <c:pt idx="47">
                  <c:v>36956</c:v>
                </c:pt>
                <c:pt idx="48">
                  <c:v>36964</c:v>
                </c:pt>
                <c:pt idx="49">
                  <c:v>36972</c:v>
                </c:pt>
                <c:pt idx="50">
                  <c:v>36980</c:v>
                </c:pt>
                <c:pt idx="51">
                  <c:v>36988</c:v>
                </c:pt>
                <c:pt idx="52">
                  <c:v>36996</c:v>
                </c:pt>
                <c:pt idx="53">
                  <c:v>37004</c:v>
                </c:pt>
                <c:pt idx="54">
                  <c:v>37012</c:v>
                </c:pt>
                <c:pt idx="55">
                  <c:v>37020</c:v>
                </c:pt>
                <c:pt idx="56">
                  <c:v>37028</c:v>
                </c:pt>
                <c:pt idx="57">
                  <c:v>37036</c:v>
                </c:pt>
                <c:pt idx="58">
                  <c:v>37044</c:v>
                </c:pt>
                <c:pt idx="59">
                  <c:v>37052</c:v>
                </c:pt>
                <c:pt idx="60">
                  <c:v>37060</c:v>
                </c:pt>
                <c:pt idx="61">
                  <c:v>37068</c:v>
                </c:pt>
                <c:pt idx="62">
                  <c:v>37076</c:v>
                </c:pt>
                <c:pt idx="63">
                  <c:v>37084</c:v>
                </c:pt>
                <c:pt idx="64">
                  <c:v>37092</c:v>
                </c:pt>
                <c:pt idx="65">
                  <c:v>37100</c:v>
                </c:pt>
                <c:pt idx="66">
                  <c:v>37108</c:v>
                </c:pt>
                <c:pt idx="67">
                  <c:v>37116</c:v>
                </c:pt>
                <c:pt idx="68">
                  <c:v>37124</c:v>
                </c:pt>
                <c:pt idx="69">
                  <c:v>37132</c:v>
                </c:pt>
                <c:pt idx="70">
                  <c:v>37140</c:v>
                </c:pt>
                <c:pt idx="71">
                  <c:v>37148</c:v>
                </c:pt>
                <c:pt idx="72">
                  <c:v>37156</c:v>
                </c:pt>
                <c:pt idx="73">
                  <c:v>37164</c:v>
                </c:pt>
                <c:pt idx="74">
                  <c:v>37172</c:v>
                </c:pt>
                <c:pt idx="75">
                  <c:v>37180</c:v>
                </c:pt>
                <c:pt idx="76">
                  <c:v>37188</c:v>
                </c:pt>
                <c:pt idx="77">
                  <c:v>37196</c:v>
                </c:pt>
                <c:pt idx="78">
                  <c:v>37204</c:v>
                </c:pt>
                <c:pt idx="79">
                  <c:v>37212</c:v>
                </c:pt>
                <c:pt idx="80">
                  <c:v>37220</c:v>
                </c:pt>
                <c:pt idx="81">
                  <c:v>37228</c:v>
                </c:pt>
                <c:pt idx="82">
                  <c:v>37236</c:v>
                </c:pt>
                <c:pt idx="83">
                  <c:v>37244</c:v>
                </c:pt>
                <c:pt idx="84">
                  <c:v>37252</c:v>
                </c:pt>
                <c:pt idx="85">
                  <c:v>37260</c:v>
                </c:pt>
                <c:pt idx="86">
                  <c:v>37268</c:v>
                </c:pt>
                <c:pt idx="87">
                  <c:v>37276</c:v>
                </c:pt>
                <c:pt idx="88">
                  <c:v>37284</c:v>
                </c:pt>
                <c:pt idx="89">
                  <c:v>37292</c:v>
                </c:pt>
                <c:pt idx="90">
                  <c:v>37300</c:v>
                </c:pt>
                <c:pt idx="91">
                  <c:v>37308</c:v>
                </c:pt>
                <c:pt idx="92">
                  <c:v>37316</c:v>
                </c:pt>
                <c:pt idx="93">
                  <c:v>37324</c:v>
                </c:pt>
                <c:pt idx="94">
                  <c:v>37332</c:v>
                </c:pt>
                <c:pt idx="95">
                  <c:v>37340</c:v>
                </c:pt>
                <c:pt idx="96">
                  <c:v>37348</c:v>
                </c:pt>
                <c:pt idx="97">
                  <c:v>37356</c:v>
                </c:pt>
                <c:pt idx="98">
                  <c:v>37364</c:v>
                </c:pt>
                <c:pt idx="99">
                  <c:v>37372</c:v>
                </c:pt>
                <c:pt idx="100">
                  <c:v>37380</c:v>
                </c:pt>
                <c:pt idx="101">
                  <c:v>37388</c:v>
                </c:pt>
                <c:pt idx="102">
                  <c:v>37396</c:v>
                </c:pt>
                <c:pt idx="103">
                  <c:v>37404</c:v>
                </c:pt>
                <c:pt idx="104">
                  <c:v>37412</c:v>
                </c:pt>
                <c:pt idx="105">
                  <c:v>37420</c:v>
                </c:pt>
                <c:pt idx="106">
                  <c:v>37428</c:v>
                </c:pt>
                <c:pt idx="107">
                  <c:v>37436</c:v>
                </c:pt>
                <c:pt idx="108">
                  <c:v>37444</c:v>
                </c:pt>
                <c:pt idx="109">
                  <c:v>37452</c:v>
                </c:pt>
                <c:pt idx="110">
                  <c:v>37460</c:v>
                </c:pt>
                <c:pt idx="111">
                  <c:v>37468</c:v>
                </c:pt>
                <c:pt idx="112">
                  <c:v>37476</c:v>
                </c:pt>
                <c:pt idx="113">
                  <c:v>37484</c:v>
                </c:pt>
                <c:pt idx="114">
                  <c:v>37492</c:v>
                </c:pt>
                <c:pt idx="115">
                  <c:v>37500</c:v>
                </c:pt>
                <c:pt idx="116">
                  <c:v>37508</c:v>
                </c:pt>
                <c:pt idx="117">
                  <c:v>37516</c:v>
                </c:pt>
                <c:pt idx="118">
                  <c:v>37524</c:v>
                </c:pt>
                <c:pt idx="119">
                  <c:v>37532</c:v>
                </c:pt>
                <c:pt idx="120">
                  <c:v>37540</c:v>
                </c:pt>
                <c:pt idx="121">
                  <c:v>37548</c:v>
                </c:pt>
                <c:pt idx="122">
                  <c:v>37556</c:v>
                </c:pt>
                <c:pt idx="123">
                  <c:v>37564</c:v>
                </c:pt>
                <c:pt idx="124">
                  <c:v>37572</c:v>
                </c:pt>
                <c:pt idx="125">
                  <c:v>37580</c:v>
                </c:pt>
                <c:pt idx="126">
                  <c:v>37588</c:v>
                </c:pt>
                <c:pt idx="127">
                  <c:v>37596</c:v>
                </c:pt>
                <c:pt idx="128">
                  <c:v>37604</c:v>
                </c:pt>
                <c:pt idx="129">
                  <c:v>37612</c:v>
                </c:pt>
                <c:pt idx="130">
                  <c:v>37620</c:v>
                </c:pt>
                <c:pt idx="131">
                  <c:v>37628</c:v>
                </c:pt>
                <c:pt idx="132">
                  <c:v>37636</c:v>
                </c:pt>
                <c:pt idx="133">
                  <c:v>37644</c:v>
                </c:pt>
                <c:pt idx="134">
                  <c:v>37652</c:v>
                </c:pt>
                <c:pt idx="135">
                  <c:v>37660</c:v>
                </c:pt>
                <c:pt idx="136">
                  <c:v>37668</c:v>
                </c:pt>
                <c:pt idx="137">
                  <c:v>37676</c:v>
                </c:pt>
                <c:pt idx="138">
                  <c:v>37684</c:v>
                </c:pt>
                <c:pt idx="139">
                  <c:v>37692</c:v>
                </c:pt>
                <c:pt idx="140">
                  <c:v>37700</c:v>
                </c:pt>
                <c:pt idx="141">
                  <c:v>37708</c:v>
                </c:pt>
                <c:pt idx="142">
                  <c:v>37716</c:v>
                </c:pt>
                <c:pt idx="143">
                  <c:v>37724</c:v>
                </c:pt>
                <c:pt idx="144">
                  <c:v>37732</c:v>
                </c:pt>
                <c:pt idx="145">
                  <c:v>37740</c:v>
                </c:pt>
                <c:pt idx="146">
                  <c:v>37748</c:v>
                </c:pt>
                <c:pt idx="147">
                  <c:v>37756</c:v>
                </c:pt>
                <c:pt idx="148">
                  <c:v>37764</c:v>
                </c:pt>
                <c:pt idx="149">
                  <c:v>37772</c:v>
                </c:pt>
                <c:pt idx="150">
                  <c:v>37780</c:v>
                </c:pt>
                <c:pt idx="151">
                  <c:v>37788</c:v>
                </c:pt>
                <c:pt idx="152">
                  <c:v>37796</c:v>
                </c:pt>
                <c:pt idx="153">
                  <c:v>37804</c:v>
                </c:pt>
                <c:pt idx="154">
                  <c:v>37812</c:v>
                </c:pt>
                <c:pt idx="155">
                  <c:v>37820</c:v>
                </c:pt>
                <c:pt idx="156">
                  <c:v>37828</c:v>
                </c:pt>
                <c:pt idx="157">
                  <c:v>37836</c:v>
                </c:pt>
                <c:pt idx="158">
                  <c:v>37844</c:v>
                </c:pt>
                <c:pt idx="159">
                  <c:v>37852</c:v>
                </c:pt>
                <c:pt idx="160">
                  <c:v>37860</c:v>
                </c:pt>
                <c:pt idx="161">
                  <c:v>37868</c:v>
                </c:pt>
                <c:pt idx="162">
                  <c:v>37876</c:v>
                </c:pt>
                <c:pt idx="163">
                  <c:v>37884</c:v>
                </c:pt>
                <c:pt idx="164">
                  <c:v>37892</c:v>
                </c:pt>
                <c:pt idx="165">
                  <c:v>37900</c:v>
                </c:pt>
                <c:pt idx="166">
                  <c:v>37908</c:v>
                </c:pt>
                <c:pt idx="167">
                  <c:v>37916</c:v>
                </c:pt>
                <c:pt idx="168">
                  <c:v>37924</c:v>
                </c:pt>
                <c:pt idx="169">
                  <c:v>37932</c:v>
                </c:pt>
                <c:pt idx="170">
                  <c:v>37940</c:v>
                </c:pt>
                <c:pt idx="171">
                  <c:v>37948</c:v>
                </c:pt>
                <c:pt idx="172">
                  <c:v>37956</c:v>
                </c:pt>
                <c:pt idx="173">
                  <c:v>37964</c:v>
                </c:pt>
                <c:pt idx="174">
                  <c:v>37972</c:v>
                </c:pt>
                <c:pt idx="175">
                  <c:v>37980</c:v>
                </c:pt>
                <c:pt idx="176">
                  <c:v>37988</c:v>
                </c:pt>
                <c:pt idx="177">
                  <c:v>37996</c:v>
                </c:pt>
                <c:pt idx="178">
                  <c:v>38004</c:v>
                </c:pt>
                <c:pt idx="179">
                  <c:v>38012</c:v>
                </c:pt>
                <c:pt idx="180">
                  <c:v>38020</c:v>
                </c:pt>
                <c:pt idx="181">
                  <c:v>38028</c:v>
                </c:pt>
                <c:pt idx="182">
                  <c:v>38036</c:v>
                </c:pt>
                <c:pt idx="183">
                  <c:v>38044</c:v>
                </c:pt>
                <c:pt idx="184">
                  <c:v>38052</c:v>
                </c:pt>
                <c:pt idx="185">
                  <c:v>38060</c:v>
                </c:pt>
                <c:pt idx="186">
                  <c:v>38068</c:v>
                </c:pt>
                <c:pt idx="187">
                  <c:v>38076</c:v>
                </c:pt>
                <c:pt idx="188">
                  <c:v>38084</c:v>
                </c:pt>
                <c:pt idx="189">
                  <c:v>38092</c:v>
                </c:pt>
                <c:pt idx="190">
                  <c:v>38100</c:v>
                </c:pt>
                <c:pt idx="191">
                  <c:v>38108</c:v>
                </c:pt>
                <c:pt idx="192">
                  <c:v>38116</c:v>
                </c:pt>
                <c:pt idx="193">
                  <c:v>38124</c:v>
                </c:pt>
                <c:pt idx="194">
                  <c:v>38132</c:v>
                </c:pt>
                <c:pt idx="195">
                  <c:v>38140</c:v>
                </c:pt>
                <c:pt idx="196">
                  <c:v>38148</c:v>
                </c:pt>
                <c:pt idx="197">
                  <c:v>38156</c:v>
                </c:pt>
                <c:pt idx="198">
                  <c:v>38164</c:v>
                </c:pt>
                <c:pt idx="199">
                  <c:v>38172</c:v>
                </c:pt>
                <c:pt idx="200">
                  <c:v>38180</c:v>
                </c:pt>
                <c:pt idx="201">
                  <c:v>38188</c:v>
                </c:pt>
                <c:pt idx="202">
                  <c:v>38196</c:v>
                </c:pt>
                <c:pt idx="203">
                  <c:v>38204</c:v>
                </c:pt>
                <c:pt idx="204">
                  <c:v>38212</c:v>
                </c:pt>
                <c:pt idx="205">
                  <c:v>38220</c:v>
                </c:pt>
                <c:pt idx="206">
                  <c:v>38228</c:v>
                </c:pt>
                <c:pt idx="207">
                  <c:v>38236</c:v>
                </c:pt>
                <c:pt idx="208">
                  <c:v>38244</c:v>
                </c:pt>
                <c:pt idx="209">
                  <c:v>38252</c:v>
                </c:pt>
                <c:pt idx="210">
                  <c:v>38260</c:v>
                </c:pt>
                <c:pt idx="211">
                  <c:v>38268</c:v>
                </c:pt>
                <c:pt idx="212">
                  <c:v>38276</c:v>
                </c:pt>
                <c:pt idx="213">
                  <c:v>38284</c:v>
                </c:pt>
                <c:pt idx="214">
                  <c:v>38292</c:v>
                </c:pt>
                <c:pt idx="215">
                  <c:v>38300</c:v>
                </c:pt>
                <c:pt idx="216">
                  <c:v>38308</c:v>
                </c:pt>
                <c:pt idx="217">
                  <c:v>38316</c:v>
                </c:pt>
                <c:pt idx="218">
                  <c:v>38324</c:v>
                </c:pt>
                <c:pt idx="219">
                  <c:v>38332</c:v>
                </c:pt>
                <c:pt idx="220">
                  <c:v>38340</c:v>
                </c:pt>
                <c:pt idx="221">
                  <c:v>38348</c:v>
                </c:pt>
                <c:pt idx="222">
                  <c:v>38356</c:v>
                </c:pt>
                <c:pt idx="223">
                  <c:v>38364</c:v>
                </c:pt>
                <c:pt idx="224">
                  <c:v>38372</c:v>
                </c:pt>
                <c:pt idx="225">
                  <c:v>38380</c:v>
                </c:pt>
                <c:pt idx="226">
                  <c:v>38388</c:v>
                </c:pt>
                <c:pt idx="227">
                  <c:v>38396</c:v>
                </c:pt>
                <c:pt idx="228">
                  <c:v>38404</c:v>
                </c:pt>
                <c:pt idx="229">
                  <c:v>38412</c:v>
                </c:pt>
                <c:pt idx="230">
                  <c:v>38420</c:v>
                </c:pt>
                <c:pt idx="231">
                  <c:v>38428</c:v>
                </c:pt>
                <c:pt idx="232">
                  <c:v>38436</c:v>
                </c:pt>
                <c:pt idx="233">
                  <c:v>38444</c:v>
                </c:pt>
                <c:pt idx="234">
                  <c:v>38452</c:v>
                </c:pt>
                <c:pt idx="235">
                  <c:v>38460</c:v>
                </c:pt>
                <c:pt idx="236">
                  <c:v>38468</c:v>
                </c:pt>
                <c:pt idx="237">
                  <c:v>38476</c:v>
                </c:pt>
                <c:pt idx="238">
                  <c:v>38484</c:v>
                </c:pt>
                <c:pt idx="239">
                  <c:v>38492</c:v>
                </c:pt>
                <c:pt idx="240">
                  <c:v>38500</c:v>
                </c:pt>
                <c:pt idx="241">
                  <c:v>38508</c:v>
                </c:pt>
                <c:pt idx="242">
                  <c:v>38516</c:v>
                </c:pt>
                <c:pt idx="243">
                  <c:v>38524</c:v>
                </c:pt>
                <c:pt idx="244">
                  <c:v>38532</c:v>
                </c:pt>
                <c:pt idx="245">
                  <c:v>38540</c:v>
                </c:pt>
                <c:pt idx="246">
                  <c:v>38548</c:v>
                </c:pt>
                <c:pt idx="247">
                  <c:v>38556</c:v>
                </c:pt>
                <c:pt idx="248">
                  <c:v>38564</c:v>
                </c:pt>
                <c:pt idx="249">
                  <c:v>38572</c:v>
                </c:pt>
                <c:pt idx="250">
                  <c:v>38580</c:v>
                </c:pt>
                <c:pt idx="251">
                  <c:v>38588</c:v>
                </c:pt>
                <c:pt idx="252">
                  <c:v>38596</c:v>
                </c:pt>
                <c:pt idx="253">
                  <c:v>38604</c:v>
                </c:pt>
                <c:pt idx="254">
                  <c:v>38612</c:v>
                </c:pt>
                <c:pt idx="255">
                  <c:v>38620</c:v>
                </c:pt>
                <c:pt idx="256">
                  <c:v>38628</c:v>
                </c:pt>
                <c:pt idx="257">
                  <c:v>38636</c:v>
                </c:pt>
                <c:pt idx="258">
                  <c:v>38644</c:v>
                </c:pt>
                <c:pt idx="259">
                  <c:v>38652</c:v>
                </c:pt>
                <c:pt idx="260">
                  <c:v>38660</c:v>
                </c:pt>
                <c:pt idx="261">
                  <c:v>38668</c:v>
                </c:pt>
                <c:pt idx="262">
                  <c:v>38676</c:v>
                </c:pt>
                <c:pt idx="263">
                  <c:v>38684</c:v>
                </c:pt>
                <c:pt idx="264">
                  <c:v>38692</c:v>
                </c:pt>
                <c:pt idx="265">
                  <c:v>38700</c:v>
                </c:pt>
                <c:pt idx="266">
                  <c:v>38708</c:v>
                </c:pt>
                <c:pt idx="267">
                  <c:v>38716</c:v>
                </c:pt>
                <c:pt idx="268">
                  <c:v>38724</c:v>
                </c:pt>
                <c:pt idx="269">
                  <c:v>38732</c:v>
                </c:pt>
                <c:pt idx="270">
                  <c:v>38740</c:v>
                </c:pt>
                <c:pt idx="271">
                  <c:v>38748</c:v>
                </c:pt>
                <c:pt idx="272">
                  <c:v>38756</c:v>
                </c:pt>
                <c:pt idx="273">
                  <c:v>38764</c:v>
                </c:pt>
                <c:pt idx="274">
                  <c:v>38772</c:v>
                </c:pt>
                <c:pt idx="275">
                  <c:v>38780</c:v>
                </c:pt>
                <c:pt idx="276">
                  <c:v>38788</c:v>
                </c:pt>
                <c:pt idx="277">
                  <c:v>38796</c:v>
                </c:pt>
                <c:pt idx="278">
                  <c:v>38804</c:v>
                </c:pt>
                <c:pt idx="279">
                  <c:v>38812</c:v>
                </c:pt>
                <c:pt idx="280">
                  <c:v>38820</c:v>
                </c:pt>
                <c:pt idx="281">
                  <c:v>38828</c:v>
                </c:pt>
                <c:pt idx="282">
                  <c:v>38836</c:v>
                </c:pt>
                <c:pt idx="283">
                  <c:v>38844</c:v>
                </c:pt>
                <c:pt idx="284">
                  <c:v>38852</c:v>
                </c:pt>
                <c:pt idx="285">
                  <c:v>38860</c:v>
                </c:pt>
                <c:pt idx="286">
                  <c:v>38868</c:v>
                </c:pt>
                <c:pt idx="287">
                  <c:v>38876</c:v>
                </c:pt>
                <c:pt idx="288">
                  <c:v>38884</c:v>
                </c:pt>
                <c:pt idx="289">
                  <c:v>38892</c:v>
                </c:pt>
                <c:pt idx="290">
                  <c:v>38900</c:v>
                </c:pt>
                <c:pt idx="291">
                  <c:v>38908</c:v>
                </c:pt>
                <c:pt idx="292">
                  <c:v>38916</c:v>
                </c:pt>
                <c:pt idx="293">
                  <c:v>38924</c:v>
                </c:pt>
                <c:pt idx="294">
                  <c:v>38932</c:v>
                </c:pt>
                <c:pt idx="295">
                  <c:v>38940</c:v>
                </c:pt>
                <c:pt idx="296">
                  <c:v>38948</c:v>
                </c:pt>
                <c:pt idx="297">
                  <c:v>38956</c:v>
                </c:pt>
                <c:pt idx="298">
                  <c:v>38964</c:v>
                </c:pt>
                <c:pt idx="299">
                  <c:v>38972</c:v>
                </c:pt>
                <c:pt idx="300">
                  <c:v>38980</c:v>
                </c:pt>
                <c:pt idx="301">
                  <c:v>38988</c:v>
                </c:pt>
                <c:pt idx="302">
                  <c:v>38996</c:v>
                </c:pt>
                <c:pt idx="303">
                  <c:v>39004</c:v>
                </c:pt>
                <c:pt idx="304">
                  <c:v>39012</c:v>
                </c:pt>
                <c:pt idx="305">
                  <c:v>39020</c:v>
                </c:pt>
                <c:pt idx="306">
                  <c:v>39028</c:v>
                </c:pt>
                <c:pt idx="307">
                  <c:v>39036</c:v>
                </c:pt>
                <c:pt idx="308">
                  <c:v>39044</c:v>
                </c:pt>
                <c:pt idx="309">
                  <c:v>39052</c:v>
                </c:pt>
                <c:pt idx="310">
                  <c:v>39060</c:v>
                </c:pt>
                <c:pt idx="311">
                  <c:v>39068</c:v>
                </c:pt>
                <c:pt idx="312">
                  <c:v>39076</c:v>
                </c:pt>
                <c:pt idx="313">
                  <c:v>39084</c:v>
                </c:pt>
                <c:pt idx="314">
                  <c:v>39092</c:v>
                </c:pt>
                <c:pt idx="315">
                  <c:v>39100</c:v>
                </c:pt>
                <c:pt idx="316">
                  <c:v>39108</c:v>
                </c:pt>
                <c:pt idx="317">
                  <c:v>39116</c:v>
                </c:pt>
                <c:pt idx="318">
                  <c:v>39124</c:v>
                </c:pt>
                <c:pt idx="319">
                  <c:v>39132</c:v>
                </c:pt>
                <c:pt idx="320">
                  <c:v>39140</c:v>
                </c:pt>
                <c:pt idx="321">
                  <c:v>39148</c:v>
                </c:pt>
                <c:pt idx="322">
                  <c:v>39156</c:v>
                </c:pt>
                <c:pt idx="323">
                  <c:v>39164</c:v>
                </c:pt>
                <c:pt idx="324">
                  <c:v>39172</c:v>
                </c:pt>
                <c:pt idx="325">
                  <c:v>39180</c:v>
                </c:pt>
                <c:pt idx="326">
                  <c:v>39188</c:v>
                </c:pt>
                <c:pt idx="327">
                  <c:v>39196</c:v>
                </c:pt>
                <c:pt idx="328">
                  <c:v>39204</c:v>
                </c:pt>
                <c:pt idx="329">
                  <c:v>39212</c:v>
                </c:pt>
                <c:pt idx="330">
                  <c:v>39220</c:v>
                </c:pt>
                <c:pt idx="331">
                  <c:v>39228</c:v>
                </c:pt>
                <c:pt idx="332">
                  <c:v>39236</c:v>
                </c:pt>
                <c:pt idx="333">
                  <c:v>39244</c:v>
                </c:pt>
                <c:pt idx="334">
                  <c:v>39252</c:v>
                </c:pt>
                <c:pt idx="335">
                  <c:v>39260</c:v>
                </c:pt>
                <c:pt idx="336">
                  <c:v>39268</c:v>
                </c:pt>
                <c:pt idx="337">
                  <c:v>39276</c:v>
                </c:pt>
                <c:pt idx="338">
                  <c:v>39284</c:v>
                </c:pt>
                <c:pt idx="339">
                  <c:v>39292</c:v>
                </c:pt>
                <c:pt idx="340">
                  <c:v>39300</c:v>
                </c:pt>
                <c:pt idx="341">
                  <c:v>39308</c:v>
                </c:pt>
                <c:pt idx="342">
                  <c:v>39316</c:v>
                </c:pt>
                <c:pt idx="343">
                  <c:v>39324</c:v>
                </c:pt>
                <c:pt idx="344">
                  <c:v>39332</c:v>
                </c:pt>
                <c:pt idx="345">
                  <c:v>39340</c:v>
                </c:pt>
                <c:pt idx="346">
                  <c:v>39348</c:v>
                </c:pt>
                <c:pt idx="347">
                  <c:v>39356</c:v>
                </c:pt>
                <c:pt idx="348">
                  <c:v>39364</c:v>
                </c:pt>
                <c:pt idx="349">
                  <c:v>39372</c:v>
                </c:pt>
                <c:pt idx="350">
                  <c:v>39380</c:v>
                </c:pt>
                <c:pt idx="351">
                  <c:v>39388</c:v>
                </c:pt>
                <c:pt idx="352">
                  <c:v>39396</c:v>
                </c:pt>
                <c:pt idx="353">
                  <c:v>39404</c:v>
                </c:pt>
                <c:pt idx="354">
                  <c:v>39412</c:v>
                </c:pt>
                <c:pt idx="355">
                  <c:v>39420</c:v>
                </c:pt>
                <c:pt idx="356">
                  <c:v>39428</c:v>
                </c:pt>
                <c:pt idx="357">
                  <c:v>39436</c:v>
                </c:pt>
                <c:pt idx="358">
                  <c:v>39444</c:v>
                </c:pt>
                <c:pt idx="359">
                  <c:v>39452</c:v>
                </c:pt>
                <c:pt idx="360">
                  <c:v>39460</c:v>
                </c:pt>
                <c:pt idx="361">
                  <c:v>39468</c:v>
                </c:pt>
                <c:pt idx="362">
                  <c:v>39476</c:v>
                </c:pt>
                <c:pt idx="363">
                  <c:v>39484</c:v>
                </c:pt>
                <c:pt idx="364">
                  <c:v>39492</c:v>
                </c:pt>
                <c:pt idx="365">
                  <c:v>39500</c:v>
                </c:pt>
                <c:pt idx="366">
                  <c:v>39508</c:v>
                </c:pt>
                <c:pt idx="367">
                  <c:v>39516</c:v>
                </c:pt>
                <c:pt idx="368">
                  <c:v>39524</c:v>
                </c:pt>
                <c:pt idx="369">
                  <c:v>39532</c:v>
                </c:pt>
                <c:pt idx="370">
                  <c:v>39540</c:v>
                </c:pt>
                <c:pt idx="371">
                  <c:v>39548</c:v>
                </c:pt>
                <c:pt idx="372">
                  <c:v>39556</c:v>
                </c:pt>
                <c:pt idx="373">
                  <c:v>39564</c:v>
                </c:pt>
                <c:pt idx="374">
                  <c:v>39572</c:v>
                </c:pt>
                <c:pt idx="375">
                  <c:v>39580</c:v>
                </c:pt>
                <c:pt idx="376">
                  <c:v>39588</c:v>
                </c:pt>
                <c:pt idx="377">
                  <c:v>39596</c:v>
                </c:pt>
                <c:pt idx="378">
                  <c:v>39604</c:v>
                </c:pt>
                <c:pt idx="379">
                  <c:v>39612</c:v>
                </c:pt>
                <c:pt idx="380">
                  <c:v>39620</c:v>
                </c:pt>
                <c:pt idx="381">
                  <c:v>39628</c:v>
                </c:pt>
                <c:pt idx="382">
                  <c:v>39636</c:v>
                </c:pt>
                <c:pt idx="383">
                  <c:v>39644</c:v>
                </c:pt>
                <c:pt idx="384">
                  <c:v>39652</c:v>
                </c:pt>
                <c:pt idx="385">
                  <c:v>39660</c:v>
                </c:pt>
                <c:pt idx="386">
                  <c:v>39668</c:v>
                </c:pt>
                <c:pt idx="387">
                  <c:v>39676</c:v>
                </c:pt>
                <c:pt idx="388">
                  <c:v>39684</c:v>
                </c:pt>
                <c:pt idx="389">
                  <c:v>39692</c:v>
                </c:pt>
                <c:pt idx="390">
                  <c:v>39700</c:v>
                </c:pt>
                <c:pt idx="391">
                  <c:v>39708</c:v>
                </c:pt>
                <c:pt idx="392">
                  <c:v>39716</c:v>
                </c:pt>
                <c:pt idx="393">
                  <c:v>39724</c:v>
                </c:pt>
                <c:pt idx="394">
                  <c:v>39732</c:v>
                </c:pt>
                <c:pt idx="395">
                  <c:v>39740</c:v>
                </c:pt>
                <c:pt idx="396">
                  <c:v>39748</c:v>
                </c:pt>
                <c:pt idx="397">
                  <c:v>39756</c:v>
                </c:pt>
                <c:pt idx="398">
                  <c:v>39764</c:v>
                </c:pt>
                <c:pt idx="399">
                  <c:v>39772</c:v>
                </c:pt>
                <c:pt idx="400">
                  <c:v>39780</c:v>
                </c:pt>
                <c:pt idx="401">
                  <c:v>39788</c:v>
                </c:pt>
                <c:pt idx="402">
                  <c:v>39796</c:v>
                </c:pt>
                <c:pt idx="403">
                  <c:v>39804</c:v>
                </c:pt>
                <c:pt idx="404">
                  <c:v>39812</c:v>
                </c:pt>
                <c:pt idx="405">
                  <c:v>39820</c:v>
                </c:pt>
                <c:pt idx="406">
                  <c:v>39828</c:v>
                </c:pt>
                <c:pt idx="407">
                  <c:v>39836</c:v>
                </c:pt>
                <c:pt idx="408">
                  <c:v>39844</c:v>
                </c:pt>
                <c:pt idx="409">
                  <c:v>39852</c:v>
                </c:pt>
                <c:pt idx="410">
                  <c:v>39860</c:v>
                </c:pt>
                <c:pt idx="411">
                  <c:v>39868</c:v>
                </c:pt>
                <c:pt idx="412">
                  <c:v>39876</c:v>
                </c:pt>
                <c:pt idx="413">
                  <c:v>39884</c:v>
                </c:pt>
                <c:pt idx="414">
                  <c:v>39892</c:v>
                </c:pt>
                <c:pt idx="415">
                  <c:v>39900</c:v>
                </c:pt>
                <c:pt idx="416">
                  <c:v>39908</c:v>
                </c:pt>
                <c:pt idx="417">
                  <c:v>39916</c:v>
                </c:pt>
                <c:pt idx="418">
                  <c:v>39924</c:v>
                </c:pt>
                <c:pt idx="419">
                  <c:v>39932</c:v>
                </c:pt>
                <c:pt idx="420">
                  <c:v>39940</c:v>
                </c:pt>
                <c:pt idx="421">
                  <c:v>39948</c:v>
                </c:pt>
                <c:pt idx="422">
                  <c:v>39956</c:v>
                </c:pt>
                <c:pt idx="423">
                  <c:v>39964</c:v>
                </c:pt>
                <c:pt idx="424">
                  <c:v>39972</c:v>
                </c:pt>
                <c:pt idx="425">
                  <c:v>39980</c:v>
                </c:pt>
                <c:pt idx="426">
                  <c:v>39988</c:v>
                </c:pt>
                <c:pt idx="427">
                  <c:v>39996</c:v>
                </c:pt>
                <c:pt idx="428">
                  <c:v>40004</c:v>
                </c:pt>
                <c:pt idx="429">
                  <c:v>40012</c:v>
                </c:pt>
                <c:pt idx="430">
                  <c:v>40020</c:v>
                </c:pt>
                <c:pt idx="431">
                  <c:v>40028</c:v>
                </c:pt>
                <c:pt idx="432">
                  <c:v>40036</c:v>
                </c:pt>
                <c:pt idx="433">
                  <c:v>40044</c:v>
                </c:pt>
                <c:pt idx="434">
                  <c:v>40052</c:v>
                </c:pt>
                <c:pt idx="435">
                  <c:v>40060</c:v>
                </c:pt>
                <c:pt idx="436">
                  <c:v>40068</c:v>
                </c:pt>
              </c:numCache>
            </c:numRef>
          </c:cat>
          <c:val>
            <c:numRef>
              <c:f>subset_curvas_com_filtro!$G$2:$QA$2</c:f>
              <c:numCache>
                <c:formatCode>General</c:formatCode>
                <c:ptCount val="437"/>
                <c:pt idx="0">
                  <c:v>0.54200000000000004</c:v>
                </c:pt>
                <c:pt idx="1">
                  <c:v>0.54500000000000004</c:v>
                </c:pt>
                <c:pt idx="2">
                  <c:v>0.54600000000000004</c:v>
                </c:pt>
                <c:pt idx="3">
                  <c:v>0.54700000000000004</c:v>
                </c:pt>
                <c:pt idx="4">
                  <c:v>0.55000000000000004</c:v>
                </c:pt>
                <c:pt idx="5">
                  <c:v>0.55400000000000005</c:v>
                </c:pt>
                <c:pt idx="6">
                  <c:v>0.56000000000000005</c:v>
                </c:pt>
                <c:pt idx="7">
                  <c:v>0.56299999999999994</c:v>
                </c:pt>
                <c:pt idx="8">
                  <c:v>0.56200000000000039</c:v>
                </c:pt>
                <c:pt idx="9">
                  <c:v>0.55400000000000005</c:v>
                </c:pt>
                <c:pt idx="10">
                  <c:v>0.53700000000000003</c:v>
                </c:pt>
                <c:pt idx="11">
                  <c:v>0.51200000000000001</c:v>
                </c:pt>
                <c:pt idx="12">
                  <c:v>0.48300000000000015</c:v>
                </c:pt>
                <c:pt idx="13">
                  <c:v>0.45400000000000001</c:v>
                </c:pt>
                <c:pt idx="14">
                  <c:v>0.42900000000000021</c:v>
                </c:pt>
                <c:pt idx="15">
                  <c:v>0.40600000000000008</c:v>
                </c:pt>
                <c:pt idx="16">
                  <c:v>0.38200000000000017</c:v>
                </c:pt>
                <c:pt idx="17">
                  <c:v>0.35400000000000015</c:v>
                </c:pt>
                <c:pt idx="18">
                  <c:v>0.32200000000000017</c:v>
                </c:pt>
                <c:pt idx="19">
                  <c:v>0.28900000000000015</c:v>
                </c:pt>
                <c:pt idx="20">
                  <c:v>0.26300000000000001</c:v>
                </c:pt>
                <c:pt idx="21">
                  <c:v>0.24800000000000008</c:v>
                </c:pt>
                <c:pt idx="22">
                  <c:v>0.24900000000000008</c:v>
                </c:pt>
                <c:pt idx="23">
                  <c:v>0.26100000000000001</c:v>
                </c:pt>
                <c:pt idx="24">
                  <c:v>0.27800000000000002</c:v>
                </c:pt>
                <c:pt idx="25">
                  <c:v>0.29200000000000015</c:v>
                </c:pt>
                <c:pt idx="26">
                  <c:v>0.29600000000000021</c:v>
                </c:pt>
                <c:pt idx="27">
                  <c:v>0.29600000000000021</c:v>
                </c:pt>
                <c:pt idx="28">
                  <c:v>0.30100000000000021</c:v>
                </c:pt>
                <c:pt idx="29">
                  <c:v>0.31900000000000017</c:v>
                </c:pt>
                <c:pt idx="30">
                  <c:v>0.35700000000000015</c:v>
                </c:pt>
                <c:pt idx="31">
                  <c:v>0.40600000000000008</c:v>
                </c:pt>
                <c:pt idx="32">
                  <c:v>0.45700000000000002</c:v>
                </c:pt>
                <c:pt idx="33">
                  <c:v>0.5</c:v>
                </c:pt>
                <c:pt idx="34">
                  <c:v>0.52500000000000002</c:v>
                </c:pt>
                <c:pt idx="35">
                  <c:v>0.53900000000000003</c:v>
                </c:pt>
                <c:pt idx="36">
                  <c:v>0.54800000000000004</c:v>
                </c:pt>
                <c:pt idx="37">
                  <c:v>0.55800000000000005</c:v>
                </c:pt>
                <c:pt idx="38">
                  <c:v>0.57399999999999995</c:v>
                </c:pt>
                <c:pt idx="39">
                  <c:v>0.58899999999999997</c:v>
                </c:pt>
                <c:pt idx="40">
                  <c:v>0.59799999999999998</c:v>
                </c:pt>
                <c:pt idx="41">
                  <c:v>0.59399999999999997</c:v>
                </c:pt>
                <c:pt idx="42">
                  <c:v>0.57600000000000029</c:v>
                </c:pt>
                <c:pt idx="43">
                  <c:v>0.54700000000000004</c:v>
                </c:pt>
                <c:pt idx="44">
                  <c:v>0.51400000000000001</c:v>
                </c:pt>
                <c:pt idx="45">
                  <c:v>0.48000000000000015</c:v>
                </c:pt>
                <c:pt idx="46">
                  <c:v>0.45100000000000001</c:v>
                </c:pt>
                <c:pt idx="47">
                  <c:v>0.42700000000000021</c:v>
                </c:pt>
                <c:pt idx="48">
                  <c:v>0.41100000000000014</c:v>
                </c:pt>
                <c:pt idx="49">
                  <c:v>0.40800000000000008</c:v>
                </c:pt>
                <c:pt idx="50">
                  <c:v>0.41900000000000015</c:v>
                </c:pt>
                <c:pt idx="51">
                  <c:v>0.442</c:v>
                </c:pt>
                <c:pt idx="52">
                  <c:v>0.47000000000000008</c:v>
                </c:pt>
                <c:pt idx="53">
                  <c:v>0.49000000000000016</c:v>
                </c:pt>
                <c:pt idx="54">
                  <c:v>0.49300000000000022</c:v>
                </c:pt>
                <c:pt idx="55">
                  <c:v>0.48200000000000015</c:v>
                </c:pt>
                <c:pt idx="56">
                  <c:v>0.46</c:v>
                </c:pt>
                <c:pt idx="57">
                  <c:v>0.43600000000000017</c:v>
                </c:pt>
                <c:pt idx="58">
                  <c:v>0.41700000000000015</c:v>
                </c:pt>
                <c:pt idx="59">
                  <c:v>0.39900000000000024</c:v>
                </c:pt>
                <c:pt idx="60">
                  <c:v>0.37800000000000017</c:v>
                </c:pt>
                <c:pt idx="61">
                  <c:v>0.35900000000000021</c:v>
                </c:pt>
                <c:pt idx="62">
                  <c:v>0.33900000000000025</c:v>
                </c:pt>
                <c:pt idx="63">
                  <c:v>0.32200000000000017</c:v>
                </c:pt>
                <c:pt idx="64">
                  <c:v>0.31200000000000017</c:v>
                </c:pt>
                <c:pt idx="65">
                  <c:v>0.30200000000000021</c:v>
                </c:pt>
                <c:pt idx="66">
                  <c:v>0.29100000000000015</c:v>
                </c:pt>
                <c:pt idx="67">
                  <c:v>0.28100000000000008</c:v>
                </c:pt>
                <c:pt idx="68">
                  <c:v>0.27100000000000002</c:v>
                </c:pt>
                <c:pt idx="69">
                  <c:v>0.26400000000000001</c:v>
                </c:pt>
                <c:pt idx="70">
                  <c:v>0.26300000000000001</c:v>
                </c:pt>
                <c:pt idx="71">
                  <c:v>0.26700000000000002</c:v>
                </c:pt>
                <c:pt idx="72">
                  <c:v>0.27800000000000002</c:v>
                </c:pt>
                <c:pt idx="73">
                  <c:v>0.30100000000000021</c:v>
                </c:pt>
                <c:pt idx="74">
                  <c:v>0.33600000000000024</c:v>
                </c:pt>
                <c:pt idx="75">
                  <c:v>0.37700000000000017</c:v>
                </c:pt>
                <c:pt idx="76">
                  <c:v>0.41600000000000015</c:v>
                </c:pt>
                <c:pt idx="77">
                  <c:v>0.43800000000000017</c:v>
                </c:pt>
                <c:pt idx="78">
                  <c:v>0.43400000000000016</c:v>
                </c:pt>
                <c:pt idx="79">
                  <c:v>0.41300000000000014</c:v>
                </c:pt>
                <c:pt idx="80">
                  <c:v>0.38800000000000018</c:v>
                </c:pt>
                <c:pt idx="81">
                  <c:v>0.38100000000000017</c:v>
                </c:pt>
                <c:pt idx="82">
                  <c:v>0.40600000000000008</c:v>
                </c:pt>
                <c:pt idx="83">
                  <c:v>0.45</c:v>
                </c:pt>
                <c:pt idx="84">
                  <c:v>0.49600000000000016</c:v>
                </c:pt>
                <c:pt idx="85">
                  <c:v>0.52300000000000002</c:v>
                </c:pt>
                <c:pt idx="86">
                  <c:v>0.51600000000000001</c:v>
                </c:pt>
                <c:pt idx="87">
                  <c:v>0.49000000000000016</c:v>
                </c:pt>
                <c:pt idx="88">
                  <c:v>0.46400000000000002</c:v>
                </c:pt>
                <c:pt idx="89">
                  <c:v>0.45100000000000001</c:v>
                </c:pt>
                <c:pt idx="90">
                  <c:v>0.46800000000000008</c:v>
                </c:pt>
                <c:pt idx="91">
                  <c:v>0.501</c:v>
                </c:pt>
                <c:pt idx="92">
                  <c:v>0.53300000000000003</c:v>
                </c:pt>
                <c:pt idx="93">
                  <c:v>0.55700000000000005</c:v>
                </c:pt>
                <c:pt idx="94">
                  <c:v>0.55800000000000005</c:v>
                </c:pt>
                <c:pt idx="95">
                  <c:v>0.54800000000000004</c:v>
                </c:pt>
                <c:pt idx="96">
                  <c:v>0.53500000000000003</c:v>
                </c:pt>
                <c:pt idx="97">
                  <c:v>0.52100000000000002</c:v>
                </c:pt>
                <c:pt idx="98">
                  <c:v>0.51300000000000001</c:v>
                </c:pt>
                <c:pt idx="99">
                  <c:v>0.50700000000000001</c:v>
                </c:pt>
                <c:pt idx="100">
                  <c:v>0.49900000000000017</c:v>
                </c:pt>
                <c:pt idx="101">
                  <c:v>0.49500000000000016</c:v>
                </c:pt>
                <c:pt idx="102">
                  <c:v>0.49400000000000022</c:v>
                </c:pt>
                <c:pt idx="103">
                  <c:v>0.49600000000000016</c:v>
                </c:pt>
                <c:pt idx="104">
                  <c:v>0.49900000000000017</c:v>
                </c:pt>
                <c:pt idx="105">
                  <c:v>0.49300000000000022</c:v>
                </c:pt>
                <c:pt idx="106">
                  <c:v>0.47400000000000014</c:v>
                </c:pt>
                <c:pt idx="107">
                  <c:v>0.443</c:v>
                </c:pt>
                <c:pt idx="108">
                  <c:v>0.40400000000000008</c:v>
                </c:pt>
                <c:pt idx="109">
                  <c:v>0.36400000000000021</c:v>
                </c:pt>
                <c:pt idx="110">
                  <c:v>0.32900000000000024</c:v>
                </c:pt>
                <c:pt idx="111">
                  <c:v>0.29800000000000021</c:v>
                </c:pt>
                <c:pt idx="112">
                  <c:v>0.27300000000000002</c:v>
                </c:pt>
                <c:pt idx="113">
                  <c:v>0.25900000000000001</c:v>
                </c:pt>
                <c:pt idx="114">
                  <c:v>0.25600000000000001</c:v>
                </c:pt>
                <c:pt idx="115">
                  <c:v>0.26400000000000001</c:v>
                </c:pt>
                <c:pt idx="116">
                  <c:v>0.27900000000000008</c:v>
                </c:pt>
                <c:pt idx="117">
                  <c:v>0.28700000000000014</c:v>
                </c:pt>
                <c:pt idx="118">
                  <c:v>0.28300000000000008</c:v>
                </c:pt>
                <c:pt idx="119">
                  <c:v>0.27400000000000002</c:v>
                </c:pt>
                <c:pt idx="120">
                  <c:v>0.27</c:v>
                </c:pt>
                <c:pt idx="121">
                  <c:v>0.28800000000000014</c:v>
                </c:pt>
                <c:pt idx="122">
                  <c:v>0.33700000000000024</c:v>
                </c:pt>
                <c:pt idx="123">
                  <c:v>0.40300000000000002</c:v>
                </c:pt>
                <c:pt idx="124">
                  <c:v>0.47100000000000014</c:v>
                </c:pt>
                <c:pt idx="125">
                  <c:v>0.51800000000000002</c:v>
                </c:pt>
                <c:pt idx="126">
                  <c:v>0.52800000000000002</c:v>
                </c:pt>
                <c:pt idx="127">
                  <c:v>0.51500000000000001</c:v>
                </c:pt>
                <c:pt idx="128">
                  <c:v>0.49300000000000022</c:v>
                </c:pt>
                <c:pt idx="129">
                  <c:v>0.47900000000000015</c:v>
                </c:pt>
                <c:pt idx="130">
                  <c:v>0.48900000000000021</c:v>
                </c:pt>
                <c:pt idx="131">
                  <c:v>0.50800000000000001</c:v>
                </c:pt>
                <c:pt idx="132">
                  <c:v>0.52200000000000002</c:v>
                </c:pt>
                <c:pt idx="133">
                  <c:v>0.51800000000000002</c:v>
                </c:pt>
                <c:pt idx="134">
                  <c:v>0.48700000000000021</c:v>
                </c:pt>
                <c:pt idx="135">
                  <c:v>0.443</c:v>
                </c:pt>
                <c:pt idx="136">
                  <c:v>0.40100000000000002</c:v>
                </c:pt>
                <c:pt idx="137">
                  <c:v>0.37100000000000016</c:v>
                </c:pt>
                <c:pt idx="138">
                  <c:v>0.36500000000000021</c:v>
                </c:pt>
                <c:pt idx="139">
                  <c:v>0.37700000000000017</c:v>
                </c:pt>
                <c:pt idx="140">
                  <c:v>0.39900000000000024</c:v>
                </c:pt>
                <c:pt idx="141">
                  <c:v>0.43000000000000016</c:v>
                </c:pt>
                <c:pt idx="142">
                  <c:v>0.46100000000000002</c:v>
                </c:pt>
                <c:pt idx="143">
                  <c:v>0.49500000000000016</c:v>
                </c:pt>
                <c:pt idx="144">
                  <c:v>0.52800000000000002</c:v>
                </c:pt>
                <c:pt idx="145">
                  <c:v>0.55200000000000005</c:v>
                </c:pt>
                <c:pt idx="146">
                  <c:v>0.56100000000000005</c:v>
                </c:pt>
                <c:pt idx="147">
                  <c:v>0.55400000000000005</c:v>
                </c:pt>
                <c:pt idx="148">
                  <c:v>0.53600000000000003</c:v>
                </c:pt>
                <c:pt idx="149">
                  <c:v>0.51800000000000002</c:v>
                </c:pt>
                <c:pt idx="150">
                  <c:v>0.51</c:v>
                </c:pt>
                <c:pt idx="151">
                  <c:v>0.503</c:v>
                </c:pt>
                <c:pt idx="152">
                  <c:v>0.49400000000000022</c:v>
                </c:pt>
                <c:pt idx="153">
                  <c:v>0.47300000000000014</c:v>
                </c:pt>
                <c:pt idx="154">
                  <c:v>0.43500000000000016</c:v>
                </c:pt>
                <c:pt idx="155">
                  <c:v>0.38900000000000018</c:v>
                </c:pt>
                <c:pt idx="156">
                  <c:v>0.34100000000000008</c:v>
                </c:pt>
                <c:pt idx="157">
                  <c:v>0.29800000000000021</c:v>
                </c:pt>
                <c:pt idx="158">
                  <c:v>0.26500000000000001</c:v>
                </c:pt>
                <c:pt idx="159">
                  <c:v>0.24200000000000008</c:v>
                </c:pt>
                <c:pt idx="160">
                  <c:v>0.23200000000000001</c:v>
                </c:pt>
                <c:pt idx="161">
                  <c:v>0.23900000000000007</c:v>
                </c:pt>
                <c:pt idx="162">
                  <c:v>0.26500000000000001</c:v>
                </c:pt>
                <c:pt idx="163">
                  <c:v>0.30700000000000016</c:v>
                </c:pt>
                <c:pt idx="164">
                  <c:v>0.35600000000000015</c:v>
                </c:pt>
                <c:pt idx="165">
                  <c:v>0.39900000000000024</c:v>
                </c:pt>
                <c:pt idx="166">
                  <c:v>0.42400000000000021</c:v>
                </c:pt>
                <c:pt idx="167">
                  <c:v>0.43200000000000016</c:v>
                </c:pt>
                <c:pt idx="168">
                  <c:v>0.42500000000000021</c:v>
                </c:pt>
                <c:pt idx="169">
                  <c:v>0.40800000000000008</c:v>
                </c:pt>
                <c:pt idx="170">
                  <c:v>0.38800000000000018</c:v>
                </c:pt>
                <c:pt idx="171">
                  <c:v>0.36100000000000021</c:v>
                </c:pt>
                <c:pt idx="172">
                  <c:v>0.32900000000000024</c:v>
                </c:pt>
                <c:pt idx="173">
                  <c:v>0.30200000000000021</c:v>
                </c:pt>
                <c:pt idx="174">
                  <c:v>0.28400000000000014</c:v>
                </c:pt>
                <c:pt idx="175">
                  <c:v>0.28100000000000008</c:v>
                </c:pt>
                <c:pt idx="176">
                  <c:v>0.29500000000000015</c:v>
                </c:pt>
                <c:pt idx="177">
                  <c:v>0.32000000000000017</c:v>
                </c:pt>
                <c:pt idx="178">
                  <c:v>0.35100000000000015</c:v>
                </c:pt>
                <c:pt idx="179">
                  <c:v>0.39000000000000018</c:v>
                </c:pt>
                <c:pt idx="180">
                  <c:v>0.43000000000000016</c:v>
                </c:pt>
                <c:pt idx="181">
                  <c:v>0.46200000000000002</c:v>
                </c:pt>
                <c:pt idx="182">
                  <c:v>0.47900000000000015</c:v>
                </c:pt>
                <c:pt idx="183">
                  <c:v>0.48100000000000015</c:v>
                </c:pt>
                <c:pt idx="184">
                  <c:v>0.47200000000000014</c:v>
                </c:pt>
                <c:pt idx="185">
                  <c:v>0.46300000000000002</c:v>
                </c:pt>
                <c:pt idx="186">
                  <c:v>0.46100000000000002</c:v>
                </c:pt>
                <c:pt idx="187">
                  <c:v>0.46200000000000002</c:v>
                </c:pt>
                <c:pt idx="188">
                  <c:v>0.46100000000000002</c:v>
                </c:pt>
                <c:pt idx="189">
                  <c:v>0.45500000000000002</c:v>
                </c:pt>
                <c:pt idx="190">
                  <c:v>0.44</c:v>
                </c:pt>
                <c:pt idx="191">
                  <c:v>0.42500000000000021</c:v>
                </c:pt>
                <c:pt idx="192">
                  <c:v>0.41400000000000015</c:v>
                </c:pt>
                <c:pt idx="193">
                  <c:v>0.41000000000000014</c:v>
                </c:pt>
                <c:pt idx="194">
                  <c:v>0.41400000000000015</c:v>
                </c:pt>
                <c:pt idx="195">
                  <c:v>0.42200000000000021</c:v>
                </c:pt>
                <c:pt idx="196">
                  <c:v>0.43000000000000016</c:v>
                </c:pt>
                <c:pt idx="197">
                  <c:v>0.43000000000000016</c:v>
                </c:pt>
                <c:pt idx="198">
                  <c:v>0.41800000000000015</c:v>
                </c:pt>
                <c:pt idx="199">
                  <c:v>0.39800000000000024</c:v>
                </c:pt>
                <c:pt idx="200">
                  <c:v>0.37300000000000016</c:v>
                </c:pt>
                <c:pt idx="201">
                  <c:v>0.34800000000000014</c:v>
                </c:pt>
                <c:pt idx="202">
                  <c:v>0.33100000000000024</c:v>
                </c:pt>
                <c:pt idx="203">
                  <c:v>0.31700000000000017</c:v>
                </c:pt>
                <c:pt idx="204">
                  <c:v>0.30400000000000021</c:v>
                </c:pt>
                <c:pt idx="205">
                  <c:v>0.29300000000000015</c:v>
                </c:pt>
                <c:pt idx="206">
                  <c:v>0.28200000000000008</c:v>
                </c:pt>
                <c:pt idx="207">
                  <c:v>0.27800000000000002</c:v>
                </c:pt>
                <c:pt idx="208">
                  <c:v>0.28400000000000014</c:v>
                </c:pt>
                <c:pt idx="209">
                  <c:v>0.30300000000000021</c:v>
                </c:pt>
                <c:pt idx="210">
                  <c:v>0.33800000000000024</c:v>
                </c:pt>
                <c:pt idx="211">
                  <c:v>0.38300000000000017</c:v>
                </c:pt>
                <c:pt idx="212">
                  <c:v>0.43300000000000016</c:v>
                </c:pt>
                <c:pt idx="213">
                  <c:v>0.48000000000000015</c:v>
                </c:pt>
                <c:pt idx="214">
                  <c:v>0.51500000000000001</c:v>
                </c:pt>
                <c:pt idx="215">
                  <c:v>0.53700000000000003</c:v>
                </c:pt>
                <c:pt idx="216">
                  <c:v>0.54600000000000004</c:v>
                </c:pt>
                <c:pt idx="217">
                  <c:v>0.53800000000000003</c:v>
                </c:pt>
                <c:pt idx="218">
                  <c:v>0.51800000000000002</c:v>
                </c:pt>
                <c:pt idx="219">
                  <c:v>0.48600000000000021</c:v>
                </c:pt>
                <c:pt idx="220">
                  <c:v>0.44900000000000001</c:v>
                </c:pt>
                <c:pt idx="221">
                  <c:v>0.42500000000000021</c:v>
                </c:pt>
                <c:pt idx="222">
                  <c:v>0.42200000000000021</c:v>
                </c:pt>
                <c:pt idx="223">
                  <c:v>0.43600000000000017</c:v>
                </c:pt>
                <c:pt idx="224">
                  <c:v>0.46100000000000002</c:v>
                </c:pt>
                <c:pt idx="225">
                  <c:v>0.47900000000000015</c:v>
                </c:pt>
                <c:pt idx="226">
                  <c:v>0.47800000000000015</c:v>
                </c:pt>
                <c:pt idx="227">
                  <c:v>0.46800000000000008</c:v>
                </c:pt>
                <c:pt idx="228">
                  <c:v>0.45500000000000002</c:v>
                </c:pt>
                <c:pt idx="229">
                  <c:v>0.44400000000000001</c:v>
                </c:pt>
                <c:pt idx="230">
                  <c:v>0.442</c:v>
                </c:pt>
                <c:pt idx="231">
                  <c:v>0.443</c:v>
                </c:pt>
                <c:pt idx="232">
                  <c:v>0.441</c:v>
                </c:pt>
                <c:pt idx="233">
                  <c:v>0.43900000000000017</c:v>
                </c:pt>
                <c:pt idx="234">
                  <c:v>0.43700000000000017</c:v>
                </c:pt>
                <c:pt idx="235">
                  <c:v>0.43600000000000017</c:v>
                </c:pt>
                <c:pt idx="236">
                  <c:v>0.43400000000000016</c:v>
                </c:pt>
                <c:pt idx="237">
                  <c:v>0.42700000000000021</c:v>
                </c:pt>
                <c:pt idx="238">
                  <c:v>0.41000000000000014</c:v>
                </c:pt>
                <c:pt idx="239">
                  <c:v>0.38800000000000018</c:v>
                </c:pt>
                <c:pt idx="240">
                  <c:v>0.36300000000000021</c:v>
                </c:pt>
                <c:pt idx="241">
                  <c:v>0.34100000000000008</c:v>
                </c:pt>
                <c:pt idx="242">
                  <c:v>0.32800000000000018</c:v>
                </c:pt>
                <c:pt idx="243">
                  <c:v>0.32100000000000017</c:v>
                </c:pt>
                <c:pt idx="244">
                  <c:v>0.31500000000000017</c:v>
                </c:pt>
                <c:pt idx="245">
                  <c:v>0.30900000000000016</c:v>
                </c:pt>
                <c:pt idx="246">
                  <c:v>0.29900000000000021</c:v>
                </c:pt>
                <c:pt idx="247">
                  <c:v>0.28800000000000014</c:v>
                </c:pt>
                <c:pt idx="248">
                  <c:v>0.27600000000000002</c:v>
                </c:pt>
                <c:pt idx="249">
                  <c:v>0.26400000000000001</c:v>
                </c:pt>
                <c:pt idx="250">
                  <c:v>0.253</c:v>
                </c:pt>
                <c:pt idx="251">
                  <c:v>0.24400000000000008</c:v>
                </c:pt>
                <c:pt idx="252">
                  <c:v>0.24100000000000008</c:v>
                </c:pt>
                <c:pt idx="253">
                  <c:v>0.252</c:v>
                </c:pt>
                <c:pt idx="254">
                  <c:v>0.28100000000000008</c:v>
                </c:pt>
                <c:pt idx="255">
                  <c:v>0.32200000000000017</c:v>
                </c:pt>
                <c:pt idx="256">
                  <c:v>0.37000000000000016</c:v>
                </c:pt>
                <c:pt idx="257">
                  <c:v>0.41000000000000014</c:v>
                </c:pt>
                <c:pt idx="258">
                  <c:v>0.43400000000000016</c:v>
                </c:pt>
                <c:pt idx="259">
                  <c:v>0.44700000000000001</c:v>
                </c:pt>
                <c:pt idx="260">
                  <c:v>0.45500000000000002</c:v>
                </c:pt>
                <c:pt idx="261">
                  <c:v>0.46400000000000002</c:v>
                </c:pt>
                <c:pt idx="262">
                  <c:v>0.48400000000000021</c:v>
                </c:pt>
                <c:pt idx="263">
                  <c:v>0.50800000000000001</c:v>
                </c:pt>
                <c:pt idx="264">
                  <c:v>0.53200000000000003</c:v>
                </c:pt>
                <c:pt idx="265">
                  <c:v>0.55800000000000005</c:v>
                </c:pt>
                <c:pt idx="266">
                  <c:v>0.58099999999999996</c:v>
                </c:pt>
                <c:pt idx="267">
                  <c:v>0.59799999999999998</c:v>
                </c:pt>
                <c:pt idx="268">
                  <c:v>0.60400000000000031</c:v>
                </c:pt>
                <c:pt idx="269">
                  <c:v>0.58399999999999996</c:v>
                </c:pt>
                <c:pt idx="270">
                  <c:v>0.53200000000000003</c:v>
                </c:pt>
                <c:pt idx="271">
                  <c:v>0.46200000000000002</c:v>
                </c:pt>
                <c:pt idx="272">
                  <c:v>0.39400000000000024</c:v>
                </c:pt>
                <c:pt idx="273">
                  <c:v>0.36300000000000021</c:v>
                </c:pt>
                <c:pt idx="274">
                  <c:v>0.39200000000000024</c:v>
                </c:pt>
                <c:pt idx="275">
                  <c:v>0.46100000000000002</c:v>
                </c:pt>
                <c:pt idx="276">
                  <c:v>0.54600000000000004</c:v>
                </c:pt>
                <c:pt idx="277">
                  <c:v>0.60900000000000032</c:v>
                </c:pt>
                <c:pt idx="278">
                  <c:v>0.61800000000000033</c:v>
                </c:pt>
                <c:pt idx="279">
                  <c:v>0.59299999999999997</c:v>
                </c:pt>
                <c:pt idx="280">
                  <c:v>0.55000000000000004</c:v>
                </c:pt>
                <c:pt idx="281">
                  <c:v>0.504</c:v>
                </c:pt>
                <c:pt idx="282">
                  <c:v>0.47300000000000014</c:v>
                </c:pt>
                <c:pt idx="283">
                  <c:v>0.442</c:v>
                </c:pt>
                <c:pt idx="284">
                  <c:v>0.40400000000000008</c:v>
                </c:pt>
                <c:pt idx="285">
                  <c:v>0.36900000000000022</c:v>
                </c:pt>
                <c:pt idx="286">
                  <c:v>0.33900000000000025</c:v>
                </c:pt>
                <c:pt idx="287">
                  <c:v>0.32000000000000017</c:v>
                </c:pt>
                <c:pt idx="288">
                  <c:v>0.31700000000000017</c:v>
                </c:pt>
                <c:pt idx="289">
                  <c:v>0.31600000000000017</c:v>
                </c:pt>
                <c:pt idx="290">
                  <c:v>0.31100000000000017</c:v>
                </c:pt>
                <c:pt idx="291">
                  <c:v>0.30500000000000022</c:v>
                </c:pt>
                <c:pt idx="292">
                  <c:v>0.29900000000000021</c:v>
                </c:pt>
                <c:pt idx="293">
                  <c:v>0.29700000000000021</c:v>
                </c:pt>
                <c:pt idx="294">
                  <c:v>0.30300000000000021</c:v>
                </c:pt>
                <c:pt idx="295">
                  <c:v>0.30900000000000016</c:v>
                </c:pt>
                <c:pt idx="296">
                  <c:v>0.31500000000000017</c:v>
                </c:pt>
                <c:pt idx="297">
                  <c:v>0.32100000000000017</c:v>
                </c:pt>
                <c:pt idx="298">
                  <c:v>0.32900000000000024</c:v>
                </c:pt>
                <c:pt idx="299">
                  <c:v>0.34200000000000008</c:v>
                </c:pt>
                <c:pt idx="300">
                  <c:v>0.36500000000000021</c:v>
                </c:pt>
                <c:pt idx="301">
                  <c:v>0.40200000000000002</c:v>
                </c:pt>
                <c:pt idx="302">
                  <c:v>0.45400000000000001</c:v>
                </c:pt>
                <c:pt idx="303">
                  <c:v>0.51200000000000001</c:v>
                </c:pt>
                <c:pt idx="304">
                  <c:v>0.56200000000000039</c:v>
                </c:pt>
                <c:pt idx="305">
                  <c:v>0.58000000000000007</c:v>
                </c:pt>
                <c:pt idx="306">
                  <c:v>0.55300000000000005</c:v>
                </c:pt>
                <c:pt idx="307">
                  <c:v>0.49000000000000016</c:v>
                </c:pt>
                <c:pt idx="308">
                  <c:v>0.40700000000000008</c:v>
                </c:pt>
                <c:pt idx="309">
                  <c:v>0.33000000000000024</c:v>
                </c:pt>
                <c:pt idx="310">
                  <c:v>0.28000000000000008</c:v>
                </c:pt>
                <c:pt idx="311">
                  <c:v>0.24900000000000008</c:v>
                </c:pt>
                <c:pt idx="312">
                  <c:v>0.23200000000000001</c:v>
                </c:pt>
                <c:pt idx="313">
                  <c:v>0.23</c:v>
                </c:pt>
                <c:pt idx="314">
                  <c:v>0.23400000000000001</c:v>
                </c:pt>
                <c:pt idx="315">
                  <c:v>0.252</c:v>
                </c:pt>
                <c:pt idx="316">
                  <c:v>0.28300000000000008</c:v>
                </c:pt>
                <c:pt idx="317">
                  <c:v>0.30600000000000022</c:v>
                </c:pt>
                <c:pt idx="318">
                  <c:v>0.31300000000000017</c:v>
                </c:pt>
                <c:pt idx="319">
                  <c:v>0.30400000000000021</c:v>
                </c:pt>
                <c:pt idx="320">
                  <c:v>0.28300000000000008</c:v>
                </c:pt>
                <c:pt idx="321">
                  <c:v>0.26400000000000001</c:v>
                </c:pt>
                <c:pt idx="322">
                  <c:v>0.25900000000000001</c:v>
                </c:pt>
                <c:pt idx="323">
                  <c:v>0.26100000000000001</c:v>
                </c:pt>
                <c:pt idx="324">
                  <c:v>0.26700000000000002</c:v>
                </c:pt>
                <c:pt idx="325">
                  <c:v>0.28100000000000008</c:v>
                </c:pt>
                <c:pt idx="326">
                  <c:v>0.29800000000000021</c:v>
                </c:pt>
                <c:pt idx="327">
                  <c:v>0.32300000000000018</c:v>
                </c:pt>
                <c:pt idx="328">
                  <c:v>0.35600000000000015</c:v>
                </c:pt>
                <c:pt idx="329">
                  <c:v>0.38600000000000018</c:v>
                </c:pt>
                <c:pt idx="330">
                  <c:v>0.40900000000000014</c:v>
                </c:pt>
                <c:pt idx="331">
                  <c:v>0.42400000000000021</c:v>
                </c:pt>
                <c:pt idx="332">
                  <c:v>0.43100000000000022</c:v>
                </c:pt>
                <c:pt idx="333">
                  <c:v>0.43600000000000017</c:v>
                </c:pt>
                <c:pt idx="334">
                  <c:v>0.44</c:v>
                </c:pt>
                <c:pt idx="335">
                  <c:v>0.44</c:v>
                </c:pt>
                <c:pt idx="336">
                  <c:v>0.43500000000000016</c:v>
                </c:pt>
                <c:pt idx="337">
                  <c:v>0.42600000000000021</c:v>
                </c:pt>
                <c:pt idx="338">
                  <c:v>0.41300000000000014</c:v>
                </c:pt>
                <c:pt idx="339">
                  <c:v>0.39800000000000024</c:v>
                </c:pt>
                <c:pt idx="340">
                  <c:v>0.38400000000000017</c:v>
                </c:pt>
                <c:pt idx="341">
                  <c:v>0.36900000000000022</c:v>
                </c:pt>
                <c:pt idx="342">
                  <c:v>0.35400000000000015</c:v>
                </c:pt>
                <c:pt idx="343">
                  <c:v>0.34</c:v>
                </c:pt>
                <c:pt idx="344">
                  <c:v>0.32600000000000018</c:v>
                </c:pt>
                <c:pt idx="345">
                  <c:v>0.31300000000000017</c:v>
                </c:pt>
                <c:pt idx="346">
                  <c:v>0.30000000000000016</c:v>
                </c:pt>
                <c:pt idx="347">
                  <c:v>0.29100000000000015</c:v>
                </c:pt>
                <c:pt idx="348">
                  <c:v>0.29100000000000015</c:v>
                </c:pt>
                <c:pt idx="349">
                  <c:v>0.30800000000000016</c:v>
                </c:pt>
                <c:pt idx="350">
                  <c:v>0.34400000000000008</c:v>
                </c:pt>
                <c:pt idx="351">
                  <c:v>0.39400000000000024</c:v>
                </c:pt>
                <c:pt idx="352">
                  <c:v>0.44600000000000001</c:v>
                </c:pt>
                <c:pt idx="353">
                  <c:v>0.48700000000000021</c:v>
                </c:pt>
                <c:pt idx="354">
                  <c:v>0.504</c:v>
                </c:pt>
                <c:pt idx="355">
                  <c:v>0.505</c:v>
                </c:pt>
                <c:pt idx="356">
                  <c:v>0.49800000000000016</c:v>
                </c:pt>
                <c:pt idx="357">
                  <c:v>0.49500000000000016</c:v>
                </c:pt>
                <c:pt idx="358">
                  <c:v>0.50800000000000001</c:v>
                </c:pt>
                <c:pt idx="359">
                  <c:v>0.52800000000000002</c:v>
                </c:pt>
                <c:pt idx="360">
                  <c:v>0.54900000000000004</c:v>
                </c:pt>
                <c:pt idx="361">
                  <c:v>0.56699999999999995</c:v>
                </c:pt>
                <c:pt idx="362">
                  <c:v>0.57600000000000029</c:v>
                </c:pt>
                <c:pt idx="363">
                  <c:v>0.58199999999999996</c:v>
                </c:pt>
                <c:pt idx="364">
                  <c:v>0.59</c:v>
                </c:pt>
                <c:pt idx="365">
                  <c:v>0.59599999999999997</c:v>
                </c:pt>
                <c:pt idx="366">
                  <c:v>0.60200000000000031</c:v>
                </c:pt>
                <c:pt idx="367">
                  <c:v>0.60400000000000031</c:v>
                </c:pt>
                <c:pt idx="368">
                  <c:v>0.60000000000000031</c:v>
                </c:pt>
                <c:pt idx="369">
                  <c:v>0.59199999999999997</c:v>
                </c:pt>
                <c:pt idx="370">
                  <c:v>0.58000000000000007</c:v>
                </c:pt>
                <c:pt idx="371">
                  <c:v>0.56399999999999995</c:v>
                </c:pt>
                <c:pt idx="372">
                  <c:v>0.54600000000000004</c:v>
                </c:pt>
                <c:pt idx="373">
                  <c:v>0.52700000000000002</c:v>
                </c:pt>
                <c:pt idx="374">
                  <c:v>0.50800000000000001</c:v>
                </c:pt>
                <c:pt idx="375">
                  <c:v>0.49000000000000016</c:v>
                </c:pt>
                <c:pt idx="376">
                  <c:v>0.47500000000000014</c:v>
                </c:pt>
                <c:pt idx="377">
                  <c:v>0.46500000000000002</c:v>
                </c:pt>
                <c:pt idx="378">
                  <c:v>0.45800000000000002</c:v>
                </c:pt>
                <c:pt idx="379">
                  <c:v>0.45300000000000001</c:v>
                </c:pt>
                <c:pt idx="380">
                  <c:v>0.44500000000000001</c:v>
                </c:pt>
                <c:pt idx="381">
                  <c:v>0.42600000000000021</c:v>
                </c:pt>
                <c:pt idx="382">
                  <c:v>0.39100000000000024</c:v>
                </c:pt>
                <c:pt idx="383">
                  <c:v>0.34600000000000014</c:v>
                </c:pt>
                <c:pt idx="384">
                  <c:v>0.29900000000000021</c:v>
                </c:pt>
                <c:pt idx="385">
                  <c:v>0.26400000000000001</c:v>
                </c:pt>
                <c:pt idx="386">
                  <c:v>0.251</c:v>
                </c:pt>
                <c:pt idx="387">
                  <c:v>0.254</c:v>
                </c:pt>
                <c:pt idx="388">
                  <c:v>0.26600000000000001</c:v>
                </c:pt>
                <c:pt idx="389">
                  <c:v>0.27800000000000002</c:v>
                </c:pt>
                <c:pt idx="390">
                  <c:v>0.28200000000000008</c:v>
                </c:pt>
                <c:pt idx="391">
                  <c:v>0.28400000000000014</c:v>
                </c:pt>
                <c:pt idx="392">
                  <c:v>0.29000000000000015</c:v>
                </c:pt>
                <c:pt idx="393">
                  <c:v>0.30100000000000021</c:v>
                </c:pt>
                <c:pt idx="394">
                  <c:v>0.32000000000000017</c:v>
                </c:pt>
                <c:pt idx="395">
                  <c:v>0.34500000000000008</c:v>
                </c:pt>
                <c:pt idx="396">
                  <c:v>0.37300000000000016</c:v>
                </c:pt>
                <c:pt idx="397">
                  <c:v>0.40700000000000008</c:v>
                </c:pt>
                <c:pt idx="398">
                  <c:v>0.44900000000000001</c:v>
                </c:pt>
                <c:pt idx="399">
                  <c:v>0.49500000000000016</c:v>
                </c:pt>
                <c:pt idx="400">
                  <c:v>0.53800000000000003</c:v>
                </c:pt>
                <c:pt idx="401">
                  <c:v>0.56899999999999995</c:v>
                </c:pt>
                <c:pt idx="402">
                  <c:v>0.58000000000000007</c:v>
                </c:pt>
                <c:pt idx="403">
                  <c:v>0.57800000000000029</c:v>
                </c:pt>
                <c:pt idx="404">
                  <c:v>0.57199999999999995</c:v>
                </c:pt>
                <c:pt idx="405">
                  <c:v>0.57500000000000029</c:v>
                </c:pt>
                <c:pt idx="406">
                  <c:v>0.59699999999999998</c:v>
                </c:pt>
                <c:pt idx="407">
                  <c:v>0.62700000000000033</c:v>
                </c:pt>
                <c:pt idx="408">
                  <c:v>0.65200000000000036</c:v>
                </c:pt>
                <c:pt idx="409">
                  <c:v>0.65800000000000036</c:v>
                </c:pt>
                <c:pt idx="410">
                  <c:v>0.63100000000000034</c:v>
                </c:pt>
                <c:pt idx="411">
                  <c:v>0.58299999999999996</c:v>
                </c:pt>
                <c:pt idx="412">
                  <c:v>0.52700000000000002</c:v>
                </c:pt>
                <c:pt idx="413">
                  <c:v>0.47800000000000015</c:v>
                </c:pt>
                <c:pt idx="414">
                  <c:v>0.44900000000000001</c:v>
                </c:pt>
                <c:pt idx="415">
                  <c:v>0.43700000000000017</c:v>
                </c:pt>
                <c:pt idx="416">
                  <c:v>0.43800000000000017</c:v>
                </c:pt>
                <c:pt idx="417">
                  <c:v>0.45800000000000002</c:v>
                </c:pt>
                <c:pt idx="418">
                  <c:v>0.49200000000000021</c:v>
                </c:pt>
                <c:pt idx="419">
                  <c:v>0.53700000000000003</c:v>
                </c:pt>
                <c:pt idx="420">
                  <c:v>0.58299999999999996</c:v>
                </c:pt>
                <c:pt idx="421">
                  <c:v>0.60100000000000031</c:v>
                </c:pt>
                <c:pt idx="422">
                  <c:v>0.57900000000000029</c:v>
                </c:pt>
                <c:pt idx="423">
                  <c:v>0.52500000000000002</c:v>
                </c:pt>
                <c:pt idx="424">
                  <c:v>0.45600000000000002</c:v>
                </c:pt>
                <c:pt idx="425">
                  <c:v>0.40300000000000002</c:v>
                </c:pt>
                <c:pt idx="426">
                  <c:v>0.39000000000000018</c:v>
                </c:pt>
                <c:pt idx="427">
                  <c:v>0.40200000000000002</c:v>
                </c:pt>
                <c:pt idx="428">
                  <c:v>0.42500000000000021</c:v>
                </c:pt>
                <c:pt idx="429">
                  <c:v>0.44400000000000001</c:v>
                </c:pt>
                <c:pt idx="430">
                  <c:v>0.443</c:v>
                </c:pt>
                <c:pt idx="431">
                  <c:v>0.43800000000000017</c:v>
                </c:pt>
                <c:pt idx="432">
                  <c:v>0.43700000000000017</c:v>
                </c:pt>
                <c:pt idx="433">
                  <c:v>0.43700000000000017</c:v>
                </c:pt>
                <c:pt idx="434">
                  <c:v>0.442</c:v>
                </c:pt>
                <c:pt idx="435">
                  <c:v>0.44600000000000001</c:v>
                </c:pt>
                <c:pt idx="436">
                  <c:v>0.442</c:v>
                </c:pt>
              </c:numCache>
            </c:numRef>
          </c:val>
        </c:ser>
        <c:marker val="1"/>
        <c:axId val="75383552"/>
        <c:axId val="75385088"/>
      </c:lineChart>
      <c:dateAx>
        <c:axId val="75383552"/>
        <c:scaling>
          <c:orientation val="minMax"/>
        </c:scaling>
        <c:axPos val="b"/>
        <c:numFmt formatCode="d/m/yyyy" sourceLinked="1"/>
        <c:tickLblPos val="nextTo"/>
        <c:crossAx val="75385088"/>
        <c:crosses val="autoZero"/>
        <c:auto val="1"/>
        <c:lblOffset val="100"/>
      </c:dateAx>
      <c:valAx>
        <c:axId val="75385088"/>
        <c:scaling>
          <c:orientation val="minMax"/>
        </c:scaling>
        <c:axPos val="l"/>
        <c:majorGridlines/>
        <c:numFmt formatCode="General" sourceLinked="1"/>
        <c:tickLblPos val="nextTo"/>
        <c:crossAx val="75383552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marker>
            <c:symbol val="none"/>
          </c:marker>
          <c:val>
            <c:numRef>
              <c:f>Plan1!$H$2:$BD$2</c:f>
              <c:numCache>
                <c:formatCode>General</c:formatCode>
                <c:ptCount val="49"/>
                <c:pt idx="0">
                  <c:v>0.10700000000000003</c:v>
                </c:pt>
                <c:pt idx="1">
                  <c:v>0.126</c:v>
                </c:pt>
                <c:pt idx="2">
                  <c:v>0.14200000000000004</c:v>
                </c:pt>
                <c:pt idx="3">
                  <c:v>0.15200000000000005</c:v>
                </c:pt>
                <c:pt idx="4">
                  <c:v>0.15400000000000005</c:v>
                </c:pt>
                <c:pt idx="5">
                  <c:v>0.15400000000000005</c:v>
                </c:pt>
                <c:pt idx="6">
                  <c:v>0.15800000000000006</c:v>
                </c:pt>
                <c:pt idx="7">
                  <c:v>0.15800000000000006</c:v>
                </c:pt>
                <c:pt idx="8">
                  <c:v>0.15500000000000005</c:v>
                </c:pt>
                <c:pt idx="9">
                  <c:v>0.14800000000000005</c:v>
                </c:pt>
                <c:pt idx="10">
                  <c:v>0.13900000000000001</c:v>
                </c:pt>
                <c:pt idx="11">
                  <c:v>0.13200000000000001</c:v>
                </c:pt>
                <c:pt idx="12">
                  <c:v>0.13500000000000001</c:v>
                </c:pt>
                <c:pt idx="13">
                  <c:v>0.14900000000000005</c:v>
                </c:pt>
                <c:pt idx="14">
                  <c:v>0.17900000000000005</c:v>
                </c:pt>
                <c:pt idx="15">
                  <c:v>0.22600000000000001</c:v>
                </c:pt>
                <c:pt idx="16">
                  <c:v>0.28800000000000009</c:v>
                </c:pt>
                <c:pt idx="17">
                  <c:v>0.36100000000000015</c:v>
                </c:pt>
                <c:pt idx="18">
                  <c:v>0.44</c:v>
                </c:pt>
                <c:pt idx="19">
                  <c:v>0.51900000000000002</c:v>
                </c:pt>
                <c:pt idx="20">
                  <c:v>0.59099999999999997</c:v>
                </c:pt>
                <c:pt idx="21">
                  <c:v>0.64100000000000024</c:v>
                </c:pt>
                <c:pt idx="22">
                  <c:v>0.66100000000000025</c:v>
                </c:pt>
                <c:pt idx="23">
                  <c:v>0.65200000000000025</c:v>
                </c:pt>
                <c:pt idx="24">
                  <c:v>0.61800000000000022</c:v>
                </c:pt>
                <c:pt idx="25">
                  <c:v>0.57299999999999995</c:v>
                </c:pt>
                <c:pt idx="26">
                  <c:v>0.52800000000000002</c:v>
                </c:pt>
                <c:pt idx="27">
                  <c:v>0.48000000000000009</c:v>
                </c:pt>
                <c:pt idx="28">
                  <c:v>0.43100000000000016</c:v>
                </c:pt>
                <c:pt idx="29">
                  <c:v>0.38200000000000012</c:v>
                </c:pt>
                <c:pt idx="30">
                  <c:v>0.33500000000000013</c:v>
                </c:pt>
                <c:pt idx="31">
                  <c:v>0.29600000000000015</c:v>
                </c:pt>
                <c:pt idx="32">
                  <c:v>0.26700000000000002</c:v>
                </c:pt>
                <c:pt idx="33">
                  <c:v>0.24000000000000005</c:v>
                </c:pt>
                <c:pt idx="34">
                  <c:v>0.21100000000000005</c:v>
                </c:pt>
                <c:pt idx="35">
                  <c:v>0.18200000000000005</c:v>
                </c:pt>
                <c:pt idx="36">
                  <c:v>0.15400000000000005</c:v>
                </c:pt>
                <c:pt idx="37">
                  <c:v>0.13</c:v>
                </c:pt>
                <c:pt idx="38">
                  <c:v>0.113</c:v>
                </c:pt>
                <c:pt idx="39">
                  <c:v>0.10100000000000002</c:v>
                </c:pt>
                <c:pt idx="40">
                  <c:v>9.4000000000000028E-2</c:v>
                </c:pt>
                <c:pt idx="41">
                  <c:v>9.4000000000000028E-2</c:v>
                </c:pt>
                <c:pt idx="42">
                  <c:v>0.10199999999999998</c:v>
                </c:pt>
                <c:pt idx="43">
                  <c:v>0.11799999999999998</c:v>
                </c:pt>
                <c:pt idx="44">
                  <c:v>0.13700000000000001</c:v>
                </c:pt>
                <c:pt idx="45">
                  <c:v>0.15500000000000005</c:v>
                </c:pt>
                <c:pt idx="46">
                  <c:v>0.16600000000000001</c:v>
                </c:pt>
                <c:pt idx="47">
                  <c:v>0.17100000000000001</c:v>
                </c:pt>
                <c:pt idx="48">
                  <c:v>0.17200000000000001</c:v>
                </c:pt>
              </c:numCache>
            </c:numRef>
          </c:val>
        </c:ser>
        <c:ser>
          <c:idx val="1"/>
          <c:order val="1"/>
          <c:marker>
            <c:symbol val="none"/>
          </c:marker>
          <c:val>
            <c:numRef>
              <c:f>Plan1!$H$3:$BD$3</c:f>
              <c:numCache>
                <c:formatCode>General</c:formatCode>
                <c:ptCount val="49"/>
                <c:pt idx="0">
                  <c:v>7.5000000000000011E-2</c:v>
                </c:pt>
                <c:pt idx="1">
                  <c:v>7.0999999999999994E-2</c:v>
                </c:pt>
                <c:pt idx="2">
                  <c:v>7.5000000000000011E-2</c:v>
                </c:pt>
                <c:pt idx="3">
                  <c:v>8.1000000000000003E-2</c:v>
                </c:pt>
                <c:pt idx="4">
                  <c:v>8.7000000000000022E-2</c:v>
                </c:pt>
                <c:pt idx="5">
                  <c:v>8.8000000000000037E-2</c:v>
                </c:pt>
                <c:pt idx="6">
                  <c:v>8.6000000000000021E-2</c:v>
                </c:pt>
                <c:pt idx="7">
                  <c:v>8.4000000000000047E-2</c:v>
                </c:pt>
                <c:pt idx="8">
                  <c:v>8.4000000000000047E-2</c:v>
                </c:pt>
                <c:pt idx="9">
                  <c:v>8.6000000000000021E-2</c:v>
                </c:pt>
                <c:pt idx="10">
                  <c:v>9.0000000000000024E-2</c:v>
                </c:pt>
                <c:pt idx="11">
                  <c:v>9.1000000000000025E-2</c:v>
                </c:pt>
                <c:pt idx="12">
                  <c:v>8.9000000000000051E-2</c:v>
                </c:pt>
                <c:pt idx="13">
                  <c:v>8.5000000000000006E-2</c:v>
                </c:pt>
                <c:pt idx="14">
                  <c:v>8.4000000000000047E-2</c:v>
                </c:pt>
                <c:pt idx="15">
                  <c:v>9.1000000000000025E-2</c:v>
                </c:pt>
                <c:pt idx="16">
                  <c:v>0.115</c:v>
                </c:pt>
                <c:pt idx="17">
                  <c:v>0.16200000000000001</c:v>
                </c:pt>
                <c:pt idx="18">
                  <c:v>0.23200000000000001</c:v>
                </c:pt>
                <c:pt idx="19">
                  <c:v>0.32000000000000012</c:v>
                </c:pt>
                <c:pt idx="20">
                  <c:v>0.42400000000000015</c:v>
                </c:pt>
                <c:pt idx="21">
                  <c:v>0.53400000000000003</c:v>
                </c:pt>
                <c:pt idx="22">
                  <c:v>0.64200000000000024</c:v>
                </c:pt>
                <c:pt idx="23">
                  <c:v>0.73600000000000021</c:v>
                </c:pt>
                <c:pt idx="24">
                  <c:v>0.79400000000000004</c:v>
                </c:pt>
                <c:pt idx="25">
                  <c:v>0.8</c:v>
                </c:pt>
                <c:pt idx="26">
                  <c:v>0.75500000000000023</c:v>
                </c:pt>
                <c:pt idx="27">
                  <c:v>0.66500000000000026</c:v>
                </c:pt>
                <c:pt idx="28">
                  <c:v>0.55100000000000005</c:v>
                </c:pt>
                <c:pt idx="29">
                  <c:v>0.43100000000000016</c:v>
                </c:pt>
                <c:pt idx="30">
                  <c:v>0.31400000000000011</c:v>
                </c:pt>
                <c:pt idx="31">
                  <c:v>0.21800000000000005</c:v>
                </c:pt>
                <c:pt idx="32">
                  <c:v>0.17100000000000001</c:v>
                </c:pt>
                <c:pt idx="33">
                  <c:v>0.18700000000000006</c:v>
                </c:pt>
                <c:pt idx="34">
                  <c:v>0.26100000000000001</c:v>
                </c:pt>
                <c:pt idx="35">
                  <c:v>0.37100000000000011</c:v>
                </c:pt>
                <c:pt idx="36">
                  <c:v>0.46300000000000002</c:v>
                </c:pt>
                <c:pt idx="37">
                  <c:v>0.49900000000000011</c:v>
                </c:pt>
                <c:pt idx="38">
                  <c:v>0.49500000000000011</c:v>
                </c:pt>
                <c:pt idx="39">
                  <c:v>0.46800000000000008</c:v>
                </c:pt>
                <c:pt idx="40">
                  <c:v>0.441</c:v>
                </c:pt>
                <c:pt idx="41">
                  <c:v>0.44</c:v>
                </c:pt>
                <c:pt idx="42">
                  <c:v>0.43700000000000011</c:v>
                </c:pt>
                <c:pt idx="43">
                  <c:v>0.41400000000000009</c:v>
                </c:pt>
                <c:pt idx="44">
                  <c:v>0.37500000000000011</c:v>
                </c:pt>
                <c:pt idx="45">
                  <c:v>0.31500000000000011</c:v>
                </c:pt>
                <c:pt idx="46">
                  <c:v>0.25</c:v>
                </c:pt>
                <c:pt idx="47">
                  <c:v>0.19700000000000001</c:v>
                </c:pt>
                <c:pt idx="48">
                  <c:v>0.15600000000000006</c:v>
                </c:pt>
              </c:numCache>
            </c:numRef>
          </c:val>
        </c:ser>
        <c:ser>
          <c:idx val="2"/>
          <c:order val="2"/>
          <c:marker>
            <c:symbol val="none"/>
          </c:marker>
          <c:val>
            <c:numRef>
              <c:f>Plan1!$H$4:$BD$4</c:f>
              <c:numCache>
                <c:formatCode>General</c:formatCode>
                <c:ptCount val="49"/>
                <c:pt idx="0">
                  <c:v>0.25</c:v>
                </c:pt>
                <c:pt idx="1">
                  <c:v>0.19700000000000001</c:v>
                </c:pt>
                <c:pt idx="2">
                  <c:v>0.15600000000000006</c:v>
                </c:pt>
                <c:pt idx="3">
                  <c:v>0.13200000000000001</c:v>
                </c:pt>
                <c:pt idx="4">
                  <c:v>0.127</c:v>
                </c:pt>
                <c:pt idx="5">
                  <c:v>0.13300000000000001</c:v>
                </c:pt>
                <c:pt idx="6">
                  <c:v>0.15000000000000005</c:v>
                </c:pt>
                <c:pt idx="7">
                  <c:v>0.17100000000000001</c:v>
                </c:pt>
                <c:pt idx="8">
                  <c:v>0.19600000000000001</c:v>
                </c:pt>
                <c:pt idx="9">
                  <c:v>0.224</c:v>
                </c:pt>
                <c:pt idx="10">
                  <c:v>0.25</c:v>
                </c:pt>
                <c:pt idx="11">
                  <c:v>0.27300000000000002</c:v>
                </c:pt>
                <c:pt idx="12">
                  <c:v>0.29100000000000009</c:v>
                </c:pt>
                <c:pt idx="13">
                  <c:v>0.30900000000000011</c:v>
                </c:pt>
                <c:pt idx="14">
                  <c:v>0.33700000000000013</c:v>
                </c:pt>
                <c:pt idx="15">
                  <c:v>0.37900000000000011</c:v>
                </c:pt>
                <c:pt idx="16">
                  <c:v>0.42600000000000016</c:v>
                </c:pt>
                <c:pt idx="17">
                  <c:v>0.46300000000000002</c:v>
                </c:pt>
                <c:pt idx="18">
                  <c:v>0.47200000000000009</c:v>
                </c:pt>
                <c:pt idx="19">
                  <c:v>0.43800000000000011</c:v>
                </c:pt>
                <c:pt idx="20">
                  <c:v>0.37500000000000011</c:v>
                </c:pt>
                <c:pt idx="21">
                  <c:v>0.29900000000000015</c:v>
                </c:pt>
                <c:pt idx="22">
                  <c:v>0.23200000000000001</c:v>
                </c:pt>
                <c:pt idx="23">
                  <c:v>0.19500000000000001</c:v>
                </c:pt>
                <c:pt idx="24">
                  <c:v>0.17700000000000005</c:v>
                </c:pt>
                <c:pt idx="25">
                  <c:v>0.17100000000000001</c:v>
                </c:pt>
                <c:pt idx="26">
                  <c:v>0.17</c:v>
                </c:pt>
                <c:pt idx="27">
                  <c:v>0.16600000000000001</c:v>
                </c:pt>
                <c:pt idx="28">
                  <c:v>0.17400000000000004</c:v>
                </c:pt>
                <c:pt idx="29">
                  <c:v>0.20800000000000005</c:v>
                </c:pt>
                <c:pt idx="30">
                  <c:v>0.27</c:v>
                </c:pt>
                <c:pt idx="31">
                  <c:v>0.36400000000000016</c:v>
                </c:pt>
                <c:pt idx="32">
                  <c:v>0.47000000000000008</c:v>
                </c:pt>
                <c:pt idx="33">
                  <c:v>0.56299999999999994</c:v>
                </c:pt>
                <c:pt idx="34">
                  <c:v>0.61700000000000021</c:v>
                </c:pt>
                <c:pt idx="35">
                  <c:v>0.61000000000000021</c:v>
                </c:pt>
                <c:pt idx="36">
                  <c:v>0.55200000000000005</c:v>
                </c:pt>
                <c:pt idx="37">
                  <c:v>0.46100000000000002</c:v>
                </c:pt>
                <c:pt idx="38">
                  <c:v>0.36600000000000016</c:v>
                </c:pt>
                <c:pt idx="39">
                  <c:v>0.29200000000000009</c:v>
                </c:pt>
                <c:pt idx="40">
                  <c:v>0.23200000000000001</c:v>
                </c:pt>
                <c:pt idx="41">
                  <c:v>0.18300000000000005</c:v>
                </c:pt>
                <c:pt idx="42">
                  <c:v>0.14600000000000005</c:v>
                </c:pt>
                <c:pt idx="43">
                  <c:v>0.11899999999999998</c:v>
                </c:pt>
                <c:pt idx="44">
                  <c:v>0.112</c:v>
                </c:pt>
                <c:pt idx="45">
                  <c:v>0.128</c:v>
                </c:pt>
                <c:pt idx="46">
                  <c:v>0.14500000000000005</c:v>
                </c:pt>
                <c:pt idx="47">
                  <c:v>0.15300000000000005</c:v>
                </c:pt>
                <c:pt idx="48">
                  <c:v>0.15400000000000005</c:v>
                </c:pt>
              </c:numCache>
            </c:numRef>
          </c:val>
        </c:ser>
        <c:ser>
          <c:idx val="4"/>
          <c:order val="3"/>
          <c:marker>
            <c:symbol val="none"/>
          </c:marker>
          <c:val>
            <c:numRef>
              <c:f>Plan1!$H$6:$BD$6</c:f>
              <c:numCache>
                <c:formatCode>General</c:formatCode>
                <c:ptCount val="49"/>
                <c:pt idx="0">
                  <c:v>0.30300000000000016</c:v>
                </c:pt>
                <c:pt idx="1">
                  <c:v>0.30900000000000011</c:v>
                </c:pt>
                <c:pt idx="2">
                  <c:v>0.31500000000000011</c:v>
                </c:pt>
                <c:pt idx="3">
                  <c:v>0.32100000000000012</c:v>
                </c:pt>
                <c:pt idx="4">
                  <c:v>0.32900000000000013</c:v>
                </c:pt>
                <c:pt idx="5">
                  <c:v>0.34200000000000008</c:v>
                </c:pt>
                <c:pt idx="6">
                  <c:v>0.36500000000000016</c:v>
                </c:pt>
                <c:pt idx="7">
                  <c:v>0.40200000000000002</c:v>
                </c:pt>
                <c:pt idx="8">
                  <c:v>0.45400000000000001</c:v>
                </c:pt>
                <c:pt idx="9">
                  <c:v>0.51200000000000001</c:v>
                </c:pt>
                <c:pt idx="10">
                  <c:v>0.56200000000000028</c:v>
                </c:pt>
                <c:pt idx="11">
                  <c:v>0.58000000000000007</c:v>
                </c:pt>
                <c:pt idx="12">
                  <c:v>0.55300000000000005</c:v>
                </c:pt>
                <c:pt idx="13">
                  <c:v>0.4900000000000001</c:v>
                </c:pt>
                <c:pt idx="14">
                  <c:v>0.40700000000000008</c:v>
                </c:pt>
                <c:pt idx="15">
                  <c:v>0.33000000000000013</c:v>
                </c:pt>
                <c:pt idx="16">
                  <c:v>0.28000000000000008</c:v>
                </c:pt>
                <c:pt idx="17">
                  <c:v>0.24900000000000005</c:v>
                </c:pt>
                <c:pt idx="18">
                  <c:v>0.23200000000000001</c:v>
                </c:pt>
                <c:pt idx="19">
                  <c:v>0.23</c:v>
                </c:pt>
                <c:pt idx="20">
                  <c:v>0.23400000000000001</c:v>
                </c:pt>
                <c:pt idx="21">
                  <c:v>0.252</c:v>
                </c:pt>
                <c:pt idx="22">
                  <c:v>0.28300000000000008</c:v>
                </c:pt>
                <c:pt idx="23">
                  <c:v>0.30600000000000016</c:v>
                </c:pt>
                <c:pt idx="24">
                  <c:v>0.31300000000000011</c:v>
                </c:pt>
                <c:pt idx="25">
                  <c:v>0.30400000000000016</c:v>
                </c:pt>
                <c:pt idx="26">
                  <c:v>0.28300000000000008</c:v>
                </c:pt>
                <c:pt idx="27">
                  <c:v>0.26400000000000001</c:v>
                </c:pt>
                <c:pt idx="28">
                  <c:v>0.25900000000000001</c:v>
                </c:pt>
                <c:pt idx="29">
                  <c:v>0.26100000000000001</c:v>
                </c:pt>
                <c:pt idx="30">
                  <c:v>0.26700000000000002</c:v>
                </c:pt>
                <c:pt idx="31">
                  <c:v>0.28100000000000008</c:v>
                </c:pt>
                <c:pt idx="32">
                  <c:v>0.29800000000000015</c:v>
                </c:pt>
                <c:pt idx="33">
                  <c:v>0.32300000000000012</c:v>
                </c:pt>
                <c:pt idx="34">
                  <c:v>0.35600000000000009</c:v>
                </c:pt>
                <c:pt idx="35">
                  <c:v>0.38600000000000012</c:v>
                </c:pt>
                <c:pt idx="36">
                  <c:v>0.40900000000000009</c:v>
                </c:pt>
                <c:pt idx="37">
                  <c:v>0.42400000000000015</c:v>
                </c:pt>
                <c:pt idx="38">
                  <c:v>0.43100000000000016</c:v>
                </c:pt>
                <c:pt idx="39">
                  <c:v>0.43600000000000011</c:v>
                </c:pt>
                <c:pt idx="40">
                  <c:v>0.44</c:v>
                </c:pt>
                <c:pt idx="41">
                  <c:v>0.44</c:v>
                </c:pt>
                <c:pt idx="42">
                  <c:v>0.43500000000000011</c:v>
                </c:pt>
                <c:pt idx="43">
                  <c:v>0.42600000000000016</c:v>
                </c:pt>
                <c:pt idx="44">
                  <c:v>0.41300000000000009</c:v>
                </c:pt>
                <c:pt idx="45">
                  <c:v>0.39800000000000013</c:v>
                </c:pt>
                <c:pt idx="46">
                  <c:v>0.38400000000000012</c:v>
                </c:pt>
                <c:pt idx="47">
                  <c:v>0.36900000000000016</c:v>
                </c:pt>
                <c:pt idx="48">
                  <c:v>0.35400000000000009</c:v>
                </c:pt>
              </c:numCache>
            </c:numRef>
          </c:val>
        </c:ser>
        <c:ser>
          <c:idx val="5"/>
          <c:order val="4"/>
          <c:marker>
            <c:symbol val="none"/>
          </c:marker>
          <c:val>
            <c:numRef>
              <c:f>Plan1!$H$7:$BD$7</c:f>
              <c:numCache>
                <c:formatCode>General</c:formatCode>
                <c:ptCount val="49"/>
                <c:pt idx="0">
                  <c:v>0.24300000000000005</c:v>
                </c:pt>
                <c:pt idx="1">
                  <c:v>0.23400000000000001</c:v>
                </c:pt>
                <c:pt idx="2">
                  <c:v>0.23300000000000001</c:v>
                </c:pt>
                <c:pt idx="3">
                  <c:v>0.23600000000000004</c:v>
                </c:pt>
                <c:pt idx="4">
                  <c:v>0.24000000000000005</c:v>
                </c:pt>
                <c:pt idx="5">
                  <c:v>0.24800000000000005</c:v>
                </c:pt>
                <c:pt idx="6">
                  <c:v>0.26300000000000001</c:v>
                </c:pt>
                <c:pt idx="7">
                  <c:v>0.28100000000000008</c:v>
                </c:pt>
                <c:pt idx="8">
                  <c:v>0.30100000000000016</c:v>
                </c:pt>
                <c:pt idx="9">
                  <c:v>0.32200000000000012</c:v>
                </c:pt>
                <c:pt idx="10">
                  <c:v>0.34</c:v>
                </c:pt>
                <c:pt idx="11">
                  <c:v>0.3570000000000001</c:v>
                </c:pt>
                <c:pt idx="12">
                  <c:v>0.37300000000000011</c:v>
                </c:pt>
                <c:pt idx="13">
                  <c:v>0.39100000000000013</c:v>
                </c:pt>
                <c:pt idx="14">
                  <c:v>0.41400000000000009</c:v>
                </c:pt>
                <c:pt idx="15">
                  <c:v>0.44900000000000001</c:v>
                </c:pt>
                <c:pt idx="16">
                  <c:v>0.49700000000000011</c:v>
                </c:pt>
                <c:pt idx="17">
                  <c:v>0.55000000000000004</c:v>
                </c:pt>
                <c:pt idx="18">
                  <c:v>0.59899999999999998</c:v>
                </c:pt>
                <c:pt idx="19">
                  <c:v>0.62300000000000022</c:v>
                </c:pt>
                <c:pt idx="20">
                  <c:v>0.61000000000000021</c:v>
                </c:pt>
                <c:pt idx="21">
                  <c:v>0.56499999999999995</c:v>
                </c:pt>
                <c:pt idx="22">
                  <c:v>0.49300000000000016</c:v>
                </c:pt>
                <c:pt idx="23">
                  <c:v>0.40700000000000008</c:v>
                </c:pt>
                <c:pt idx="24">
                  <c:v>0.32000000000000012</c:v>
                </c:pt>
                <c:pt idx="25">
                  <c:v>0.23100000000000001</c:v>
                </c:pt>
                <c:pt idx="26">
                  <c:v>0.14800000000000005</c:v>
                </c:pt>
                <c:pt idx="27">
                  <c:v>8.9000000000000051E-2</c:v>
                </c:pt>
                <c:pt idx="28">
                  <c:v>6.200000000000002E-2</c:v>
                </c:pt>
                <c:pt idx="29">
                  <c:v>6.5000000000000002E-2</c:v>
                </c:pt>
                <c:pt idx="30">
                  <c:v>9.1000000000000025E-2</c:v>
                </c:pt>
                <c:pt idx="31">
                  <c:v>0.112</c:v>
                </c:pt>
                <c:pt idx="32">
                  <c:v>0.112</c:v>
                </c:pt>
                <c:pt idx="33">
                  <c:v>9.9000000000000046E-2</c:v>
                </c:pt>
                <c:pt idx="34">
                  <c:v>8.3000000000000032E-2</c:v>
                </c:pt>
                <c:pt idx="35">
                  <c:v>7.5000000000000011E-2</c:v>
                </c:pt>
                <c:pt idx="36">
                  <c:v>9.0000000000000024E-2</c:v>
                </c:pt>
                <c:pt idx="37">
                  <c:v>0.112</c:v>
                </c:pt>
                <c:pt idx="38">
                  <c:v>0.13400000000000001</c:v>
                </c:pt>
                <c:pt idx="39">
                  <c:v>0.15800000000000006</c:v>
                </c:pt>
                <c:pt idx="40">
                  <c:v>0.17800000000000005</c:v>
                </c:pt>
                <c:pt idx="41">
                  <c:v>0.19900000000000001</c:v>
                </c:pt>
                <c:pt idx="42">
                  <c:v>0.222</c:v>
                </c:pt>
                <c:pt idx="43">
                  <c:v>0.23700000000000004</c:v>
                </c:pt>
                <c:pt idx="44">
                  <c:v>0.24100000000000005</c:v>
                </c:pt>
                <c:pt idx="45">
                  <c:v>0.23800000000000004</c:v>
                </c:pt>
                <c:pt idx="46">
                  <c:v>0.23200000000000001</c:v>
                </c:pt>
                <c:pt idx="47">
                  <c:v>0.23500000000000001</c:v>
                </c:pt>
                <c:pt idx="48">
                  <c:v>0.252</c:v>
                </c:pt>
              </c:numCache>
            </c:numRef>
          </c:val>
        </c:ser>
        <c:marker val="1"/>
        <c:axId val="76167040"/>
        <c:axId val="76168576"/>
      </c:lineChart>
      <c:catAx>
        <c:axId val="76167040"/>
        <c:scaling>
          <c:orientation val="minMax"/>
        </c:scaling>
        <c:axPos val="b"/>
        <c:tickLblPos val="nextTo"/>
        <c:crossAx val="76168576"/>
        <c:crosses val="autoZero"/>
        <c:auto val="1"/>
        <c:lblAlgn val="ctr"/>
        <c:lblOffset val="100"/>
      </c:catAx>
      <c:valAx>
        <c:axId val="76168576"/>
        <c:scaling>
          <c:orientation val="minMax"/>
          <c:max val="0.9"/>
          <c:min val="0"/>
        </c:scaling>
        <c:axPos val="l"/>
        <c:majorGridlines/>
        <c:numFmt formatCode="General" sourceLinked="1"/>
        <c:tickLblPos val="nextTo"/>
        <c:crossAx val="76167040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marker>
            <c:symbol val="none"/>
          </c:marker>
          <c:val>
            <c:numRef>
              <c:f>Plan1!$H$9:$BD$9</c:f>
              <c:numCache>
                <c:formatCode>General</c:formatCode>
                <c:ptCount val="49"/>
                <c:pt idx="0">
                  <c:v>0.15300000000000005</c:v>
                </c:pt>
                <c:pt idx="1">
                  <c:v>0.17100000000000001</c:v>
                </c:pt>
                <c:pt idx="2">
                  <c:v>0.18000000000000005</c:v>
                </c:pt>
                <c:pt idx="3">
                  <c:v>0.18900000000000006</c:v>
                </c:pt>
                <c:pt idx="4">
                  <c:v>0.20100000000000001</c:v>
                </c:pt>
                <c:pt idx="5">
                  <c:v>0.21800000000000005</c:v>
                </c:pt>
                <c:pt idx="6">
                  <c:v>0.24200000000000005</c:v>
                </c:pt>
                <c:pt idx="7">
                  <c:v>0.26800000000000002</c:v>
                </c:pt>
                <c:pt idx="8">
                  <c:v>0.29000000000000009</c:v>
                </c:pt>
                <c:pt idx="9">
                  <c:v>0.31000000000000011</c:v>
                </c:pt>
                <c:pt idx="10">
                  <c:v>0.33000000000000013</c:v>
                </c:pt>
                <c:pt idx="11">
                  <c:v>0.34800000000000009</c:v>
                </c:pt>
                <c:pt idx="12">
                  <c:v>0.36700000000000016</c:v>
                </c:pt>
                <c:pt idx="13">
                  <c:v>0.38400000000000012</c:v>
                </c:pt>
                <c:pt idx="14">
                  <c:v>0.39900000000000013</c:v>
                </c:pt>
                <c:pt idx="15">
                  <c:v>0.41400000000000009</c:v>
                </c:pt>
                <c:pt idx="16">
                  <c:v>0.42900000000000016</c:v>
                </c:pt>
                <c:pt idx="17">
                  <c:v>0.44500000000000001</c:v>
                </c:pt>
                <c:pt idx="18">
                  <c:v>0.46100000000000002</c:v>
                </c:pt>
                <c:pt idx="19">
                  <c:v>0.47300000000000009</c:v>
                </c:pt>
                <c:pt idx="20">
                  <c:v>0.47600000000000009</c:v>
                </c:pt>
                <c:pt idx="21">
                  <c:v>0.46</c:v>
                </c:pt>
                <c:pt idx="22">
                  <c:v>0.42300000000000015</c:v>
                </c:pt>
                <c:pt idx="23">
                  <c:v>0.37200000000000011</c:v>
                </c:pt>
                <c:pt idx="24">
                  <c:v>0.31800000000000012</c:v>
                </c:pt>
                <c:pt idx="25">
                  <c:v>0.28300000000000008</c:v>
                </c:pt>
                <c:pt idx="26">
                  <c:v>0.27900000000000008</c:v>
                </c:pt>
                <c:pt idx="27">
                  <c:v>0.29700000000000015</c:v>
                </c:pt>
                <c:pt idx="28">
                  <c:v>0.32700000000000012</c:v>
                </c:pt>
                <c:pt idx="29">
                  <c:v>0.35200000000000009</c:v>
                </c:pt>
                <c:pt idx="30">
                  <c:v>0.3580000000000001</c:v>
                </c:pt>
                <c:pt idx="31">
                  <c:v>0.35100000000000009</c:v>
                </c:pt>
                <c:pt idx="32">
                  <c:v>0.33500000000000013</c:v>
                </c:pt>
                <c:pt idx="33">
                  <c:v>0.30700000000000011</c:v>
                </c:pt>
                <c:pt idx="34">
                  <c:v>0.27400000000000002</c:v>
                </c:pt>
                <c:pt idx="35">
                  <c:v>0.23200000000000001</c:v>
                </c:pt>
                <c:pt idx="36">
                  <c:v>0.18500000000000005</c:v>
                </c:pt>
                <c:pt idx="37">
                  <c:v>0.15400000000000005</c:v>
                </c:pt>
                <c:pt idx="38">
                  <c:v>0.14700000000000005</c:v>
                </c:pt>
                <c:pt idx="39">
                  <c:v>0.15900000000000006</c:v>
                </c:pt>
                <c:pt idx="40">
                  <c:v>0.18400000000000005</c:v>
                </c:pt>
                <c:pt idx="41">
                  <c:v>0.20400000000000001</c:v>
                </c:pt>
                <c:pt idx="42">
                  <c:v>0.20400000000000001</c:v>
                </c:pt>
                <c:pt idx="43">
                  <c:v>0.19500000000000001</c:v>
                </c:pt>
                <c:pt idx="44">
                  <c:v>0.18300000000000005</c:v>
                </c:pt>
                <c:pt idx="45">
                  <c:v>0.17400000000000004</c:v>
                </c:pt>
                <c:pt idx="46">
                  <c:v>0.17700000000000005</c:v>
                </c:pt>
                <c:pt idx="47">
                  <c:v>0.18400000000000005</c:v>
                </c:pt>
                <c:pt idx="48">
                  <c:v>0.191</c:v>
                </c:pt>
              </c:numCache>
            </c:numRef>
          </c:val>
        </c:ser>
        <c:ser>
          <c:idx val="1"/>
          <c:order val="1"/>
          <c:marker>
            <c:symbol val="none"/>
          </c:marker>
          <c:val>
            <c:numRef>
              <c:f>Plan1!$H$10:$BD$10</c:f>
              <c:numCache>
                <c:formatCode>General</c:formatCode>
                <c:ptCount val="49"/>
                <c:pt idx="0">
                  <c:v>0.17700000000000005</c:v>
                </c:pt>
                <c:pt idx="1">
                  <c:v>0.18400000000000005</c:v>
                </c:pt>
                <c:pt idx="2">
                  <c:v>0.191</c:v>
                </c:pt>
                <c:pt idx="3">
                  <c:v>0.20400000000000001</c:v>
                </c:pt>
                <c:pt idx="4">
                  <c:v>0.22</c:v>
                </c:pt>
                <c:pt idx="5">
                  <c:v>0.24200000000000005</c:v>
                </c:pt>
                <c:pt idx="6">
                  <c:v>0.26900000000000002</c:v>
                </c:pt>
                <c:pt idx="7">
                  <c:v>0.29300000000000009</c:v>
                </c:pt>
                <c:pt idx="8">
                  <c:v>0.31000000000000011</c:v>
                </c:pt>
                <c:pt idx="9">
                  <c:v>0.32100000000000012</c:v>
                </c:pt>
                <c:pt idx="10">
                  <c:v>0.32600000000000012</c:v>
                </c:pt>
                <c:pt idx="11">
                  <c:v>0.32600000000000012</c:v>
                </c:pt>
                <c:pt idx="12">
                  <c:v>0.32700000000000012</c:v>
                </c:pt>
                <c:pt idx="13">
                  <c:v>0.32500000000000012</c:v>
                </c:pt>
                <c:pt idx="14">
                  <c:v>0.32500000000000012</c:v>
                </c:pt>
                <c:pt idx="15">
                  <c:v>0.33300000000000013</c:v>
                </c:pt>
                <c:pt idx="16">
                  <c:v>0.35000000000000009</c:v>
                </c:pt>
                <c:pt idx="17">
                  <c:v>0.37700000000000011</c:v>
                </c:pt>
                <c:pt idx="18">
                  <c:v>0.40900000000000009</c:v>
                </c:pt>
                <c:pt idx="19">
                  <c:v>0.43700000000000011</c:v>
                </c:pt>
                <c:pt idx="20">
                  <c:v>0.45400000000000001</c:v>
                </c:pt>
                <c:pt idx="21">
                  <c:v>0.46100000000000002</c:v>
                </c:pt>
                <c:pt idx="22">
                  <c:v>0.45600000000000002</c:v>
                </c:pt>
                <c:pt idx="23">
                  <c:v>0.43700000000000011</c:v>
                </c:pt>
                <c:pt idx="24">
                  <c:v>0.40400000000000008</c:v>
                </c:pt>
                <c:pt idx="25">
                  <c:v>0.3580000000000001</c:v>
                </c:pt>
                <c:pt idx="26">
                  <c:v>0.30300000000000016</c:v>
                </c:pt>
                <c:pt idx="27">
                  <c:v>0.253</c:v>
                </c:pt>
                <c:pt idx="28">
                  <c:v>0.21600000000000005</c:v>
                </c:pt>
                <c:pt idx="29">
                  <c:v>0.19600000000000001</c:v>
                </c:pt>
                <c:pt idx="30">
                  <c:v>0.2</c:v>
                </c:pt>
                <c:pt idx="31">
                  <c:v>0.22900000000000001</c:v>
                </c:pt>
                <c:pt idx="32">
                  <c:v>0.28200000000000008</c:v>
                </c:pt>
                <c:pt idx="33">
                  <c:v>0.35100000000000009</c:v>
                </c:pt>
                <c:pt idx="34">
                  <c:v>0.41900000000000009</c:v>
                </c:pt>
                <c:pt idx="35">
                  <c:v>0.45400000000000001</c:v>
                </c:pt>
                <c:pt idx="36">
                  <c:v>0.43600000000000011</c:v>
                </c:pt>
                <c:pt idx="37">
                  <c:v>0.37400000000000011</c:v>
                </c:pt>
                <c:pt idx="38">
                  <c:v>0.28600000000000009</c:v>
                </c:pt>
                <c:pt idx="39">
                  <c:v>0.20400000000000001</c:v>
                </c:pt>
                <c:pt idx="40">
                  <c:v>0.15600000000000006</c:v>
                </c:pt>
                <c:pt idx="41">
                  <c:v>0.128</c:v>
                </c:pt>
                <c:pt idx="42">
                  <c:v>0.111</c:v>
                </c:pt>
                <c:pt idx="43">
                  <c:v>0.10199999999999998</c:v>
                </c:pt>
                <c:pt idx="44">
                  <c:v>9.0000000000000024E-2</c:v>
                </c:pt>
                <c:pt idx="45">
                  <c:v>9.0000000000000024E-2</c:v>
                </c:pt>
                <c:pt idx="46">
                  <c:v>0.10700000000000003</c:v>
                </c:pt>
                <c:pt idx="47">
                  <c:v>0.126</c:v>
                </c:pt>
                <c:pt idx="48">
                  <c:v>0.14200000000000004</c:v>
                </c:pt>
              </c:numCache>
            </c:numRef>
          </c:val>
        </c:ser>
        <c:ser>
          <c:idx val="2"/>
          <c:order val="2"/>
          <c:marker>
            <c:symbol val="none"/>
          </c:marker>
          <c:val>
            <c:numRef>
              <c:f>Plan1!$H$11:$BD$11</c:f>
              <c:numCache>
                <c:formatCode>General</c:formatCode>
                <c:ptCount val="49"/>
                <c:pt idx="0">
                  <c:v>0.15600000000000006</c:v>
                </c:pt>
                <c:pt idx="1">
                  <c:v>0.12300000000000003</c:v>
                </c:pt>
                <c:pt idx="2">
                  <c:v>9.0000000000000024E-2</c:v>
                </c:pt>
                <c:pt idx="3">
                  <c:v>6.7000000000000004E-2</c:v>
                </c:pt>
                <c:pt idx="4">
                  <c:v>6.200000000000002E-2</c:v>
                </c:pt>
                <c:pt idx="5">
                  <c:v>7.0999999999999994E-2</c:v>
                </c:pt>
                <c:pt idx="6">
                  <c:v>8.7000000000000022E-2</c:v>
                </c:pt>
                <c:pt idx="7">
                  <c:v>9.9000000000000046E-2</c:v>
                </c:pt>
                <c:pt idx="8">
                  <c:v>0.1</c:v>
                </c:pt>
                <c:pt idx="9">
                  <c:v>9.6000000000000002E-2</c:v>
                </c:pt>
                <c:pt idx="10">
                  <c:v>9.2000000000000026E-2</c:v>
                </c:pt>
                <c:pt idx="11">
                  <c:v>9.6000000000000002E-2</c:v>
                </c:pt>
                <c:pt idx="12">
                  <c:v>0.111</c:v>
                </c:pt>
                <c:pt idx="13">
                  <c:v>0.13300000000000001</c:v>
                </c:pt>
                <c:pt idx="14">
                  <c:v>0.15400000000000005</c:v>
                </c:pt>
                <c:pt idx="15">
                  <c:v>0.17100000000000001</c:v>
                </c:pt>
                <c:pt idx="16">
                  <c:v>0.18200000000000005</c:v>
                </c:pt>
                <c:pt idx="17">
                  <c:v>0.192</c:v>
                </c:pt>
                <c:pt idx="18">
                  <c:v>0.21100000000000005</c:v>
                </c:pt>
                <c:pt idx="19">
                  <c:v>0.24400000000000005</c:v>
                </c:pt>
                <c:pt idx="20">
                  <c:v>0.29700000000000015</c:v>
                </c:pt>
                <c:pt idx="21">
                  <c:v>0.36100000000000015</c:v>
                </c:pt>
                <c:pt idx="22">
                  <c:v>0.42200000000000015</c:v>
                </c:pt>
                <c:pt idx="23">
                  <c:v>0.46300000000000002</c:v>
                </c:pt>
                <c:pt idx="24">
                  <c:v>0.47200000000000009</c:v>
                </c:pt>
                <c:pt idx="25">
                  <c:v>0.45900000000000002</c:v>
                </c:pt>
                <c:pt idx="26">
                  <c:v>0.43900000000000011</c:v>
                </c:pt>
                <c:pt idx="27">
                  <c:v>0.43200000000000011</c:v>
                </c:pt>
                <c:pt idx="28">
                  <c:v>0.45100000000000001</c:v>
                </c:pt>
                <c:pt idx="29">
                  <c:v>0.4820000000000001</c:v>
                </c:pt>
                <c:pt idx="30">
                  <c:v>0.50700000000000001</c:v>
                </c:pt>
                <c:pt idx="31">
                  <c:v>0.50900000000000001</c:v>
                </c:pt>
                <c:pt idx="32">
                  <c:v>0.47200000000000009</c:v>
                </c:pt>
                <c:pt idx="33">
                  <c:v>0.41400000000000009</c:v>
                </c:pt>
                <c:pt idx="34">
                  <c:v>0.35500000000000009</c:v>
                </c:pt>
                <c:pt idx="35">
                  <c:v>0.31400000000000011</c:v>
                </c:pt>
                <c:pt idx="36">
                  <c:v>0.30900000000000011</c:v>
                </c:pt>
                <c:pt idx="37">
                  <c:v>0.32500000000000012</c:v>
                </c:pt>
                <c:pt idx="38">
                  <c:v>0.34600000000000009</c:v>
                </c:pt>
                <c:pt idx="39">
                  <c:v>0.3600000000000001</c:v>
                </c:pt>
                <c:pt idx="40">
                  <c:v>0.35200000000000009</c:v>
                </c:pt>
                <c:pt idx="41">
                  <c:v>0.33100000000000013</c:v>
                </c:pt>
                <c:pt idx="42">
                  <c:v>0.30900000000000011</c:v>
                </c:pt>
                <c:pt idx="43">
                  <c:v>0.28800000000000009</c:v>
                </c:pt>
                <c:pt idx="44">
                  <c:v>0.27400000000000002</c:v>
                </c:pt>
                <c:pt idx="45">
                  <c:v>0.26100000000000001</c:v>
                </c:pt>
                <c:pt idx="46">
                  <c:v>0.24400000000000005</c:v>
                </c:pt>
                <c:pt idx="47">
                  <c:v>0.22800000000000001</c:v>
                </c:pt>
                <c:pt idx="48">
                  <c:v>0.21400000000000005</c:v>
                </c:pt>
              </c:numCache>
            </c:numRef>
          </c:val>
        </c:ser>
        <c:ser>
          <c:idx val="6"/>
          <c:order val="3"/>
          <c:marker>
            <c:symbol val="none"/>
          </c:marker>
          <c:val>
            <c:numRef>
              <c:f>Plan1!$H$15:$BD$15</c:f>
              <c:numCache>
                <c:formatCode>General</c:formatCode>
                <c:ptCount val="49"/>
                <c:pt idx="0">
                  <c:v>0.23200000000000001</c:v>
                </c:pt>
                <c:pt idx="1">
                  <c:v>0.23500000000000001</c:v>
                </c:pt>
                <c:pt idx="2">
                  <c:v>0.252</c:v>
                </c:pt>
                <c:pt idx="3">
                  <c:v>0.27600000000000002</c:v>
                </c:pt>
                <c:pt idx="4">
                  <c:v>0.29900000000000015</c:v>
                </c:pt>
                <c:pt idx="5">
                  <c:v>0.30800000000000011</c:v>
                </c:pt>
                <c:pt idx="6">
                  <c:v>0.29600000000000015</c:v>
                </c:pt>
                <c:pt idx="7">
                  <c:v>0.27100000000000002</c:v>
                </c:pt>
                <c:pt idx="8">
                  <c:v>0.24300000000000005</c:v>
                </c:pt>
                <c:pt idx="9">
                  <c:v>0.224</c:v>
                </c:pt>
                <c:pt idx="10">
                  <c:v>0.22500000000000001</c:v>
                </c:pt>
                <c:pt idx="11">
                  <c:v>0.24100000000000005</c:v>
                </c:pt>
                <c:pt idx="12">
                  <c:v>0.26500000000000001</c:v>
                </c:pt>
                <c:pt idx="13">
                  <c:v>0.29600000000000015</c:v>
                </c:pt>
                <c:pt idx="14">
                  <c:v>0.32900000000000013</c:v>
                </c:pt>
                <c:pt idx="15">
                  <c:v>0.36700000000000016</c:v>
                </c:pt>
                <c:pt idx="16">
                  <c:v>0.41200000000000009</c:v>
                </c:pt>
                <c:pt idx="17">
                  <c:v>0.45800000000000002</c:v>
                </c:pt>
                <c:pt idx="18">
                  <c:v>0.501</c:v>
                </c:pt>
                <c:pt idx="19">
                  <c:v>0.53500000000000003</c:v>
                </c:pt>
                <c:pt idx="20">
                  <c:v>0.55300000000000005</c:v>
                </c:pt>
                <c:pt idx="21">
                  <c:v>0.55100000000000005</c:v>
                </c:pt>
                <c:pt idx="22">
                  <c:v>0.53</c:v>
                </c:pt>
                <c:pt idx="23">
                  <c:v>0.49100000000000016</c:v>
                </c:pt>
                <c:pt idx="24">
                  <c:v>0.44600000000000001</c:v>
                </c:pt>
                <c:pt idx="25">
                  <c:v>0.41300000000000009</c:v>
                </c:pt>
                <c:pt idx="26">
                  <c:v>0.40100000000000002</c:v>
                </c:pt>
                <c:pt idx="27">
                  <c:v>0.41000000000000009</c:v>
                </c:pt>
                <c:pt idx="28">
                  <c:v>0.43200000000000011</c:v>
                </c:pt>
                <c:pt idx="29">
                  <c:v>0.45700000000000002</c:v>
                </c:pt>
                <c:pt idx="30">
                  <c:v>0.47500000000000009</c:v>
                </c:pt>
                <c:pt idx="31">
                  <c:v>0.49100000000000016</c:v>
                </c:pt>
                <c:pt idx="32">
                  <c:v>0.50600000000000001</c:v>
                </c:pt>
                <c:pt idx="33">
                  <c:v>0.51700000000000002</c:v>
                </c:pt>
                <c:pt idx="34">
                  <c:v>0.52100000000000002</c:v>
                </c:pt>
                <c:pt idx="35">
                  <c:v>0.51600000000000001</c:v>
                </c:pt>
                <c:pt idx="36">
                  <c:v>0.49900000000000011</c:v>
                </c:pt>
                <c:pt idx="37">
                  <c:v>0.48100000000000009</c:v>
                </c:pt>
                <c:pt idx="38">
                  <c:v>0.46500000000000002</c:v>
                </c:pt>
                <c:pt idx="39">
                  <c:v>0.45100000000000001</c:v>
                </c:pt>
                <c:pt idx="40">
                  <c:v>0.43800000000000011</c:v>
                </c:pt>
                <c:pt idx="41">
                  <c:v>0.42600000000000016</c:v>
                </c:pt>
                <c:pt idx="42">
                  <c:v>0.41200000000000009</c:v>
                </c:pt>
                <c:pt idx="43">
                  <c:v>0.39900000000000013</c:v>
                </c:pt>
                <c:pt idx="44">
                  <c:v>0.38800000000000012</c:v>
                </c:pt>
                <c:pt idx="45">
                  <c:v>0.37400000000000011</c:v>
                </c:pt>
                <c:pt idx="46">
                  <c:v>0.35600000000000009</c:v>
                </c:pt>
                <c:pt idx="47">
                  <c:v>0.33400000000000013</c:v>
                </c:pt>
                <c:pt idx="48">
                  <c:v>0.30900000000000011</c:v>
                </c:pt>
              </c:numCache>
            </c:numRef>
          </c:val>
        </c:ser>
        <c:ser>
          <c:idx val="7"/>
          <c:order val="4"/>
          <c:marker>
            <c:symbol val="none"/>
          </c:marker>
          <c:val>
            <c:numRef>
              <c:f>Plan1!$H$16:$BD$16</c:f>
              <c:numCache>
                <c:formatCode>General</c:formatCode>
                <c:ptCount val="49"/>
                <c:pt idx="0">
                  <c:v>0.16200000000000001</c:v>
                </c:pt>
                <c:pt idx="1">
                  <c:v>0.17300000000000001</c:v>
                </c:pt>
                <c:pt idx="2">
                  <c:v>0.18600000000000005</c:v>
                </c:pt>
                <c:pt idx="3">
                  <c:v>0.19800000000000001</c:v>
                </c:pt>
                <c:pt idx="4">
                  <c:v>0.20900000000000005</c:v>
                </c:pt>
                <c:pt idx="5">
                  <c:v>0.21600000000000005</c:v>
                </c:pt>
                <c:pt idx="6">
                  <c:v>0.21800000000000005</c:v>
                </c:pt>
                <c:pt idx="7">
                  <c:v>0.21500000000000005</c:v>
                </c:pt>
                <c:pt idx="8">
                  <c:v>0.20800000000000005</c:v>
                </c:pt>
                <c:pt idx="9">
                  <c:v>0.20300000000000001</c:v>
                </c:pt>
                <c:pt idx="10">
                  <c:v>0.20500000000000004</c:v>
                </c:pt>
                <c:pt idx="11">
                  <c:v>0.21400000000000005</c:v>
                </c:pt>
                <c:pt idx="12">
                  <c:v>0.23300000000000001</c:v>
                </c:pt>
                <c:pt idx="13">
                  <c:v>0.26800000000000002</c:v>
                </c:pt>
                <c:pt idx="14">
                  <c:v>0.31600000000000011</c:v>
                </c:pt>
                <c:pt idx="15">
                  <c:v>0.37600000000000011</c:v>
                </c:pt>
                <c:pt idx="16">
                  <c:v>0.44</c:v>
                </c:pt>
                <c:pt idx="17">
                  <c:v>0.49100000000000016</c:v>
                </c:pt>
                <c:pt idx="18">
                  <c:v>0.52</c:v>
                </c:pt>
                <c:pt idx="19">
                  <c:v>0.52900000000000003</c:v>
                </c:pt>
                <c:pt idx="20">
                  <c:v>0.52100000000000002</c:v>
                </c:pt>
                <c:pt idx="21">
                  <c:v>0.50600000000000001</c:v>
                </c:pt>
                <c:pt idx="22">
                  <c:v>0.4900000000000001</c:v>
                </c:pt>
                <c:pt idx="23">
                  <c:v>0.47100000000000009</c:v>
                </c:pt>
                <c:pt idx="24">
                  <c:v>0.44700000000000001</c:v>
                </c:pt>
                <c:pt idx="25">
                  <c:v>0.42600000000000016</c:v>
                </c:pt>
                <c:pt idx="26">
                  <c:v>0.40800000000000008</c:v>
                </c:pt>
                <c:pt idx="27">
                  <c:v>0.39500000000000013</c:v>
                </c:pt>
                <c:pt idx="28">
                  <c:v>0.38800000000000012</c:v>
                </c:pt>
                <c:pt idx="29">
                  <c:v>0.37500000000000011</c:v>
                </c:pt>
                <c:pt idx="30">
                  <c:v>0.35300000000000009</c:v>
                </c:pt>
                <c:pt idx="31">
                  <c:v>0.32700000000000012</c:v>
                </c:pt>
                <c:pt idx="32">
                  <c:v>0.30500000000000016</c:v>
                </c:pt>
                <c:pt idx="33">
                  <c:v>0.29900000000000015</c:v>
                </c:pt>
                <c:pt idx="34">
                  <c:v>0.31700000000000012</c:v>
                </c:pt>
                <c:pt idx="35">
                  <c:v>0.34700000000000009</c:v>
                </c:pt>
                <c:pt idx="36">
                  <c:v>0.38000000000000012</c:v>
                </c:pt>
                <c:pt idx="37">
                  <c:v>0.40100000000000002</c:v>
                </c:pt>
                <c:pt idx="38">
                  <c:v>0.4</c:v>
                </c:pt>
                <c:pt idx="39">
                  <c:v>0.38300000000000012</c:v>
                </c:pt>
                <c:pt idx="40">
                  <c:v>0.35900000000000015</c:v>
                </c:pt>
                <c:pt idx="41">
                  <c:v>0.33700000000000013</c:v>
                </c:pt>
                <c:pt idx="42">
                  <c:v>0.32600000000000012</c:v>
                </c:pt>
                <c:pt idx="43">
                  <c:v>0.31900000000000012</c:v>
                </c:pt>
                <c:pt idx="44">
                  <c:v>0.31100000000000011</c:v>
                </c:pt>
                <c:pt idx="45">
                  <c:v>0.30100000000000016</c:v>
                </c:pt>
                <c:pt idx="46">
                  <c:v>0.28500000000000009</c:v>
                </c:pt>
                <c:pt idx="47">
                  <c:v>0.26900000000000002</c:v>
                </c:pt>
                <c:pt idx="48">
                  <c:v>0.25700000000000001</c:v>
                </c:pt>
              </c:numCache>
            </c:numRef>
          </c:val>
        </c:ser>
        <c:ser>
          <c:idx val="8"/>
          <c:order val="5"/>
          <c:marker>
            <c:symbol val="none"/>
          </c:marker>
          <c:val>
            <c:numRef>
              <c:f>Plan1!$H$17:$BD$17</c:f>
              <c:numCache>
                <c:formatCode>General</c:formatCode>
                <c:ptCount val="49"/>
                <c:pt idx="0">
                  <c:v>0.23500000000000001</c:v>
                </c:pt>
                <c:pt idx="1">
                  <c:v>0.23200000000000001</c:v>
                </c:pt>
                <c:pt idx="2">
                  <c:v>0.22800000000000001</c:v>
                </c:pt>
                <c:pt idx="3">
                  <c:v>0.224</c:v>
                </c:pt>
                <c:pt idx="4">
                  <c:v>0.22</c:v>
                </c:pt>
                <c:pt idx="5">
                  <c:v>0.21600000000000005</c:v>
                </c:pt>
                <c:pt idx="6">
                  <c:v>0.21500000000000005</c:v>
                </c:pt>
                <c:pt idx="7">
                  <c:v>0.21700000000000005</c:v>
                </c:pt>
                <c:pt idx="8">
                  <c:v>0.223</c:v>
                </c:pt>
                <c:pt idx="9">
                  <c:v>0.24000000000000005</c:v>
                </c:pt>
                <c:pt idx="10">
                  <c:v>0.26700000000000002</c:v>
                </c:pt>
                <c:pt idx="11">
                  <c:v>0.30200000000000016</c:v>
                </c:pt>
                <c:pt idx="12">
                  <c:v>0.33600000000000013</c:v>
                </c:pt>
                <c:pt idx="13">
                  <c:v>0.35900000000000015</c:v>
                </c:pt>
                <c:pt idx="14">
                  <c:v>0.36200000000000015</c:v>
                </c:pt>
                <c:pt idx="15">
                  <c:v>0.34800000000000009</c:v>
                </c:pt>
                <c:pt idx="16">
                  <c:v>0.32200000000000012</c:v>
                </c:pt>
                <c:pt idx="17">
                  <c:v>0.29000000000000009</c:v>
                </c:pt>
                <c:pt idx="18">
                  <c:v>0.26100000000000001</c:v>
                </c:pt>
                <c:pt idx="19">
                  <c:v>0.23100000000000001</c:v>
                </c:pt>
                <c:pt idx="20">
                  <c:v>0.20100000000000001</c:v>
                </c:pt>
                <c:pt idx="21">
                  <c:v>0.17700000000000005</c:v>
                </c:pt>
                <c:pt idx="22">
                  <c:v>0.16</c:v>
                </c:pt>
                <c:pt idx="23">
                  <c:v>0.15300000000000005</c:v>
                </c:pt>
                <c:pt idx="24">
                  <c:v>0.15600000000000006</c:v>
                </c:pt>
                <c:pt idx="25">
                  <c:v>0.16300000000000001</c:v>
                </c:pt>
                <c:pt idx="26">
                  <c:v>0.16900000000000001</c:v>
                </c:pt>
                <c:pt idx="27">
                  <c:v>0.17800000000000005</c:v>
                </c:pt>
                <c:pt idx="28">
                  <c:v>0.192</c:v>
                </c:pt>
                <c:pt idx="29">
                  <c:v>0.21400000000000005</c:v>
                </c:pt>
                <c:pt idx="30">
                  <c:v>0.24700000000000005</c:v>
                </c:pt>
                <c:pt idx="31">
                  <c:v>0.28500000000000009</c:v>
                </c:pt>
                <c:pt idx="32">
                  <c:v>0.32400000000000012</c:v>
                </c:pt>
                <c:pt idx="33">
                  <c:v>0.35900000000000015</c:v>
                </c:pt>
                <c:pt idx="34">
                  <c:v>0.38500000000000012</c:v>
                </c:pt>
                <c:pt idx="35">
                  <c:v>0.40500000000000008</c:v>
                </c:pt>
                <c:pt idx="36">
                  <c:v>0.42200000000000015</c:v>
                </c:pt>
                <c:pt idx="37">
                  <c:v>0.43700000000000011</c:v>
                </c:pt>
                <c:pt idx="38">
                  <c:v>0.45200000000000001</c:v>
                </c:pt>
                <c:pt idx="39">
                  <c:v>0.46500000000000002</c:v>
                </c:pt>
                <c:pt idx="40">
                  <c:v>0.47200000000000009</c:v>
                </c:pt>
                <c:pt idx="41">
                  <c:v>0.46900000000000008</c:v>
                </c:pt>
                <c:pt idx="42">
                  <c:v>0.45500000000000002</c:v>
                </c:pt>
                <c:pt idx="43">
                  <c:v>0.43200000000000011</c:v>
                </c:pt>
                <c:pt idx="44">
                  <c:v>0.40500000000000008</c:v>
                </c:pt>
                <c:pt idx="45">
                  <c:v>0.37500000000000011</c:v>
                </c:pt>
                <c:pt idx="46">
                  <c:v>0.34700000000000009</c:v>
                </c:pt>
                <c:pt idx="47">
                  <c:v>0.32100000000000012</c:v>
                </c:pt>
                <c:pt idx="48">
                  <c:v>0.29700000000000015</c:v>
                </c:pt>
              </c:numCache>
            </c:numRef>
          </c:val>
        </c:ser>
        <c:marker val="1"/>
        <c:axId val="76204288"/>
        <c:axId val="76214272"/>
      </c:lineChart>
      <c:catAx>
        <c:axId val="76204288"/>
        <c:scaling>
          <c:orientation val="minMax"/>
        </c:scaling>
        <c:axPos val="b"/>
        <c:tickLblPos val="nextTo"/>
        <c:crossAx val="76214272"/>
        <c:crosses val="autoZero"/>
        <c:auto val="1"/>
        <c:lblAlgn val="ctr"/>
        <c:lblOffset val="100"/>
      </c:catAx>
      <c:valAx>
        <c:axId val="76214272"/>
        <c:scaling>
          <c:orientation val="minMax"/>
          <c:max val="0.9"/>
          <c:min val="0"/>
        </c:scaling>
        <c:axPos val="l"/>
        <c:majorGridlines/>
        <c:numFmt formatCode="General" sourceLinked="1"/>
        <c:tickLblPos val="nextTo"/>
        <c:crossAx val="76204288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1"/>
          <c:order val="0"/>
          <c:marker>
            <c:symbol val="none"/>
          </c:marker>
          <c:val>
            <c:numRef>
              <c:f>Plan1!$H$23:$BD$23</c:f>
              <c:numCache>
                <c:formatCode>General</c:formatCode>
                <c:ptCount val="49"/>
                <c:pt idx="0">
                  <c:v>0.17900000000000005</c:v>
                </c:pt>
                <c:pt idx="1">
                  <c:v>0.17900000000000005</c:v>
                </c:pt>
                <c:pt idx="2">
                  <c:v>0.18100000000000005</c:v>
                </c:pt>
                <c:pt idx="3">
                  <c:v>0.18700000000000006</c:v>
                </c:pt>
                <c:pt idx="4">
                  <c:v>0.19400000000000001</c:v>
                </c:pt>
                <c:pt idx="5">
                  <c:v>0.19800000000000001</c:v>
                </c:pt>
                <c:pt idx="6">
                  <c:v>0.19800000000000001</c:v>
                </c:pt>
                <c:pt idx="7">
                  <c:v>0.19500000000000001</c:v>
                </c:pt>
                <c:pt idx="8">
                  <c:v>0.191</c:v>
                </c:pt>
                <c:pt idx="9">
                  <c:v>0.193</c:v>
                </c:pt>
                <c:pt idx="10">
                  <c:v>0.20800000000000005</c:v>
                </c:pt>
                <c:pt idx="11">
                  <c:v>0.23200000000000001</c:v>
                </c:pt>
                <c:pt idx="12">
                  <c:v>0.26300000000000001</c:v>
                </c:pt>
                <c:pt idx="13">
                  <c:v>0.29300000000000009</c:v>
                </c:pt>
                <c:pt idx="14">
                  <c:v>0.31900000000000012</c:v>
                </c:pt>
                <c:pt idx="15">
                  <c:v>0.34300000000000008</c:v>
                </c:pt>
                <c:pt idx="16">
                  <c:v>0.36500000000000016</c:v>
                </c:pt>
                <c:pt idx="17">
                  <c:v>0.38400000000000012</c:v>
                </c:pt>
                <c:pt idx="18">
                  <c:v>0.39900000000000013</c:v>
                </c:pt>
                <c:pt idx="19">
                  <c:v>0.40800000000000008</c:v>
                </c:pt>
                <c:pt idx="20">
                  <c:v>0.41100000000000009</c:v>
                </c:pt>
                <c:pt idx="21">
                  <c:v>0.41300000000000009</c:v>
                </c:pt>
                <c:pt idx="22">
                  <c:v>0.41600000000000009</c:v>
                </c:pt>
                <c:pt idx="23">
                  <c:v>0.41800000000000009</c:v>
                </c:pt>
                <c:pt idx="24">
                  <c:v>0.41800000000000009</c:v>
                </c:pt>
                <c:pt idx="25">
                  <c:v>0.41600000000000009</c:v>
                </c:pt>
                <c:pt idx="26">
                  <c:v>0.40700000000000008</c:v>
                </c:pt>
                <c:pt idx="27">
                  <c:v>0.39500000000000013</c:v>
                </c:pt>
                <c:pt idx="28">
                  <c:v>0.38000000000000012</c:v>
                </c:pt>
                <c:pt idx="29">
                  <c:v>0.36200000000000015</c:v>
                </c:pt>
                <c:pt idx="30">
                  <c:v>0.34100000000000008</c:v>
                </c:pt>
                <c:pt idx="31">
                  <c:v>0.32000000000000012</c:v>
                </c:pt>
                <c:pt idx="32">
                  <c:v>0.30200000000000016</c:v>
                </c:pt>
                <c:pt idx="33">
                  <c:v>0.29200000000000009</c:v>
                </c:pt>
                <c:pt idx="34">
                  <c:v>0.29300000000000009</c:v>
                </c:pt>
                <c:pt idx="35">
                  <c:v>0.30200000000000016</c:v>
                </c:pt>
                <c:pt idx="36">
                  <c:v>0.31400000000000011</c:v>
                </c:pt>
                <c:pt idx="37">
                  <c:v>0.31900000000000012</c:v>
                </c:pt>
                <c:pt idx="38">
                  <c:v>0.31100000000000011</c:v>
                </c:pt>
                <c:pt idx="39">
                  <c:v>0.29300000000000009</c:v>
                </c:pt>
                <c:pt idx="40">
                  <c:v>0.27</c:v>
                </c:pt>
                <c:pt idx="41">
                  <c:v>0.24800000000000005</c:v>
                </c:pt>
                <c:pt idx="42">
                  <c:v>0.23500000000000001</c:v>
                </c:pt>
                <c:pt idx="43">
                  <c:v>0.224</c:v>
                </c:pt>
                <c:pt idx="44">
                  <c:v>0.21400000000000005</c:v>
                </c:pt>
                <c:pt idx="45">
                  <c:v>0.20400000000000001</c:v>
                </c:pt>
                <c:pt idx="46">
                  <c:v>0.193</c:v>
                </c:pt>
                <c:pt idx="47">
                  <c:v>0.18500000000000005</c:v>
                </c:pt>
                <c:pt idx="48">
                  <c:v>0.18100000000000005</c:v>
                </c:pt>
              </c:numCache>
            </c:numRef>
          </c:val>
        </c:ser>
        <c:ser>
          <c:idx val="2"/>
          <c:order val="1"/>
          <c:marker>
            <c:symbol val="none"/>
          </c:marker>
          <c:val>
            <c:numRef>
              <c:f>Plan1!$H$24:$BD$24</c:f>
              <c:numCache>
                <c:formatCode>General</c:formatCode>
                <c:ptCount val="49"/>
                <c:pt idx="0">
                  <c:v>0.24300000000000005</c:v>
                </c:pt>
                <c:pt idx="1">
                  <c:v>0.23</c:v>
                </c:pt>
                <c:pt idx="2">
                  <c:v>0.22800000000000001</c:v>
                </c:pt>
                <c:pt idx="3">
                  <c:v>0.23400000000000001</c:v>
                </c:pt>
                <c:pt idx="4">
                  <c:v>0.24000000000000005</c:v>
                </c:pt>
                <c:pt idx="5">
                  <c:v>0.24300000000000005</c:v>
                </c:pt>
                <c:pt idx="6">
                  <c:v>0.23700000000000004</c:v>
                </c:pt>
                <c:pt idx="7">
                  <c:v>0.22500000000000001</c:v>
                </c:pt>
                <c:pt idx="8">
                  <c:v>0.21300000000000005</c:v>
                </c:pt>
                <c:pt idx="9">
                  <c:v>0.20900000000000005</c:v>
                </c:pt>
                <c:pt idx="10">
                  <c:v>0.22</c:v>
                </c:pt>
                <c:pt idx="11">
                  <c:v>0.24400000000000005</c:v>
                </c:pt>
                <c:pt idx="12">
                  <c:v>0.28000000000000008</c:v>
                </c:pt>
                <c:pt idx="13">
                  <c:v>0.32600000000000012</c:v>
                </c:pt>
                <c:pt idx="14">
                  <c:v>0.37900000000000011</c:v>
                </c:pt>
                <c:pt idx="15">
                  <c:v>0.43800000000000011</c:v>
                </c:pt>
                <c:pt idx="16">
                  <c:v>0.49700000000000011</c:v>
                </c:pt>
                <c:pt idx="17">
                  <c:v>0.54200000000000004</c:v>
                </c:pt>
                <c:pt idx="18">
                  <c:v>0.56599999999999995</c:v>
                </c:pt>
                <c:pt idx="19">
                  <c:v>0.56999999999999995</c:v>
                </c:pt>
                <c:pt idx="20">
                  <c:v>0.56000000000000005</c:v>
                </c:pt>
                <c:pt idx="21">
                  <c:v>0.54700000000000004</c:v>
                </c:pt>
                <c:pt idx="22">
                  <c:v>0.54300000000000004</c:v>
                </c:pt>
                <c:pt idx="23">
                  <c:v>0.54200000000000004</c:v>
                </c:pt>
                <c:pt idx="24">
                  <c:v>0.54300000000000004</c:v>
                </c:pt>
                <c:pt idx="25">
                  <c:v>0.54800000000000004</c:v>
                </c:pt>
                <c:pt idx="26">
                  <c:v>0.55300000000000005</c:v>
                </c:pt>
                <c:pt idx="27">
                  <c:v>0.56200000000000028</c:v>
                </c:pt>
                <c:pt idx="28">
                  <c:v>0.57299999999999995</c:v>
                </c:pt>
                <c:pt idx="29">
                  <c:v>0.57700000000000018</c:v>
                </c:pt>
                <c:pt idx="30">
                  <c:v>0.56699999999999995</c:v>
                </c:pt>
                <c:pt idx="31">
                  <c:v>0.54700000000000004</c:v>
                </c:pt>
                <c:pt idx="32">
                  <c:v>0.52</c:v>
                </c:pt>
                <c:pt idx="33">
                  <c:v>0.49600000000000011</c:v>
                </c:pt>
                <c:pt idx="34">
                  <c:v>0.4830000000000001</c:v>
                </c:pt>
                <c:pt idx="35">
                  <c:v>0.47300000000000009</c:v>
                </c:pt>
                <c:pt idx="36">
                  <c:v>0.46100000000000002</c:v>
                </c:pt>
                <c:pt idx="37">
                  <c:v>0.441</c:v>
                </c:pt>
                <c:pt idx="38">
                  <c:v>0.40900000000000009</c:v>
                </c:pt>
                <c:pt idx="39">
                  <c:v>0.37000000000000011</c:v>
                </c:pt>
                <c:pt idx="40">
                  <c:v>0.33200000000000013</c:v>
                </c:pt>
                <c:pt idx="41">
                  <c:v>0.29700000000000015</c:v>
                </c:pt>
                <c:pt idx="42">
                  <c:v>0.27200000000000002</c:v>
                </c:pt>
                <c:pt idx="43">
                  <c:v>0.254</c:v>
                </c:pt>
                <c:pt idx="44">
                  <c:v>0.24200000000000005</c:v>
                </c:pt>
                <c:pt idx="45">
                  <c:v>0.23600000000000004</c:v>
                </c:pt>
                <c:pt idx="46">
                  <c:v>0.23500000000000001</c:v>
                </c:pt>
                <c:pt idx="47">
                  <c:v>0.24200000000000005</c:v>
                </c:pt>
                <c:pt idx="48">
                  <c:v>0.25600000000000001</c:v>
                </c:pt>
              </c:numCache>
            </c:numRef>
          </c:val>
        </c:ser>
        <c:ser>
          <c:idx val="3"/>
          <c:order val="2"/>
          <c:marker>
            <c:symbol val="none"/>
          </c:marker>
          <c:val>
            <c:numRef>
              <c:f>Plan1!$H$25:$BD$25</c:f>
              <c:numCache>
                <c:formatCode>General</c:formatCode>
                <c:ptCount val="49"/>
                <c:pt idx="0">
                  <c:v>0.18800000000000006</c:v>
                </c:pt>
                <c:pt idx="1">
                  <c:v>0.18400000000000005</c:v>
                </c:pt>
                <c:pt idx="2">
                  <c:v>0.18600000000000005</c:v>
                </c:pt>
                <c:pt idx="3">
                  <c:v>0.191</c:v>
                </c:pt>
                <c:pt idx="4">
                  <c:v>0.19800000000000001</c:v>
                </c:pt>
                <c:pt idx="5">
                  <c:v>0.20500000000000004</c:v>
                </c:pt>
                <c:pt idx="6">
                  <c:v>0.21100000000000005</c:v>
                </c:pt>
                <c:pt idx="7">
                  <c:v>0.21600000000000005</c:v>
                </c:pt>
                <c:pt idx="8">
                  <c:v>0.222</c:v>
                </c:pt>
                <c:pt idx="9">
                  <c:v>0.23100000000000001</c:v>
                </c:pt>
                <c:pt idx="10">
                  <c:v>0.24800000000000005</c:v>
                </c:pt>
                <c:pt idx="11">
                  <c:v>0.26900000000000002</c:v>
                </c:pt>
                <c:pt idx="12">
                  <c:v>0.29300000000000009</c:v>
                </c:pt>
                <c:pt idx="13">
                  <c:v>0.31800000000000012</c:v>
                </c:pt>
                <c:pt idx="14">
                  <c:v>0.34200000000000008</c:v>
                </c:pt>
                <c:pt idx="15">
                  <c:v>0.36600000000000016</c:v>
                </c:pt>
                <c:pt idx="16">
                  <c:v>0.39000000000000012</c:v>
                </c:pt>
                <c:pt idx="17">
                  <c:v>0.41300000000000009</c:v>
                </c:pt>
                <c:pt idx="18">
                  <c:v>0.43600000000000011</c:v>
                </c:pt>
                <c:pt idx="19">
                  <c:v>0.45500000000000002</c:v>
                </c:pt>
                <c:pt idx="20">
                  <c:v>0.46900000000000008</c:v>
                </c:pt>
                <c:pt idx="21">
                  <c:v>0.47800000000000009</c:v>
                </c:pt>
                <c:pt idx="22">
                  <c:v>0.48000000000000009</c:v>
                </c:pt>
                <c:pt idx="23">
                  <c:v>0.47600000000000009</c:v>
                </c:pt>
                <c:pt idx="24">
                  <c:v>0.46800000000000008</c:v>
                </c:pt>
                <c:pt idx="25">
                  <c:v>0.45900000000000002</c:v>
                </c:pt>
                <c:pt idx="26">
                  <c:v>0.45100000000000001</c:v>
                </c:pt>
                <c:pt idx="27">
                  <c:v>0.44400000000000001</c:v>
                </c:pt>
                <c:pt idx="28">
                  <c:v>0.43700000000000011</c:v>
                </c:pt>
                <c:pt idx="29">
                  <c:v>0.43200000000000011</c:v>
                </c:pt>
                <c:pt idx="30">
                  <c:v>0.42600000000000016</c:v>
                </c:pt>
                <c:pt idx="31">
                  <c:v>0.42200000000000015</c:v>
                </c:pt>
                <c:pt idx="32">
                  <c:v>0.41900000000000009</c:v>
                </c:pt>
                <c:pt idx="33">
                  <c:v>0.41500000000000009</c:v>
                </c:pt>
                <c:pt idx="34">
                  <c:v>0.41100000000000009</c:v>
                </c:pt>
                <c:pt idx="35">
                  <c:v>0.40400000000000008</c:v>
                </c:pt>
                <c:pt idx="36">
                  <c:v>0.39600000000000013</c:v>
                </c:pt>
                <c:pt idx="37">
                  <c:v>0.38500000000000012</c:v>
                </c:pt>
                <c:pt idx="38">
                  <c:v>0.37300000000000011</c:v>
                </c:pt>
                <c:pt idx="39">
                  <c:v>0.3580000000000001</c:v>
                </c:pt>
                <c:pt idx="40">
                  <c:v>0.34100000000000008</c:v>
                </c:pt>
                <c:pt idx="41">
                  <c:v>0.32300000000000012</c:v>
                </c:pt>
                <c:pt idx="42">
                  <c:v>0.30500000000000016</c:v>
                </c:pt>
                <c:pt idx="43">
                  <c:v>0.28700000000000009</c:v>
                </c:pt>
                <c:pt idx="44">
                  <c:v>0.26900000000000002</c:v>
                </c:pt>
                <c:pt idx="45">
                  <c:v>0.251</c:v>
                </c:pt>
                <c:pt idx="46">
                  <c:v>0.23200000000000001</c:v>
                </c:pt>
                <c:pt idx="47">
                  <c:v>0.21600000000000005</c:v>
                </c:pt>
                <c:pt idx="48">
                  <c:v>0.20500000000000004</c:v>
                </c:pt>
              </c:numCache>
            </c:numRef>
          </c:val>
        </c:ser>
        <c:ser>
          <c:idx val="4"/>
          <c:order val="3"/>
          <c:marker>
            <c:symbol val="none"/>
          </c:marker>
          <c:val>
            <c:numRef>
              <c:f>Plan1!$H$26:$BD$26</c:f>
              <c:numCache>
                <c:formatCode>General</c:formatCode>
                <c:ptCount val="49"/>
                <c:pt idx="0">
                  <c:v>0.29100000000000009</c:v>
                </c:pt>
                <c:pt idx="1">
                  <c:v>0.28100000000000008</c:v>
                </c:pt>
                <c:pt idx="2">
                  <c:v>0.27100000000000002</c:v>
                </c:pt>
                <c:pt idx="3">
                  <c:v>0.26400000000000001</c:v>
                </c:pt>
                <c:pt idx="4">
                  <c:v>0.26300000000000001</c:v>
                </c:pt>
                <c:pt idx="5">
                  <c:v>0.26700000000000002</c:v>
                </c:pt>
                <c:pt idx="6">
                  <c:v>0.27800000000000002</c:v>
                </c:pt>
                <c:pt idx="7">
                  <c:v>0.30100000000000016</c:v>
                </c:pt>
                <c:pt idx="8">
                  <c:v>0.33600000000000013</c:v>
                </c:pt>
                <c:pt idx="9">
                  <c:v>0.37700000000000011</c:v>
                </c:pt>
                <c:pt idx="10">
                  <c:v>0.41600000000000009</c:v>
                </c:pt>
                <c:pt idx="11">
                  <c:v>0.43800000000000011</c:v>
                </c:pt>
                <c:pt idx="12">
                  <c:v>0.43400000000000011</c:v>
                </c:pt>
                <c:pt idx="13">
                  <c:v>0.41300000000000009</c:v>
                </c:pt>
                <c:pt idx="14">
                  <c:v>0.38800000000000012</c:v>
                </c:pt>
                <c:pt idx="15">
                  <c:v>0.38100000000000012</c:v>
                </c:pt>
                <c:pt idx="16">
                  <c:v>0.40600000000000008</c:v>
                </c:pt>
                <c:pt idx="17">
                  <c:v>0.45</c:v>
                </c:pt>
                <c:pt idx="18">
                  <c:v>0.49600000000000011</c:v>
                </c:pt>
                <c:pt idx="19">
                  <c:v>0.52300000000000002</c:v>
                </c:pt>
                <c:pt idx="20">
                  <c:v>0.51600000000000001</c:v>
                </c:pt>
                <c:pt idx="21">
                  <c:v>0.4900000000000001</c:v>
                </c:pt>
                <c:pt idx="22">
                  <c:v>0.46400000000000002</c:v>
                </c:pt>
                <c:pt idx="23">
                  <c:v>0.45100000000000001</c:v>
                </c:pt>
                <c:pt idx="24">
                  <c:v>0.46800000000000008</c:v>
                </c:pt>
                <c:pt idx="25">
                  <c:v>0.501</c:v>
                </c:pt>
                <c:pt idx="26">
                  <c:v>0.53300000000000003</c:v>
                </c:pt>
                <c:pt idx="27">
                  <c:v>0.55700000000000005</c:v>
                </c:pt>
                <c:pt idx="28">
                  <c:v>0.55800000000000005</c:v>
                </c:pt>
                <c:pt idx="29">
                  <c:v>0.54800000000000004</c:v>
                </c:pt>
                <c:pt idx="30">
                  <c:v>0.53500000000000003</c:v>
                </c:pt>
                <c:pt idx="31">
                  <c:v>0.52100000000000002</c:v>
                </c:pt>
                <c:pt idx="32">
                  <c:v>0.51300000000000001</c:v>
                </c:pt>
                <c:pt idx="33">
                  <c:v>0.50700000000000001</c:v>
                </c:pt>
                <c:pt idx="34">
                  <c:v>0.49900000000000011</c:v>
                </c:pt>
                <c:pt idx="35">
                  <c:v>0.49500000000000011</c:v>
                </c:pt>
                <c:pt idx="36">
                  <c:v>0.49400000000000016</c:v>
                </c:pt>
                <c:pt idx="37">
                  <c:v>0.49600000000000011</c:v>
                </c:pt>
                <c:pt idx="38">
                  <c:v>0.49900000000000011</c:v>
                </c:pt>
                <c:pt idx="39">
                  <c:v>0.49300000000000016</c:v>
                </c:pt>
                <c:pt idx="40">
                  <c:v>0.47400000000000009</c:v>
                </c:pt>
                <c:pt idx="41">
                  <c:v>0.443</c:v>
                </c:pt>
                <c:pt idx="42">
                  <c:v>0.40400000000000008</c:v>
                </c:pt>
                <c:pt idx="43">
                  <c:v>0.36400000000000016</c:v>
                </c:pt>
                <c:pt idx="44">
                  <c:v>0.32900000000000013</c:v>
                </c:pt>
                <c:pt idx="45">
                  <c:v>0.29800000000000015</c:v>
                </c:pt>
                <c:pt idx="46">
                  <c:v>0.27300000000000002</c:v>
                </c:pt>
                <c:pt idx="47">
                  <c:v>0.25900000000000001</c:v>
                </c:pt>
                <c:pt idx="48">
                  <c:v>0.25600000000000001</c:v>
                </c:pt>
              </c:numCache>
            </c:numRef>
          </c:val>
        </c:ser>
        <c:ser>
          <c:idx val="6"/>
          <c:order val="4"/>
          <c:marker>
            <c:symbol val="none"/>
          </c:marker>
          <c:val>
            <c:numRef>
              <c:f>Plan1!$H$28:$BD$28</c:f>
              <c:numCache>
                <c:formatCode>General</c:formatCode>
                <c:ptCount val="49"/>
                <c:pt idx="0">
                  <c:v>0.23500000000000001</c:v>
                </c:pt>
                <c:pt idx="1">
                  <c:v>0.24200000000000005</c:v>
                </c:pt>
                <c:pt idx="2">
                  <c:v>0.25600000000000001</c:v>
                </c:pt>
                <c:pt idx="3">
                  <c:v>0.27500000000000002</c:v>
                </c:pt>
                <c:pt idx="4">
                  <c:v>0.2950000000000001</c:v>
                </c:pt>
                <c:pt idx="5">
                  <c:v>0.31300000000000011</c:v>
                </c:pt>
                <c:pt idx="6">
                  <c:v>0.32500000000000012</c:v>
                </c:pt>
                <c:pt idx="7">
                  <c:v>0.32800000000000012</c:v>
                </c:pt>
                <c:pt idx="8">
                  <c:v>0.32000000000000012</c:v>
                </c:pt>
                <c:pt idx="9">
                  <c:v>0.30200000000000016</c:v>
                </c:pt>
                <c:pt idx="10">
                  <c:v>0.27700000000000002</c:v>
                </c:pt>
                <c:pt idx="11">
                  <c:v>0.25600000000000001</c:v>
                </c:pt>
                <c:pt idx="12">
                  <c:v>0.24400000000000005</c:v>
                </c:pt>
                <c:pt idx="13">
                  <c:v>0.24400000000000005</c:v>
                </c:pt>
                <c:pt idx="14">
                  <c:v>0.25900000000000001</c:v>
                </c:pt>
                <c:pt idx="15">
                  <c:v>0.29300000000000009</c:v>
                </c:pt>
                <c:pt idx="16">
                  <c:v>0.34300000000000008</c:v>
                </c:pt>
                <c:pt idx="17">
                  <c:v>0.40800000000000008</c:v>
                </c:pt>
                <c:pt idx="18">
                  <c:v>0.47600000000000009</c:v>
                </c:pt>
                <c:pt idx="19">
                  <c:v>0.52700000000000002</c:v>
                </c:pt>
                <c:pt idx="20">
                  <c:v>0.55000000000000004</c:v>
                </c:pt>
                <c:pt idx="21">
                  <c:v>0.54800000000000004</c:v>
                </c:pt>
                <c:pt idx="22">
                  <c:v>0.53100000000000003</c:v>
                </c:pt>
                <c:pt idx="23">
                  <c:v>0.51600000000000001</c:v>
                </c:pt>
                <c:pt idx="24">
                  <c:v>0.51800000000000002</c:v>
                </c:pt>
                <c:pt idx="25">
                  <c:v>0.52600000000000002</c:v>
                </c:pt>
                <c:pt idx="26">
                  <c:v>0.53100000000000003</c:v>
                </c:pt>
                <c:pt idx="27">
                  <c:v>0.53</c:v>
                </c:pt>
                <c:pt idx="28">
                  <c:v>0.51600000000000001</c:v>
                </c:pt>
                <c:pt idx="29">
                  <c:v>0.49900000000000011</c:v>
                </c:pt>
                <c:pt idx="30">
                  <c:v>0.4900000000000001</c:v>
                </c:pt>
                <c:pt idx="31">
                  <c:v>0.48600000000000015</c:v>
                </c:pt>
                <c:pt idx="32">
                  <c:v>0.49300000000000016</c:v>
                </c:pt>
                <c:pt idx="33">
                  <c:v>0.504</c:v>
                </c:pt>
                <c:pt idx="34">
                  <c:v>0.51</c:v>
                </c:pt>
                <c:pt idx="35">
                  <c:v>0.505</c:v>
                </c:pt>
                <c:pt idx="36">
                  <c:v>0.48400000000000015</c:v>
                </c:pt>
                <c:pt idx="37">
                  <c:v>0.45100000000000001</c:v>
                </c:pt>
                <c:pt idx="38">
                  <c:v>0.41100000000000009</c:v>
                </c:pt>
                <c:pt idx="39">
                  <c:v>0.37400000000000011</c:v>
                </c:pt>
                <c:pt idx="40">
                  <c:v>0.34500000000000008</c:v>
                </c:pt>
                <c:pt idx="41">
                  <c:v>0.32000000000000012</c:v>
                </c:pt>
                <c:pt idx="42">
                  <c:v>0.29400000000000009</c:v>
                </c:pt>
                <c:pt idx="43">
                  <c:v>0.26500000000000001</c:v>
                </c:pt>
                <c:pt idx="44">
                  <c:v>0.22900000000000001</c:v>
                </c:pt>
                <c:pt idx="45">
                  <c:v>0.19500000000000001</c:v>
                </c:pt>
                <c:pt idx="46">
                  <c:v>0.17400000000000004</c:v>
                </c:pt>
                <c:pt idx="47">
                  <c:v>0.17300000000000001</c:v>
                </c:pt>
                <c:pt idx="48">
                  <c:v>0.19700000000000001</c:v>
                </c:pt>
              </c:numCache>
            </c:numRef>
          </c:val>
        </c:ser>
        <c:ser>
          <c:idx val="7"/>
          <c:order val="5"/>
          <c:marker>
            <c:symbol val="none"/>
          </c:marker>
          <c:val>
            <c:numRef>
              <c:f>Plan1!$H$29:$BD$29</c:f>
              <c:numCache>
                <c:formatCode>General</c:formatCode>
                <c:ptCount val="49"/>
                <c:pt idx="0">
                  <c:v>0.23200000000000001</c:v>
                </c:pt>
                <c:pt idx="1">
                  <c:v>0.21600000000000005</c:v>
                </c:pt>
                <c:pt idx="2">
                  <c:v>0.20500000000000004</c:v>
                </c:pt>
                <c:pt idx="3">
                  <c:v>0.20200000000000001</c:v>
                </c:pt>
                <c:pt idx="4">
                  <c:v>0.20900000000000005</c:v>
                </c:pt>
                <c:pt idx="5">
                  <c:v>0.22600000000000001</c:v>
                </c:pt>
                <c:pt idx="6">
                  <c:v>0.252</c:v>
                </c:pt>
                <c:pt idx="7">
                  <c:v>0.28200000000000008</c:v>
                </c:pt>
                <c:pt idx="8">
                  <c:v>0.31300000000000011</c:v>
                </c:pt>
                <c:pt idx="9">
                  <c:v>0.34400000000000008</c:v>
                </c:pt>
                <c:pt idx="10">
                  <c:v>0.37100000000000011</c:v>
                </c:pt>
                <c:pt idx="11">
                  <c:v>0.38700000000000012</c:v>
                </c:pt>
                <c:pt idx="12">
                  <c:v>0.39000000000000012</c:v>
                </c:pt>
                <c:pt idx="13">
                  <c:v>0.38100000000000012</c:v>
                </c:pt>
                <c:pt idx="14">
                  <c:v>0.36700000000000016</c:v>
                </c:pt>
                <c:pt idx="15">
                  <c:v>0.3570000000000001</c:v>
                </c:pt>
                <c:pt idx="16">
                  <c:v>0.36100000000000015</c:v>
                </c:pt>
                <c:pt idx="17">
                  <c:v>0.37400000000000011</c:v>
                </c:pt>
                <c:pt idx="18">
                  <c:v>0.39600000000000013</c:v>
                </c:pt>
                <c:pt idx="19">
                  <c:v>0.42200000000000015</c:v>
                </c:pt>
                <c:pt idx="20">
                  <c:v>0.44700000000000001</c:v>
                </c:pt>
                <c:pt idx="21">
                  <c:v>0.47200000000000009</c:v>
                </c:pt>
                <c:pt idx="22">
                  <c:v>0.49600000000000011</c:v>
                </c:pt>
                <c:pt idx="23">
                  <c:v>0.51200000000000001</c:v>
                </c:pt>
                <c:pt idx="24">
                  <c:v>0.51600000000000001</c:v>
                </c:pt>
                <c:pt idx="25">
                  <c:v>0.50900000000000001</c:v>
                </c:pt>
                <c:pt idx="26">
                  <c:v>0.49400000000000016</c:v>
                </c:pt>
                <c:pt idx="27">
                  <c:v>0.4820000000000001</c:v>
                </c:pt>
                <c:pt idx="28">
                  <c:v>0.48000000000000009</c:v>
                </c:pt>
                <c:pt idx="29">
                  <c:v>0.48400000000000015</c:v>
                </c:pt>
                <c:pt idx="30">
                  <c:v>0.48900000000000016</c:v>
                </c:pt>
                <c:pt idx="31">
                  <c:v>0.49100000000000016</c:v>
                </c:pt>
                <c:pt idx="32">
                  <c:v>0.4820000000000001</c:v>
                </c:pt>
                <c:pt idx="33">
                  <c:v>0.47000000000000008</c:v>
                </c:pt>
                <c:pt idx="34">
                  <c:v>0.45800000000000002</c:v>
                </c:pt>
                <c:pt idx="35">
                  <c:v>0.44500000000000001</c:v>
                </c:pt>
                <c:pt idx="36">
                  <c:v>0.43500000000000011</c:v>
                </c:pt>
                <c:pt idx="37">
                  <c:v>0.42400000000000015</c:v>
                </c:pt>
                <c:pt idx="38">
                  <c:v>0.40900000000000009</c:v>
                </c:pt>
                <c:pt idx="39">
                  <c:v>0.39300000000000013</c:v>
                </c:pt>
                <c:pt idx="40">
                  <c:v>0.37400000000000011</c:v>
                </c:pt>
                <c:pt idx="41">
                  <c:v>0.35300000000000009</c:v>
                </c:pt>
                <c:pt idx="42">
                  <c:v>0.33100000000000013</c:v>
                </c:pt>
                <c:pt idx="43">
                  <c:v>0.30600000000000016</c:v>
                </c:pt>
                <c:pt idx="44">
                  <c:v>0.27900000000000008</c:v>
                </c:pt>
                <c:pt idx="45">
                  <c:v>0.254</c:v>
                </c:pt>
                <c:pt idx="46">
                  <c:v>0.23500000000000001</c:v>
                </c:pt>
                <c:pt idx="47">
                  <c:v>0.22700000000000001</c:v>
                </c:pt>
                <c:pt idx="48">
                  <c:v>0.23500000000000001</c:v>
                </c:pt>
              </c:numCache>
            </c:numRef>
          </c:val>
        </c:ser>
        <c:marker val="1"/>
        <c:axId val="76245632"/>
        <c:axId val="76251520"/>
      </c:lineChart>
      <c:catAx>
        <c:axId val="76245632"/>
        <c:scaling>
          <c:orientation val="minMax"/>
        </c:scaling>
        <c:axPos val="b"/>
        <c:tickLblPos val="nextTo"/>
        <c:crossAx val="76251520"/>
        <c:crosses val="autoZero"/>
        <c:auto val="1"/>
        <c:lblAlgn val="ctr"/>
        <c:lblOffset val="100"/>
      </c:catAx>
      <c:valAx>
        <c:axId val="76251520"/>
        <c:scaling>
          <c:orientation val="minMax"/>
          <c:max val="0.9"/>
          <c:min val="0"/>
        </c:scaling>
        <c:axPos val="l"/>
        <c:majorGridlines/>
        <c:numFmt formatCode="General" sourceLinked="1"/>
        <c:tickLblPos val="nextTo"/>
        <c:crossAx val="76245632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lineChart>
        <c:grouping val="standard"/>
        <c:ser>
          <c:idx val="0"/>
          <c:order val="0"/>
          <c:tx>
            <c:strRef>
              <c:f>Plan1!$A$2</c:f>
              <c:strCache>
                <c:ptCount val="1"/>
                <c:pt idx="0">
                  <c:v>General Agriculture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val>
            <c:numRef>
              <c:f>Plan1!$H$2:$BD$2</c:f>
              <c:numCache>
                <c:formatCode>General</c:formatCode>
                <c:ptCount val="49"/>
                <c:pt idx="0">
                  <c:v>0.10700000000000001</c:v>
                </c:pt>
                <c:pt idx="1">
                  <c:v>0.126</c:v>
                </c:pt>
                <c:pt idx="2">
                  <c:v>0.14200000000000002</c:v>
                </c:pt>
                <c:pt idx="3">
                  <c:v>0.15200000000000002</c:v>
                </c:pt>
                <c:pt idx="4">
                  <c:v>0.15400000000000003</c:v>
                </c:pt>
                <c:pt idx="5">
                  <c:v>0.15400000000000003</c:v>
                </c:pt>
                <c:pt idx="6">
                  <c:v>0.15800000000000003</c:v>
                </c:pt>
                <c:pt idx="7">
                  <c:v>0.15800000000000003</c:v>
                </c:pt>
                <c:pt idx="8">
                  <c:v>0.15500000000000003</c:v>
                </c:pt>
                <c:pt idx="9">
                  <c:v>0.14800000000000002</c:v>
                </c:pt>
                <c:pt idx="10">
                  <c:v>0.13900000000000001</c:v>
                </c:pt>
                <c:pt idx="11">
                  <c:v>0.13200000000000001</c:v>
                </c:pt>
                <c:pt idx="12">
                  <c:v>0.13500000000000001</c:v>
                </c:pt>
                <c:pt idx="13">
                  <c:v>0.14900000000000002</c:v>
                </c:pt>
                <c:pt idx="14">
                  <c:v>0.17900000000000002</c:v>
                </c:pt>
                <c:pt idx="15">
                  <c:v>0.22600000000000001</c:v>
                </c:pt>
                <c:pt idx="16">
                  <c:v>0.28800000000000003</c:v>
                </c:pt>
                <c:pt idx="17">
                  <c:v>0.3610000000000001</c:v>
                </c:pt>
                <c:pt idx="18">
                  <c:v>0.44</c:v>
                </c:pt>
                <c:pt idx="19">
                  <c:v>0.51900000000000002</c:v>
                </c:pt>
                <c:pt idx="20">
                  <c:v>0.59099999999999997</c:v>
                </c:pt>
                <c:pt idx="21">
                  <c:v>0.64100000000000013</c:v>
                </c:pt>
                <c:pt idx="22">
                  <c:v>0.66100000000000014</c:v>
                </c:pt>
                <c:pt idx="23">
                  <c:v>0.65200000000000014</c:v>
                </c:pt>
                <c:pt idx="24">
                  <c:v>0.6180000000000001</c:v>
                </c:pt>
                <c:pt idx="25">
                  <c:v>0.57299999999999995</c:v>
                </c:pt>
                <c:pt idx="26">
                  <c:v>0.52800000000000002</c:v>
                </c:pt>
                <c:pt idx="27">
                  <c:v>0.48000000000000004</c:v>
                </c:pt>
                <c:pt idx="28">
                  <c:v>0.43100000000000011</c:v>
                </c:pt>
                <c:pt idx="29">
                  <c:v>0.38200000000000006</c:v>
                </c:pt>
                <c:pt idx="30">
                  <c:v>0.33500000000000008</c:v>
                </c:pt>
                <c:pt idx="31">
                  <c:v>0.2960000000000001</c:v>
                </c:pt>
                <c:pt idx="32">
                  <c:v>0.26700000000000002</c:v>
                </c:pt>
                <c:pt idx="33">
                  <c:v>0.24000000000000002</c:v>
                </c:pt>
                <c:pt idx="34">
                  <c:v>0.21100000000000002</c:v>
                </c:pt>
                <c:pt idx="35">
                  <c:v>0.18200000000000002</c:v>
                </c:pt>
                <c:pt idx="36">
                  <c:v>0.15400000000000003</c:v>
                </c:pt>
                <c:pt idx="37">
                  <c:v>0.13</c:v>
                </c:pt>
                <c:pt idx="38">
                  <c:v>0.113</c:v>
                </c:pt>
                <c:pt idx="39">
                  <c:v>0.10100000000000002</c:v>
                </c:pt>
                <c:pt idx="40">
                  <c:v>9.4000000000000014E-2</c:v>
                </c:pt>
                <c:pt idx="41">
                  <c:v>9.4000000000000014E-2</c:v>
                </c:pt>
                <c:pt idx="42">
                  <c:v>0.10199999999999998</c:v>
                </c:pt>
                <c:pt idx="43">
                  <c:v>0.11799999999999998</c:v>
                </c:pt>
                <c:pt idx="44">
                  <c:v>0.13700000000000001</c:v>
                </c:pt>
                <c:pt idx="45">
                  <c:v>0.15500000000000003</c:v>
                </c:pt>
                <c:pt idx="46">
                  <c:v>0.16600000000000001</c:v>
                </c:pt>
                <c:pt idx="47">
                  <c:v>0.17100000000000001</c:v>
                </c:pt>
                <c:pt idx="48">
                  <c:v>0.17200000000000001</c:v>
                </c:pt>
              </c:numCache>
            </c:numRef>
          </c:val>
        </c:ser>
        <c:ser>
          <c:idx val="1"/>
          <c:order val="1"/>
          <c:tx>
            <c:v>Sugarcane</c:v>
          </c:tx>
          <c:marker>
            <c:symbol val="none"/>
          </c:marker>
          <c:val>
            <c:numRef>
              <c:f>Plan1!$H$9:$BD$9</c:f>
              <c:numCache>
                <c:formatCode>General</c:formatCode>
                <c:ptCount val="49"/>
                <c:pt idx="0">
                  <c:v>0.15300000000000002</c:v>
                </c:pt>
                <c:pt idx="1">
                  <c:v>0.17100000000000001</c:v>
                </c:pt>
                <c:pt idx="2">
                  <c:v>0.18000000000000002</c:v>
                </c:pt>
                <c:pt idx="3">
                  <c:v>0.18900000000000003</c:v>
                </c:pt>
                <c:pt idx="4">
                  <c:v>0.20100000000000001</c:v>
                </c:pt>
                <c:pt idx="5">
                  <c:v>0.21800000000000003</c:v>
                </c:pt>
                <c:pt idx="6">
                  <c:v>0.24200000000000002</c:v>
                </c:pt>
                <c:pt idx="7">
                  <c:v>0.26800000000000002</c:v>
                </c:pt>
                <c:pt idx="8">
                  <c:v>0.29000000000000004</c:v>
                </c:pt>
                <c:pt idx="9">
                  <c:v>0.31000000000000005</c:v>
                </c:pt>
                <c:pt idx="10">
                  <c:v>0.33000000000000007</c:v>
                </c:pt>
                <c:pt idx="11">
                  <c:v>0.34800000000000003</c:v>
                </c:pt>
                <c:pt idx="12">
                  <c:v>0.3670000000000001</c:v>
                </c:pt>
                <c:pt idx="13">
                  <c:v>0.38400000000000006</c:v>
                </c:pt>
                <c:pt idx="14">
                  <c:v>0.39900000000000008</c:v>
                </c:pt>
                <c:pt idx="15">
                  <c:v>0.41400000000000003</c:v>
                </c:pt>
                <c:pt idx="16">
                  <c:v>0.4290000000000001</c:v>
                </c:pt>
                <c:pt idx="17">
                  <c:v>0.44500000000000001</c:v>
                </c:pt>
                <c:pt idx="18">
                  <c:v>0.46100000000000002</c:v>
                </c:pt>
                <c:pt idx="19">
                  <c:v>0.47300000000000003</c:v>
                </c:pt>
                <c:pt idx="20">
                  <c:v>0.47600000000000003</c:v>
                </c:pt>
                <c:pt idx="21">
                  <c:v>0.46</c:v>
                </c:pt>
                <c:pt idx="22">
                  <c:v>0.4230000000000001</c:v>
                </c:pt>
                <c:pt idx="23">
                  <c:v>0.37200000000000005</c:v>
                </c:pt>
                <c:pt idx="24">
                  <c:v>0.31800000000000006</c:v>
                </c:pt>
                <c:pt idx="25">
                  <c:v>0.28300000000000003</c:v>
                </c:pt>
                <c:pt idx="26">
                  <c:v>0.27900000000000008</c:v>
                </c:pt>
                <c:pt idx="27">
                  <c:v>0.2970000000000001</c:v>
                </c:pt>
                <c:pt idx="28">
                  <c:v>0.32700000000000007</c:v>
                </c:pt>
                <c:pt idx="29">
                  <c:v>0.35200000000000004</c:v>
                </c:pt>
                <c:pt idx="30">
                  <c:v>0.35800000000000004</c:v>
                </c:pt>
                <c:pt idx="31">
                  <c:v>0.35100000000000003</c:v>
                </c:pt>
                <c:pt idx="32">
                  <c:v>0.33500000000000008</c:v>
                </c:pt>
                <c:pt idx="33">
                  <c:v>0.30700000000000005</c:v>
                </c:pt>
                <c:pt idx="34">
                  <c:v>0.27400000000000002</c:v>
                </c:pt>
                <c:pt idx="35">
                  <c:v>0.23200000000000001</c:v>
                </c:pt>
                <c:pt idx="36">
                  <c:v>0.18500000000000003</c:v>
                </c:pt>
                <c:pt idx="37">
                  <c:v>0.15400000000000003</c:v>
                </c:pt>
                <c:pt idx="38">
                  <c:v>0.14700000000000002</c:v>
                </c:pt>
                <c:pt idx="39">
                  <c:v>0.15900000000000003</c:v>
                </c:pt>
                <c:pt idx="40">
                  <c:v>0.18400000000000002</c:v>
                </c:pt>
                <c:pt idx="41">
                  <c:v>0.20400000000000001</c:v>
                </c:pt>
                <c:pt idx="42">
                  <c:v>0.20400000000000001</c:v>
                </c:pt>
                <c:pt idx="43">
                  <c:v>0.19500000000000001</c:v>
                </c:pt>
                <c:pt idx="44">
                  <c:v>0.18300000000000002</c:v>
                </c:pt>
                <c:pt idx="45">
                  <c:v>0.17400000000000002</c:v>
                </c:pt>
                <c:pt idx="46">
                  <c:v>0.17700000000000002</c:v>
                </c:pt>
                <c:pt idx="47">
                  <c:v>0.18400000000000002</c:v>
                </c:pt>
                <c:pt idx="48">
                  <c:v>0.191</c:v>
                </c:pt>
              </c:numCache>
            </c:numRef>
          </c:val>
        </c:ser>
        <c:ser>
          <c:idx val="2"/>
          <c:order val="2"/>
          <c:tx>
            <c:v>Pasture</c:v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val>
            <c:numRef>
              <c:f>Plan1!$H$30:$BD$30</c:f>
              <c:numCache>
                <c:formatCode>General</c:formatCode>
                <c:ptCount val="49"/>
                <c:pt idx="0">
                  <c:v>0.27300000000000002</c:v>
                </c:pt>
                <c:pt idx="1">
                  <c:v>0.25900000000000001</c:v>
                </c:pt>
                <c:pt idx="2">
                  <c:v>0.25600000000000001</c:v>
                </c:pt>
                <c:pt idx="3">
                  <c:v>0.26400000000000001</c:v>
                </c:pt>
                <c:pt idx="4">
                  <c:v>0.27900000000000008</c:v>
                </c:pt>
                <c:pt idx="5">
                  <c:v>0.28700000000000003</c:v>
                </c:pt>
                <c:pt idx="6">
                  <c:v>0.28300000000000003</c:v>
                </c:pt>
                <c:pt idx="7">
                  <c:v>0.27400000000000002</c:v>
                </c:pt>
                <c:pt idx="8">
                  <c:v>0.27</c:v>
                </c:pt>
                <c:pt idx="9">
                  <c:v>0.28800000000000003</c:v>
                </c:pt>
                <c:pt idx="10">
                  <c:v>0.33700000000000008</c:v>
                </c:pt>
                <c:pt idx="11">
                  <c:v>0.40300000000000002</c:v>
                </c:pt>
                <c:pt idx="12">
                  <c:v>0.47100000000000003</c:v>
                </c:pt>
                <c:pt idx="13">
                  <c:v>0.51800000000000002</c:v>
                </c:pt>
                <c:pt idx="14">
                  <c:v>0.52800000000000002</c:v>
                </c:pt>
                <c:pt idx="15">
                  <c:v>0.51500000000000001</c:v>
                </c:pt>
                <c:pt idx="16">
                  <c:v>0.4930000000000001</c:v>
                </c:pt>
                <c:pt idx="17">
                  <c:v>0.47900000000000004</c:v>
                </c:pt>
                <c:pt idx="18">
                  <c:v>0.4890000000000001</c:v>
                </c:pt>
                <c:pt idx="19">
                  <c:v>0.50800000000000001</c:v>
                </c:pt>
                <c:pt idx="20">
                  <c:v>0.52200000000000002</c:v>
                </c:pt>
                <c:pt idx="21">
                  <c:v>0.51800000000000002</c:v>
                </c:pt>
                <c:pt idx="22">
                  <c:v>0.4870000000000001</c:v>
                </c:pt>
                <c:pt idx="23">
                  <c:v>0.443</c:v>
                </c:pt>
                <c:pt idx="24">
                  <c:v>0.40100000000000002</c:v>
                </c:pt>
                <c:pt idx="25">
                  <c:v>0.37100000000000005</c:v>
                </c:pt>
                <c:pt idx="26">
                  <c:v>0.3650000000000001</c:v>
                </c:pt>
                <c:pt idx="27">
                  <c:v>0.37700000000000006</c:v>
                </c:pt>
                <c:pt idx="28">
                  <c:v>0.39900000000000008</c:v>
                </c:pt>
                <c:pt idx="29">
                  <c:v>0.43000000000000005</c:v>
                </c:pt>
                <c:pt idx="30">
                  <c:v>0.46100000000000002</c:v>
                </c:pt>
                <c:pt idx="31">
                  <c:v>0.49500000000000005</c:v>
                </c:pt>
                <c:pt idx="32">
                  <c:v>0.52800000000000002</c:v>
                </c:pt>
                <c:pt idx="33">
                  <c:v>0.55200000000000005</c:v>
                </c:pt>
                <c:pt idx="34">
                  <c:v>0.56100000000000005</c:v>
                </c:pt>
                <c:pt idx="35">
                  <c:v>0.55400000000000005</c:v>
                </c:pt>
                <c:pt idx="36">
                  <c:v>0.53600000000000003</c:v>
                </c:pt>
                <c:pt idx="37">
                  <c:v>0.51800000000000002</c:v>
                </c:pt>
                <c:pt idx="38">
                  <c:v>0.51</c:v>
                </c:pt>
                <c:pt idx="39">
                  <c:v>0.503</c:v>
                </c:pt>
                <c:pt idx="40">
                  <c:v>0.49400000000000011</c:v>
                </c:pt>
                <c:pt idx="41">
                  <c:v>0.47300000000000003</c:v>
                </c:pt>
                <c:pt idx="42">
                  <c:v>0.43500000000000005</c:v>
                </c:pt>
                <c:pt idx="43">
                  <c:v>0.38900000000000007</c:v>
                </c:pt>
                <c:pt idx="44">
                  <c:v>0.34100000000000008</c:v>
                </c:pt>
                <c:pt idx="45">
                  <c:v>0.2980000000000001</c:v>
                </c:pt>
                <c:pt idx="46">
                  <c:v>0.26500000000000001</c:v>
                </c:pt>
                <c:pt idx="47">
                  <c:v>0.24200000000000002</c:v>
                </c:pt>
                <c:pt idx="48">
                  <c:v>0.23200000000000001</c:v>
                </c:pt>
              </c:numCache>
            </c:numRef>
          </c:val>
        </c:ser>
        <c:marker val="1"/>
        <c:axId val="76282112"/>
        <c:axId val="76029952"/>
      </c:lineChart>
      <c:catAx>
        <c:axId val="76282112"/>
        <c:scaling>
          <c:orientation val="minMax"/>
        </c:scaling>
        <c:axPos val="b"/>
        <c:majorTickMark val="none"/>
        <c:tickLblPos val="nextTo"/>
        <c:crossAx val="76029952"/>
        <c:crosses val="autoZero"/>
        <c:auto val="1"/>
        <c:lblAlgn val="ctr"/>
        <c:lblOffset val="100"/>
      </c:catAx>
      <c:valAx>
        <c:axId val="760299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76282112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24EC8-5BB4-456B-8FDA-6DB412D1B1BF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4058B-CC0B-4FE9-B8BC-0C3FB59B10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Segmentation</a:t>
            </a:r>
            <a:r>
              <a:rPr lang="en-US" baseline="0" dirty="0" smtClean="0"/>
              <a:t> detects objects in the images.</a:t>
            </a:r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4058B-CC0B-4FE9-B8BC-0C3FB59B108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Driving</a:t>
            </a:r>
            <a:r>
              <a:rPr lang="en-US" baseline="0" dirty="0" smtClean="0"/>
              <a:t> questions for change detection.</a:t>
            </a:r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4058B-CC0B-4FE9-B8BC-0C3FB59B108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Macro-scale: three</a:t>
            </a:r>
            <a:r>
              <a:rPr lang="en-US" baseline="0" dirty="0" smtClean="0"/>
              <a:t> cultures</a:t>
            </a:r>
          </a:p>
          <a:p>
            <a:r>
              <a:rPr lang="en-US" baseline="0" dirty="0" smtClean="0"/>
              <a:t>Micro-scale: changes in culture evolution</a:t>
            </a:r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4058B-CC0B-4FE9-B8BC-0C3FB59B108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06400" marR="0" lvl="0" indent="-3238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pt-BR" dirty="0" err="1" smtClean="0"/>
              <a:t>Traditional</a:t>
            </a:r>
            <a:r>
              <a:rPr lang="pt-BR" dirty="0" smtClean="0"/>
              <a:t> </a:t>
            </a:r>
            <a:r>
              <a:rPr lang="pt-BR" dirty="0" err="1" smtClean="0"/>
              <a:t>techniques</a:t>
            </a:r>
            <a:r>
              <a:rPr lang="pt-BR" dirty="0" smtClean="0"/>
              <a:t> are </a:t>
            </a:r>
            <a:r>
              <a:rPr lang="pt-BR" dirty="0" err="1" smtClean="0"/>
              <a:t>unsuitable</a:t>
            </a:r>
            <a:r>
              <a:rPr lang="pt-BR" dirty="0" smtClean="0"/>
              <a:t>, </a:t>
            </a:r>
            <a:r>
              <a:rPr lang="pt-BR" dirty="0" err="1" smtClean="0"/>
              <a:t>because</a:t>
            </a:r>
            <a:r>
              <a:rPr lang="pt-BR" dirty="0" smtClean="0"/>
              <a:t> </a:t>
            </a:r>
            <a:r>
              <a:rPr lang="pt-BR" baseline="0" dirty="0" smtClean="0"/>
              <a:t>data is:</a:t>
            </a:r>
          </a:p>
          <a:p>
            <a:pPr marL="406400" lvl="0" indent="-32385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dirty="0" err="1" smtClean="0"/>
              <a:t>High</a:t>
            </a:r>
            <a:r>
              <a:rPr lang="pt-BR" dirty="0" smtClean="0"/>
              <a:t> dimensional</a:t>
            </a:r>
          </a:p>
          <a:p>
            <a:pPr marL="406400" lvl="0" indent="-32385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dirty="0" err="1" smtClean="0"/>
              <a:t>Heterogeneous</a:t>
            </a:r>
            <a:endParaRPr lang="pt-BR" dirty="0" smtClean="0"/>
          </a:p>
          <a:p>
            <a:pPr marL="406400" lvl="0" indent="-32385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pt-BR" dirty="0" err="1" smtClean="0"/>
              <a:t>Complex</a:t>
            </a:r>
            <a:endParaRPr lang="pt-BR" dirty="0" smtClean="0"/>
          </a:p>
          <a:p>
            <a:pPr marL="406400" marR="0" lvl="0" indent="-3238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pt-BR" dirty="0" err="1" smtClean="0"/>
              <a:t>Large-scale</a:t>
            </a:r>
            <a:endParaRPr lang="pt-BR" dirty="0" smtClean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4058B-CC0B-4FE9-B8BC-0C3FB59B108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Defining the change typology</a:t>
            </a:r>
          </a:p>
          <a:p>
            <a:r>
              <a:rPr lang="en-US" sz="1200" dirty="0" smtClean="0"/>
              <a:t>Building</a:t>
            </a:r>
            <a:r>
              <a:rPr lang="en-US" sz="1200" baseline="0" dirty="0" smtClean="0"/>
              <a:t> a reference set</a:t>
            </a:r>
          </a:p>
          <a:p>
            <a:r>
              <a:rPr lang="en-US" sz="1200" baseline="0" dirty="0" smtClean="0"/>
              <a:t>Mining change signatures</a:t>
            </a:r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4058B-CC0B-4FE9-B8BC-0C3FB59B108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Invariance:</a:t>
            </a:r>
          </a:p>
          <a:p>
            <a:pPr>
              <a:buFont typeface="Arial" charset="0"/>
              <a:buChar char="•"/>
            </a:pPr>
            <a:r>
              <a:rPr lang="en-US" baseline="0" dirty="0" smtClean="0"/>
              <a:t>Seasonal effects</a:t>
            </a:r>
          </a:p>
          <a:p>
            <a:pPr>
              <a:buFont typeface="Arial" charset="0"/>
              <a:buChar char="•"/>
            </a:pPr>
            <a:r>
              <a:rPr lang="en-US" baseline="0" dirty="0" smtClean="0"/>
              <a:t>Time shift</a:t>
            </a:r>
          </a:p>
          <a:p>
            <a:pPr>
              <a:buFont typeface="Arial" charset="0"/>
              <a:buChar char="•"/>
            </a:pPr>
            <a:r>
              <a:rPr lang="en-US" baseline="0" dirty="0" smtClean="0"/>
              <a:t>…</a:t>
            </a:r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4058B-CC0B-4FE9-B8BC-0C3FB59B108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101CA40-285F-4DC6-8CF6-2E64C00D1441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20167A-2130-4A42-9E32-130D40180F4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Clique para editar o estilo do título mestre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image" Target="../media/image8.jpeg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image" Target="../media/image19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57256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rebuchet MS" pitchFamily="34" charset="0"/>
              </a:rPr>
              <a:t>Decision Trees to Detect Changes in Remote Sensing Image Time Series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>
                <a:latin typeface="Trebuchet MS" pitchFamily="34" charset="0"/>
              </a:rPr>
              <a:t>Thales Korting</a:t>
            </a:r>
          </a:p>
          <a:p>
            <a:r>
              <a:rPr lang="pt-BR" dirty="0" smtClean="0">
                <a:latin typeface="Trebuchet MS" pitchFamily="34" charset="0"/>
              </a:rPr>
              <a:t>Leila Fonseca</a:t>
            </a:r>
          </a:p>
          <a:p>
            <a:r>
              <a:rPr lang="pt-BR" dirty="0" smtClean="0">
                <a:latin typeface="Trebuchet MS" pitchFamily="34" charset="0"/>
              </a:rPr>
              <a:t>Gilberto Câmara</a:t>
            </a:r>
            <a:endParaRPr lang="en-US" dirty="0">
              <a:latin typeface="Trebuchet M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2890" t="6000" r="15625" b="79750"/>
          <a:stretch>
            <a:fillRect/>
          </a:stretch>
        </p:blipFill>
        <p:spPr bwMode="auto">
          <a:xfrm>
            <a:off x="296091" y="239771"/>
            <a:ext cx="8551819" cy="133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9" name="Retângulo 8"/>
          <p:cNvSpPr/>
          <p:nvPr/>
        </p:nvSpPr>
        <p:spPr>
          <a:xfrm>
            <a:off x="0" y="0"/>
            <a:ext cx="9144000" cy="2143116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Decision trees are independent on data standards, thus more flexible for classification.</a:t>
            </a:r>
            <a:endParaRPr lang="en-US" sz="40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559" y="2928934"/>
            <a:ext cx="71532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876"/>
            <a:ext cx="52768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tângulo 5"/>
          <p:cNvSpPr/>
          <p:nvPr/>
        </p:nvSpPr>
        <p:spPr>
          <a:xfrm>
            <a:off x="428596" y="5312647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gain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: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advantage of using one attribute in despite to another</a:t>
            </a:r>
          </a:p>
          <a:p>
            <a:r>
              <a:rPr lang="en-US" sz="2400" i="1" dirty="0">
                <a:latin typeface="Times New Roman" pitchFamily="18" charset="0"/>
                <a:ea typeface="Cambria Math" pitchFamily="18" charset="0"/>
                <a:cs typeface="Times New Roman" pitchFamily="18" charset="0"/>
                <a:sym typeface="Wingdings" pitchFamily="2" charset="2"/>
              </a:rPr>
              <a:t>info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for all classes minus </a:t>
            </a:r>
            <a:r>
              <a:rPr lang="en-US" sz="2400" i="1" dirty="0">
                <a:latin typeface="Times New Roman" pitchFamily="18" charset="0"/>
                <a:ea typeface="Cambria Math" pitchFamily="18" charset="0"/>
                <a:cs typeface="Times New Roman" pitchFamily="18" charset="0"/>
                <a:sym typeface="Wingdings" pitchFamily="2" charset="2"/>
              </a:rPr>
              <a:t>info</a:t>
            </a:r>
            <a:r>
              <a:rPr lang="en-US" sz="2000" dirty="0" smtClean="0">
                <a:sym typeface="Wingdings" pitchFamily="2" charset="2"/>
              </a:rPr>
              <a:t> per branch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Classifying change signatures</a:t>
            </a:r>
            <a:endParaRPr lang="en-US" sz="4000" dirty="0"/>
          </a:p>
        </p:txBody>
      </p:sp>
      <p:grpSp>
        <p:nvGrpSpPr>
          <p:cNvPr id="8" name="Grupo 7"/>
          <p:cNvGrpSpPr/>
          <p:nvPr/>
        </p:nvGrpSpPr>
        <p:grpSpPr>
          <a:xfrm>
            <a:off x="210199" y="1547813"/>
            <a:ext cx="8723602" cy="4810145"/>
            <a:chOff x="144463" y="1476375"/>
            <a:chExt cx="9791700" cy="539908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463" y="1787525"/>
              <a:ext cx="9791700" cy="4584700"/>
            </a:xfrm>
            <a:prstGeom prst="rect">
              <a:avLst/>
            </a:prstGeom>
            <a:noFill/>
            <a:ln w="36000">
              <a:noFill/>
              <a:round/>
              <a:headEnd/>
              <a:tailEnd/>
            </a:ln>
          </p:spPr>
        </p:pic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14313" y="1476375"/>
              <a:ext cx="2809875" cy="5399088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features are good descriptors of change?</a:t>
            </a:r>
            <a:endParaRPr lang="en-US" dirty="0"/>
          </a:p>
        </p:txBody>
      </p:sp>
      <p:pic>
        <p:nvPicPr>
          <p:cNvPr id="7" name="Picture 2" descr="http://www.interural.com/userfiles/pastage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7994" y="1928802"/>
            <a:ext cx="1431818" cy="108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" name="Picture 4" descr="campo-de-soja[1][1]"/>
          <p:cNvPicPr>
            <a:picLocks noChangeAspect="1" noChangeArrowheads="1"/>
          </p:cNvPicPr>
          <p:nvPr/>
        </p:nvPicPr>
        <p:blipFill>
          <a:blip r:embed="rId4"/>
          <a:srcRect r="14041"/>
          <a:stretch>
            <a:fillRect/>
          </a:stretch>
        </p:blipFill>
        <p:spPr bwMode="auto">
          <a:xfrm>
            <a:off x="6557994" y="5349396"/>
            <a:ext cx="1443030" cy="10800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</p:pic>
      <p:pic>
        <p:nvPicPr>
          <p:cNvPr id="9" name="Picture 6" descr="http://www.alternative-energy-fuels.com/wp-content/uploads/2009/07/sugar-ca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6754" y="3634884"/>
            <a:ext cx="1440000" cy="108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graphicFrame>
        <p:nvGraphicFramePr>
          <p:cNvPr id="10" name="Gráfico 9"/>
          <p:cNvGraphicFramePr/>
          <p:nvPr/>
        </p:nvGraphicFramePr>
        <p:xfrm>
          <a:off x="815074" y="4986562"/>
          <a:ext cx="54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Gráfico 10"/>
          <p:cNvGraphicFramePr/>
          <p:nvPr/>
        </p:nvGraphicFramePr>
        <p:xfrm>
          <a:off x="815074" y="3286124"/>
          <a:ext cx="54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" name="Gráfico 11"/>
          <p:cNvGraphicFramePr/>
          <p:nvPr/>
        </p:nvGraphicFramePr>
        <p:xfrm>
          <a:off x="815074" y="1571612"/>
          <a:ext cx="54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25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Decision trees can classify change signatures in remote sensing imagery.</a:t>
            </a:r>
            <a:endParaRPr lang="en-US" dirty="0"/>
          </a:p>
        </p:txBody>
      </p:sp>
      <p:sp>
        <p:nvSpPr>
          <p:cNvPr id="4" name="Retângulo 3"/>
          <p:cNvSpPr/>
          <p:nvPr/>
        </p:nvSpPr>
        <p:spPr>
          <a:xfrm>
            <a:off x="428628" y="174611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amp_serie</a:t>
            </a:r>
            <a:r>
              <a:rPr lang="en-US" dirty="0" smtClean="0"/>
              <a:t> &lt;= 0.461</a:t>
            </a:r>
          </a:p>
          <a:p>
            <a:r>
              <a:rPr lang="en-US" dirty="0" smtClean="0"/>
              <a:t>|   avg_1d &lt;= 0.001188</a:t>
            </a:r>
          </a:p>
          <a:p>
            <a:r>
              <a:rPr lang="en-US" dirty="0" smtClean="0"/>
              <a:t>|   |   min_1d &lt;= -0.083: sugarcane</a:t>
            </a:r>
          </a:p>
          <a:p>
            <a:r>
              <a:rPr lang="en-US" dirty="0" smtClean="0"/>
              <a:t>|   |   min_1d &gt; -0.083: pasture</a:t>
            </a:r>
          </a:p>
          <a:p>
            <a:r>
              <a:rPr lang="en-US" dirty="0" smtClean="0"/>
              <a:t>|   avg_1d &gt; 0.001188: sugarcane</a:t>
            </a:r>
          </a:p>
          <a:p>
            <a:r>
              <a:rPr lang="en-US" dirty="0" err="1" smtClean="0"/>
              <a:t>amp_serie</a:t>
            </a:r>
            <a:r>
              <a:rPr lang="en-US" dirty="0" smtClean="0"/>
              <a:t> &gt; 0.461: general agriculture</a:t>
            </a:r>
            <a:endParaRPr lang="en-US" dirty="0"/>
          </a:p>
        </p:txBody>
      </p:sp>
      <p:sp>
        <p:nvSpPr>
          <p:cNvPr id="6" name="Retângulo 5"/>
          <p:cNvSpPr/>
          <p:nvPr/>
        </p:nvSpPr>
        <p:spPr>
          <a:xfrm>
            <a:off x="5500694" y="2761774"/>
            <a:ext cx="3214710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 err="1" smtClean="0"/>
              <a:t>amp_serie</a:t>
            </a:r>
            <a:r>
              <a:rPr lang="en-US" sz="1400" dirty="0" smtClean="0"/>
              <a:t> = data amplitude</a:t>
            </a:r>
          </a:p>
          <a:p>
            <a:r>
              <a:rPr lang="en-US" sz="1400" dirty="0" smtClean="0"/>
              <a:t>avg_1d = first derivative average value</a:t>
            </a:r>
          </a:p>
          <a:p>
            <a:r>
              <a:rPr lang="en-US" sz="1400" dirty="0" smtClean="0"/>
              <a:t>min_1d = first derivative minimum value</a:t>
            </a:r>
          </a:p>
        </p:txBody>
      </p:sp>
      <p:graphicFrame>
        <p:nvGraphicFramePr>
          <p:cNvPr id="7" name="Gráfico 6"/>
          <p:cNvGraphicFramePr/>
          <p:nvPr/>
        </p:nvGraphicFramePr>
        <p:xfrm>
          <a:off x="0" y="3571876"/>
          <a:ext cx="9144000" cy="328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57256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rebuchet MS" pitchFamily="34" charset="0"/>
              </a:rPr>
              <a:t>Decision Trees to Detect Changes in Remote Sensing Image Time Series</a:t>
            </a:r>
            <a:endParaRPr lang="en-US" dirty="0">
              <a:latin typeface="Trebuchet MS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>
                <a:latin typeface="Trebuchet MS" pitchFamily="34" charset="0"/>
              </a:rPr>
              <a:t>Thales Korting</a:t>
            </a:r>
          </a:p>
          <a:p>
            <a:r>
              <a:rPr lang="pt-BR" dirty="0" smtClean="0">
                <a:latin typeface="Trebuchet MS" pitchFamily="34" charset="0"/>
              </a:rPr>
              <a:t>Leila Fonseca</a:t>
            </a:r>
          </a:p>
          <a:p>
            <a:r>
              <a:rPr lang="pt-BR" dirty="0" smtClean="0">
                <a:latin typeface="Trebuchet MS" pitchFamily="34" charset="0"/>
              </a:rPr>
              <a:t>Gilberto Câmara</a:t>
            </a:r>
            <a:endParaRPr lang="en-US" dirty="0">
              <a:latin typeface="Trebuchet M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2890" t="6000" r="15625" b="79750"/>
          <a:stretch>
            <a:fillRect/>
          </a:stretch>
        </p:blipFill>
        <p:spPr bwMode="auto">
          <a:xfrm>
            <a:off x="296091" y="239771"/>
            <a:ext cx="8551819" cy="133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sp>
        <p:nvSpPr>
          <p:cNvPr id="9" name="Retângulo 8"/>
          <p:cNvSpPr/>
          <p:nvPr/>
        </p:nvSpPr>
        <p:spPr>
          <a:xfrm>
            <a:off x="0" y="0"/>
            <a:ext cx="9144000" cy="2143116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14678" y="1774836"/>
            <a:ext cx="5643602" cy="3011486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Satellite observations offer new opportunities for understanding how the Earth is changing.</a:t>
            </a:r>
            <a:endParaRPr lang="en-US" sz="4000" dirty="0"/>
          </a:p>
        </p:txBody>
      </p:sp>
      <p:pic>
        <p:nvPicPr>
          <p:cNvPr id="13314" name="Picture 2" descr="Image"/>
          <p:cNvPicPr>
            <a:picLocks noChangeAspect="1" noChangeArrowheads="1"/>
          </p:cNvPicPr>
          <p:nvPr/>
        </p:nvPicPr>
        <p:blipFill>
          <a:blip r:embed="rId3">
            <a:lum bright="30000"/>
          </a:blip>
          <a:srcRect l="24715" t="19296" b="17304"/>
          <a:stretch>
            <a:fillRect/>
          </a:stretch>
        </p:blipFill>
        <p:spPr bwMode="auto">
          <a:xfrm>
            <a:off x="212209" y="193508"/>
            <a:ext cx="2932950" cy="2214578"/>
          </a:xfrm>
          <a:prstGeom prst="rect">
            <a:avLst/>
          </a:prstGeom>
          <a:noFill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/>
          <a:srcRect l="5325" t="33728" r="3253" b="39005"/>
          <a:stretch>
            <a:fillRect/>
          </a:stretch>
        </p:blipFill>
        <p:spPr bwMode="auto">
          <a:xfrm>
            <a:off x="1071538" y="5072074"/>
            <a:ext cx="735811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Imagem 9" descr="Imagem3.png"/>
          <p:cNvPicPr>
            <a:picLocks noChangeAspect="1"/>
          </p:cNvPicPr>
          <p:nvPr/>
        </p:nvPicPr>
        <p:blipFill>
          <a:blip r:embed="rId5"/>
          <a:srcRect r="48149" b="48149"/>
          <a:stretch>
            <a:fillRect/>
          </a:stretch>
        </p:blipFill>
        <p:spPr>
          <a:xfrm>
            <a:off x="214282" y="2571744"/>
            <a:ext cx="1981565" cy="1656000"/>
          </a:xfrm>
          <a:prstGeom prst="rect">
            <a:avLst/>
          </a:prstGeom>
        </p:spPr>
      </p:pic>
      <p:pic>
        <p:nvPicPr>
          <p:cNvPr id="11" name="Imagem 10" descr="Imagem1.png"/>
          <p:cNvPicPr>
            <a:picLocks noChangeAspect="1"/>
          </p:cNvPicPr>
          <p:nvPr/>
        </p:nvPicPr>
        <p:blipFill>
          <a:blip r:embed="rId6"/>
          <a:srcRect r="47979" b="47979"/>
          <a:stretch>
            <a:fillRect/>
          </a:stretch>
        </p:blipFill>
        <p:spPr>
          <a:xfrm>
            <a:off x="654985" y="2928934"/>
            <a:ext cx="1988189" cy="1655239"/>
          </a:xfrm>
          <a:prstGeom prst="rect">
            <a:avLst/>
          </a:prstGeom>
        </p:spPr>
      </p:pic>
      <p:pic>
        <p:nvPicPr>
          <p:cNvPr id="12" name="Imagem 11" descr="Imagem2.png"/>
          <p:cNvPicPr>
            <a:picLocks noChangeAspect="1"/>
          </p:cNvPicPr>
          <p:nvPr/>
        </p:nvPicPr>
        <p:blipFill>
          <a:blip r:embed="rId7"/>
          <a:srcRect r="48518" b="48518"/>
          <a:stretch>
            <a:fillRect/>
          </a:stretch>
        </p:blipFill>
        <p:spPr>
          <a:xfrm>
            <a:off x="1161675" y="3357562"/>
            <a:ext cx="1981565" cy="1656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egr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191" y="285728"/>
            <a:ext cx="7929618" cy="5947852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4214818"/>
            <a:ext cx="9144000" cy="2571768"/>
          </a:xfrm>
          <a:gradFill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en-US" sz="4000" dirty="0" smtClean="0"/>
              <a:t>How the objects gain or lose their identity? How their properties change? What changes happen simultaneously?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variation of features from the images defines </a:t>
            </a:r>
            <a:r>
              <a:rPr lang="en-US" i="1" dirty="0" smtClean="0"/>
              <a:t>trajectories</a:t>
            </a:r>
            <a:r>
              <a:rPr lang="en-US" dirty="0" smtClean="0"/>
              <a:t>.</a:t>
            </a:r>
            <a:endParaRPr lang="en-US" dirty="0"/>
          </a:p>
        </p:txBody>
      </p:sp>
      <p:grpSp>
        <p:nvGrpSpPr>
          <p:cNvPr id="8" name="Grupo 7"/>
          <p:cNvGrpSpPr/>
          <p:nvPr/>
        </p:nvGrpSpPr>
        <p:grpSpPr>
          <a:xfrm>
            <a:off x="214282" y="2000240"/>
            <a:ext cx="8858280" cy="2857520"/>
            <a:chOff x="285720" y="2143116"/>
            <a:chExt cx="8858280" cy="2857520"/>
          </a:xfrm>
        </p:grpSpPr>
        <p:graphicFrame>
          <p:nvGraphicFramePr>
            <p:cNvPr id="9" name="Gráfico 8"/>
            <p:cNvGraphicFramePr/>
            <p:nvPr/>
          </p:nvGraphicFramePr>
          <p:xfrm>
            <a:off x="285721" y="2357430"/>
            <a:ext cx="8643998" cy="26432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0" name="CaixaDeTexto 9"/>
            <p:cNvSpPr txBox="1"/>
            <p:nvPr/>
          </p:nvSpPr>
          <p:spPr>
            <a:xfrm>
              <a:off x="285720" y="2143116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EVI</a:t>
              </a:r>
              <a:endParaRPr lang="en-US" sz="1200" dirty="0"/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8653458" y="4624206"/>
              <a:ext cx="490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time</a:t>
              </a:r>
              <a:endParaRPr lang="en-US" sz="1200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en-US" sz="4000" dirty="0"/>
              <a:t>T</a:t>
            </a:r>
            <a:r>
              <a:rPr lang="en-US" sz="4000" dirty="0" smtClean="0"/>
              <a:t>rajectory portions that represent changes define </a:t>
            </a:r>
            <a:r>
              <a:rPr lang="en-US" sz="4000" i="1" dirty="0" smtClean="0"/>
              <a:t>change signatures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grpSp>
        <p:nvGrpSpPr>
          <p:cNvPr id="10" name="Grupo 9"/>
          <p:cNvGrpSpPr/>
          <p:nvPr/>
        </p:nvGrpSpPr>
        <p:grpSpPr>
          <a:xfrm>
            <a:off x="214282" y="2000240"/>
            <a:ext cx="8858280" cy="2857520"/>
            <a:chOff x="285720" y="2143116"/>
            <a:chExt cx="8858280" cy="2857520"/>
          </a:xfrm>
        </p:grpSpPr>
        <p:graphicFrame>
          <p:nvGraphicFramePr>
            <p:cNvPr id="4" name="Gráfico 3"/>
            <p:cNvGraphicFramePr/>
            <p:nvPr/>
          </p:nvGraphicFramePr>
          <p:xfrm>
            <a:off x="285721" y="2357430"/>
            <a:ext cx="8643998" cy="26432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CaixaDeTexto 4"/>
            <p:cNvSpPr txBox="1"/>
            <p:nvPr/>
          </p:nvSpPr>
          <p:spPr>
            <a:xfrm>
              <a:off x="285720" y="2143116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EVI</a:t>
              </a:r>
              <a:endParaRPr lang="en-US" sz="1200" dirty="0"/>
            </a:p>
          </p:txBody>
        </p:sp>
        <p:sp>
          <p:nvSpPr>
            <p:cNvPr id="6" name="CaixaDeTexto 5"/>
            <p:cNvSpPr txBox="1"/>
            <p:nvPr/>
          </p:nvSpPr>
          <p:spPr>
            <a:xfrm>
              <a:off x="8653458" y="4624206"/>
              <a:ext cx="490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time</a:t>
              </a:r>
              <a:endParaRPr lang="en-US" sz="1200" dirty="0"/>
            </a:p>
          </p:txBody>
        </p:sp>
      </p:grpSp>
      <p:sp>
        <p:nvSpPr>
          <p:cNvPr id="11" name="Retângulo 10"/>
          <p:cNvSpPr/>
          <p:nvPr/>
        </p:nvSpPr>
        <p:spPr>
          <a:xfrm>
            <a:off x="642910" y="2357430"/>
            <a:ext cx="4643470" cy="2086554"/>
          </a:xfrm>
          <a:prstGeom prst="rect">
            <a:avLst/>
          </a:prstGeom>
          <a:solidFill>
            <a:srgbClr val="4F81B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11"/>
          <p:cNvSpPr/>
          <p:nvPr/>
        </p:nvSpPr>
        <p:spPr>
          <a:xfrm>
            <a:off x="5286380" y="2357430"/>
            <a:ext cx="1214446" cy="2086554"/>
          </a:xfrm>
          <a:prstGeom prst="rect">
            <a:avLst/>
          </a:prstGeom>
          <a:solidFill>
            <a:srgbClr val="9BBB5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tângulo 12"/>
          <p:cNvSpPr/>
          <p:nvPr/>
        </p:nvSpPr>
        <p:spPr>
          <a:xfrm>
            <a:off x="6500826" y="2357430"/>
            <a:ext cx="2223722" cy="2086554"/>
          </a:xfrm>
          <a:prstGeom prst="rect">
            <a:avLst/>
          </a:prstGeom>
          <a:solidFill>
            <a:schemeClr val="accent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5112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Recovering change signatures is useful to understand the land evolution.</a:t>
            </a:r>
            <a:endParaRPr lang="en-US" sz="4000" dirty="0"/>
          </a:p>
        </p:txBody>
      </p:sp>
      <p:grpSp>
        <p:nvGrpSpPr>
          <p:cNvPr id="4" name="Grupo 3"/>
          <p:cNvGrpSpPr/>
          <p:nvPr/>
        </p:nvGrpSpPr>
        <p:grpSpPr>
          <a:xfrm>
            <a:off x="214282" y="2000240"/>
            <a:ext cx="8858280" cy="2857520"/>
            <a:chOff x="285720" y="2143116"/>
            <a:chExt cx="8858280" cy="2857520"/>
          </a:xfrm>
        </p:grpSpPr>
        <p:graphicFrame>
          <p:nvGraphicFramePr>
            <p:cNvPr id="5" name="Gráfico 4"/>
            <p:cNvGraphicFramePr/>
            <p:nvPr/>
          </p:nvGraphicFramePr>
          <p:xfrm>
            <a:off x="285721" y="2357430"/>
            <a:ext cx="8643998" cy="26432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CaixaDeTexto 5"/>
            <p:cNvSpPr txBox="1"/>
            <p:nvPr/>
          </p:nvSpPr>
          <p:spPr>
            <a:xfrm>
              <a:off x="285720" y="2143116"/>
              <a:ext cx="4286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EVI</a:t>
              </a:r>
              <a:endParaRPr lang="en-US" sz="1200" dirty="0"/>
            </a:p>
          </p:txBody>
        </p:sp>
        <p:sp>
          <p:nvSpPr>
            <p:cNvPr id="7" name="CaixaDeTexto 6"/>
            <p:cNvSpPr txBox="1"/>
            <p:nvPr/>
          </p:nvSpPr>
          <p:spPr>
            <a:xfrm>
              <a:off x="8653458" y="4624206"/>
              <a:ext cx="490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time</a:t>
              </a:r>
              <a:endParaRPr lang="en-US" sz="1200" dirty="0"/>
            </a:p>
          </p:txBody>
        </p:sp>
      </p:grpSp>
      <p:sp>
        <p:nvSpPr>
          <p:cNvPr id="11" name="Retângulo 10"/>
          <p:cNvSpPr/>
          <p:nvPr/>
        </p:nvSpPr>
        <p:spPr>
          <a:xfrm>
            <a:off x="642910" y="2357430"/>
            <a:ext cx="4643470" cy="2086554"/>
          </a:xfrm>
          <a:prstGeom prst="rect">
            <a:avLst/>
          </a:prstGeom>
          <a:solidFill>
            <a:srgbClr val="4F81B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tângulo 11"/>
          <p:cNvSpPr/>
          <p:nvPr/>
        </p:nvSpPr>
        <p:spPr>
          <a:xfrm>
            <a:off x="5286380" y="2357430"/>
            <a:ext cx="1214446" cy="2086554"/>
          </a:xfrm>
          <a:prstGeom prst="rect">
            <a:avLst/>
          </a:prstGeom>
          <a:solidFill>
            <a:srgbClr val="9BBB59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tângulo 12"/>
          <p:cNvSpPr/>
          <p:nvPr/>
        </p:nvSpPr>
        <p:spPr>
          <a:xfrm>
            <a:off x="6500826" y="2357430"/>
            <a:ext cx="2223722" cy="2086554"/>
          </a:xfrm>
          <a:prstGeom prst="rect">
            <a:avLst/>
          </a:prstGeom>
          <a:solidFill>
            <a:schemeClr val="accent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2" descr="http://www.interural.com/userfiles/pastage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5785" y="5000636"/>
            <a:ext cx="1909091" cy="1440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7" name="Picture 4" descr="campo-de-soja[1][1]"/>
          <p:cNvPicPr>
            <a:picLocks noChangeAspect="1" noChangeArrowheads="1"/>
          </p:cNvPicPr>
          <p:nvPr/>
        </p:nvPicPr>
        <p:blipFill>
          <a:blip r:embed="rId4"/>
          <a:srcRect r="20849"/>
          <a:stretch>
            <a:fillRect/>
          </a:stretch>
        </p:blipFill>
        <p:spPr bwMode="auto">
          <a:xfrm>
            <a:off x="4872040" y="5000636"/>
            <a:ext cx="1771662" cy="144000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</p:pic>
      <p:pic>
        <p:nvPicPr>
          <p:cNvPr id="18" name="Picture 6" descr="http://www.alternative-energy-fuels.com/wp-content/uploads/2009/07/sugar-ca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95404" y="5000636"/>
            <a:ext cx="1920000" cy="1440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5112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detect changes from remote sensing images automatically?</a:t>
            </a:r>
            <a:endParaRPr lang="en-US" dirty="0"/>
          </a:p>
        </p:txBody>
      </p:sp>
      <p:pic>
        <p:nvPicPr>
          <p:cNvPr id="16" name="Picture 14" descr="classification_for_change_detec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7443" y="2017223"/>
            <a:ext cx="2277276" cy="174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620958" y="1928802"/>
            <a:ext cx="2880000" cy="2160000"/>
          </a:xfrm>
          <a:prstGeom prst="rect">
            <a:avLst/>
          </a:prstGeom>
          <a:solidFill>
            <a:srgbClr val="9BBB59">
              <a:alpha val="29804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b"/>
          <a:lstStyle/>
          <a:p>
            <a:r>
              <a:rPr lang="en-US" sz="2000" dirty="0"/>
              <a:t>Classification</a:t>
            </a:r>
            <a:endParaRPr lang="en-US" sz="2800" dirty="0"/>
          </a:p>
        </p:txBody>
      </p:sp>
      <p:pic>
        <p:nvPicPr>
          <p:cNvPr id="19" name="Picture 15" descr="ndvi_differen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5006" y="4285749"/>
            <a:ext cx="1977715" cy="202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1643042" y="4214818"/>
            <a:ext cx="2880000" cy="2160000"/>
          </a:xfrm>
          <a:prstGeom prst="rect">
            <a:avLst/>
          </a:prstGeom>
          <a:solidFill>
            <a:srgbClr val="8064A2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r"/>
            <a:r>
              <a:rPr lang="en-US" sz="2000" dirty="0"/>
              <a:t>Algebra</a:t>
            </a:r>
            <a:endParaRPr lang="en-US" sz="2800" dirty="0"/>
          </a:p>
        </p:txBody>
      </p:sp>
      <p:pic>
        <p:nvPicPr>
          <p:cNvPr id="22" name="Picture 13" descr="visual_interpretation_schem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5063" y="4613199"/>
            <a:ext cx="2046316" cy="168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4620958" y="4214818"/>
            <a:ext cx="2880000" cy="2160000"/>
          </a:xfrm>
          <a:prstGeom prst="rect">
            <a:avLst/>
          </a:prstGeom>
          <a:solidFill>
            <a:srgbClr val="4BACC6">
              <a:alpha val="3019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r>
              <a:rPr lang="en-US" sz="2000" dirty="0"/>
              <a:t>Visual Interpretation</a:t>
            </a:r>
          </a:p>
        </p:txBody>
      </p:sp>
      <p:pic>
        <p:nvPicPr>
          <p:cNvPr id="13" name="Picture 12" descr="three_axi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30577" y="2017223"/>
            <a:ext cx="2542365" cy="188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643042" y="1928802"/>
            <a:ext cx="2880000" cy="2160000"/>
          </a:xfrm>
          <a:prstGeom prst="rect">
            <a:avLst/>
          </a:prstGeom>
          <a:solidFill>
            <a:srgbClr val="C0504D">
              <a:alpha val="29804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b"/>
          <a:lstStyle/>
          <a:p>
            <a:pPr algn="r"/>
            <a:r>
              <a:rPr lang="en-US" sz="2000" dirty="0"/>
              <a:t>Transformation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Data mining analyzes data to discover implicit but potentially useful information.</a:t>
            </a:r>
            <a:endParaRPr lang="en-US" sz="4000" dirty="0"/>
          </a:p>
        </p:txBody>
      </p: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966290" y="2990864"/>
            <a:ext cx="7211421" cy="2724152"/>
            <a:chOff x="1179" y="210"/>
            <a:chExt cx="3947" cy="1491"/>
          </a:xfrm>
        </p:grpSpPr>
        <p:sp>
          <p:nvSpPr>
            <p:cNvPr id="13" name="Oval 3"/>
            <p:cNvSpPr>
              <a:spLocks noChangeArrowheads="1"/>
            </p:cNvSpPr>
            <p:nvPr/>
          </p:nvSpPr>
          <p:spPr bwMode="auto">
            <a:xfrm>
              <a:off x="1179" y="210"/>
              <a:ext cx="1497" cy="856"/>
            </a:xfrm>
            <a:prstGeom prst="ellipse">
              <a:avLst/>
            </a:prstGeom>
            <a:solidFill>
              <a:srgbClr val="0084D1">
                <a:alpha val="20000"/>
              </a:srgbClr>
            </a:solidFill>
            <a:ln w="36000">
              <a:noFill/>
              <a:round/>
              <a:headEnd/>
              <a:tailEnd/>
            </a:ln>
          </p:spPr>
          <p:txBody>
            <a:bodyPr lIns="90000" tIns="56340" rIns="90000" bIns="45000" anchor="ctr"/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US" sz="2400" dirty="0">
                  <a:solidFill>
                    <a:srgbClr val="000000"/>
                  </a:solidFill>
                </a:rPr>
                <a:t>Statistics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  <p:sp>
          <p:nvSpPr>
            <p:cNvPr id="14" name="Oval 4"/>
            <p:cNvSpPr>
              <a:spLocks noChangeArrowheads="1"/>
            </p:cNvSpPr>
            <p:nvPr/>
          </p:nvSpPr>
          <p:spPr bwMode="auto">
            <a:xfrm>
              <a:off x="3629" y="211"/>
              <a:ext cx="1497" cy="855"/>
            </a:xfrm>
            <a:prstGeom prst="ellipse">
              <a:avLst/>
            </a:prstGeom>
            <a:solidFill>
              <a:srgbClr val="0084D1">
                <a:alpha val="20000"/>
              </a:srgbClr>
            </a:solidFill>
            <a:ln w="36000">
              <a:noFill/>
              <a:round/>
              <a:headEnd/>
              <a:tailEnd/>
            </a:ln>
          </p:spPr>
          <p:txBody>
            <a:bodyPr lIns="90000" tIns="56340" rIns="90000" bIns="45000" anchor="ctr"/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US" sz="2400" dirty="0">
                  <a:solidFill>
                    <a:srgbClr val="000000"/>
                  </a:solidFill>
                </a:rPr>
                <a:t>AI,</a:t>
              </a:r>
            </a:p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US" sz="2400" dirty="0">
                  <a:solidFill>
                    <a:srgbClr val="000000"/>
                  </a:solidFill>
                </a:rPr>
                <a:t>M. </a:t>
              </a:r>
              <a:r>
                <a:rPr lang="en-US" sz="2400" dirty="0" smtClean="0">
                  <a:solidFill>
                    <a:srgbClr val="000000"/>
                  </a:solidFill>
                </a:rPr>
                <a:t>learning</a:t>
              </a:r>
              <a:r>
                <a:rPr lang="en-US" sz="2400" dirty="0">
                  <a:solidFill>
                    <a:srgbClr val="000000"/>
                  </a:solidFill>
                </a:rPr>
                <a:t>,</a:t>
              </a:r>
            </a:p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US" sz="2400" dirty="0">
                  <a:solidFill>
                    <a:srgbClr val="000000"/>
                  </a:solidFill>
                </a:rPr>
                <a:t>P. </a:t>
              </a:r>
              <a:r>
                <a:rPr lang="en-US" sz="2400" dirty="0" smtClean="0">
                  <a:solidFill>
                    <a:srgbClr val="000000"/>
                  </a:solidFill>
                </a:rPr>
                <a:t>recognition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5" name="Oval 5"/>
            <p:cNvSpPr>
              <a:spLocks noChangeArrowheads="1"/>
            </p:cNvSpPr>
            <p:nvPr/>
          </p:nvSpPr>
          <p:spPr bwMode="auto">
            <a:xfrm>
              <a:off x="2404" y="431"/>
              <a:ext cx="1496" cy="855"/>
            </a:xfrm>
            <a:prstGeom prst="ellipse">
              <a:avLst/>
            </a:prstGeom>
            <a:solidFill>
              <a:srgbClr val="0084D1">
                <a:alpha val="20000"/>
              </a:srgbClr>
            </a:solidFill>
            <a:ln w="36000">
              <a:noFill/>
              <a:round/>
              <a:headEnd/>
              <a:tailEnd/>
            </a:ln>
          </p:spPr>
          <p:txBody>
            <a:bodyPr lIns="90000" tIns="56340" rIns="90000" bIns="45000" anchor="ctr"/>
            <a:lstStyle/>
            <a:p>
              <a:pPr algn="ctr"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</a:pPr>
              <a:r>
                <a:rPr lang="en-US" sz="2400" dirty="0">
                  <a:solidFill>
                    <a:srgbClr val="000000"/>
                  </a:solidFill>
                </a:rPr>
                <a:t>Data </a:t>
              </a:r>
              <a:r>
                <a:rPr lang="en-US" sz="2400" dirty="0" smtClean="0">
                  <a:solidFill>
                    <a:srgbClr val="000000"/>
                  </a:solidFill>
                </a:rPr>
                <a:t>mining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1860" y="1134"/>
              <a:ext cx="2630" cy="567"/>
            </a:xfrm>
            <a:prstGeom prst="rect">
              <a:avLst/>
            </a:prstGeom>
            <a:solidFill>
              <a:srgbClr val="0084D1">
                <a:alpha val="20000"/>
              </a:srgbClr>
            </a:solidFill>
            <a:ln w="36000">
              <a:noFill/>
              <a:round/>
              <a:headEnd/>
              <a:tailEnd/>
            </a:ln>
          </p:spPr>
          <p:txBody>
            <a:bodyPr lIns="90000" tIns="56340" rIns="90000" bIns="45000" anchor="ctr"/>
            <a:lstStyle/>
            <a:p>
              <a:pPr algn="ctr">
                <a:tabLst>
                  <a:tab pos="723900" algn="l"/>
                </a:tabLst>
              </a:pPr>
              <a:r>
                <a:rPr lang="en-US" sz="3600" b="1" dirty="0">
                  <a:solidFill>
                    <a:srgbClr val="000000"/>
                  </a:solidFill>
                </a:rPr>
                <a:t>Data Bases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</a:t>
            </a:r>
            <a:r>
              <a:rPr lang="en-US" i="1" dirty="0" smtClean="0"/>
              <a:t>decision tree</a:t>
            </a:r>
            <a:r>
              <a:rPr lang="en-US" dirty="0" smtClean="0"/>
              <a:t> is a set of conditions applied to intervals of features values.</a:t>
            </a:r>
            <a:endParaRPr lang="en-US" dirty="0"/>
          </a:p>
        </p:txBody>
      </p:sp>
      <p:pic>
        <p:nvPicPr>
          <p:cNvPr id="6145" name="Picture 1" descr="\\VBOXSVR\thesis\articles\geochange\example_decision_tre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4184" y="2500306"/>
            <a:ext cx="5415632" cy="3966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1653</TotalTime>
  <Words>325</Words>
  <Application>Microsoft Office PowerPoint</Application>
  <PresentationFormat>Apresentação na tela (4:3)</PresentationFormat>
  <Paragraphs>69</Paragraphs>
  <Slides>14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Decision Trees to Detect Changes in Remote Sensing Image Time Series</vt:lpstr>
      <vt:lpstr>Satellite observations offer new opportunities for understanding how the Earth is changing.</vt:lpstr>
      <vt:lpstr>How the objects gain or lose their identity? How their properties change? What changes happen simultaneously?</vt:lpstr>
      <vt:lpstr>The variation of features from the images defines trajectories.</vt:lpstr>
      <vt:lpstr>Trajectory portions that represent changes define change signatures.</vt:lpstr>
      <vt:lpstr>Recovering change signatures is useful to understand the land evolution.</vt:lpstr>
      <vt:lpstr>How to detect changes from remote sensing images automatically?</vt:lpstr>
      <vt:lpstr>Data mining analyzes data to discover implicit but potentially useful information.</vt:lpstr>
      <vt:lpstr>A decision tree is a set of conditions applied to intervals of features values.</vt:lpstr>
      <vt:lpstr>Decision trees are independent on data standards, thus more flexible for classification.</vt:lpstr>
      <vt:lpstr>Classifying change signatures</vt:lpstr>
      <vt:lpstr>What features are good descriptors of change?</vt:lpstr>
      <vt:lpstr>Decision trees can classify change signatures in remote sensing imagery.</vt:lpstr>
      <vt:lpstr>Decision Trees to Detect Changes in Remote Sensing Image Time Series</vt:lpstr>
    </vt:vector>
  </TitlesOfParts>
  <Company>DPI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Thales Sehn Korting</dc:creator>
  <cp:lastModifiedBy>Thales Sehn Korting</cp:lastModifiedBy>
  <cp:revision>155</cp:revision>
  <dcterms:created xsi:type="dcterms:W3CDTF">2010-11-23T18:00:46Z</dcterms:created>
  <dcterms:modified xsi:type="dcterms:W3CDTF">2010-11-25T16:08:42Z</dcterms:modified>
</cp:coreProperties>
</file>